
<file path=[Content_Types].xml><?xml version="1.0" encoding="utf-8"?>
<Types xmlns="http://schemas.openxmlformats.org/package/2006/content-types">
  <Override PartName="/ppt/notesSlides/notesSlide2.xml" ContentType="application/vnd.openxmlformats-officedocument.presentationml.notesSlide+xml"/>
  <Override PartName="/ppt/tags/tag8.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29.xml" ContentType="application/vnd.openxmlformats-officedocument.presentationml.tags+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tags/tag16.xml" ContentType="application/vnd.openxmlformats-officedocument.presentationml.tags+xml"/>
  <Override PartName="/ppt/tags/tag18.xml" ContentType="application/vnd.openxmlformats-officedocument.presentationml.tags+xml"/>
  <Override PartName="/ppt/tags/tag27.xml" ContentType="application/vnd.openxmlformats-officedocument.presentationml.tags+xml"/>
  <Override PartName="/ppt/notesSlides/notesSlide14.xml" ContentType="application/vnd.openxmlformats-officedocument.presentationml.notesSlide+xml"/>
  <Override PartName="/ppt/notesSlides/notesSlide23.xml" ContentType="application/vnd.openxmlformats-officedocument.presentationml.notesSlide+xml"/>
  <Override PartName="/docProps/custom.xml" ContentType="application/vnd.openxmlformats-officedocument.custom-properties+xml"/>
  <Override PartName="/ppt/tags/tag14.xml" ContentType="application/vnd.openxmlformats-officedocument.presentationml.tags+xml"/>
  <Override PartName="/ppt/tags/tag25.xml" ContentType="application/vnd.openxmlformats-officedocument.presentationml.tag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tags/tag12.xml" ContentType="application/vnd.openxmlformats-officedocument.presentationml.tags+xml"/>
  <Override PartName="/ppt/tags/tag23.xml" ContentType="application/vnd.openxmlformats-officedocument.presentationml.tags+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ags/tag9.xml" ContentType="application/vnd.openxmlformats-officedocument.presentationml.tags+xml"/>
  <Override PartName="/ppt/tags/tag10.xml" ContentType="application/vnd.openxmlformats-officedocument.presentationml.tags+xml"/>
  <Override PartName="/ppt/notesSlides/notesSlide5.xml" ContentType="application/vnd.openxmlformats-officedocument.presentationml.notesSlide+xml"/>
  <Override PartName="/ppt/tags/tag21.xml" ContentType="application/vnd.openxmlformats-officedocument.presentationml.tags+xml"/>
  <Override PartName="/ppt/tags/tag3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notesSlides/notesSlide19.xml" ContentType="application/vnd.openxmlformats-officedocument.presentationml.notesSlide+xml"/>
  <Override PartName="/ppt/revisionInfo.xml" ContentType="application/vnd.ms-powerpoint.revisioninfo+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tags/tag3.xml" ContentType="application/vnd.openxmlformats-officedocument.presentationml.tags+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tags/tag19.xml" ContentType="application/vnd.openxmlformats-officedocument.presentationml.tags+xml"/>
  <Override PartName="/ppt/tags/tag28.xml" ContentType="application/vnd.openxmlformats-officedocument.presentationml.tags+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tags/tag17.xml" ContentType="application/vnd.openxmlformats-officedocument.presentationml.tags+xml"/>
  <Override PartName="/ppt/tags/tag26.xml" ContentType="application/vnd.openxmlformats-officedocument.presentationml.tags+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tags/tag15.xml" ContentType="application/vnd.openxmlformats-officedocument.presentationml.tags+xml"/>
  <Override PartName="/ppt/tags/tag24.xml" ContentType="application/vnd.openxmlformats-officedocument.presentationml.tags+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tags/tag13.xml" ContentType="application/vnd.openxmlformats-officedocument.presentationml.tags+xml"/>
  <Override PartName="/ppt/tags/tag22.xml" ContentType="application/vnd.openxmlformats-officedocument.presentationml.tags+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ppt/tags/tag11.xml" ContentType="application/vnd.openxmlformats-officedocument.presentationml.tags+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8"/>
  </p:notesMasterIdLst>
  <p:sldIdLst>
    <p:sldId id="256" r:id="rId2"/>
    <p:sldId id="271" r:id="rId3"/>
    <p:sldId id="280" r:id="rId4"/>
    <p:sldId id="279" r:id="rId5"/>
    <p:sldId id="297" r:id="rId6"/>
    <p:sldId id="298" r:id="rId7"/>
    <p:sldId id="287" r:id="rId8"/>
    <p:sldId id="286" r:id="rId9"/>
    <p:sldId id="294" r:id="rId10"/>
    <p:sldId id="281" r:id="rId11"/>
    <p:sldId id="282" r:id="rId12"/>
    <p:sldId id="283" r:id="rId13"/>
    <p:sldId id="278" r:id="rId14"/>
    <p:sldId id="285" r:id="rId15"/>
    <p:sldId id="296" r:id="rId16"/>
    <p:sldId id="289" r:id="rId17"/>
    <p:sldId id="290" r:id="rId18"/>
    <p:sldId id="291" r:id="rId19"/>
    <p:sldId id="295" r:id="rId20"/>
    <p:sldId id="292" r:id="rId21"/>
    <p:sldId id="293" r:id="rId22"/>
    <p:sldId id="277" r:id="rId23"/>
    <p:sldId id="275" r:id="rId24"/>
    <p:sldId id="267" r:id="rId25"/>
    <p:sldId id="263" r:id="rId26"/>
    <p:sldId id="260" r:id="rId27"/>
  </p:sldIdLst>
  <p:sldSz cx="12192000" cy="6858000"/>
  <p:notesSz cx="7104063" cy="10234613"/>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1A9650"/>
    <a:srgbClr val="FFCC66"/>
    <a:srgbClr val="FDF7DA"/>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987" autoAdjust="0"/>
    <p:restoredTop sz="94662" autoAdjust="0"/>
  </p:normalViewPr>
  <p:slideViewPr>
    <p:cSldViewPr snapToGrid="0">
      <p:cViewPr varScale="1">
        <p:scale>
          <a:sx n="108" d="100"/>
          <a:sy n="108" d="100"/>
        </p:scale>
        <p:origin x="-618" y="-78"/>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188595" cy="574719"/>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167998" y="0"/>
            <a:ext cx="3188595" cy="574719"/>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pPr/>
              <a:t>2020/7/24</a:t>
            </a:fld>
            <a:endParaRPr lang="zh-CN" altLang="en-US"/>
          </a:p>
        </p:txBody>
      </p:sp>
      <p:sp>
        <p:nvSpPr>
          <p:cNvPr id="4" name="幻灯片图像占位符 3"/>
          <p:cNvSpPr>
            <a:spLocks noGrp="1" noRot="1" noChangeAspect="1"/>
          </p:cNvSpPr>
          <p:nvPr>
            <p:ph type="sldImg" idx="2"/>
          </p:nvPr>
        </p:nvSpPr>
        <p:spPr>
          <a:xfrm>
            <a:off x="242770" y="1431824"/>
            <a:ext cx="6872756" cy="386592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35830" y="5512523"/>
            <a:ext cx="5886637" cy="4510246"/>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10879875"/>
            <a:ext cx="3188595" cy="574718"/>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167998" y="10879875"/>
            <a:ext cx="3188595" cy="574718"/>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pPr/>
              <a:t>‹#›</a:t>
            </a:fld>
            <a:endParaRPr lang="zh-CN" altLang="en-US"/>
          </a:p>
        </p:txBody>
      </p:sp>
    </p:spTree>
    <p:extLst>
      <p:ext uri="{BB962C8B-B14F-4D97-AF65-F5344CB8AC3E}">
        <p14:creationId xmlns:p14="http://schemas.microsoft.com/office/powerpoint/2010/main" xmlns="" val="31730769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242888" y="1431925"/>
            <a:ext cx="6872287" cy="3865563"/>
          </a:xfrm>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2</a:t>
            </a:fld>
            <a:endParaRPr lang="zh-CN" altLang="en-US"/>
          </a:p>
        </p:txBody>
      </p:sp>
    </p:spTree>
    <p:extLst>
      <p:ext uri="{BB962C8B-B14F-4D97-AF65-F5344CB8AC3E}">
        <p14:creationId xmlns:p14="http://schemas.microsoft.com/office/powerpoint/2010/main" xmlns="" val="17164680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3</a:t>
            </a:fld>
            <a:endParaRPr lang="zh-CN" altLang="en-US"/>
          </a:p>
        </p:txBody>
      </p:sp>
    </p:spTree>
    <p:extLst>
      <p:ext uri="{BB962C8B-B14F-4D97-AF65-F5344CB8AC3E}">
        <p14:creationId xmlns:p14="http://schemas.microsoft.com/office/powerpoint/2010/main" xmlns="" val="6707981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4</a:t>
            </a:fld>
            <a:endParaRPr lang="zh-CN" altLang="en-US"/>
          </a:p>
        </p:txBody>
      </p:sp>
    </p:spTree>
    <p:extLst>
      <p:ext uri="{BB962C8B-B14F-4D97-AF65-F5344CB8AC3E}">
        <p14:creationId xmlns:p14="http://schemas.microsoft.com/office/powerpoint/2010/main" xmlns="" val="7159549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5</a:t>
            </a:fld>
            <a:endParaRPr lang="zh-CN" altLang="en-US"/>
          </a:p>
        </p:txBody>
      </p:sp>
    </p:spTree>
    <p:extLst>
      <p:ext uri="{BB962C8B-B14F-4D97-AF65-F5344CB8AC3E}">
        <p14:creationId xmlns:p14="http://schemas.microsoft.com/office/powerpoint/2010/main" xmlns="" val="29248025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6</a:t>
            </a:fld>
            <a:endParaRPr lang="zh-CN" altLang="en-US"/>
          </a:p>
        </p:txBody>
      </p:sp>
    </p:spTree>
    <p:extLst>
      <p:ext uri="{BB962C8B-B14F-4D97-AF65-F5344CB8AC3E}">
        <p14:creationId xmlns:p14="http://schemas.microsoft.com/office/powerpoint/2010/main" xmlns="" val="13624868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7</a:t>
            </a:fld>
            <a:endParaRPr lang="zh-CN" altLang="en-US"/>
          </a:p>
        </p:txBody>
      </p:sp>
    </p:spTree>
    <p:extLst>
      <p:ext uri="{BB962C8B-B14F-4D97-AF65-F5344CB8AC3E}">
        <p14:creationId xmlns:p14="http://schemas.microsoft.com/office/powerpoint/2010/main" xmlns="" val="36912953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8</a:t>
            </a:fld>
            <a:endParaRPr lang="zh-CN" altLang="en-US"/>
          </a:p>
        </p:txBody>
      </p:sp>
    </p:spTree>
    <p:extLst>
      <p:ext uri="{BB962C8B-B14F-4D97-AF65-F5344CB8AC3E}">
        <p14:creationId xmlns:p14="http://schemas.microsoft.com/office/powerpoint/2010/main" xmlns="" val="28319360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9</a:t>
            </a:fld>
            <a:endParaRPr lang="zh-CN" altLang="en-US"/>
          </a:p>
        </p:txBody>
      </p:sp>
    </p:spTree>
    <p:extLst>
      <p:ext uri="{BB962C8B-B14F-4D97-AF65-F5344CB8AC3E}">
        <p14:creationId xmlns:p14="http://schemas.microsoft.com/office/powerpoint/2010/main" xmlns="" val="10339810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10</a:t>
            </a:fld>
            <a:endParaRPr lang="zh-CN" altLang="en-US"/>
          </a:p>
        </p:txBody>
      </p:sp>
    </p:spTree>
    <p:extLst>
      <p:ext uri="{BB962C8B-B14F-4D97-AF65-F5344CB8AC3E}">
        <p14:creationId xmlns:p14="http://schemas.microsoft.com/office/powerpoint/2010/main" xmlns="" val="11291927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11</a:t>
            </a:fld>
            <a:endParaRPr lang="zh-CN" altLang="en-US"/>
          </a:p>
        </p:txBody>
      </p:sp>
    </p:spTree>
    <p:extLst>
      <p:ext uri="{BB962C8B-B14F-4D97-AF65-F5344CB8AC3E}">
        <p14:creationId xmlns:p14="http://schemas.microsoft.com/office/powerpoint/2010/main" xmlns="" val="4362228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12</a:t>
            </a:fld>
            <a:endParaRPr lang="zh-CN" altLang="en-US"/>
          </a:p>
        </p:txBody>
      </p:sp>
    </p:spTree>
    <p:extLst>
      <p:ext uri="{BB962C8B-B14F-4D97-AF65-F5344CB8AC3E}">
        <p14:creationId xmlns:p14="http://schemas.microsoft.com/office/powerpoint/2010/main" xmlns="" val="35449506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13</a:t>
            </a:fld>
            <a:endParaRPr lang="zh-CN" altLang="en-US"/>
          </a:p>
        </p:txBody>
      </p:sp>
    </p:spTree>
    <p:extLst>
      <p:ext uri="{BB962C8B-B14F-4D97-AF65-F5344CB8AC3E}">
        <p14:creationId xmlns:p14="http://schemas.microsoft.com/office/powerpoint/2010/main" xmlns="" val="30119396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14</a:t>
            </a:fld>
            <a:endParaRPr lang="zh-CN" altLang="en-US"/>
          </a:p>
        </p:txBody>
      </p:sp>
    </p:spTree>
    <p:extLst>
      <p:ext uri="{BB962C8B-B14F-4D97-AF65-F5344CB8AC3E}">
        <p14:creationId xmlns:p14="http://schemas.microsoft.com/office/powerpoint/2010/main" xmlns="" val="9742918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15</a:t>
            </a:fld>
            <a:endParaRPr lang="zh-CN" altLang="en-US"/>
          </a:p>
        </p:txBody>
      </p:sp>
    </p:spTree>
    <p:extLst>
      <p:ext uri="{BB962C8B-B14F-4D97-AF65-F5344CB8AC3E}">
        <p14:creationId xmlns:p14="http://schemas.microsoft.com/office/powerpoint/2010/main" xmlns="" val="18585868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16</a:t>
            </a:fld>
            <a:endParaRPr lang="zh-CN" altLang="en-US"/>
          </a:p>
        </p:txBody>
      </p:sp>
    </p:spTree>
    <p:extLst>
      <p:ext uri="{BB962C8B-B14F-4D97-AF65-F5344CB8AC3E}">
        <p14:creationId xmlns:p14="http://schemas.microsoft.com/office/powerpoint/2010/main" xmlns="" val="2009360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17</a:t>
            </a:fld>
            <a:endParaRPr lang="zh-CN" altLang="en-US"/>
          </a:p>
        </p:txBody>
      </p:sp>
    </p:spTree>
    <p:extLst>
      <p:ext uri="{BB962C8B-B14F-4D97-AF65-F5344CB8AC3E}">
        <p14:creationId xmlns:p14="http://schemas.microsoft.com/office/powerpoint/2010/main" xmlns="" val="25306985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18</a:t>
            </a:fld>
            <a:endParaRPr lang="zh-CN" altLang="en-US"/>
          </a:p>
        </p:txBody>
      </p:sp>
    </p:spTree>
    <p:extLst>
      <p:ext uri="{BB962C8B-B14F-4D97-AF65-F5344CB8AC3E}">
        <p14:creationId xmlns:p14="http://schemas.microsoft.com/office/powerpoint/2010/main" xmlns="" val="31744995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19</a:t>
            </a:fld>
            <a:endParaRPr lang="zh-CN" altLang="en-US"/>
          </a:p>
        </p:txBody>
      </p:sp>
    </p:spTree>
    <p:extLst>
      <p:ext uri="{BB962C8B-B14F-4D97-AF65-F5344CB8AC3E}">
        <p14:creationId xmlns:p14="http://schemas.microsoft.com/office/powerpoint/2010/main" xmlns="" val="26242786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20</a:t>
            </a:fld>
            <a:endParaRPr lang="zh-CN" altLang="en-US"/>
          </a:p>
        </p:txBody>
      </p:sp>
    </p:spTree>
    <p:extLst>
      <p:ext uri="{BB962C8B-B14F-4D97-AF65-F5344CB8AC3E}">
        <p14:creationId xmlns:p14="http://schemas.microsoft.com/office/powerpoint/2010/main" xmlns="" val="16630207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21</a:t>
            </a:fld>
            <a:endParaRPr lang="zh-CN" altLang="en-US"/>
          </a:p>
        </p:txBody>
      </p:sp>
    </p:spTree>
    <p:extLst>
      <p:ext uri="{BB962C8B-B14F-4D97-AF65-F5344CB8AC3E}">
        <p14:creationId xmlns:p14="http://schemas.microsoft.com/office/powerpoint/2010/main" xmlns="" val="33075941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22</a:t>
            </a:fld>
            <a:endParaRPr lang="zh-CN" altLang="en-US"/>
          </a:p>
        </p:txBody>
      </p:sp>
    </p:spTree>
    <p:extLst>
      <p:ext uri="{BB962C8B-B14F-4D97-AF65-F5344CB8AC3E}">
        <p14:creationId xmlns:p14="http://schemas.microsoft.com/office/powerpoint/2010/main" xmlns="" val="40165377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23</a:t>
            </a:fld>
            <a:endParaRPr lang="zh-CN" altLang="en-US"/>
          </a:p>
        </p:txBody>
      </p:sp>
    </p:spTree>
    <p:extLst>
      <p:ext uri="{BB962C8B-B14F-4D97-AF65-F5344CB8AC3E}">
        <p14:creationId xmlns:p14="http://schemas.microsoft.com/office/powerpoint/2010/main" xmlns="" val="31966773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24</a:t>
            </a:fld>
            <a:endParaRPr lang="zh-CN" altLang="en-US"/>
          </a:p>
        </p:txBody>
      </p:sp>
    </p:spTree>
    <p:extLst>
      <p:ext uri="{BB962C8B-B14F-4D97-AF65-F5344CB8AC3E}">
        <p14:creationId xmlns:p14="http://schemas.microsoft.com/office/powerpoint/2010/main" xmlns="" val="22275005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25</a:t>
            </a:fld>
            <a:endParaRPr lang="zh-CN" altLang="en-US"/>
          </a:p>
        </p:txBody>
      </p:sp>
    </p:spTree>
    <p:extLst>
      <p:ext uri="{BB962C8B-B14F-4D97-AF65-F5344CB8AC3E}">
        <p14:creationId xmlns:p14="http://schemas.microsoft.com/office/powerpoint/2010/main" xmlns="" val="29017210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26</a:t>
            </a:fld>
            <a:endParaRPr lang="zh-CN" altLang="en-US"/>
          </a:p>
        </p:txBody>
      </p:sp>
    </p:spTree>
    <p:extLst>
      <p:ext uri="{BB962C8B-B14F-4D97-AF65-F5344CB8AC3E}">
        <p14:creationId xmlns:p14="http://schemas.microsoft.com/office/powerpoint/2010/main" xmlns="" val="11024956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pPr/>
              <a:t>2020/7/24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pPr/>
              <a:t>2020/7/24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pPr/>
              <a:t>2020/7/24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82F288E0-7875-42C4-84C8-98DBBD3BF4D2}" type="datetimeFigureOut">
              <a:rPr lang="zh-CN" altLang="en-US" smtClean="0"/>
              <a:pPr/>
              <a:t>2020/7/24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82F288E0-7875-42C4-84C8-98DBBD3BF4D2}" type="datetimeFigureOut">
              <a:rPr lang="zh-CN" altLang="en-US" smtClean="0"/>
              <a:pPr/>
              <a:t>2020/7/24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pPr/>
              <a:t>‹#›</a:t>
            </a:fld>
            <a:endParaRPr lang="zh-CN" altLang="en-US"/>
          </a:p>
        </p:txBody>
      </p:sp>
      <p:sp>
        <p:nvSpPr>
          <p:cNvPr id="11" name="矩形 10"/>
          <p:cNvSpPr/>
          <p:nvPr userDrawn="1"/>
        </p:nvSpPr>
        <p:spPr>
          <a:xfrm>
            <a:off x="8209113" y="5282682"/>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www.pptjia.com/moban</a:t>
            </a:r>
            <a:r>
              <a:rPr kumimoji="0" lang="en-US" altLang="zh-CN" sz="100" b="0" i="0" u="none" strike="noStrike" kern="0" cap="none" spc="0" normalizeH="0" baseline="0" noProof="0" dirty="0" smtClean="0">
                <a:ln>
                  <a:noFill/>
                </a:ln>
                <a:solidFill>
                  <a:prstClr val="white"/>
                </a:solidFill>
                <a:effectLst/>
                <a:uLnTx/>
                <a:uFillTx/>
              </a:rPr>
              <a:t>/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www.pptjia.com/hangye</a:t>
            </a:r>
            <a:r>
              <a:rPr kumimoji="0" lang="en-US" altLang="zh-CN" sz="100" b="0" i="0" u="none" strike="noStrike" kern="0" cap="none" spc="0" normalizeH="0" baseline="0" noProof="0" dirty="0" smtClean="0">
                <a:ln>
                  <a:noFill/>
                </a:ln>
                <a:solidFill>
                  <a:prstClr val="white"/>
                </a:solidFill>
                <a:effectLst/>
                <a:uLnTx/>
                <a:uFillTx/>
              </a:rPr>
              <a:t>/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www.pptjia.com/jieri</a:t>
            </a:r>
            <a:r>
              <a:rPr kumimoji="0" lang="en-US" altLang="zh-CN" sz="100" b="0" i="0" u="none" strike="noStrike" kern="0" cap="none" spc="0" normalizeH="0" baseline="0" noProof="0" dirty="0" smtClean="0">
                <a:ln>
                  <a:noFill/>
                </a:ln>
                <a:solidFill>
                  <a:prstClr val="white"/>
                </a:solidFill>
                <a:effectLst/>
                <a:uLnTx/>
                <a:uFillTx/>
              </a:rPr>
              <a:t>/           PPT</a:t>
            </a:r>
            <a:r>
              <a:rPr kumimoji="0" lang="zh-CN" altLang="en-US" sz="100" b="0" i="0" u="none" strike="noStrike" kern="0" cap="none" spc="0" normalizeH="0" baseline="0" noProof="0" dirty="0" smtClean="0">
                <a:ln>
                  <a:noFill/>
                </a:ln>
                <a:solidFill>
                  <a:prstClr val="white"/>
                </a:solidFill>
                <a:effectLst/>
                <a:uLnTx/>
                <a:uFillTx/>
              </a:rPr>
              <a:t>素材下载：</a:t>
            </a:r>
            <a:r>
              <a:rPr kumimoji="0" lang="en-US" altLang="zh-CN" sz="100" b="0" i="0" u="none" strike="noStrike" kern="0" cap="none" spc="0" normalizeH="0" baseline="0" noProof="0" dirty="0" smtClean="0">
                <a:ln>
                  <a:noFill/>
                </a:ln>
                <a:solidFill>
                  <a:prstClr val="white"/>
                </a:solidFill>
                <a:effectLst/>
                <a:uLnTx/>
                <a:uFillTx/>
              </a:rPr>
              <a:t>www.pptjia.com/sucai</a:t>
            </a:r>
            <a:r>
              <a:rPr kumimoji="0" lang="en-US" altLang="zh-CN" sz="100" b="0" i="0" u="none" strike="noStrike" kern="0" cap="none" spc="0" normalizeH="0" baseline="0" noProof="0" dirty="0" smtClean="0">
                <a:ln>
                  <a:noFill/>
                </a:ln>
                <a:solidFill>
                  <a:prstClr val="white"/>
                </a:solidFill>
                <a:effectLst/>
                <a:uLnTx/>
                <a:uFillTx/>
              </a:rPr>
              <a:t>/</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www.pptjia.com/beijing</a:t>
            </a:r>
            <a:r>
              <a:rPr kumimoji="0" lang="en-US" altLang="zh-CN" sz="100" b="0" i="0" u="none" strike="noStrike" kern="0" cap="none" spc="0" normalizeH="0" baseline="0" noProof="0" dirty="0" smtClean="0">
                <a:ln>
                  <a:noFill/>
                </a:ln>
                <a:solidFill>
                  <a:prstClr val="white"/>
                </a:solidFill>
                <a:effectLst/>
                <a:uLnTx/>
                <a:uFillTx/>
              </a:rPr>
              <a:t>/      PPT</a:t>
            </a:r>
            <a:r>
              <a:rPr kumimoji="0" lang="zh-CN" altLang="en-US" sz="100" b="0" i="0" u="none" strike="noStrike" kern="0" cap="none" spc="0" normalizeH="0" baseline="0" noProof="0" dirty="0" smtClean="0">
                <a:ln>
                  <a:noFill/>
                </a:ln>
                <a:solidFill>
                  <a:prstClr val="white"/>
                </a:solidFill>
                <a:effectLst/>
                <a:uLnTx/>
                <a:uFillTx/>
              </a:rPr>
              <a:t>图表下载：</a:t>
            </a:r>
            <a:r>
              <a:rPr kumimoji="0" lang="en-US" altLang="zh-CN" sz="100" b="0" i="0" u="none" strike="noStrike" kern="0" cap="none" spc="0" normalizeH="0" baseline="0" noProof="0" dirty="0" smtClean="0">
                <a:ln>
                  <a:noFill/>
                </a:ln>
                <a:solidFill>
                  <a:prstClr val="white"/>
                </a:solidFill>
                <a:effectLst/>
                <a:uLnTx/>
                <a:uFillTx/>
              </a:rPr>
              <a:t>www.pptjia.com/tubiao</a:t>
            </a:r>
            <a:r>
              <a:rPr kumimoji="0" lang="en-US" altLang="zh-CN" sz="100" b="0" i="0" u="none" strike="noStrike" kern="0" cap="none" spc="0" normalizeH="0" baseline="0" noProof="0" dirty="0" smtClean="0">
                <a:ln>
                  <a:noFill/>
                </a:ln>
                <a:solidFill>
                  <a:prstClr val="white"/>
                </a:solidFill>
                <a:effectLst/>
                <a:uLnTx/>
                <a:uFillTx/>
              </a:rPr>
              <a:t>/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优秀</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www.pptjia.com/xiazai</a:t>
            </a:r>
            <a:r>
              <a:rPr kumimoji="0" lang="en-US" altLang="zh-CN" sz="100" b="0" i="0" u="none" strike="noStrike" kern="0" cap="none" spc="0" normalizeH="0" baseline="0" noProof="0" dirty="0" smtClean="0">
                <a:ln>
                  <a:noFill/>
                </a:ln>
                <a:solidFill>
                  <a:prstClr val="white"/>
                </a:solidFill>
                <a:effectLst/>
                <a:uLnTx/>
                <a:uFillTx/>
              </a:rPr>
              <a:t>/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www.pptjia.com/powerpoint</a:t>
            </a:r>
            <a:r>
              <a:rPr kumimoji="0" lang="en-US" altLang="zh-CN" sz="100" b="0" i="0" u="none" strike="noStrike" kern="0" cap="none" spc="0" normalizeH="0" baseline="0" noProof="0" dirty="0" smtClean="0">
                <a:ln>
                  <a:noFill/>
                </a:ln>
                <a:solidFill>
                  <a:prstClr val="white"/>
                </a:solidFill>
                <a:effectLst/>
                <a:uLnTx/>
                <a:uFillTx/>
              </a:rPr>
              <a: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Word</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www.pptjia.com/word</a:t>
            </a:r>
            <a:r>
              <a:rPr kumimoji="0" lang="en-US" altLang="zh-CN" sz="100" b="0" i="0" u="none" strike="noStrike" kern="0" cap="none" spc="0" normalizeH="0" baseline="0" noProof="0" dirty="0" smtClean="0">
                <a:ln>
                  <a:noFill/>
                </a:ln>
                <a:solidFill>
                  <a:prstClr val="white"/>
                </a:solidFill>
                <a:effectLst/>
                <a:uLnTx/>
                <a:uFillTx/>
              </a:rPr>
              <a:t>/              Excel</a:t>
            </a:r>
            <a:r>
              <a:rPr kumimoji="0" lang="zh-CN" altLang="en-US" sz="100" b="0" i="0" u="none" strike="noStrike" kern="0" cap="none" spc="0" normalizeH="0" baseline="0" noProof="0" dirty="0" smtClean="0">
                <a:ln>
                  <a:noFill/>
                </a:ln>
                <a:solidFill>
                  <a:prstClr val="white"/>
                </a:solidFill>
                <a:effectLst/>
                <a:uLnTx/>
                <a:uFillTx/>
              </a:rPr>
              <a:t>教程：</a:t>
            </a:r>
            <a:r>
              <a:rPr kumimoji="0" lang="en-US" altLang="zh-CN" sz="100" b="0" i="0" u="none" strike="noStrike" kern="0" cap="none" spc="0" normalizeH="0" baseline="0" noProof="0" dirty="0" smtClean="0">
                <a:ln>
                  <a:noFill/>
                </a:ln>
                <a:solidFill>
                  <a:prstClr val="white"/>
                </a:solidFill>
                <a:effectLst/>
                <a:uLnTx/>
                <a:uFillTx/>
              </a:rPr>
              <a:t>www.pptjia.com/excel</a:t>
            </a:r>
            <a:r>
              <a:rPr kumimoji="0" lang="en-US" altLang="zh-CN" sz="100" b="0" i="0" u="none" strike="noStrike" kern="0" cap="none" spc="0" normalizeH="0" baseline="0" noProof="0" dirty="0" smtClean="0">
                <a:ln>
                  <a:noFill/>
                </a:ln>
                <a:solidFill>
                  <a:prstClr val="white"/>
                </a:solidFill>
                <a:effectLst/>
                <a:uLnTx/>
                <a:uFillTx/>
              </a:rPr>
              <a:t>/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资料下载：</a:t>
            </a:r>
            <a:r>
              <a:rPr kumimoji="0" lang="en-US" altLang="zh-CN" sz="100" b="0" i="0" u="none" strike="noStrike" kern="0" cap="none" spc="0" normalizeH="0" baseline="0" noProof="0" dirty="0" smtClean="0">
                <a:ln>
                  <a:noFill/>
                </a:ln>
                <a:solidFill>
                  <a:prstClr val="white"/>
                </a:solidFill>
                <a:effectLst/>
                <a:uLnTx/>
                <a:uFillTx/>
              </a:rPr>
              <a:t>www.pptjia.com/ziliao</a:t>
            </a:r>
            <a:r>
              <a:rPr kumimoji="0" lang="en-US" altLang="zh-CN" sz="100" b="0" i="0" u="none" strike="noStrike" kern="0" cap="none" spc="0" normalizeH="0" baseline="0" noProof="0" dirty="0" smtClean="0">
                <a:ln>
                  <a:noFill/>
                </a:ln>
                <a:solidFill>
                  <a:prstClr val="white"/>
                </a:solidFill>
                <a:effectLst/>
                <a:uLnTx/>
                <a:uFillTx/>
              </a:rPr>
              <a:t>/                PPT</a:t>
            </a:r>
            <a:r>
              <a:rPr kumimoji="0" lang="zh-CN" altLang="en-US" sz="100" b="0" i="0" u="none" strike="noStrike" kern="0" cap="none" spc="0" normalizeH="0" baseline="0" noProof="0" dirty="0" smtClean="0">
                <a:ln>
                  <a:noFill/>
                </a:ln>
                <a:solidFill>
                  <a:prstClr val="white"/>
                </a:solidFill>
                <a:effectLst/>
                <a:uLnTx/>
                <a:uFillTx/>
              </a:rPr>
              <a:t>课件下载：</a:t>
            </a:r>
            <a:r>
              <a:rPr kumimoji="0" lang="en-US" altLang="zh-CN" sz="100" b="0" i="0" u="none" strike="noStrike" kern="0" cap="none" spc="0" normalizeH="0" baseline="0" noProof="0" dirty="0" smtClean="0">
                <a:ln>
                  <a:noFill/>
                </a:ln>
                <a:solidFill>
                  <a:prstClr val="white"/>
                </a:solidFill>
                <a:effectLst/>
                <a:uLnTx/>
                <a:uFillTx/>
              </a:rPr>
              <a:t>www.pptjia.com/kejian</a:t>
            </a:r>
            <a:r>
              <a:rPr kumimoji="0" lang="en-US" altLang="zh-CN" sz="100" b="0" i="0" u="none" strike="noStrike" kern="0" cap="none" spc="0" normalizeH="0" baseline="0" noProof="0" dirty="0" smtClean="0">
                <a:ln>
                  <a:noFill/>
                </a:ln>
                <a:solidFill>
                  <a:prstClr val="white"/>
                </a:solidFill>
                <a:effectLst/>
                <a:uLnTx/>
                <a:uFillTx/>
              </a:rPr>
              <a:t>/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范文下载：</a:t>
            </a:r>
            <a:r>
              <a:rPr kumimoji="0" lang="en-US" altLang="zh-CN" sz="100" b="0" i="0" u="none" strike="noStrike" kern="0" cap="none" spc="0" normalizeH="0" baseline="0" noProof="0" dirty="0" smtClean="0">
                <a:ln>
                  <a:noFill/>
                </a:ln>
                <a:solidFill>
                  <a:prstClr val="white"/>
                </a:solidFill>
                <a:effectLst/>
                <a:uLnTx/>
                <a:uFillTx/>
              </a:rPr>
              <a:t>www.pptjia.com/fanwen</a:t>
            </a:r>
            <a:r>
              <a:rPr kumimoji="0" lang="en-US" altLang="zh-CN" sz="100" b="0" i="0" u="none" strike="noStrike" kern="0" cap="none" spc="0" normalizeH="0" baseline="0" noProof="0" dirty="0" smtClean="0">
                <a:ln>
                  <a:noFill/>
                </a:ln>
                <a:solidFill>
                  <a:prstClr val="white"/>
                </a:solidFill>
                <a:effectLst/>
                <a:uLnTx/>
                <a:uFillTx/>
              </a:rPr>
              <a:t>/             </a:t>
            </a:r>
            <a:r>
              <a:rPr kumimoji="0" lang="zh-CN" altLang="en-US" sz="100" b="0" i="0" u="none" strike="noStrike" kern="0" cap="none" spc="0" normalizeH="0" baseline="0" noProof="0" dirty="0" smtClean="0">
                <a:ln>
                  <a:noFill/>
                </a:ln>
                <a:solidFill>
                  <a:prstClr val="white"/>
                </a:solidFill>
                <a:effectLst/>
                <a:uLnTx/>
                <a:uFillTx/>
              </a:rPr>
              <a:t>试卷下载：</a:t>
            </a:r>
            <a:r>
              <a:rPr kumimoji="0" lang="en-US" altLang="zh-CN" sz="100" b="0" i="0" u="none" strike="noStrike" kern="0" cap="none" spc="0" normalizeH="0" baseline="0" noProof="0" dirty="0" smtClean="0">
                <a:ln>
                  <a:noFill/>
                </a:ln>
                <a:solidFill>
                  <a:prstClr val="white"/>
                </a:solidFill>
                <a:effectLst/>
                <a:uLnTx/>
                <a:uFillTx/>
              </a:rPr>
              <a:t>www.pptjia.com/shiti</a:t>
            </a:r>
            <a:r>
              <a:rPr kumimoji="0" lang="en-US" altLang="zh-CN" sz="100" b="0" i="0" u="none" strike="noStrike" kern="0" cap="none" spc="0" normalizeH="0" baseline="0" noProof="0" dirty="0" smtClean="0">
                <a:ln>
                  <a:noFill/>
                </a:ln>
                <a:solidFill>
                  <a:prstClr val="white"/>
                </a:solidFill>
                <a:effectLst/>
                <a:uLnTx/>
                <a:uFillTx/>
              </a:rPr>
              <a:t>/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教案下载：</a:t>
            </a:r>
            <a:r>
              <a:rPr kumimoji="0" lang="en-US" altLang="zh-CN" sz="100" b="0" i="0" u="none" strike="noStrike" kern="0" cap="none" spc="0" normalizeH="0" baseline="0" noProof="0" dirty="0" smtClean="0">
                <a:ln>
                  <a:noFill/>
                </a:ln>
                <a:solidFill>
                  <a:prstClr val="white"/>
                </a:solidFill>
                <a:effectLst/>
                <a:uLnTx/>
                <a:uFillTx/>
              </a:rPr>
              <a:t>www.pptjia.com/jiaoan</a:t>
            </a:r>
            <a:r>
              <a:rPr kumimoji="0" lang="en-US" altLang="zh-CN" sz="100" b="0" i="0" u="none" strike="noStrike" kern="0" cap="none" spc="0" normalizeH="0" baseline="0" noProof="0" dirty="0" smtClean="0">
                <a:ln>
                  <a:noFill/>
                </a:ln>
                <a:solidFill>
                  <a:prstClr val="white"/>
                </a:solidFill>
                <a:effectLst/>
                <a:uLnTx/>
                <a:uFillTx/>
              </a:rPr>
              <a:t>/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www.pptjia.com/ziti</a:t>
            </a:r>
            <a:r>
              <a:rPr kumimoji="0" lang="en-US" altLang="zh-CN" sz="100" b="0" i="0" u="none" strike="noStrike" kern="0" cap="none" spc="0" normalizeH="0" baseline="0" noProof="0" dirty="0" smtClean="0">
                <a:ln>
                  <a:noFill/>
                </a:ln>
                <a:solidFill>
                  <a:prstClr val="white"/>
                </a:solidFill>
                <a:effectLst/>
                <a:uLnTx/>
                <a:uFillTx/>
              </a:rPr>
              <a:t>/</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endParaRPr kumimoji="0" lang="zh-CN" altLang="en-US" sz="100" b="0" i="0" u="none" strike="noStrike" kern="0" cap="none" spc="0" normalizeH="0" baseline="0" noProof="0" dirty="0" smtClean="0">
              <a:ln>
                <a:noFill/>
              </a:ln>
              <a:solidFill>
                <a:prstClr val="white"/>
              </a:solidFill>
              <a:effectLst/>
              <a:uLnTx/>
              <a:uFillTx/>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82F288E0-7875-42C4-84C8-98DBBD3BF4D2}" type="datetimeFigureOut">
              <a:rPr lang="zh-CN" altLang="en-US" smtClean="0"/>
              <a:pPr/>
              <a:t>2020/7/24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pPr/>
              <a:t>2020/7/24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pPr/>
              <a:t>2020/7/24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pPr/>
              <a:t>2020/7/24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 name="日期占位符 2"/>
          <p:cNvSpPr>
            <a:spLocks noGrp="1"/>
          </p:cNvSpPr>
          <p:nvPr>
            <p:ph type="dt" sz="half" idx="10"/>
          </p:nvPr>
        </p:nvSpPr>
        <p:spPr/>
        <p:txBody>
          <a:bodyPr/>
          <a:lstStyle/>
          <a:p>
            <a:fld id="{82F288E0-7875-42C4-84C8-98DBBD3BF4D2}" type="datetimeFigureOut">
              <a:rPr lang="zh-CN" altLang="en-US" smtClean="0"/>
              <a:pPr/>
              <a:t>2020/7/24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pPr/>
              <a:t>2020/7/24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slideLayout" Target="../slideLayouts/slideLayout2.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image" Target="../media/image6.png"/><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tags" Target="../tags/tag16.xml"/><Relationship Id="rId10" Type="http://schemas.openxmlformats.org/officeDocument/2006/relationships/tags" Target="../tags/tag11.xml"/><Relationship Id="rId19" Type="http://schemas.openxmlformats.org/officeDocument/2006/relationships/notesSlide" Target="../notesSlides/notesSlide5.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s>
</file>

<file path=ppt/slides/_rels/slide6.xml.rels><?xml version="1.0" encoding="UTF-8" standalone="yes"?>
<Relationships xmlns="http://schemas.openxmlformats.org/package/2006/relationships"><Relationship Id="rId8" Type="http://schemas.openxmlformats.org/officeDocument/2006/relationships/tags" Target="../tags/tag26.xml"/><Relationship Id="rId13" Type="http://schemas.openxmlformats.org/officeDocument/2006/relationships/slideLayout" Target="../slideLayouts/slideLayout2.xml"/><Relationship Id="rId3" Type="http://schemas.openxmlformats.org/officeDocument/2006/relationships/tags" Target="../tags/tag21.xml"/><Relationship Id="rId7" Type="http://schemas.openxmlformats.org/officeDocument/2006/relationships/tags" Target="../tags/tag25.xml"/><Relationship Id="rId12" Type="http://schemas.openxmlformats.org/officeDocument/2006/relationships/tags" Target="../tags/tag30.xml"/><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tags" Target="../tags/tag24.xml"/><Relationship Id="rId11" Type="http://schemas.openxmlformats.org/officeDocument/2006/relationships/tags" Target="../tags/tag29.xml"/><Relationship Id="rId5" Type="http://schemas.openxmlformats.org/officeDocument/2006/relationships/tags" Target="../tags/tag23.xml"/><Relationship Id="rId15" Type="http://schemas.openxmlformats.org/officeDocument/2006/relationships/image" Target="../media/image6.png"/><Relationship Id="rId10" Type="http://schemas.openxmlformats.org/officeDocument/2006/relationships/tags" Target="../tags/tag28.xml"/><Relationship Id="rId4" Type="http://schemas.openxmlformats.org/officeDocument/2006/relationships/tags" Target="../tags/tag22.xml"/><Relationship Id="rId9" Type="http://schemas.openxmlformats.org/officeDocument/2006/relationships/tags" Target="../tags/tag27.xml"/><Relationship Id="rId1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7658100" y="1229360"/>
            <a:ext cx="792480" cy="822960"/>
          </a:xfrm>
          <a:prstGeom prst="rect">
            <a:avLst/>
          </a:prstGeom>
          <a:noFill/>
        </p:spPr>
        <p:txBody>
          <a:bodyPr wrap="none" rtlCol="0">
            <a:spAutoFit/>
          </a:bodyPr>
          <a:lstStyle/>
          <a:p>
            <a:r>
              <a:rPr lang="zh-CN" altLang="en-US" sz="4800" dirty="0">
                <a:latin typeface="方正清刻本悦宋简体" panose="02000000000000000000" charset="-122"/>
                <a:ea typeface="方正清刻本悦宋简体" panose="02000000000000000000" charset="-122"/>
              </a:rPr>
              <a:t>中</a:t>
            </a:r>
          </a:p>
        </p:txBody>
      </p:sp>
      <p:sp>
        <p:nvSpPr>
          <p:cNvPr id="7" name="文本框 6"/>
          <p:cNvSpPr txBox="1"/>
          <p:nvPr/>
        </p:nvSpPr>
        <p:spPr>
          <a:xfrm>
            <a:off x="8158480" y="1712595"/>
            <a:ext cx="792480" cy="822960"/>
          </a:xfrm>
          <a:prstGeom prst="rect">
            <a:avLst/>
          </a:prstGeom>
          <a:noFill/>
        </p:spPr>
        <p:txBody>
          <a:bodyPr wrap="none" rtlCol="0">
            <a:spAutoFit/>
          </a:bodyPr>
          <a:lstStyle/>
          <a:p>
            <a:r>
              <a:rPr lang="zh-CN" altLang="en-US" sz="4800">
                <a:latin typeface="方正清刻本悦宋简体" panose="02000000000000000000" charset="-122"/>
                <a:ea typeface="方正清刻本悦宋简体" panose="02000000000000000000" charset="-122"/>
              </a:rPr>
              <a:t>国</a:t>
            </a:r>
          </a:p>
        </p:txBody>
      </p:sp>
      <p:sp>
        <p:nvSpPr>
          <p:cNvPr id="8" name="文本框 7"/>
          <p:cNvSpPr txBox="1"/>
          <p:nvPr/>
        </p:nvSpPr>
        <p:spPr>
          <a:xfrm>
            <a:off x="7048500" y="1906270"/>
            <a:ext cx="1417376" cy="1569660"/>
          </a:xfrm>
          <a:prstGeom prst="rect">
            <a:avLst/>
          </a:prstGeom>
          <a:noFill/>
        </p:spPr>
        <p:txBody>
          <a:bodyPr wrap="none" rtlCol="0">
            <a:spAutoFit/>
          </a:bodyPr>
          <a:lstStyle/>
          <a:p>
            <a:r>
              <a:rPr lang="zh-CN" altLang="en-US" sz="9600" dirty="0">
                <a:solidFill>
                  <a:srgbClr val="FF0000"/>
                </a:solidFill>
                <a:latin typeface="华文隶书" panose="02010800040101010101" pitchFamily="2" charset="-122"/>
                <a:ea typeface="华文隶书" panose="02010800040101010101" pitchFamily="2" charset="-122"/>
              </a:rPr>
              <a:t>荷</a:t>
            </a:r>
          </a:p>
        </p:txBody>
      </p:sp>
      <p:sp>
        <p:nvSpPr>
          <p:cNvPr id="9" name="文本框 8"/>
          <p:cNvSpPr txBox="1"/>
          <p:nvPr/>
        </p:nvSpPr>
        <p:spPr>
          <a:xfrm>
            <a:off x="8243570" y="2535555"/>
            <a:ext cx="792480" cy="822960"/>
          </a:xfrm>
          <a:prstGeom prst="rect">
            <a:avLst/>
          </a:prstGeom>
          <a:noFill/>
        </p:spPr>
        <p:txBody>
          <a:bodyPr wrap="none" rtlCol="0">
            <a:spAutoFit/>
          </a:bodyPr>
          <a:lstStyle/>
          <a:p>
            <a:r>
              <a:rPr lang="zh-CN" altLang="en-US" sz="4800">
                <a:latin typeface="方正清刻本悦宋简体" panose="02000000000000000000" charset="-122"/>
                <a:ea typeface="方正清刻本悦宋简体" panose="02000000000000000000" charset="-122"/>
              </a:rPr>
              <a:t>风</a:t>
            </a:r>
          </a:p>
        </p:txBody>
      </p:sp>
      <p:sp>
        <p:nvSpPr>
          <p:cNvPr id="11" name="椭圆 10"/>
          <p:cNvSpPr/>
          <p:nvPr/>
        </p:nvSpPr>
        <p:spPr>
          <a:xfrm>
            <a:off x="4483735" y="3077210"/>
            <a:ext cx="1308735" cy="1308735"/>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5659120" y="1601469"/>
            <a:ext cx="1607820" cy="3622675"/>
          </a:xfrm>
          <a:prstGeom prst="rect">
            <a:avLst/>
          </a:prstGeom>
          <a:noFill/>
        </p:spPr>
        <p:txBody>
          <a:bodyPr vert="eaVert" wrap="square" rtlCol="0">
            <a:spAutoFit/>
          </a:bodyPr>
          <a:lstStyle/>
          <a:p>
            <a:pPr>
              <a:lnSpc>
                <a:spcPct val="130000"/>
              </a:lnSpc>
            </a:pPr>
            <a:r>
              <a:rPr lang="zh-CN" altLang="en-US" sz="1200" dirty="0">
                <a:solidFill>
                  <a:schemeClr val="tx1">
                    <a:lumMod val="50000"/>
                    <a:lumOff val="50000"/>
                  </a:schemeClr>
                </a:solidFill>
                <a:latin typeface="微软雅黑" panose="020B0503020204020204" charset="-122"/>
                <a:ea typeface="微软雅黑" panose="020B0503020204020204" charset="-122"/>
              </a:rPr>
              <a:t>水陆草木之花，可爱者甚蕃。晋陶渊明独爱菊。自李唐来，</a:t>
            </a:r>
          </a:p>
          <a:p>
            <a:pPr>
              <a:lnSpc>
                <a:spcPct val="130000"/>
              </a:lnSpc>
            </a:pPr>
            <a:r>
              <a:rPr lang="zh-CN" altLang="en-US" sz="1200" dirty="0">
                <a:solidFill>
                  <a:schemeClr val="tx1">
                    <a:lumMod val="50000"/>
                    <a:lumOff val="50000"/>
                  </a:schemeClr>
                </a:solidFill>
                <a:latin typeface="微软雅黑" panose="020B0503020204020204" charset="-122"/>
                <a:ea typeface="微软雅黑" panose="020B0503020204020204" charset="-122"/>
              </a:rPr>
              <a:t>世人盛爱牡丹。予独爱莲之出淤泥而不染，濯清涟而不妖，中通外直，</a:t>
            </a:r>
          </a:p>
          <a:p>
            <a:pPr>
              <a:lnSpc>
                <a:spcPct val="130000"/>
              </a:lnSpc>
            </a:pPr>
            <a:r>
              <a:rPr lang="zh-CN" altLang="en-US" sz="1200" dirty="0">
                <a:solidFill>
                  <a:schemeClr val="tx1">
                    <a:lumMod val="50000"/>
                    <a:lumOff val="50000"/>
                  </a:schemeClr>
                </a:solidFill>
                <a:latin typeface="微软雅黑" panose="020B0503020204020204" charset="-122"/>
                <a:ea typeface="微软雅黑" panose="020B0503020204020204" charset="-122"/>
              </a:rPr>
              <a:t>不蔓不枝，香远益清，亭亭净植，可远观而不可亵玩焉。</a:t>
            </a:r>
          </a:p>
        </p:txBody>
      </p:sp>
      <p:sp>
        <p:nvSpPr>
          <p:cNvPr id="19" name="文本框 18"/>
          <p:cNvSpPr txBox="1"/>
          <p:nvPr/>
        </p:nvSpPr>
        <p:spPr>
          <a:xfrm>
            <a:off x="4703762" y="3274377"/>
            <a:ext cx="868680" cy="914400"/>
          </a:xfrm>
          <a:prstGeom prst="rect">
            <a:avLst/>
          </a:prstGeom>
          <a:noFill/>
        </p:spPr>
        <p:txBody>
          <a:bodyPr wrap="none" rtlCol="0">
            <a:spAutoFit/>
          </a:bodyPr>
          <a:lstStyle/>
          <a:p>
            <a:pPr algn="ctr"/>
            <a:r>
              <a:rPr lang="zh-CN" altLang="zh-CN" sz="5400" dirty="0">
                <a:solidFill>
                  <a:schemeClr val="bg1"/>
                </a:solidFill>
                <a:latin typeface="方正姚体" panose="02010601030101010101" pitchFamily="2" charset="-122"/>
                <a:ea typeface="方正姚体" panose="02010601030101010101" pitchFamily="2" charset="-122"/>
              </a:rPr>
              <a:t>荷</a:t>
            </a:r>
          </a:p>
        </p:txBody>
      </p:sp>
      <p:sp>
        <p:nvSpPr>
          <p:cNvPr id="20" name="矩形 19"/>
          <p:cNvSpPr/>
          <p:nvPr/>
        </p:nvSpPr>
        <p:spPr>
          <a:xfrm rot="16200000">
            <a:off x="8181975" y="2655570"/>
            <a:ext cx="397510" cy="191198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5159375" y="1502410"/>
            <a:ext cx="2498725" cy="3797935"/>
            <a:chOff x="7975" y="2546"/>
            <a:chExt cx="3935" cy="5981"/>
          </a:xfrm>
        </p:grpSpPr>
        <p:grpSp>
          <p:nvGrpSpPr>
            <p:cNvPr id="2" name="组合 1"/>
            <p:cNvGrpSpPr/>
            <p:nvPr/>
          </p:nvGrpSpPr>
          <p:grpSpPr>
            <a:xfrm>
              <a:off x="7975" y="2546"/>
              <a:ext cx="3903" cy="5981"/>
              <a:chOff x="7975" y="2546"/>
              <a:chExt cx="3903" cy="5981"/>
            </a:xfrm>
          </p:grpSpPr>
          <p:sp>
            <p:nvSpPr>
              <p:cNvPr id="17" name="任意多边形 16"/>
              <p:cNvSpPr/>
              <p:nvPr/>
            </p:nvSpPr>
            <p:spPr>
              <a:xfrm>
                <a:off x="7975" y="2546"/>
                <a:ext cx="3778" cy="2324"/>
              </a:xfrm>
              <a:custGeom>
                <a:avLst/>
                <a:gdLst>
                  <a:gd name="connisteX0" fmla="*/ 2063750 w 2063750"/>
                  <a:gd name="connsiteY0" fmla="*/ 0 h 1708150"/>
                  <a:gd name="connisteX1" fmla="*/ 0 w 2063750"/>
                  <a:gd name="connsiteY1" fmla="*/ 0 h 1708150"/>
                  <a:gd name="connisteX2" fmla="*/ 0 w 2063750"/>
                  <a:gd name="connsiteY2" fmla="*/ 1708150 h 1708150"/>
                </a:gdLst>
                <a:ahLst/>
                <a:cxnLst>
                  <a:cxn ang="0">
                    <a:pos x="connisteX0" y="connsiteY0"/>
                  </a:cxn>
                  <a:cxn ang="0">
                    <a:pos x="connisteX1" y="connsiteY1"/>
                  </a:cxn>
                  <a:cxn ang="0">
                    <a:pos x="connisteX2" y="connsiteY2"/>
                  </a:cxn>
                </a:cxnLst>
                <a:rect l="l" t="t" r="r" b="b"/>
                <a:pathLst>
                  <a:path w="2063750" h="1708150">
                    <a:moveTo>
                      <a:pt x="2063750" y="0"/>
                    </a:moveTo>
                    <a:lnTo>
                      <a:pt x="0" y="0"/>
                    </a:lnTo>
                    <a:lnTo>
                      <a:pt x="0" y="1708150"/>
                    </a:lnTo>
                  </a:path>
                </a:pathLst>
              </a:custGeom>
              <a:ln>
                <a:solidFill>
                  <a:srgbClr val="00B050"/>
                </a:solidFill>
              </a:ln>
            </p:spPr>
            <p:style>
              <a:lnRef idx="3">
                <a:schemeClr val="accent3"/>
              </a:lnRef>
              <a:fillRef idx="0">
                <a:schemeClr val="accent3"/>
              </a:fillRef>
              <a:effectRef idx="2">
                <a:schemeClr val="accent3"/>
              </a:effectRef>
              <a:fontRef idx="minor">
                <a:schemeClr val="tx1"/>
              </a:fontRef>
            </p:style>
            <p:txBody>
              <a:bodyPr rtlCol="0" anchor="ctr"/>
              <a:lstStyle/>
              <a:p>
                <a:pPr algn="ctr"/>
                <a:r>
                  <a:rPr lang="en-US" altLang="zh-CN"/>
                  <a:t> </a:t>
                </a:r>
              </a:p>
            </p:txBody>
          </p:sp>
          <p:sp>
            <p:nvSpPr>
              <p:cNvPr id="18" name="任意多边形 17"/>
              <p:cNvSpPr/>
              <p:nvPr/>
            </p:nvSpPr>
            <p:spPr>
              <a:xfrm>
                <a:off x="7976" y="7225"/>
                <a:ext cx="3902" cy="1302"/>
              </a:xfrm>
              <a:custGeom>
                <a:avLst/>
                <a:gdLst>
                  <a:gd name="connisteX0" fmla="*/ 0 w 2585720"/>
                  <a:gd name="connsiteY0" fmla="*/ 0 h 972820"/>
                  <a:gd name="connisteX1" fmla="*/ 0 w 2585720"/>
                  <a:gd name="connsiteY1" fmla="*/ 972820 h 972820"/>
                  <a:gd name="connisteX2" fmla="*/ 2585720 w 2585720"/>
                  <a:gd name="connsiteY2" fmla="*/ 972820 h 972820"/>
                </a:gdLst>
                <a:ahLst/>
                <a:cxnLst>
                  <a:cxn ang="0">
                    <a:pos x="connisteX0" y="connsiteY0"/>
                  </a:cxn>
                  <a:cxn ang="0">
                    <a:pos x="connisteX1" y="connsiteY1"/>
                  </a:cxn>
                  <a:cxn ang="0">
                    <a:pos x="connisteX2" y="connsiteY2"/>
                  </a:cxn>
                </a:cxnLst>
                <a:rect l="l" t="t" r="r" b="b"/>
                <a:pathLst>
                  <a:path w="2585720" h="972820">
                    <a:moveTo>
                      <a:pt x="0" y="0"/>
                    </a:moveTo>
                    <a:lnTo>
                      <a:pt x="0" y="972820"/>
                    </a:lnTo>
                    <a:lnTo>
                      <a:pt x="2585720" y="972820"/>
                    </a:lnTo>
                  </a:path>
                </a:pathLst>
              </a:custGeom>
              <a:ln>
                <a:solidFill>
                  <a:srgbClr val="00B050"/>
                </a:solidFill>
              </a:ln>
            </p:spPr>
            <p:style>
              <a:lnRef idx="3">
                <a:schemeClr val="accent3"/>
              </a:lnRef>
              <a:fillRef idx="0">
                <a:schemeClr val="accent3"/>
              </a:fillRef>
              <a:effectRef idx="2">
                <a:schemeClr val="accent3"/>
              </a:effectRef>
              <a:fontRef idx="minor">
                <a:schemeClr val="tx1"/>
              </a:fontRef>
            </p:style>
            <p:txBody>
              <a:bodyPr rtlCol="0" anchor="ctr"/>
              <a:lstStyle/>
              <a:p>
                <a:pPr algn="ctr"/>
                <a:endParaRPr lang="zh-CN" altLang="en-US"/>
              </a:p>
            </p:txBody>
          </p:sp>
        </p:grpSp>
        <p:cxnSp>
          <p:nvCxnSpPr>
            <p:cNvPr id="10" name="直接连接符 9"/>
            <p:cNvCxnSpPr/>
            <p:nvPr/>
          </p:nvCxnSpPr>
          <p:spPr>
            <a:xfrm flipV="1">
              <a:off x="11910" y="6613"/>
              <a:ext cx="0" cy="1914"/>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grpSp>
      <p:pic>
        <p:nvPicPr>
          <p:cNvPr id="5" name="图片 4">
            <a:extLst>
              <a:ext uri="{FF2B5EF4-FFF2-40B4-BE49-F238E27FC236}">
                <a16:creationId xmlns:a16="http://schemas.microsoft.com/office/drawing/2014/main" xmlns="" id="{3D2369D1-D6A8-4256-BF24-B554E2637D98}"/>
              </a:ext>
            </a:extLst>
          </p:cNvPr>
          <p:cNvPicPr>
            <a:picLocks noChangeAspect="1"/>
          </p:cNvPicPr>
          <p:nvPr/>
        </p:nvPicPr>
        <p:blipFill>
          <a:blip r:embed="rId3" cstate="email">
            <a:extLst>
              <a:ext uri="{28A0092B-C50C-407E-A947-70E740481C1C}">
                <a14:useLocalDpi xmlns:a14="http://schemas.microsoft.com/office/drawing/2010/main" xmlns=""/>
              </a:ext>
            </a:extLst>
          </a:blip>
          <a:stretch>
            <a:fillRect/>
          </a:stretch>
        </p:blipFill>
        <p:spPr>
          <a:xfrm>
            <a:off x="-603942" y="1616710"/>
            <a:ext cx="5568372" cy="5508649"/>
          </a:xfrm>
          <a:prstGeom prst="rect">
            <a:avLst/>
          </a:prstGeom>
        </p:spPr>
      </p:pic>
      <p:pic>
        <p:nvPicPr>
          <p:cNvPr id="16" name="图片 15">
            <a:extLst>
              <a:ext uri="{FF2B5EF4-FFF2-40B4-BE49-F238E27FC236}">
                <a16:creationId xmlns:a16="http://schemas.microsoft.com/office/drawing/2014/main" xmlns="" id="{6482F4E8-94AD-4051-8540-8027568250CC}"/>
              </a:ext>
            </a:extLst>
          </p:cNvPr>
          <p:cNvPicPr>
            <a:picLocks noChangeAspect="1"/>
          </p:cNvPicPr>
          <p:nvPr/>
        </p:nvPicPr>
        <p:blipFill>
          <a:blip r:embed="rId4" cstate="email">
            <a:extLst>
              <a:ext uri="{28A0092B-C50C-407E-A947-70E740481C1C}">
                <a14:useLocalDpi xmlns:a14="http://schemas.microsoft.com/office/drawing/2010/main" xmlns=""/>
              </a:ext>
            </a:extLst>
          </a:blip>
          <a:stretch>
            <a:fillRect/>
          </a:stretch>
        </p:blipFill>
        <p:spPr>
          <a:xfrm>
            <a:off x="9741029" y="4008755"/>
            <a:ext cx="2546221" cy="3190240"/>
          </a:xfrm>
          <a:prstGeom prst="rect">
            <a:avLst/>
          </a:prstGeom>
        </p:spPr>
      </p:pic>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Tm="0">
        <p15:prstTrans prst="fallOve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heel(1)">
                                      <p:cBhvr>
                                        <p:cTn id="7" dur="2000"/>
                                        <p:tgtEl>
                                          <p:spTgt spid="15"/>
                                        </p:tgtEl>
                                      </p:cBhvr>
                                    </p:animEffect>
                                  </p:childTnLst>
                                </p:cTn>
                              </p:par>
                              <p:par>
                                <p:cTn id="8" presetID="23" presetClass="entr" presetSubtype="16"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cBhvr>
                                        <p:cTn id="10" dur="500" fill="hold"/>
                                        <p:tgtEl>
                                          <p:spTgt spid="11"/>
                                        </p:tgtEl>
                                        <p:attrNameLst>
                                          <p:attrName>ppt_w</p:attrName>
                                        </p:attrNameLst>
                                      </p:cBhvr>
                                      <p:tavLst>
                                        <p:tav tm="0">
                                          <p:val>
                                            <p:fltVal val="0"/>
                                          </p:val>
                                        </p:tav>
                                        <p:tav tm="100000">
                                          <p:val>
                                            <p:strVal val="#ppt_w"/>
                                          </p:val>
                                        </p:tav>
                                      </p:tavLst>
                                    </p:anim>
                                    <p:anim calcmode="lin" valueType="num">
                                      <p:cBhvr>
                                        <p:cTn id="11" dur="500" fill="hold"/>
                                        <p:tgtEl>
                                          <p:spTgt spid="11"/>
                                        </p:tgtEl>
                                        <p:attrNameLst>
                                          <p:attrName>ppt_h</p:attrName>
                                        </p:attrNameLst>
                                      </p:cBhvr>
                                      <p:tavLst>
                                        <p:tav tm="0">
                                          <p:val>
                                            <p:fltVal val="0"/>
                                          </p:val>
                                        </p:tav>
                                        <p:tav tm="100000">
                                          <p:val>
                                            <p:strVal val="#ppt_h"/>
                                          </p:val>
                                        </p:tav>
                                      </p:tavLst>
                                    </p:anim>
                                  </p:childTnLst>
                                </p:cTn>
                              </p:par>
                              <p:par>
                                <p:cTn id="12" presetID="23" presetClass="entr" presetSubtype="16" fill="hold" grpId="0" nodeType="withEffect">
                                  <p:stCondLst>
                                    <p:cond delay="0"/>
                                  </p:stCondLst>
                                  <p:childTnLst>
                                    <p:set>
                                      <p:cBhvr>
                                        <p:cTn id="13" dur="1" fill="hold">
                                          <p:stCondLst>
                                            <p:cond delay="0"/>
                                          </p:stCondLst>
                                        </p:cTn>
                                        <p:tgtEl>
                                          <p:spTgt spid="19"/>
                                        </p:tgtEl>
                                        <p:attrNameLst>
                                          <p:attrName>style.visibility</p:attrName>
                                        </p:attrNameLst>
                                      </p:cBhvr>
                                      <p:to>
                                        <p:strVal val="visible"/>
                                      </p:to>
                                    </p:set>
                                    <p:anim calcmode="lin" valueType="num">
                                      <p:cBhvr>
                                        <p:cTn id="14" dur="500" fill="hold"/>
                                        <p:tgtEl>
                                          <p:spTgt spid="19"/>
                                        </p:tgtEl>
                                        <p:attrNameLst>
                                          <p:attrName>ppt_w</p:attrName>
                                        </p:attrNameLst>
                                      </p:cBhvr>
                                      <p:tavLst>
                                        <p:tav tm="0">
                                          <p:val>
                                            <p:fltVal val="0"/>
                                          </p:val>
                                        </p:tav>
                                        <p:tav tm="100000">
                                          <p:val>
                                            <p:strVal val="#ppt_w"/>
                                          </p:val>
                                        </p:tav>
                                      </p:tavLst>
                                    </p:anim>
                                    <p:anim calcmode="lin" valueType="num">
                                      <p:cBhvr>
                                        <p:cTn id="15" dur="500" fill="hold"/>
                                        <p:tgtEl>
                                          <p:spTgt spid="19"/>
                                        </p:tgtEl>
                                        <p:attrNameLst>
                                          <p:attrName>ppt_h</p:attrName>
                                        </p:attrNameLst>
                                      </p:cBhvr>
                                      <p:tavLst>
                                        <p:tav tm="0">
                                          <p:val>
                                            <p:fltVal val="0"/>
                                          </p:val>
                                        </p:tav>
                                        <p:tav tm="100000">
                                          <p:val>
                                            <p:strVal val="#ppt_h"/>
                                          </p:val>
                                        </p:tav>
                                      </p:tavLst>
                                    </p:anim>
                                  </p:childTnLst>
                                </p:cTn>
                              </p:par>
                              <p:par>
                                <p:cTn id="16" presetID="56" presetClass="entr" presetSubtype="0" fill="hold" grpId="0" nodeType="withEffect">
                                  <p:stCondLst>
                                    <p:cond delay="0"/>
                                  </p:stCondLst>
                                  <p:iterate type="lt">
                                    <p:tmPct val="10000"/>
                                  </p:iterate>
                                  <p:childTnLst>
                                    <p:set>
                                      <p:cBhvr>
                                        <p:cTn id="17" dur="1" fill="hold">
                                          <p:stCondLst>
                                            <p:cond delay="0"/>
                                          </p:stCondLst>
                                        </p:cTn>
                                        <p:tgtEl>
                                          <p:spTgt spid="13"/>
                                        </p:tgtEl>
                                        <p:attrNameLst>
                                          <p:attrName>style.visibility</p:attrName>
                                        </p:attrNameLst>
                                      </p:cBhvr>
                                      <p:to>
                                        <p:strVal val="visible"/>
                                      </p:to>
                                    </p:set>
                                    <p:anim by="(-#ppt_w*2)" calcmode="lin" valueType="num">
                                      <p:cBhvr rctx="PPT">
                                        <p:cTn id="18" dur="500" autoRev="1" fill="hold">
                                          <p:stCondLst>
                                            <p:cond delay="0"/>
                                          </p:stCondLst>
                                        </p:cTn>
                                        <p:tgtEl>
                                          <p:spTgt spid="13"/>
                                        </p:tgtEl>
                                        <p:attrNameLst>
                                          <p:attrName>ppt_w</p:attrName>
                                        </p:attrNameLst>
                                      </p:cBhvr>
                                    </p:anim>
                                    <p:anim by="(#ppt_w*0.50)" calcmode="lin" valueType="num">
                                      <p:cBhvr>
                                        <p:cTn id="19" dur="500" decel="50000" autoRev="1" fill="hold">
                                          <p:stCondLst>
                                            <p:cond delay="0"/>
                                          </p:stCondLst>
                                        </p:cTn>
                                        <p:tgtEl>
                                          <p:spTgt spid="13"/>
                                        </p:tgtEl>
                                        <p:attrNameLst>
                                          <p:attrName>ppt_x</p:attrName>
                                        </p:attrNameLst>
                                      </p:cBhvr>
                                    </p:anim>
                                    <p:anim from="(-#ppt_h/2)" to="(#ppt_y)" calcmode="lin" valueType="num">
                                      <p:cBhvr>
                                        <p:cTn id="20" dur="1000" fill="hold">
                                          <p:stCondLst>
                                            <p:cond delay="0"/>
                                          </p:stCondLst>
                                        </p:cTn>
                                        <p:tgtEl>
                                          <p:spTgt spid="13"/>
                                        </p:tgtEl>
                                        <p:attrNameLst>
                                          <p:attrName>ppt_y</p:attrName>
                                        </p:attrNameLst>
                                      </p:cBhvr>
                                    </p:anim>
                                    <p:animRot by="21600000">
                                      <p:cBhvr>
                                        <p:cTn id="21" dur="1000" fill="hold">
                                          <p:stCondLst>
                                            <p:cond delay="0"/>
                                          </p:stCondLst>
                                        </p:cTn>
                                        <p:tgtEl>
                                          <p:spTgt spid="13"/>
                                        </p:tgtEl>
                                        <p:attrNameLst>
                                          <p:attrName>r</p:attrName>
                                        </p:attrNameLst>
                                      </p:cBhvr>
                                    </p:animRot>
                                  </p:childTnLst>
                                </p:cTn>
                              </p:par>
                              <p:par>
                                <p:cTn id="22" presetID="23" presetClass="entr" presetSubtype="16"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childTnLst>
                                </p:cTn>
                              </p:par>
                              <p:par>
                                <p:cTn id="26" presetID="23" presetClass="entr" presetSubtype="16"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childTnLst>
                                </p:cTn>
                              </p:par>
                              <p:par>
                                <p:cTn id="30" presetID="23" presetClass="entr" presetSubtype="16"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fltVal val="0"/>
                                          </p:val>
                                        </p:tav>
                                        <p:tav tm="100000">
                                          <p:val>
                                            <p:strVal val="#ppt_w"/>
                                          </p:val>
                                        </p:tav>
                                      </p:tavLst>
                                    </p:anim>
                                    <p:anim calcmode="lin" valueType="num">
                                      <p:cBhvr>
                                        <p:cTn id="33" dur="500" fill="hold"/>
                                        <p:tgtEl>
                                          <p:spTgt spid="8"/>
                                        </p:tgtEl>
                                        <p:attrNameLst>
                                          <p:attrName>ppt_h</p:attrName>
                                        </p:attrNameLst>
                                      </p:cBhvr>
                                      <p:tavLst>
                                        <p:tav tm="0">
                                          <p:val>
                                            <p:fltVal val="0"/>
                                          </p:val>
                                        </p:tav>
                                        <p:tav tm="100000">
                                          <p:val>
                                            <p:strVal val="#ppt_h"/>
                                          </p:val>
                                        </p:tav>
                                      </p:tavLst>
                                    </p:anim>
                                  </p:childTnLst>
                                </p:cTn>
                              </p:par>
                              <p:par>
                                <p:cTn id="34" presetID="23" presetClass="entr" presetSubtype="16"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ppt_w</p:attrName>
                                        </p:attrNameLst>
                                      </p:cBhvr>
                                      <p:tavLst>
                                        <p:tav tm="0">
                                          <p:val>
                                            <p:fltVal val="0"/>
                                          </p:val>
                                        </p:tav>
                                        <p:tav tm="100000">
                                          <p:val>
                                            <p:strVal val="#ppt_w"/>
                                          </p:val>
                                        </p:tav>
                                      </p:tavLst>
                                    </p:anim>
                                    <p:anim calcmode="lin" valueType="num">
                                      <p:cBhvr>
                                        <p:cTn id="37" dur="500" fill="hold"/>
                                        <p:tgtEl>
                                          <p:spTgt spid="9"/>
                                        </p:tgtEl>
                                        <p:attrNameLst>
                                          <p:attrName>ppt_h</p:attrName>
                                        </p:attrNameLst>
                                      </p:cBhvr>
                                      <p:tavLst>
                                        <p:tav tm="0">
                                          <p:val>
                                            <p:fltVal val="0"/>
                                          </p:val>
                                        </p:tav>
                                        <p:tav tm="100000">
                                          <p:val>
                                            <p:strVal val="#ppt_h"/>
                                          </p:val>
                                        </p:tav>
                                      </p:tavLst>
                                    </p:anim>
                                  </p:childTnLst>
                                </p:cTn>
                              </p:par>
                              <p:par>
                                <p:cTn id="38" presetID="12" presetClass="entr" presetSubtype="4"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 calcmode="lin" valueType="num">
                                      <p:cBhvr additive="base">
                                        <p:cTn id="40" dur="500"/>
                                        <p:tgtEl>
                                          <p:spTgt spid="20"/>
                                        </p:tgtEl>
                                        <p:attrNameLst>
                                          <p:attrName>ppt_y</p:attrName>
                                        </p:attrNameLst>
                                      </p:cBhvr>
                                      <p:tavLst>
                                        <p:tav tm="0">
                                          <p:val>
                                            <p:strVal val="#ppt_y+#ppt_h*1.125000"/>
                                          </p:val>
                                        </p:tav>
                                        <p:tav tm="100000">
                                          <p:val>
                                            <p:strVal val="#ppt_y"/>
                                          </p:val>
                                        </p:tav>
                                      </p:tavLst>
                                    </p:anim>
                                    <p:animEffect transition="in" filter="wipe(up)">
                                      <p:cBhvr>
                                        <p:cTn id="41" dur="500"/>
                                        <p:tgtEl>
                                          <p:spTgt spid="20"/>
                                        </p:tgtEl>
                                      </p:cBhvr>
                                    </p:animEffect>
                                  </p:childTnLst>
                                </p:cTn>
                              </p:par>
                              <p:par>
                                <p:cTn id="42" presetID="42" presetClass="entr" presetSubtype="0" fill="hold" nodeType="withEffect">
                                  <p:stCondLst>
                                    <p:cond delay="0"/>
                                  </p:stCondLst>
                                  <p:childTnLst>
                                    <p:set>
                                      <p:cBhvr>
                                        <p:cTn id="43" dur="1" fill="hold">
                                          <p:stCondLst>
                                            <p:cond delay="0"/>
                                          </p:stCondLst>
                                        </p:cTn>
                                        <p:tgtEl>
                                          <p:spTgt spid="13">
                                            <p:txEl>
                                              <p:pRg st="0" end="0"/>
                                            </p:txEl>
                                          </p:spTgt>
                                        </p:tgtEl>
                                        <p:attrNameLst>
                                          <p:attrName>style.visibility</p:attrName>
                                        </p:attrNameLst>
                                      </p:cBhvr>
                                      <p:to>
                                        <p:strVal val="visible"/>
                                      </p:to>
                                    </p:set>
                                    <p:animEffect transition="in" filter="fade">
                                      <p:cBhvr>
                                        <p:cTn id="44" dur="1000"/>
                                        <p:tgtEl>
                                          <p:spTgt spid="13">
                                            <p:txEl>
                                              <p:pRg st="0" end="0"/>
                                            </p:txEl>
                                          </p:spTgt>
                                        </p:tgtEl>
                                      </p:cBhvr>
                                    </p:animEffect>
                                    <p:anim calcmode="lin" valueType="num">
                                      <p:cBhvr>
                                        <p:cTn id="45"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46" dur="1000" fill="hold"/>
                                        <p:tgtEl>
                                          <p:spTgt spid="13">
                                            <p:txEl>
                                              <p:pRg st="0" end="0"/>
                                            </p:txEl>
                                          </p:spTgt>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13">
                                            <p:txEl>
                                              <p:pRg st="1" end="1"/>
                                            </p:txEl>
                                          </p:spTgt>
                                        </p:tgtEl>
                                        <p:attrNameLst>
                                          <p:attrName>style.visibility</p:attrName>
                                        </p:attrNameLst>
                                      </p:cBhvr>
                                      <p:to>
                                        <p:strVal val="visible"/>
                                      </p:to>
                                    </p:set>
                                    <p:animEffect transition="in" filter="fade">
                                      <p:cBhvr>
                                        <p:cTn id="49" dur="1000"/>
                                        <p:tgtEl>
                                          <p:spTgt spid="13">
                                            <p:txEl>
                                              <p:pRg st="1" end="1"/>
                                            </p:txEl>
                                          </p:spTgt>
                                        </p:tgtEl>
                                      </p:cBhvr>
                                    </p:animEffect>
                                    <p:anim calcmode="lin" valueType="num">
                                      <p:cBhvr>
                                        <p:cTn id="50" dur="10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51" dur="1000" fill="hold"/>
                                        <p:tgtEl>
                                          <p:spTgt spid="13">
                                            <p:txEl>
                                              <p:pRg st="1" end="1"/>
                                            </p:txEl>
                                          </p:spTgt>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13">
                                            <p:txEl>
                                              <p:pRg st="2" end="2"/>
                                            </p:txEl>
                                          </p:spTgt>
                                        </p:tgtEl>
                                        <p:attrNameLst>
                                          <p:attrName>style.visibility</p:attrName>
                                        </p:attrNameLst>
                                      </p:cBhvr>
                                      <p:to>
                                        <p:strVal val="visible"/>
                                      </p:to>
                                    </p:set>
                                    <p:animEffect transition="in" filter="fade">
                                      <p:cBhvr>
                                        <p:cTn id="54" dur="1000"/>
                                        <p:tgtEl>
                                          <p:spTgt spid="13">
                                            <p:txEl>
                                              <p:pRg st="2" end="2"/>
                                            </p:txEl>
                                          </p:spTgt>
                                        </p:tgtEl>
                                      </p:cBhvr>
                                    </p:animEffect>
                                    <p:anim calcmode="lin" valueType="num">
                                      <p:cBhvr>
                                        <p:cTn id="55" dur="10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56" dur="10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1" grpId="0" bldLvl="0" animBg="1"/>
      <p:bldP spid="13" grpId="0"/>
      <p:bldP spid="19" grpId="0"/>
      <p:bldP spid="20"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图片 48">
            <a:extLst>
              <a:ext uri="{FF2B5EF4-FFF2-40B4-BE49-F238E27FC236}">
                <a16:creationId xmlns:a16="http://schemas.microsoft.com/office/drawing/2014/main" xmlns="" id="{D56F28D6-DAA5-4A2D-A955-4CEEC8D440E0}"/>
              </a:ext>
            </a:extLst>
          </p:cNvPr>
          <p:cNvPicPr>
            <a:picLocks noChangeAspect="1"/>
          </p:cNvPicPr>
          <p:nvPr/>
        </p:nvPicPr>
        <p:blipFill>
          <a:blip r:embed="rId3" cstate="email">
            <a:extLst>
              <a:ext uri="{28A0092B-C50C-407E-A947-70E740481C1C}">
                <a14:useLocalDpi xmlns:a14="http://schemas.microsoft.com/office/drawing/2010/main" xmlns=""/>
              </a:ext>
            </a:extLst>
          </a:blip>
          <a:stretch>
            <a:fillRect/>
          </a:stretch>
        </p:blipFill>
        <p:spPr>
          <a:xfrm>
            <a:off x="8637849" y="0"/>
            <a:ext cx="3716373" cy="7128005"/>
          </a:xfrm>
          <a:prstGeom prst="rect">
            <a:avLst/>
          </a:prstGeom>
        </p:spPr>
      </p:pic>
      <p:grpSp>
        <p:nvGrpSpPr>
          <p:cNvPr id="50" name="组合 49">
            <a:extLst>
              <a:ext uri="{FF2B5EF4-FFF2-40B4-BE49-F238E27FC236}">
                <a16:creationId xmlns:a16="http://schemas.microsoft.com/office/drawing/2014/main" xmlns="" id="{35C88543-5938-41DE-8AC3-62FF331C4AF6}"/>
              </a:ext>
            </a:extLst>
          </p:cNvPr>
          <p:cNvGrpSpPr/>
          <p:nvPr/>
        </p:nvGrpSpPr>
        <p:grpSpPr>
          <a:xfrm>
            <a:off x="9718806" y="1638049"/>
            <a:ext cx="1601038" cy="2196773"/>
            <a:chOff x="9651181" y="3090947"/>
            <a:chExt cx="1601038" cy="2196773"/>
          </a:xfrm>
        </p:grpSpPr>
        <p:pic>
          <p:nvPicPr>
            <p:cNvPr id="51" name="图片 50">
              <a:extLst>
                <a:ext uri="{FF2B5EF4-FFF2-40B4-BE49-F238E27FC236}">
                  <a16:creationId xmlns:a16="http://schemas.microsoft.com/office/drawing/2014/main" xmlns="" id="{A38EBA72-E0D3-4D6C-B24F-592DA51E6024}"/>
                </a:ext>
              </a:extLst>
            </p:cNvPr>
            <p:cNvPicPr>
              <a:picLocks noChangeAspect="1"/>
            </p:cNvPicPr>
            <p:nvPr/>
          </p:nvPicPr>
          <p:blipFill>
            <a:blip r:embed="rId4">
              <a:extLst>
                <a:ext uri="{28A0092B-C50C-407E-A947-70E740481C1C}">
                  <a14:useLocalDpi xmlns:a14="http://schemas.microsoft.com/office/drawing/2010/main" xmlns=""/>
                </a:ext>
              </a:extLst>
            </a:blip>
            <a:stretch>
              <a:fillRect/>
            </a:stretch>
          </p:blipFill>
          <p:spPr>
            <a:xfrm>
              <a:off x="9651181" y="3090947"/>
              <a:ext cx="1601038" cy="2196773"/>
            </a:xfrm>
            <a:prstGeom prst="rect">
              <a:avLst/>
            </a:prstGeom>
            <a:effectLst>
              <a:softEdge rad="31750"/>
            </a:effectLst>
          </p:spPr>
        </p:pic>
        <p:sp>
          <p:nvSpPr>
            <p:cNvPr id="52" name="文本框 51">
              <a:extLst>
                <a:ext uri="{FF2B5EF4-FFF2-40B4-BE49-F238E27FC236}">
                  <a16:creationId xmlns:a16="http://schemas.microsoft.com/office/drawing/2014/main" xmlns="" id="{FC43C67A-261A-4325-9928-0FAD9DCB074C}"/>
                </a:ext>
              </a:extLst>
            </p:cNvPr>
            <p:cNvSpPr txBox="1"/>
            <p:nvPr/>
          </p:nvSpPr>
          <p:spPr>
            <a:xfrm>
              <a:off x="10055868" y="3407032"/>
              <a:ext cx="677108" cy="1446550"/>
            </a:xfrm>
            <a:prstGeom prst="rect">
              <a:avLst/>
            </a:prstGeom>
            <a:noFill/>
            <a:ln>
              <a:noFill/>
            </a:ln>
          </p:spPr>
          <p:txBody>
            <a:bodyPr wrap="square" rtlCol="0">
              <a:spAutoFit/>
            </a:bodyPr>
            <a:lstStyle>
              <a:defPPr>
                <a:defRPr lang="zh-CN"/>
              </a:defPPr>
              <a:lvl1pPr algn="dist">
                <a:defRPr sz="3200">
                  <a:latin typeface="方正清刻本悦宋简体" panose="02000000000000000000" pitchFamily="2" charset="-122"/>
                  <a:ea typeface="方正清刻本悦宋简体" panose="02000000000000000000" pitchFamily="2" charset="-122"/>
                </a:defRPr>
              </a:lvl1pPr>
            </a:lstStyle>
            <a:p>
              <a:r>
                <a:rPr lang="zh-CN" altLang="en-US" sz="4400" b="1" dirty="0">
                  <a:solidFill>
                    <a:schemeClr val="bg1"/>
                  </a:solidFill>
                  <a:ea typeface="微软简标宋" pitchFamily="2" charset="-122"/>
                </a:rPr>
                <a:t>目录</a:t>
              </a:r>
            </a:p>
          </p:txBody>
        </p:sp>
      </p:grpSp>
      <p:grpSp>
        <p:nvGrpSpPr>
          <p:cNvPr id="53" name="组合 52">
            <a:extLst>
              <a:ext uri="{FF2B5EF4-FFF2-40B4-BE49-F238E27FC236}">
                <a16:creationId xmlns:a16="http://schemas.microsoft.com/office/drawing/2014/main" xmlns="" id="{822B07B9-EECD-4CAA-B207-5B16BEBCC46E}"/>
              </a:ext>
            </a:extLst>
          </p:cNvPr>
          <p:cNvGrpSpPr/>
          <p:nvPr/>
        </p:nvGrpSpPr>
        <p:grpSpPr>
          <a:xfrm>
            <a:off x="1253697" y="1994342"/>
            <a:ext cx="7221457" cy="2781183"/>
            <a:chOff x="1253697" y="1994342"/>
            <a:chExt cx="7221457" cy="2781183"/>
          </a:xfrm>
        </p:grpSpPr>
        <p:sp>
          <p:nvSpPr>
            <p:cNvPr id="54" name="文本框 53">
              <a:extLst>
                <a:ext uri="{FF2B5EF4-FFF2-40B4-BE49-F238E27FC236}">
                  <a16:creationId xmlns:a16="http://schemas.microsoft.com/office/drawing/2014/main" xmlns="" id="{228A22F0-BB57-4697-A166-66474F6FB761}"/>
                </a:ext>
              </a:extLst>
            </p:cNvPr>
            <p:cNvSpPr txBox="1"/>
            <p:nvPr/>
          </p:nvSpPr>
          <p:spPr>
            <a:xfrm>
              <a:off x="7798046" y="1996870"/>
              <a:ext cx="677108" cy="1569660"/>
            </a:xfrm>
            <a:prstGeom prst="rect">
              <a:avLst/>
            </a:prstGeom>
            <a:noFill/>
            <a:ln>
              <a:solidFill>
                <a:schemeClr val="bg2">
                  <a:lumMod val="90000"/>
                </a:schemeClr>
              </a:solidFill>
            </a:ln>
          </p:spPr>
          <p:txBody>
            <a:bodyPr wrap="square" rtlCol="0">
              <a:spAutoFit/>
            </a:bodyPr>
            <a:lstStyle>
              <a:defPPr>
                <a:defRPr lang="zh-CN"/>
              </a:defPPr>
              <a:lvl1pPr algn="dist">
                <a:defRPr sz="3200">
                  <a:latin typeface="方正清刻本悦宋简体" panose="02000000000000000000" pitchFamily="2" charset="-122"/>
                  <a:ea typeface="方正清刻本悦宋简体" panose="02000000000000000000" pitchFamily="2" charset="-122"/>
                </a:defRPr>
              </a:lvl1pPr>
            </a:lstStyle>
            <a:p>
              <a:pPr algn="ctr"/>
              <a:r>
                <a:rPr lang="zh-CN" altLang="en-US" dirty="0">
                  <a:ea typeface="微软简标宋" pitchFamily="2" charset="-122"/>
                </a:rPr>
                <a:t>第一章</a:t>
              </a:r>
            </a:p>
          </p:txBody>
        </p:sp>
        <p:cxnSp>
          <p:nvCxnSpPr>
            <p:cNvPr id="55" name="直接连接符 54">
              <a:extLst>
                <a:ext uri="{FF2B5EF4-FFF2-40B4-BE49-F238E27FC236}">
                  <a16:creationId xmlns:a16="http://schemas.microsoft.com/office/drawing/2014/main" xmlns="" id="{10C35B46-D5C8-4B9C-BBCD-899F6BEBB87F}"/>
                </a:ext>
              </a:extLst>
            </p:cNvPr>
            <p:cNvCxnSpPr/>
            <p:nvPr/>
          </p:nvCxnSpPr>
          <p:spPr>
            <a:xfrm>
              <a:off x="7669052" y="2263646"/>
              <a:ext cx="1" cy="2511879"/>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56" name="文本框 55">
              <a:extLst>
                <a:ext uri="{FF2B5EF4-FFF2-40B4-BE49-F238E27FC236}">
                  <a16:creationId xmlns:a16="http://schemas.microsoft.com/office/drawing/2014/main" xmlns="" id="{CB833B9B-F259-4444-8621-8E1A5F081B80}"/>
                </a:ext>
              </a:extLst>
            </p:cNvPr>
            <p:cNvSpPr txBox="1"/>
            <p:nvPr/>
          </p:nvSpPr>
          <p:spPr>
            <a:xfrm>
              <a:off x="6514891" y="3159391"/>
              <a:ext cx="1154162" cy="990015"/>
            </a:xfrm>
            <a:prstGeom prst="rect">
              <a:avLst/>
            </a:prstGeom>
            <a:noFill/>
          </p:spPr>
          <p:txBody>
            <a:bodyPr vert="eaVert" wrap="none" rtlCol="0">
              <a:spAutoFit/>
            </a:bodyPr>
            <a:lstStyle/>
            <a:p>
              <a:pPr>
                <a:lnSpc>
                  <a:spcPct val="150000"/>
                </a:lnSpc>
              </a:pPr>
              <a:r>
                <a:rPr lang="zh-CN" altLang="en-US" sz="1400" dirty="0">
                  <a:solidFill>
                    <a:schemeClr val="tx1">
                      <a:lumMod val="50000"/>
                      <a:lumOff val="50000"/>
                    </a:schemeClr>
                  </a:solidFill>
                  <a:latin typeface="+mj-ea"/>
                  <a:ea typeface="+mj-ea"/>
                </a:rPr>
                <a:t>请在这里，</a:t>
              </a:r>
              <a:endParaRPr lang="en-US" altLang="zh-CN" sz="1400" dirty="0">
                <a:solidFill>
                  <a:schemeClr val="tx1">
                    <a:lumMod val="50000"/>
                    <a:lumOff val="50000"/>
                  </a:schemeClr>
                </a:solidFill>
                <a:latin typeface="+mj-ea"/>
                <a:ea typeface="+mj-ea"/>
              </a:endParaRPr>
            </a:p>
            <a:p>
              <a:pPr>
                <a:lnSpc>
                  <a:spcPct val="150000"/>
                </a:lnSpc>
              </a:pPr>
              <a:r>
                <a:rPr lang="zh-CN" altLang="en-US" sz="1400" dirty="0">
                  <a:solidFill>
                    <a:schemeClr val="tx1">
                      <a:lumMod val="50000"/>
                      <a:lumOff val="50000"/>
                    </a:schemeClr>
                  </a:solidFill>
                  <a:latin typeface="+mj-ea"/>
                </a:rPr>
                <a:t>输入副标</a:t>
              </a:r>
              <a:endParaRPr lang="en-US" altLang="zh-CN" sz="1400" dirty="0">
                <a:solidFill>
                  <a:schemeClr val="tx1">
                    <a:lumMod val="50000"/>
                    <a:lumOff val="50000"/>
                  </a:schemeClr>
                </a:solidFill>
                <a:latin typeface="+mj-ea"/>
              </a:endParaRPr>
            </a:p>
            <a:p>
              <a:pPr>
                <a:lnSpc>
                  <a:spcPct val="150000"/>
                </a:lnSpc>
              </a:pPr>
              <a:endParaRPr lang="zh-CN" altLang="en-US" sz="1400" dirty="0">
                <a:solidFill>
                  <a:schemeClr val="tx1">
                    <a:lumMod val="50000"/>
                    <a:lumOff val="50000"/>
                  </a:schemeClr>
                </a:solidFill>
                <a:latin typeface="+mj-ea"/>
              </a:endParaRPr>
            </a:p>
          </p:txBody>
        </p:sp>
        <p:sp>
          <p:nvSpPr>
            <p:cNvPr id="57" name="文本框 56">
              <a:extLst>
                <a:ext uri="{FF2B5EF4-FFF2-40B4-BE49-F238E27FC236}">
                  <a16:creationId xmlns:a16="http://schemas.microsoft.com/office/drawing/2014/main" xmlns="" id="{ABE92C9E-5FA9-4A4A-9656-7A54C91E97AF}"/>
                </a:ext>
              </a:extLst>
            </p:cNvPr>
            <p:cNvSpPr txBox="1"/>
            <p:nvPr/>
          </p:nvSpPr>
          <p:spPr>
            <a:xfrm>
              <a:off x="6139368" y="1994342"/>
              <a:ext cx="677108" cy="1569660"/>
            </a:xfrm>
            <a:prstGeom prst="rect">
              <a:avLst/>
            </a:prstGeom>
            <a:noFill/>
            <a:ln>
              <a:solidFill>
                <a:schemeClr val="bg2">
                  <a:lumMod val="90000"/>
                </a:schemeClr>
              </a:solidFill>
            </a:ln>
          </p:spPr>
          <p:txBody>
            <a:bodyPr wrap="square" rtlCol="0">
              <a:spAutoFit/>
            </a:bodyPr>
            <a:lstStyle>
              <a:defPPr>
                <a:defRPr lang="zh-CN"/>
              </a:defPPr>
              <a:lvl1pPr algn="dist">
                <a:defRPr sz="3200">
                  <a:latin typeface="方正清刻本悦宋简体" panose="02000000000000000000" pitchFamily="2" charset="-122"/>
                  <a:ea typeface="方正清刻本悦宋简体" panose="02000000000000000000" pitchFamily="2" charset="-122"/>
                </a:defRPr>
              </a:lvl1pPr>
            </a:lstStyle>
            <a:p>
              <a:pPr algn="ctr"/>
              <a:r>
                <a:rPr lang="zh-CN" altLang="en-US" dirty="0">
                  <a:ea typeface="微软简标宋" pitchFamily="2" charset="-122"/>
                </a:rPr>
                <a:t>第二章</a:t>
              </a:r>
            </a:p>
          </p:txBody>
        </p:sp>
        <p:cxnSp>
          <p:nvCxnSpPr>
            <p:cNvPr id="58" name="直接连接符 57">
              <a:extLst>
                <a:ext uri="{FF2B5EF4-FFF2-40B4-BE49-F238E27FC236}">
                  <a16:creationId xmlns:a16="http://schemas.microsoft.com/office/drawing/2014/main" xmlns="" id="{1E9B3A46-AE44-4D90-9EE9-157E5ABD4490}"/>
                </a:ext>
              </a:extLst>
            </p:cNvPr>
            <p:cNvCxnSpPr/>
            <p:nvPr/>
          </p:nvCxnSpPr>
          <p:spPr>
            <a:xfrm>
              <a:off x="5988448" y="2263646"/>
              <a:ext cx="1" cy="2511879"/>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59" name="文本框 58">
              <a:extLst>
                <a:ext uri="{FF2B5EF4-FFF2-40B4-BE49-F238E27FC236}">
                  <a16:creationId xmlns:a16="http://schemas.microsoft.com/office/drawing/2014/main" xmlns="" id="{962EA9CD-6E75-402A-BD96-2F36799815DE}"/>
                </a:ext>
              </a:extLst>
            </p:cNvPr>
            <p:cNvSpPr txBox="1"/>
            <p:nvPr/>
          </p:nvSpPr>
          <p:spPr>
            <a:xfrm>
              <a:off x="4834286" y="3038010"/>
              <a:ext cx="1154162" cy="990015"/>
            </a:xfrm>
            <a:prstGeom prst="rect">
              <a:avLst/>
            </a:prstGeom>
            <a:noFill/>
          </p:spPr>
          <p:txBody>
            <a:bodyPr vert="eaVert" wrap="none" rtlCol="0">
              <a:spAutoFit/>
            </a:bodyPr>
            <a:lstStyle/>
            <a:p>
              <a:pPr>
                <a:lnSpc>
                  <a:spcPct val="150000"/>
                </a:lnSpc>
              </a:pPr>
              <a:r>
                <a:rPr lang="zh-CN" altLang="en-US" sz="1400" dirty="0">
                  <a:solidFill>
                    <a:schemeClr val="tx1">
                      <a:lumMod val="50000"/>
                      <a:lumOff val="50000"/>
                    </a:schemeClr>
                  </a:solidFill>
                  <a:latin typeface="+mj-ea"/>
                  <a:ea typeface="+mj-ea"/>
                </a:rPr>
                <a:t>请在这里，</a:t>
              </a:r>
              <a:endParaRPr lang="en-US" altLang="zh-CN" sz="1400" dirty="0">
                <a:solidFill>
                  <a:schemeClr val="tx1">
                    <a:lumMod val="50000"/>
                    <a:lumOff val="50000"/>
                  </a:schemeClr>
                </a:solidFill>
                <a:latin typeface="+mj-ea"/>
                <a:ea typeface="+mj-ea"/>
              </a:endParaRPr>
            </a:p>
            <a:p>
              <a:pPr>
                <a:lnSpc>
                  <a:spcPct val="150000"/>
                </a:lnSpc>
              </a:pPr>
              <a:r>
                <a:rPr lang="zh-CN" altLang="en-US" sz="1400" dirty="0">
                  <a:solidFill>
                    <a:schemeClr val="tx1">
                      <a:lumMod val="50000"/>
                      <a:lumOff val="50000"/>
                    </a:schemeClr>
                  </a:solidFill>
                  <a:latin typeface="+mj-ea"/>
                </a:rPr>
                <a:t>输入副标</a:t>
              </a:r>
              <a:endParaRPr lang="en-US" altLang="zh-CN" sz="1400" dirty="0">
                <a:solidFill>
                  <a:schemeClr val="tx1">
                    <a:lumMod val="50000"/>
                    <a:lumOff val="50000"/>
                  </a:schemeClr>
                </a:solidFill>
                <a:latin typeface="+mj-ea"/>
              </a:endParaRPr>
            </a:p>
            <a:p>
              <a:pPr>
                <a:lnSpc>
                  <a:spcPct val="150000"/>
                </a:lnSpc>
              </a:pPr>
              <a:endParaRPr lang="zh-CN" altLang="en-US" sz="1400" dirty="0">
                <a:solidFill>
                  <a:schemeClr val="tx1">
                    <a:lumMod val="50000"/>
                    <a:lumOff val="50000"/>
                  </a:schemeClr>
                </a:solidFill>
                <a:latin typeface="+mj-ea"/>
              </a:endParaRPr>
            </a:p>
          </p:txBody>
        </p:sp>
        <p:sp>
          <p:nvSpPr>
            <p:cNvPr id="60" name="文本框 59">
              <a:extLst>
                <a:ext uri="{FF2B5EF4-FFF2-40B4-BE49-F238E27FC236}">
                  <a16:creationId xmlns:a16="http://schemas.microsoft.com/office/drawing/2014/main" xmlns="" id="{BABBC503-70CA-41A6-A35A-4FC630271519}"/>
                </a:ext>
              </a:extLst>
            </p:cNvPr>
            <p:cNvSpPr txBox="1"/>
            <p:nvPr/>
          </p:nvSpPr>
          <p:spPr>
            <a:xfrm>
              <a:off x="4361456" y="1994342"/>
              <a:ext cx="677108" cy="1569660"/>
            </a:xfrm>
            <a:prstGeom prst="rect">
              <a:avLst/>
            </a:prstGeom>
            <a:noFill/>
            <a:ln>
              <a:solidFill>
                <a:schemeClr val="bg2">
                  <a:lumMod val="90000"/>
                </a:schemeClr>
              </a:solidFill>
            </a:ln>
          </p:spPr>
          <p:txBody>
            <a:bodyPr wrap="square" rtlCol="0">
              <a:spAutoFit/>
            </a:bodyPr>
            <a:lstStyle>
              <a:defPPr>
                <a:defRPr lang="zh-CN"/>
              </a:defPPr>
              <a:lvl1pPr algn="dist">
                <a:defRPr sz="3200">
                  <a:latin typeface="方正清刻本悦宋简体" panose="02000000000000000000" pitchFamily="2" charset="-122"/>
                  <a:ea typeface="方正清刻本悦宋简体" panose="02000000000000000000" pitchFamily="2" charset="-122"/>
                </a:defRPr>
              </a:lvl1pPr>
            </a:lstStyle>
            <a:p>
              <a:pPr algn="ctr"/>
              <a:r>
                <a:rPr lang="zh-CN" altLang="en-US" dirty="0">
                  <a:ea typeface="微软简标宋" pitchFamily="2" charset="-122"/>
                </a:rPr>
                <a:t>第三章</a:t>
              </a:r>
            </a:p>
          </p:txBody>
        </p:sp>
        <p:cxnSp>
          <p:nvCxnSpPr>
            <p:cNvPr id="61" name="直接连接符 60">
              <a:extLst>
                <a:ext uri="{FF2B5EF4-FFF2-40B4-BE49-F238E27FC236}">
                  <a16:creationId xmlns:a16="http://schemas.microsoft.com/office/drawing/2014/main" xmlns="" id="{ECD134DF-3F5A-4325-A3DF-84EE28F96B7C}"/>
                </a:ext>
              </a:extLst>
            </p:cNvPr>
            <p:cNvCxnSpPr/>
            <p:nvPr/>
          </p:nvCxnSpPr>
          <p:spPr>
            <a:xfrm>
              <a:off x="4202147" y="2263646"/>
              <a:ext cx="1" cy="2511879"/>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62" name="文本框 61">
              <a:extLst>
                <a:ext uri="{FF2B5EF4-FFF2-40B4-BE49-F238E27FC236}">
                  <a16:creationId xmlns:a16="http://schemas.microsoft.com/office/drawing/2014/main" xmlns="" id="{A5D1065B-37CE-4A57-ADBB-13E8622851CE}"/>
                </a:ext>
              </a:extLst>
            </p:cNvPr>
            <p:cNvSpPr txBox="1"/>
            <p:nvPr/>
          </p:nvSpPr>
          <p:spPr>
            <a:xfrm>
              <a:off x="3047986" y="3159391"/>
              <a:ext cx="1154162" cy="990015"/>
            </a:xfrm>
            <a:prstGeom prst="rect">
              <a:avLst/>
            </a:prstGeom>
            <a:noFill/>
          </p:spPr>
          <p:txBody>
            <a:bodyPr vert="eaVert" wrap="none" rtlCol="0">
              <a:spAutoFit/>
            </a:bodyPr>
            <a:lstStyle/>
            <a:p>
              <a:pPr>
                <a:lnSpc>
                  <a:spcPct val="150000"/>
                </a:lnSpc>
              </a:pPr>
              <a:r>
                <a:rPr lang="zh-CN" altLang="en-US" sz="1400" dirty="0">
                  <a:solidFill>
                    <a:schemeClr val="tx1">
                      <a:lumMod val="50000"/>
                      <a:lumOff val="50000"/>
                    </a:schemeClr>
                  </a:solidFill>
                  <a:latin typeface="+mj-ea"/>
                  <a:ea typeface="+mj-ea"/>
                </a:rPr>
                <a:t>请在这里，</a:t>
              </a:r>
              <a:endParaRPr lang="en-US" altLang="zh-CN" sz="1400" dirty="0">
                <a:solidFill>
                  <a:schemeClr val="tx1">
                    <a:lumMod val="50000"/>
                    <a:lumOff val="50000"/>
                  </a:schemeClr>
                </a:solidFill>
                <a:latin typeface="+mj-ea"/>
                <a:ea typeface="+mj-ea"/>
              </a:endParaRPr>
            </a:p>
            <a:p>
              <a:pPr>
                <a:lnSpc>
                  <a:spcPct val="150000"/>
                </a:lnSpc>
              </a:pPr>
              <a:r>
                <a:rPr lang="zh-CN" altLang="en-US" sz="1400" dirty="0">
                  <a:solidFill>
                    <a:schemeClr val="tx1">
                      <a:lumMod val="50000"/>
                      <a:lumOff val="50000"/>
                    </a:schemeClr>
                  </a:solidFill>
                  <a:latin typeface="+mj-ea"/>
                </a:rPr>
                <a:t>输入副标</a:t>
              </a:r>
              <a:endParaRPr lang="en-US" altLang="zh-CN" sz="1400" dirty="0">
                <a:solidFill>
                  <a:schemeClr val="tx1">
                    <a:lumMod val="50000"/>
                    <a:lumOff val="50000"/>
                  </a:schemeClr>
                </a:solidFill>
                <a:latin typeface="+mj-ea"/>
              </a:endParaRPr>
            </a:p>
            <a:p>
              <a:pPr>
                <a:lnSpc>
                  <a:spcPct val="150000"/>
                </a:lnSpc>
              </a:pPr>
              <a:endParaRPr lang="zh-CN" altLang="en-US" sz="1400" dirty="0">
                <a:solidFill>
                  <a:schemeClr val="tx1">
                    <a:lumMod val="50000"/>
                    <a:lumOff val="50000"/>
                  </a:schemeClr>
                </a:solidFill>
                <a:latin typeface="+mj-ea"/>
              </a:endParaRPr>
            </a:p>
          </p:txBody>
        </p:sp>
        <p:sp>
          <p:nvSpPr>
            <p:cNvPr id="64" name="文本框 63">
              <a:extLst>
                <a:ext uri="{FF2B5EF4-FFF2-40B4-BE49-F238E27FC236}">
                  <a16:creationId xmlns:a16="http://schemas.microsoft.com/office/drawing/2014/main" xmlns="" id="{02619820-F4D6-469F-A51E-08BEBF86C072}"/>
                </a:ext>
              </a:extLst>
            </p:cNvPr>
            <p:cNvSpPr txBox="1"/>
            <p:nvPr/>
          </p:nvSpPr>
          <p:spPr>
            <a:xfrm>
              <a:off x="2575556" y="1994342"/>
              <a:ext cx="677108" cy="1569660"/>
            </a:xfrm>
            <a:prstGeom prst="rect">
              <a:avLst/>
            </a:prstGeom>
            <a:noFill/>
            <a:ln>
              <a:solidFill>
                <a:schemeClr val="bg2">
                  <a:lumMod val="90000"/>
                </a:schemeClr>
              </a:solidFill>
            </a:ln>
          </p:spPr>
          <p:txBody>
            <a:bodyPr wrap="square" rtlCol="0">
              <a:spAutoFit/>
            </a:bodyPr>
            <a:lstStyle>
              <a:defPPr>
                <a:defRPr lang="zh-CN"/>
              </a:defPPr>
              <a:lvl1pPr algn="dist">
                <a:defRPr sz="3200">
                  <a:latin typeface="方正清刻本悦宋简体" panose="02000000000000000000" pitchFamily="2" charset="-122"/>
                  <a:ea typeface="方正清刻本悦宋简体" panose="02000000000000000000" pitchFamily="2" charset="-122"/>
                </a:defRPr>
              </a:lvl1pPr>
            </a:lstStyle>
            <a:p>
              <a:pPr algn="ctr"/>
              <a:r>
                <a:rPr lang="zh-CN" altLang="en-US" dirty="0">
                  <a:ea typeface="微软简标宋" pitchFamily="2" charset="-122"/>
                </a:rPr>
                <a:t>第四章</a:t>
              </a:r>
            </a:p>
          </p:txBody>
        </p:sp>
        <p:cxnSp>
          <p:nvCxnSpPr>
            <p:cNvPr id="65" name="直接连接符 64">
              <a:extLst>
                <a:ext uri="{FF2B5EF4-FFF2-40B4-BE49-F238E27FC236}">
                  <a16:creationId xmlns:a16="http://schemas.microsoft.com/office/drawing/2014/main" xmlns="" id="{84BAF434-A9BF-43C2-934B-EA8085F7B1BE}"/>
                </a:ext>
              </a:extLst>
            </p:cNvPr>
            <p:cNvCxnSpPr/>
            <p:nvPr/>
          </p:nvCxnSpPr>
          <p:spPr>
            <a:xfrm>
              <a:off x="2416247" y="2263646"/>
              <a:ext cx="1" cy="2511879"/>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66" name="文本框 65">
              <a:extLst>
                <a:ext uri="{FF2B5EF4-FFF2-40B4-BE49-F238E27FC236}">
                  <a16:creationId xmlns:a16="http://schemas.microsoft.com/office/drawing/2014/main" xmlns="" id="{3B2B3266-894B-466C-8C19-AB2BE92B54AE}"/>
                </a:ext>
              </a:extLst>
            </p:cNvPr>
            <p:cNvSpPr txBox="1"/>
            <p:nvPr/>
          </p:nvSpPr>
          <p:spPr>
            <a:xfrm>
              <a:off x="1253697" y="3159391"/>
              <a:ext cx="1154162" cy="990015"/>
            </a:xfrm>
            <a:prstGeom prst="rect">
              <a:avLst/>
            </a:prstGeom>
            <a:noFill/>
          </p:spPr>
          <p:txBody>
            <a:bodyPr vert="eaVert" wrap="none" rtlCol="0">
              <a:spAutoFit/>
            </a:bodyPr>
            <a:lstStyle/>
            <a:p>
              <a:pPr>
                <a:lnSpc>
                  <a:spcPct val="150000"/>
                </a:lnSpc>
              </a:pPr>
              <a:r>
                <a:rPr lang="zh-CN" altLang="en-US" sz="1400" dirty="0">
                  <a:solidFill>
                    <a:schemeClr val="tx1">
                      <a:lumMod val="50000"/>
                      <a:lumOff val="50000"/>
                    </a:schemeClr>
                  </a:solidFill>
                  <a:latin typeface="+mj-ea"/>
                  <a:ea typeface="+mj-ea"/>
                </a:rPr>
                <a:t>请在这里，</a:t>
              </a:r>
              <a:endParaRPr lang="en-US" altLang="zh-CN" sz="1400" dirty="0">
                <a:solidFill>
                  <a:schemeClr val="tx1">
                    <a:lumMod val="50000"/>
                    <a:lumOff val="50000"/>
                  </a:schemeClr>
                </a:solidFill>
                <a:latin typeface="+mj-ea"/>
                <a:ea typeface="+mj-ea"/>
              </a:endParaRPr>
            </a:p>
            <a:p>
              <a:pPr>
                <a:lnSpc>
                  <a:spcPct val="150000"/>
                </a:lnSpc>
              </a:pPr>
              <a:r>
                <a:rPr lang="zh-CN" altLang="en-US" sz="1400" dirty="0">
                  <a:solidFill>
                    <a:schemeClr val="tx1">
                      <a:lumMod val="50000"/>
                      <a:lumOff val="50000"/>
                    </a:schemeClr>
                  </a:solidFill>
                  <a:latin typeface="+mj-ea"/>
                </a:rPr>
                <a:t>输入副标</a:t>
              </a:r>
              <a:endParaRPr lang="en-US" altLang="zh-CN" sz="1400" dirty="0">
                <a:solidFill>
                  <a:schemeClr val="tx1">
                    <a:lumMod val="50000"/>
                    <a:lumOff val="50000"/>
                  </a:schemeClr>
                </a:solidFill>
                <a:latin typeface="+mj-ea"/>
              </a:endParaRPr>
            </a:p>
            <a:p>
              <a:pPr>
                <a:lnSpc>
                  <a:spcPct val="150000"/>
                </a:lnSpc>
              </a:pPr>
              <a:endParaRPr lang="zh-CN" altLang="en-US" sz="1400" dirty="0">
                <a:solidFill>
                  <a:schemeClr val="tx1">
                    <a:lumMod val="50000"/>
                    <a:lumOff val="50000"/>
                  </a:schemeClr>
                </a:solidFill>
                <a:latin typeface="+mj-ea"/>
              </a:endParaRPr>
            </a:p>
          </p:txBody>
        </p:sp>
      </p:grpSp>
      <p:pic>
        <p:nvPicPr>
          <p:cNvPr id="3" name="图片 2">
            <a:extLst>
              <a:ext uri="{FF2B5EF4-FFF2-40B4-BE49-F238E27FC236}">
                <a16:creationId xmlns:a16="http://schemas.microsoft.com/office/drawing/2014/main" xmlns="" id="{D884FBB1-6D64-4464-983D-C2C698DA2478}"/>
              </a:ext>
            </a:extLst>
          </p:cNvPr>
          <p:cNvPicPr>
            <a:picLocks noChangeAspect="1"/>
          </p:cNvPicPr>
          <p:nvPr/>
        </p:nvPicPr>
        <p:blipFill>
          <a:blip r:embed="rId5" cstate="email">
            <a:extLst>
              <a:ext uri="{28A0092B-C50C-407E-A947-70E740481C1C}">
                <a14:useLocalDpi xmlns:a14="http://schemas.microsoft.com/office/drawing/2010/main" xmlns=""/>
              </a:ext>
            </a:extLst>
          </a:blip>
          <a:stretch>
            <a:fillRect/>
          </a:stretch>
        </p:blipFill>
        <p:spPr>
          <a:xfrm>
            <a:off x="-24104" y="0"/>
            <a:ext cx="5473564" cy="6858000"/>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p14:dur="100" advTm="0">
        <p:cut/>
      </p:transition>
    </mc:Choice>
    <mc:Fallback>
      <p:transition advTm="0">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1000"/>
                                        <p:tgtEl>
                                          <p:spTgt spid="53"/>
                                        </p:tgtEl>
                                      </p:cBhvr>
                                    </p:animEffect>
                                    <p:anim calcmode="lin" valueType="num">
                                      <p:cBhvr>
                                        <p:cTn id="8" dur="1000" fill="hold"/>
                                        <p:tgtEl>
                                          <p:spTgt spid="53"/>
                                        </p:tgtEl>
                                        <p:attrNameLst>
                                          <p:attrName>ppt_x</p:attrName>
                                        </p:attrNameLst>
                                      </p:cBhvr>
                                      <p:tavLst>
                                        <p:tav tm="0">
                                          <p:val>
                                            <p:strVal val="#ppt_x"/>
                                          </p:val>
                                        </p:tav>
                                        <p:tav tm="100000">
                                          <p:val>
                                            <p:strVal val="#ppt_x"/>
                                          </p:val>
                                        </p:tav>
                                      </p:tavLst>
                                    </p:anim>
                                    <p:anim calcmode="lin" valueType="num">
                                      <p:cBhvr>
                                        <p:cTn id="9"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28A0092B-C50C-407E-A947-70E740481C1C}">
                <a14:useLocalDpi xmlns:a14="http://schemas.microsoft.com/office/drawing/2010/main" xmlns=""/>
              </a:ext>
            </a:extLst>
          </a:blip>
          <a:stretch>
            <a:fillRect/>
          </a:stretch>
        </p:blipFill>
        <p:spPr>
          <a:xfrm>
            <a:off x="-27693" y="3092559"/>
            <a:ext cx="4530230" cy="3750836"/>
          </a:xfrm>
          <a:prstGeom prst="rect">
            <a:avLst/>
          </a:prstGeom>
        </p:spPr>
      </p:pic>
      <p:pic>
        <p:nvPicPr>
          <p:cNvPr id="3" name="图片 2" descr="f81029c4ad44b53fb1fcc1efa9e00bdad6副本"/>
          <p:cNvPicPr>
            <a:picLocks noChangeAspect="1"/>
          </p:cNvPicPr>
          <p:nvPr/>
        </p:nvPicPr>
        <p:blipFill>
          <a:blip r:embed="rId4" cstate="email">
            <a:extLst>
              <a:ext uri="{28A0092B-C50C-407E-A947-70E740481C1C}">
                <a14:useLocalDpi xmlns:a14="http://schemas.microsoft.com/office/drawing/2010/main" xmlns=""/>
              </a:ext>
            </a:extLst>
          </a:blip>
          <a:srcRect/>
          <a:stretch>
            <a:fillRect/>
          </a:stretch>
        </p:blipFill>
        <p:spPr>
          <a:xfrm>
            <a:off x="7045325" y="1984375"/>
            <a:ext cx="5170805" cy="4859020"/>
          </a:xfrm>
          <a:prstGeom prst="rect">
            <a:avLst/>
          </a:prstGeom>
        </p:spPr>
      </p:pic>
      <p:pic>
        <p:nvPicPr>
          <p:cNvPr id="6" name="图片 5">
            <a:extLst>
              <a:ext uri="{FF2B5EF4-FFF2-40B4-BE49-F238E27FC236}">
                <a16:creationId xmlns:a16="http://schemas.microsoft.com/office/drawing/2014/main" xmlns="" id="{9D1ADDFC-6345-4258-AE28-36DCA20CCE49}"/>
              </a:ext>
            </a:extLst>
          </p:cNvPr>
          <p:cNvPicPr>
            <a:picLocks noChangeAspect="1"/>
          </p:cNvPicPr>
          <p:nvPr/>
        </p:nvPicPr>
        <p:blipFill>
          <a:blip r:embed="rId5" cstate="email">
            <a:extLst>
              <a:ext uri="{28A0092B-C50C-407E-A947-70E740481C1C}">
                <a14:useLocalDpi xmlns:a14="http://schemas.microsoft.com/office/drawing/2010/main" xmlns=""/>
              </a:ext>
            </a:extLst>
          </a:blip>
          <a:stretch>
            <a:fillRect/>
          </a:stretch>
        </p:blipFill>
        <p:spPr>
          <a:xfrm>
            <a:off x="4276722" y="1128520"/>
            <a:ext cx="4114137" cy="3533015"/>
          </a:xfrm>
          <a:prstGeom prst="rect">
            <a:avLst/>
          </a:prstGeom>
        </p:spPr>
      </p:pic>
      <p:grpSp>
        <p:nvGrpSpPr>
          <p:cNvPr id="7" name="组合 6">
            <a:extLst>
              <a:ext uri="{FF2B5EF4-FFF2-40B4-BE49-F238E27FC236}">
                <a16:creationId xmlns:a16="http://schemas.microsoft.com/office/drawing/2014/main" xmlns="" id="{B620DC9F-70E4-438F-9A32-D0FA810ECC22}"/>
              </a:ext>
            </a:extLst>
          </p:cNvPr>
          <p:cNvGrpSpPr/>
          <p:nvPr/>
        </p:nvGrpSpPr>
        <p:grpSpPr>
          <a:xfrm>
            <a:off x="5338462" y="1984375"/>
            <a:ext cx="2140030" cy="2091209"/>
            <a:chOff x="5338462" y="1984375"/>
            <a:chExt cx="2140030" cy="2091209"/>
          </a:xfrm>
        </p:grpSpPr>
        <p:sp>
          <p:nvSpPr>
            <p:cNvPr id="14" name="椭圆 13">
              <a:extLst>
                <a:ext uri="{FF2B5EF4-FFF2-40B4-BE49-F238E27FC236}">
                  <a16:creationId xmlns:a16="http://schemas.microsoft.com/office/drawing/2014/main" xmlns="" id="{87AFFA70-2F08-4DB0-B983-76D366C37F55}"/>
                </a:ext>
              </a:extLst>
            </p:cNvPr>
            <p:cNvSpPr/>
            <p:nvPr/>
          </p:nvSpPr>
          <p:spPr>
            <a:xfrm>
              <a:off x="5338462" y="1984375"/>
              <a:ext cx="2140030" cy="2091209"/>
            </a:xfrm>
            <a:prstGeom prst="ellipse">
              <a:avLst/>
            </a:prstGeom>
            <a:solidFill>
              <a:schemeClr val="bg1"/>
            </a:solidFill>
            <a:ln>
              <a:noFill/>
            </a:ln>
            <a:effectLst>
              <a:outerShdw blurRad="431800" dist="76200" dir="2820000" sx="92000" sy="92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等线" panose="020F0502020204030204"/>
                <a:ea typeface="等线" panose="02010600030101010101" pitchFamily="2" charset="-122"/>
                <a:cs typeface="+mn-cs"/>
              </a:endParaRPr>
            </a:p>
          </p:txBody>
        </p:sp>
        <p:sp>
          <p:nvSpPr>
            <p:cNvPr id="15" name="文本框 14">
              <a:extLst>
                <a:ext uri="{FF2B5EF4-FFF2-40B4-BE49-F238E27FC236}">
                  <a16:creationId xmlns:a16="http://schemas.microsoft.com/office/drawing/2014/main" xmlns="" id="{EEAD090D-8954-4F4D-BC9A-E5854F98C12D}"/>
                </a:ext>
              </a:extLst>
            </p:cNvPr>
            <p:cNvSpPr txBox="1"/>
            <p:nvPr/>
          </p:nvSpPr>
          <p:spPr>
            <a:xfrm>
              <a:off x="5752663" y="2187140"/>
              <a:ext cx="1292662" cy="1685677"/>
            </a:xfrm>
            <a:prstGeom prst="rect">
              <a:avLst/>
            </a:prstGeom>
            <a:noFill/>
          </p:spPr>
          <p:txBody>
            <a:bodyPr vert="eaVert"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7200" b="0" i="0" u="none" strike="noStrike" kern="1200" cap="none" spc="0" normalizeH="0" baseline="0" noProof="0" dirty="0">
                  <a:ln>
                    <a:noFill/>
                  </a:ln>
                  <a:solidFill>
                    <a:schemeClr val="tx1">
                      <a:lumMod val="85000"/>
                      <a:lumOff val="15000"/>
                    </a:schemeClr>
                  </a:solidFill>
                  <a:effectLst/>
                  <a:uLnTx/>
                  <a:uFillTx/>
                  <a:latin typeface="华文行楷" panose="02010800040101010101" pitchFamily="2" charset="-122"/>
                  <a:ea typeface="微软简标宋" pitchFamily="2" charset="-122"/>
                </a:rPr>
                <a:t>壹</a:t>
              </a:r>
              <a:endParaRPr kumimoji="0" lang="zh-CN" altLang="en-US" sz="6000" b="0" i="0" u="none" strike="noStrike" kern="1200" cap="none" spc="0" normalizeH="0" baseline="0" noProof="0" dirty="0">
                <a:ln>
                  <a:noFill/>
                </a:ln>
                <a:solidFill>
                  <a:schemeClr val="tx1">
                    <a:lumMod val="85000"/>
                    <a:lumOff val="15000"/>
                  </a:schemeClr>
                </a:solidFill>
                <a:effectLst/>
                <a:uLnTx/>
                <a:uFillTx/>
                <a:latin typeface="华文行楷" panose="02010800040101010101" pitchFamily="2" charset="-122"/>
                <a:ea typeface="微软简标宋" pitchFamily="2" charset="-122"/>
              </a:endParaRPr>
            </a:p>
          </p:txBody>
        </p:sp>
      </p:grpSp>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22" presetClass="entr" presetSubtype="4"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par>
                                <p:cTn id="13" presetID="47"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椭圆 7"/>
          <p:cNvSpPr/>
          <p:nvPr/>
        </p:nvSpPr>
        <p:spPr>
          <a:xfrm>
            <a:off x="805815" y="659765"/>
            <a:ext cx="3463290" cy="3463290"/>
          </a:xfrm>
          <a:prstGeom prst="ellipse">
            <a:avLst/>
          </a:prstGeom>
          <a:noFill/>
          <a:ln cmpd="dbl">
            <a:solidFill>
              <a:srgbClr val="00B050"/>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3171190" y="1098550"/>
            <a:ext cx="5288915" cy="5288915"/>
          </a:xfrm>
          <a:prstGeom prst="ellipse">
            <a:avLst/>
          </a:prstGeom>
          <a:noFill/>
          <a:ln cmpd="dbl">
            <a:solidFill>
              <a:srgbClr val="00B050"/>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1507172" y="1411123"/>
            <a:ext cx="2159953" cy="572464"/>
          </a:xfrm>
          <a:prstGeom prst="rect">
            <a:avLst/>
          </a:prstGeom>
        </p:spPr>
        <p:txBody>
          <a:bodyPr wrap="square">
            <a:spAutoFit/>
          </a:bodyPr>
          <a:lstStyle/>
          <a:p>
            <a:pPr>
              <a:lnSpc>
                <a:spcPct val="130000"/>
              </a:lnSpc>
            </a:pPr>
            <a:r>
              <a:rPr lang="zh-CN" altLang="en-US" sz="2400" dirty="0">
                <a:solidFill>
                  <a:schemeClr val="bg2">
                    <a:lumMod val="50000"/>
                  </a:schemeClr>
                </a:solidFill>
                <a:latin typeface="方正清刻本悦宋简体" panose="02000000000000000000" charset="-122"/>
                <a:ea typeface="方正清刻本悦宋简体" panose="02000000000000000000" charset="-122"/>
              </a:rPr>
              <a:t>点击添加内容</a:t>
            </a:r>
          </a:p>
        </p:txBody>
      </p:sp>
      <p:sp>
        <p:nvSpPr>
          <p:cNvPr id="12" name="矩形 11"/>
          <p:cNvSpPr/>
          <p:nvPr/>
        </p:nvSpPr>
        <p:spPr>
          <a:xfrm>
            <a:off x="1085850" y="2059305"/>
            <a:ext cx="2903220" cy="992579"/>
          </a:xfrm>
          <a:prstGeom prst="rect">
            <a:avLst/>
          </a:prstGeom>
        </p:spPr>
        <p:txBody>
          <a:bodyPr wrap="square">
            <a:spAutoFit/>
          </a:bodyPr>
          <a:lstStyle/>
          <a:p>
            <a:pPr>
              <a:lnSpc>
                <a:spcPct val="130000"/>
              </a:lnSpc>
            </a:pPr>
            <a:r>
              <a:rPr lang="zh-CN" altLang="en-US" sz="900" dirty="0">
                <a:solidFill>
                  <a:schemeClr val="bg1">
                    <a:lumMod val="65000"/>
                  </a:schemeClr>
                </a:solidFill>
                <a:latin typeface="+mn-ea"/>
              </a:rPr>
              <a:t>在此输入你的文字内容</a:t>
            </a:r>
            <a:r>
              <a:rPr lang="zh-CN" altLang="en-US" sz="900" dirty="0">
                <a:solidFill>
                  <a:schemeClr val="bg1">
                    <a:lumMod val="65000"/>
                  </a:schemeClr>
                </a:solidFill>
                <a:latin typeface="+mn-ea"/>
                <a:sym typeface="+mn-ea"/>
              </a:rPr>
              <a:t>在此输入你的文字内容 在此输入你的文字内容在此输入你的文字内容在此输入你的文字内容在此输入你的文字内容在此输入你的文字内容在此输入你的文字内容在此输入你的文字内容在此输入你的文字内容</a:t>
            </a:r>
          </a:p>
        </p:txBody>
      </p:sp>
      <p:pic>
        <p:nvPicPr>
          <p:cNvPr id="4" name="图片 3" descr="素材中国sccnn.com_201604181003副本"/>
          <p:cNvPicPr>
            <a:picLocks noChangeAspect="1"/>
          </p:cNvPicPr>
          <p:nvPr/>
        </p:nvPicPr>
        <p:blipFill>
          <a:blip r:embed="rId3" cstate="email">
            <a:extLst>
              <a:ext uri="{28A0092B-C50C-407E-A947-70E740481C1C}">
                <a14:useLocalDpi xmlns:a14="http://schemas.microsoft.com/office/drawing/2010/main" xmlns=""/>
              </a:ext>
            </a:extLst>
          </a:blip>
          <a:srcRect/>
          <a:stretch>
            <a:fillRect/>
          </a:stretch>
        </p:blipFill>
        <p:spPr>
          <a:xfrm>
            <a:off x="3020695" y="-175260"/>
            <a:ext cx="4453255" cy="5836285"/>
          </a:xfrm>
          <a:prstGeom prst="rect">
            <a:avLst/>
          </a:prstGeom>
        </p:spPr>
      </p:pic>
      <p:sp>
        <p:nvSpPr>
          <p:cNvPr id="5" name="椭圆 4"/>
          <p:cNvSpPr/>
          <p:nvPr/>
        </p:nvSpPr>
        <p:spPr>
          <a:xfrm>
            <a:off x="7927975" y="1697355"/>
            <a:ext cx="3463290" cy="3463290"/>
          </a:xfrm>
          <a:prstGeom prst="ellipse">
            <a:avLst/>
          </a:prstGeom>
          <a:noFill/>
          <a:ln cmpd="dbl">
            <a:solidFill>
              <a:srgbClr val="00B050"/>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8515985" y="2391410"/>
            <a:ext cx="2464752" cy="652486"/>
          </a:xfrm>
          <a:prstGeom prst="rect">
            <a:avLst/>
          </a:prstGeom>
        </p:spPr>
        <p:txBody>
          <a:bodyPr wrap="square">
            <a:spAutoFit/>
          </a:bodyPr>
          <a:lstStyle/>
          <a:p>
            <a:pPr>
              <a:lnSpc>
                <a:spcPct val="130000"/>
              </a:lnSpc>
            </a:pPr>
            <a:r>
              <a:rPr lang="zh-CN" altLang="en-US" sz="2800" dirty="0">
                <a:solidFill>
                  <a:schemeClr val="bg2">
                    <a:lumMod val="50000"/>
                  </a:schemeClr>
                </a:solidFill>
                <a:latin typeface="方正清刻本悦宋简体" panose="02000000000000000000" charset="-122"/>
                <a:ea typeface="方正清刻本悦宋简体" panose="02000000000000000000" charset="-122"/>
              </a:rPr>
              <a:t>点击添加内容</a:t>
            </a:r>
          </a:p>
        </p:txBody>
      </p:sp>
      <p:sp>
        <p:nvSpPr>
          <p:cNvPr id="7" name="矩形 6"/>
          <p:cNvSpPr/>
          <p:nvPr/>
        </p:nvSpPr>
        <p:spPr>
          <a:xfrm>
            <a:off x="8208010" y="3096895"/>
            <a:ext cx="2903220" cy="992579"/>
          </a:xfrm>
          <a:prstGeom prst="rect">
            <a:avLst/>
          </a:prstGeom>
        </p:spPr>
        <p:txBody>
          <a:bodyPr wrap="square">
            <a:spAutoFit/>
          </a:bodyPr>
          <a:lstStyle/>
          <a:p>
            <a:pPr>
              <a:lnSpc>
                <a:spcPct val="130000"/>
              </a:lnSpc>
            </a:pPr>
            <a:r>
              <a:rPr lang="zh-CN" altLang="en-US" sz="900" dirty="0">
                <a:solidFill>
                  <a:schemeClr val="bg1">
                    <a:lumMod val="65000"/>
                  </a:schemeClr>
                </a:solidFill>
                <a:latin typeface="+mn-ea"/>
              </a:rPr>
              <a:t>在此输入你的文字内容</a:t>
            </a:r>
            <a:r>
              <a:rPr lang="zh-CN" altLang="en-US" sz="900" dirty="0">
                <a:solidFill>
                  <a:schemeClr val="bg1">
                    <a:lumMod val="65000"/>
                  </a:schemeClr>
                </a:solidFill>
                <a:latin typeface="+mn-ea"/>
                <a:sym typeface="+mn-ea"/>
              </a:rPr>
              <a:t>在此输入你的文字内容 在此输入你的文字内容在此输入你的文字内容在此输入你的文字内容在此输入你的文字内容在此输入你的文字内容在此输入你的文字内容在此输入你的文字内容在此输入你的文字内容</a:t>
            </a: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21" presetClass="entr" presetSubtype="1"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heel(1)">
                                      <p:cBhvr>
                                        <p:cTn id="12" dur="2000"/>
                                        <p:tgtEl>
                                          <p:spTgt spid="9"/>
                                        </p:tgtEl>
                                      </p:cBhvr>
                                    </p:animEffect>
                                  </p:childTnLst>
                                </p:cTn>
                              </p:par>
                              <p:par>
                                <p:cTn id="13" presetID="2" presetClass="entr" presetSubtype="4" fill="hold" grpId="1"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fill="hold" grpId="1" nodeType="with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ppt_x"/>
                                          </p:val>
                                        </p:tav>
                                        <p:tav tm="100000">
                                          <p:val>
                                            <p:strVal val="#ppt_x"/>
                                          </p:val>
                                        </p:tav>
                                      </p:tavLst>
                                    </p:anim>
                                    <p:anim calcmode="lin" valueType="num">
                                      <p:cBhvr additive="base">
                                        <p:cTn id="20" dur="500" fill="hold"/>
                                        <p:tgtEl>
                                          <p:spTgt spid="26"/>
                                        </p:tgtEl>
                                        <p:attrNameLst>
                                          <p:attrName>ppt_y</p:attrName>
                                        </p:attrNameLst>
                                      </p:cBhvr>
                                      <p:tavLst>
                                        <p:tav tm="0">
                                          <p:val>
                                            <p:strVal val="1+#ppt_h/2"/>
                                          </p:val>
                                        </p:tav>
                                        <p:tav tm="100000">
                                          <p:val>
                                            <p:strVal val="#ppt_y"/>
                                          </p:val>
                                        </p:tav>
                                      </p:tavLst>
                                    </p:anim>
                                  </p:childTnLst>
                                </p:cTn>
                              </p:par>
                              <p:par>
                                <p:cTn id="21" presetID="2" presetClass="entr" presetSubtype="4" fill="hold" grpId="1"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ppt_x"/>
                                          </p:val>
                                        </p:tav>
                                        <p:tav tm="100000">
                                          <p:val>
                                            <p:strVal val="#ppt_x"/>
                                          </p:val>
                                        </p:tav>
                                      </p:tavLst>
                                    </p:anim>
                                    <p:anim calcmode="lin" valueType="num">
                                      <p:cBhvr additive="base">
                                        <p:cTn id="24" dur="500" fill="hold"/>
                                        <p:tgtEl>
                                          <p:spTgt spid="12"/>
                                        </p:tgtEl>
                                        <p:attrNameLst>
                                          <p:attrName>ppt_y</p:attrName>
                                        </p:attrNameLst>
                                      </p:cBhvr>
                                      <p:tavLst>
                                        <p:tav tm="0">
                                          <p:val>
                                            <p:strVal val="1+#ppt_h/2"/>
                                          </p:val>
                                        </p:tav>
                                        <p:tav tm="100000">
                                          <p:val>
                                            <p:strVal val="#ppt_y"/>
                                          </p:val>
                                        </p:tav>
                                      </p:tavLst>
                                    </p:anim>
                                  </p:childTnLst>
                                </p:cTn>
                              </p:par>
                              <p:par>
                                <p:cTn id="25" presetID="21" presetClass="entr" presetSubtype="1" fill="hold" grpId="1"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heel(1)">
                                      <p:cBhvr>
                                        <p:cTn id="27" dur="2000"/>
                                        <p:tgtEl>
                                          <p:spTgt spid="5"/>
                                        </p:tgtEl>
                                      </p:cBhvr>
                                    </p:animEffect>
                                  </p:childTnLst>
                                </p:cTn>
                              </p:par>
                              <p:par>
                                <p:cTn id="28" presetID="31" presetClass="entr" presetSubtype="0" fill="hold" grpId="1" nodeType="with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p:cTn id="30" dur="1000" fill="hold"/>
                                        <p:tgtEl>
                                          <p:spTgt spid="6"/>
                                        </p:tgtEl>
                                        <p:attrNameLst>
                                          <p:attrName>ppt_w</p:attrName>
                                        </p:attrNameLst>
                                      </p:cBhvr>
                                      <p:tavLst>
                                        <p:tav tm="0">
                                          <p:val>
                                            <p:fltVal val="0"/>
                                          </p:val>
                                        </p:tav>
                                        <p:tav tm="100000">
                                          <p:val>
                                            <p:strVal val="#ppt_w"/>
                                          </p:val>
                                        </p:tav>
                                      </p:tavLst>
                                    </p:anim>
                                    <p:anim calcmode="lin" valueType="num">
                                      <p:cBhvr>
                                        <p:cTn id="31" dur="1000" fill="hold"/>
                                        <p:tgtEl>
                                          <p:spTgt spid="6"/>
                                        </p:tgtEl>
                                        <p:attrNameLst>
                                          <p:attrName>ppt_h</p:attrName>
                                        </p:attrNameLst>
                                      </p:cBhvr>
                                      <p:tavLst>
                                        <p:tav tm="0">
                                          <p:val>
                                            <p:fltVal val="0"/>
                                          </p:val>
                                        </p:tav>
                                        <p:tav tm="100000">
                                          <p:val>
                                            <p:strVal val="#ppt_h"/>
                                          </p:val>
                                        </p:tav>
                                      </p:tavLst>
                                    </p:anim>
                                    <p:anim calcmode="lin" valueType="num">
                                      <p:cBhvr>
                                        <p:cTn id="32" dur="1000" fill="hold"/>
                                        <p:tgtEl>
                                          <p:spTgt spid="6"/>
                                        </p:tgtEl>
                                        <p:attrNameLst>
                                          <p:attrName>style.rotation</p:attrName>
                                        </p:attrNameLst>
                                      </p:cBhvr>
                                      <p:tavLst>
                                        <p:tav tm="0">
                                          <p:val>
                                            <p:fltVal val="90"/>
                                          </p:val>
                                        </p:tav>
                                        <p:tav tm="100000">
                                          <p:val>
                                            <p:fltVal val="0"/>
                                          </p:val>
                                        </p:tav>
                                      </p:tavLst>
                                    </p:anim>
                                    <p:animEffect transition="in" filter="fade">
                                      <p:cBhvr>
                                        <p:cTn id="33" dur="1000"/>
                                        <p:tgtEl>
                                          <p:spTgt spid="6"/>
                                        </p:tgtEl>
                                      </p:cBhvr>
                                    </p:animEffect>
                                  </p:childTnLst>
                                </p:cTn>
                              </p:par>
                              <p:par>
                                <p:cTn id="34" presetID="31" presetClass="entr" presetSubtype="0" fill="hold" grpId="1" nodeType="with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p:cTn id="36" dur="1000" fill="hold"/>
                                        <p:tgtEl>
                                          <p:spTgt spid="7"/>
                                        </p:tgtEl>
                                        <p:attrNameLst>
                                          <p:attrName>ppt_w</p:attrName>
                                        </p:attrNameLst>
                                      </p:cBhvr>
                                      <p:tavLst>
                                        <p:tav tm="0">
                                          <p:val>
                                            <p:fltVal val="0"/>
                                          </p:val>
                                        </p:tav>
                                        <p:tav tm="100000">
                                          <p:val>
                                            <p:strVal val="#ppt_w"/>
                                          </p:val>
                                        </p:tav>
                                      </p:tavLst>
                                    </p:anim>
                                    <p:anim calcmode="lin" valueType="num">
                                      <p:cBhvr>
                                        <p:cTn id="37" dur="1000" fill="hold"/>
                                        <p:tgtEl>
                                          <p:spTgt spid="7"/>
                                        </p:tgtEl>
                                        <p:attrNameLst>
                                          <p:attrName>ppt_h</p:attrName>
                                        </p:attrNameLst>
                                      </p:cBhvr>
                                      <p:tavLst>
                                        <p:tav tm="0">
                                          <p:val>
                                            <p:fltVal val="0"/>
                                          </p:val>
                                        </p:tav>
                                        <p:tav tm="100000">
                                          <p:val>
                                            <p:strVal val="#ppt_h"/>
                                          </p:val>
                                        </p:tav>
                                      </p:tavLst>
                                    </p:anim>
                                    <p:anim calcmode="lin" valueType="num">
                                      <p:cBhvr>
                                        <p:cTn id="38" dur="1000" fill="hold"/>
                                        <p:tgtEl>
                                          <p:spTgt spid="7"/>
                                        </p:tgtEl>
                                        <p:attrNameLst>
                                          <p:attrName>style.rotation</p:attrName>
                                        </p:attrNameLst>
                                      </p:cBhvr>
                                      <p:tavLst>
                                        <p:tav tm="0">
                                          <p:val>
                                            <p:fltVal val="90"/>
                                          </p:val>
                                        </p:tav>
                                        <p:tav tm="100000">
                                          <p:val>
                                            <p:fltVal val="0"/>
                                          </p:val>
                                        </p:tav>
                                      </p:tavLst>
                                    </p:anim>
                                    <p:animEffect transition="in" filter="fade">
                                      <p:cBhvr>
                                        <p:cTn id="3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bldLvl="0" animBg="1"/>
      <p:bldP spid="26" grpId="0"/>
      <p:bldP spid="26" grpId="1"/>
      <p:bldP spid="12" grpId="0"/>
      <p:bldP spid="12" grpId="1"/>
      <p:bldP spid="5" grpId="0" animBg="1"/>
      <p:bldP spid="5" grpId="1" bldLvl="0" animBg="1"/>
      <p:bldP spid="6" grpId="0"/>
      <p:bldP spid="6" grpId="1"/>
      <p:bldP spid="7" grpId="0"/>
      <p:bldP spid="7"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 29">
            <a:extLst>
              <a:ext uri="{FF2B5EF4-FFF2-40B4-BE49-F238E27FC236}">
                <a16:creationId xmlns:a16="http://schemas.microsoft.com/office/drawing/2014/main" xmlns="" id="{E17CB628-DA90-4083-AC2F-62561EE744FE}"/>
              </a:ext>
            </a:extLst>
          </p:cNvPr>
          <p:cNvPicPr>
            <a:picLocks noChangeAspect="1"/>
          </p:cNvPicPr>
          <p:nvPr/>
        </p:nvPicPr>
        <p:blipFill>
          <a:blip r:embed="rId20" cstate="email">
            <a:extLst>
              <a:ext uri="{28A0092B-C50C-407E-A947-70E740481C1C}">
                <a14:useLocalDpi xmlns:a14="http://schemas.microsoft.com/office/drawing/2010/main" xmlns=""/>
              </a:ext>
            </a:extLst>
          </a:blip>
          <a:stretch>
            <a:fillRect/>
          </a:stretch>
        </p:blipFill>
        <p:spPr>
          <a:xfrm>
            <a:off x="-24104" y="0"/>
            <a:ext cx="5473564" cy="6858000"/>
          </a:xfrm>
          <a:prstGeom prst="rect">
            <a:avLst/>
          </a:prstGeom>
        </p:spPr>
      </p:pic>
      <p:sp>
        <p:nvSpPr>
          <p:cNvPr id="10" name="MH_Other_1">
            <a:extLst>
              <a:ext uri="{FF2B5EF4-FFF2-40B4-BE49-F238E27FC236}">
                <a16:creationId xmlns:a16="http://schemas.microsoft.com/office/drawing/2014/main" xmlns="" id="{742F4058-26A7-4340-9D7E-C166EEDE559C}"/>
              </a:ext>
            </a:extLst>
          </p:cNvPr>
          <p:cNvSpPr/>
          <p:nvPr>
            <p:custDataLst>
              <p:tags r:id="rId1"/>
            </p:custDataLst>
          </p:nvPr>
        </p:nvSpPr>
        <p:spPr>
          <a:xfrm>
            <a:off x="4421189" y="3696892"/>
            <a:ext cx="3894137" cy="215900"/>
          </a:xfrm>
          <a:prstGeom prst="roundRect">
            <a:avLst>
              <a:gd name="adj" fmla="val 50000"/>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11" name="MH_Other_2">
            <a:extLst>
              <a:ext uri="{FF2B5EF4-FFF2-40B4-BE49-F238E27FC236}">
                <a16:creationId xmlns:a16="http://schemas.microsoft.com/office/drawing/2014/main" xmlns="" id="{F71B5DC9-5302-44BB-89D0-04BFDD15C1F4}"/>
              </a:ext>
            </a:extLst>
          </p:cNvPr>
          <p:cNvSpPr/>
          <p:nvPr>
            <p:custDataLst>
              <p:tags r:id="rId2"/>
            </p:custDataLst>
          </p:nvPr>
        </p:nvSpPr>
        <p:spPr>
          <a:xfrm>
            <a:off x="4421189" y="3168255"/>
            <a:ext cx="3894137" cy="215900"/>
          </a:xfrm>
          <a:prstGeom prst="roundRect">
            <a:avLst>
              <a:gd name="adj" fmla="val 50000"/>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13" name="MH_Other_3">
            <a:extLst>
              <a:ext uri="{FF2B5EF4-FFF2-40B4-BE49-F238E27FC236}">
                <a16:creationId xmlns:a16="http://schemas.microsoft.com/office/drawing/2014/main" xmlns="" id="{81CE41C6-6EA6-4C09-BB2B-65F39A6FC9F3}"/>
              </a:ext>
            </a:extLst>
          </p:cNvPr>
          <p:cNvSpPr/>
          <p:nvPr>
            <p:custDataLst>
              <p:tags r:id="rId3"/>
            </p:custDataLst>
          </p:nvPr>
        </p:nvSpPr>
        <p:spPr>
          <a:xfrm>
            <a:off x="4421189" y="2618981"/>
            <a:ext cx="3894137" cy="217487"/>
          </a:xfrm>
          <a:prstGeom prst="roundRect">
            <a:avLst>
              <a:gd name="adj" fmla="val 50000"/>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14" name="MH_Other_4">
            <a:extLst>
              <a:ext uri="{FF2B5EF4-FFF2-40B4-BE49-F238E27FC236}">
                <a16:creationId xmlns:a16="http://schemas.microsoft.com/office/drawing/2014/main" xmlns="" id="{2ACCCB28-B103-4D94-B64E-394AB833AE17}"/>
              </a:ext>
            </a:extLst>
          </p:cNvPr>
          <p:cNvSpPr/>
          <p:nvPr>
            <p:custDataLst>
              <p:tags r:id="rId4"/>
            </p:custDataLst>
          </p:nvPr>
        </p:nvSpPr>
        <p:spPr>
          <a:xfrm>
            <a:off x="4421189" y="2087167"/>
            <a:ext cx="3894137" cy="215900"/>
          </a:xfrm>
          <a:prstGeom prst="roundRect">
            <a:avLst>
              <a:gd name="adj" fmla="val 50000"/>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15" name="MH_SubTitle_1">
            <a:extLst>
              <a:ext uri="{FF2B5EF4-FFF2-40B4-BE49-F238E27FC236}">
                <a16:creationId xmlns:a16="http://schemas.microsoft.com/office/drawing/2014/main" xmlns="" id="{AF17715B-652C-4471-AB2C-4140B1D5124D}"/>
              </a:ext>
            </a:extLst>
          </p:cNvPr>
          <p:cNvSpPr txBox="1">
            <a:spLocks noChangeArrowheads="1"/>
          </p:cNvSpPr>
          <p:nvPr>
            <p:custDataLst>
              <p:tags r:id="rId5"/>
            </p:custDataLst>
          </p:nvPr>
        </p:nvSpPr>
        <p:spPr bwMode="auto">
          <a:xfrm>
            <a:off x="3365500" y="1969692"/>
            <a:ext cx="9144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defRPr/>
            </a:pPr>
            <a:r>
              <a:rPr lang="zh-CN" altLang="en-US" sz="2000" dirty="0">
                <a:latin typeface="幼圆" panose="02010509060101010101" pitchFamily="49" charset="-122"/>
                <a:ea typeface="幼圆" panose="02010509060101010101" pitchFamily="49" charset="-122"/>
              </a:rPr>
              <a:t>标题</a:t>
            </a:r>
          </a:p>
        </p:txBody>
      </p:sp>
      <p:sp>
        <p:nvSpPr>
          <p:cNvPr id="16" name="MH_Text_1">
            <a:extLst>
              <a:ext uri="{FF2B5EF4-FFF2-40B4-BE49-F238E27FC236}">
                <a16:creationId xmlns:a16="http://schemas.microsoft.com/office/drawing/2014/main" xmlns="" id="{68AC12D2-EE3F-48D4-A796-DC1CB3EBE841}"/>
              </a:ext>
            </a:extLst>
          </p:cNvPr>
          <p:cNvSpPr txBox="1">
            <a:spLocks noChangeArrowheads="1"/>
          </p:cNvSpPr>
          <p:nvPr>
            <p:custDataLst>
              <p:tags r:id="rId6"/>
            </p:custDataLst>
          </p:nvPr>
        </p:nvSpPr>
        <p:spPr bwMode="auto">
          <a:xfrm>
            <a:off x="8732839" y="1996680"/>
            <a:ext cx="719137" cy="349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normAutofit lnSpcReduction="10000"/>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defRPr/>
            </a:pPr>
            <a:r>
              <a:rPr lang="en-US" altLang="zh-CN" sz="2400">
                <a:latin typeface="+mn-lt"/>
                <a:ea typeface="+mn-ea"/>
              </a:rPr>
              <a:t>40</a:t>
            </a:r>
            <a:r>
              <a:rPr lang="en-US" altLang="zh-CN" sz="1600">
                <a:latin typeface="+mn-lt"/>
                <a:ea typeface="+mn-ea"/>
              </a:rPr>
              <a:t>%</a:t>
            </a:r>
            <a:endParaRPr lang="zh-CN" altLang="en-US" sz="1600">
              <a:latin typeface="+mn-lt"/>
              <a:ea typeface="+mn-ea"/>
            </a:endParaRPr>
          </a:p>
        </p:txBody>
      </p:sp>
      <p:sp>
        <p:nvSpPr>
          <p:cNvPr id="17" name="MH_Other_5">
            <a:extLst>
              <a:ext uri="{FF2B5EF4-FFF2-40B4-BE49-F238E27FC236}">
                <a16:creationId xmlns:a16="http://schemas.microsoft.com/office/drawing/2014/main" xmlns="" id="{6E0F914E-CE70-4758-98CB-0A868F6434DB}"/>
              </a:ext>
            </a:extLst>
          </p:cNvPr>
          <p:cNvSpPr/>
          <p:nvPr>
            <p:custDataLst>
              <p:tags r:id="rId7"/>
            </p:custDataLst>
          </p:nvPr>
        </p:nvSpPr>
        <p:spPr>
          <a:xfrm>
            <a:off x="4421189" y="2618981"/>
            <a:ext cx="1912937" cy="217487"/>
          </a:xfrm>
          <a:prstGeom prst="roundRect">
            <a:avLst>
              <a:gd name="adj" fmla="val 50000"/>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18" name="MH_SubTitle_2">
            <a:extLst>
              <a:ext uri="{FF2B5EF4-FFF2-40B4-BE49-F238E27FC236}">
                <a16:creationId xmlns:a16="http://schemas.microsoft.com/office/drawing/2014/main" xmlns="" id="{5CF11FC4-307B-4E58-94EB-6E51BC2B042C}"/>
              </a:ext>
            </a:extLst>
          </p:cNvPr>
          <p:cNvSpPr txBox="1">
            <a:spLocks noChangeArrowheads="1"/>
          </p:cNvSpPr>
          <p:nvPr>
            <p:custDataLst>
              <p:tags r:id="rId8"/>
            </p:custDataLst>
          </p:nvPr>
        </p:nvSpPr>
        <p:spPr bwMode="auto">
          <a:xfrm>
            <a:off x="3365500" y="2506267"/>
            <a:ext cx="9144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a:defRPr/>
            </a:pPr>
            <a:r>
              <a:rPr lang="zh-CN" altLang="en-US" sz="2000" dirty="0">
                <a:latin typeface="幼圆" panose="02010509060101010101" pitchFamily="49" charset="-122"/>
                <a:ea typeface="幼圆" panose="02010509060101010101" pitchFamily="49" charset="-122"/>
              </a:rPr>
              <a:t>标题</a:t>
            </a:r>
          </a:p>
        </p:txBody>
      </p:sp>
      <p:sp>
        <p:nvSpPr>
          <p:cNvPr id="19" name="MH_Text_2">
            <a:extLst>
              <a:ext uri="{FF2B5EF4-FFF2-40B4-BE49-F238E27FC236}">
                <a16:creationId xmlns:a16="http://schemas.microsoft.com/office/drawing/2014/main" xmlns="" id="{98C672F9-9659-4DD7-8E66-160087DA4C00}"/>
              </a:ext>
            </a:extLst>
          </p:cNvPr>
          <p:cNvSpPr txBox="1">
            <a:spLocks noChangeArrowheads="1"/>
          </p:cNvSpPr>
          <p:nvPr>
            <p:custDataLst>
              <p:tags r:id="rId9"/>
            </p:custDataLst>
          </p:nvPr>
        </p:nvSpPr>
        <p:spPr bwMode="auto">
          <a:xfrm>
            <a:off x="8732839" y="2533256"/>
            <a:ext cx="719137" cy="3508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normAutofit lnSpcReduction="10000"/>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defRPr/>
            </a:pPr>
            <a:r>
              <a:rPr lang="en-US" altLang="zh-CN" sz="2400">
                <a:latin typeface="+mn-lt"/>
                <a:ea typeface="+mn-ea"/>
              </a:rPr>
              <a:t>50</a:t>
            </a:r>
            <a:r>
              <a:rPr lang="en-US" altLang="zh-CN" sz="1600">
                <a:latin typeface="+mn-lt"/>
                <a:ea typeface="+mn-ea"/>
              </a:rPr>
              <a:t>%</a:t>
            </a:r>
            <a:endParaRPr lang="zh-CN" altLang="en-US" sz="1600">
              <a:latin typeface="+mn-lt"/>
              <a:ea typeface="+mn-ea"/>
            </a:endParaRPr>
          </a:p>
        </p:txBody>
      </p:sp>
      <p:sp>
        <p:nvSpPr>
          <p:cNvPr id="20" name="MH_Other_6">
            <a:extLst>
              <a:ext uri="{FF2B5EF4-FFF2-40B4-BE49-F238E27FC236}">
                <a16:creationId xmlns:a16="http://schemas.microsoft.com/office/drawing/2014/main" xmlns="" id="{3498438E-DD4A-4939-B90D-34C4DB6A49C8}"/>
              </a:ext>
            </a:extLst>
          </p:cNvPr>
          <p:cNvSpPr/>
          <p:nvPr>
            <p:custDataLst>
              <p:tags r:id="rId10"/>
            </p:custDataLst>
          </p:nvPr>
        </p:nvSpPr>
        <p:spPr>
          <a:xfrm>
            <a:off x="4421188" y="3168255"/>
            <a:ext cx="3346450" cy="215900"/>
          </a:xfrm>
          <a:prstGeom prst="roundRect">
            <a:avLst>
              <a:gd name="adj" fmla="val 50000"/>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21" name="MH_SubTitle_3">
            <a:extLst>
              <a:ext uri="{FF2B5EF4-FFF2-40B4-BE49-F238E27FC236}">
                <a16:creationId xmlns:a16="http://schemas.microsoft.com/office/drawing/2014/main" xmlns="" id="{B328AAB1-29F2-44A0-B478-10D69B5B98DB}"/>
              </a:ext>
            </a:extLst>
          </p:cNvPr>
          <p:cNvSpPr txBox="1">
            <a:spLocks noChangeArrowheads="1"/>
          </p:cNvSpPr>
          <p:nvPr>
            <p:custDataLst>
              <p:tags r:id="rId11"/>
            </p:custDataLst>
          </p:nvPr>
        </p:nvSpPr>
        <p:spPr bwMode="auto">
          <a:xfrm>
            <a:off x="3365500" y="3042842"/>
            <a:ext cx="9144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a:defRPr/>
            </a:pPr>
            <a:r>
              <a:rPr lang="zh-CN" altLang="en-US" sz="2000" dirty="0">
                <a:latin typeface="幼圆" panose="02010509060101010101" pitchFamily="49" charset="-122"/>
                <a:ea typeface="幼圆" panose="02010509060101010101" pitchFamily="49" charset="-122"/>
              </a:rPr>
              <a:t>标题</a:t>
            </a:r>
          </a:p>
        </p:txBody>
      </p:sp>
      <p:sp>
        <p:nvSpPr>
          <p:cNvPr id="22" name="MH_Text_3">
            <a:extLst>
              <a:ext uri="{FF2B5EF4-FFF2-40B4-BE49-F238E27FC236}">
                <a16:creationId xmlns:a16="http://schemas.microsoft.com/office/drawing/2014/main" xmlns="" id="{15CC5DA8-1E6A-43EA-9B3F-CE4FDB9BD498}"/>
              </a:ext>
            </a:extLst>
          </p:cNvPr>
          <p:cNvSpPr txBox="1">
            <a:spLocks noChangeArrowheads="1"/>
          </p:cNvSpPr>
          <p:nvPr>
            <p:custDataLst>
              <p:tags r:id="rId12"/>
            </p:custDataLst>
          </p:nvPr>
        </p:nvSpPr>
        <p:spPr bwMode="auto">
          <a:xfrm>
            <a:off x="8732839" y="3071417"/>
            <a:ext cx="719137" cy="349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normAutofit lnSpcReduction="10000"/>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defRPr/>
            </a:pPr>
            <a:r>
              <a:rPr lang="en-US" altLang="zh-CN" sz="2400">
                <a:latin typeface="+mn-lt"/>
                <a:ea typeface="+mn-ea"/>
              </a:rPr>
              <a:t>80</a:t>
            </a:r>
            <a:r>
              <a:rPr lang="en-US" altLang="zh-CN" sz="1600">
                <a:latin typeface="+mn-lt"/>
                <a:ea typeface="+mn-ea"/>
              </a:rPr>
              <a:t>%</a:t>
            </a:r>
            <a:endParaRPr lang="zh-CN" altLang="en-US" sz="1600">
              <a:latin typeface="+mn-lt"/>
              <a:ea typeface="+mn-ea"/>
            </a:endParaRPr>
          </a:p>
        </p:txBody>
      </p:sp>
      <p:sp>
        <p:nvSpPr>
          <p:cNvPr id="23" name="MH_Other_7">
            <a:extLst>
              <a:ext uri="{FF2B5EF4-FFF2-40B4-BE49-F238E27FC236}">
                <a16:creationId xmlns:a16="http://schemas.microsoft.com/office/drawing/2014/main" xmlns="" id="{C0A91B70-D0C3-4A66-A846-7CE8EB2C4D85}"/>
              </a:ext>
            </a:extLst>
          </p:cNvPr>
          <p:cNvSpPr/>
          <p:nvPr>
            <p:custDataLst>
              <p:tags r:id="rId13"/>
            </p:custDataLst>
          </p:nvPr>
        </p:nvSpPr>
        <p:spPr>
          <a:xfrm>
            <a:off x="4421189" y="3696892"/>
            <a:ext cx="955675" cy="215900"/>
          </a:xfrm>
          <a:prstGeom prst="roundRect">
            <a:avLst>
              <a:gd name="adj" fmla="val 50000"/>
            </a:avLst>
          </a:prstGeom>
          <a:solidFill>
            <a:srgbClr val="87AD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24" name="MH_SubTitle_4">
            <a:extLst>
              <a:ext uri="{FF2B5EF4-FFF2-40B4-BE49-F238E27FC236}">
                <a16:creationId xmlns:a16="http://schemas.microsoft.com/office/drawing/2014/main" xmlns="" id="{098BFD33-B547-4851-B2EF-6D0E11A8CAF4}"/>
              </a:ext>
            </a:extLst>
          </p:cNvPr>
          <p:cNvSpPr txBox="1">
            <a:spLocks noChangeArrowheads="1"/>
          </p:cNvSpPr>
          <p:nvPr>
            <p:custDataLst>
              <p:tags r:id="rId14"/>
            </p:custDataLst>
          </p:nvPr>
        </p:nvSpPr>
        <p:spPr bwMode="auto">
          <a:xfrm>
            <a:off x="3365500" y="3579417"/>
            <a:ext cx="9144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a:defRPr/>
            </a:pPr>
            <a:r>
              <a:rPr lang="zh-CN" altLang="en-US" sz="2000" dirty="0">
                <a:latin typeface="幼圆" panose="02010509060101010101" pitchFamily="49" charset="-122"/>
                <a:ea typeface="幼圆" panose="02010509060101010101" pitchFamily="49" charset="-122"/>
              </a:rPr>
              <a:t>标题</a:t>
            </a:r>
          </a:p>
        </p:txBody>
      </p:sp>
      <p:sp>
        <p:nvSpPr>
          <p:cNvPr id="25" name="MH_Text_4">
            <a:extLst>
              <a:ext uri="{FF2B5EF4-FFF2-40B4-BE49-F238E27FC236}">
                <a16:creationId xmlns:a16="http://schemas.microsoft.com/office/drawing/2014/main" xmlns="" id="{B4CEFB0F-A0E1-43B0-B02F-384CA7A13DC5}"/>
              </a:ext>
            </a:extLst>
          </p:cNvPr>
          <p:cNvSpPr txBox="1">
            <a:spLocks noChangeArrowheads="1"/>
          </p:cNvSpPr>
          <p:nvPr>
            <p:custDataLst>
              <p:tags r:id="rId15"/>
            </p:custDataLst>
          </p:nvPr>
        </p:nvSpPr>
        <p:spPr bwMode="auto">
          <a:xfrm>
            <a:off x="8732839" y="3607992"/>
            <a:ext cx="719137" cy="3508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normAutofit lnSpcReduction="10000"/>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defRPr/>
            </a:pPr>
            <a:r>
              <a:rPr lang="en-US" altLang="zh-CN" sz="2400">
                <a:latin typeface="+mn-lt"/>
                <a:ea typeface="+mn-ea"/>
              </a:rPr>
              <a:t>20</a:t>
            </a:r>
            <a:r>
              <a:rPr lang="en-US" altLang="zh-CN" sz="1600">
                <a:latin typeface="+mn-lt"/>
                <a:ea typeface="+mn-ea"/>
              </a:rPr>
              <a:t>%</a:t>
            </a:r>
            <a:endParaRPr lang="zh-CN" altLang="en-US" sz="1600">
              <a:latin typeface="+mn-lt"/>
              <a:ea typeface="+mn-ea"/>
            </a:endParaRPr>
          </a:p>
        </p:txBody>
      </p:sp>
      <p:sp>
        <p:nvSpPr>
          <p:cNvPr id="27" name="MH_Desc_1">
            <a:extLst>
              <a:ext uri="{FF2B5EF4-FFF2-40B4-BE49-F238E27FC236}">
                <a16:creationId xmlns:a16="http://schemas.microsoft.com/office/drawing/2014/main" xmlns="" id="{B3938E4F-AFCA-48E1-9636-157EB34B8EB9}"/>
              </a:ext>
            </a:extLst>
          </p:cNvPr>
          <p:cNvSpPr/>
          <p:nvPr>
            <p:custDataLst>
              <p:tags r:id="rId16"/>
            </p:custDataLst>
          </p:nvPr>
        </p:nvSpPr>
        <p:spPr>
          <a:xfrm>
            <a:off x="3460751" y="4341418"/>
            <a:ext cx="5991225" cy="1266825"/>
          </a:xfrm>
          <a:prstGeom prst="rect">
            <a:avLst/>
          </a:prstGeom>
        </p:spPr>
        <p:txBody>
          <a:bodyPr>
            <a:normAutofit/>
          </a:bodyPr>
          <a:lstStyle/>
          <a:p>
            <a:pPr>
              <a:lnSpc>
                <a:spcPct val="150000"/>
              </a:lnSpc>
            </a:pPr>
            <a:r>
              <a:rPr lang="zh-CN" altLang="en-US" sz="1600" dirty="0" smtClean="0">
                <a:solidFill>
                  <a:schemeClr val="tx1">
                    <a:lumMod val="75000"/>
                    <a:lumOff val="25000"/>
                  </a:schemeClr>
                </a:solidFill>
                <a:latin typeface="幼圆" panose="02010509060101010101" pitchFamily="49" charset="-122"/>
                <a:ea typeface="幼圆" panose="02010509060101010101" pitchFamily="49" charset="-122"/>
                <a:cs typeface="+mn-ea"/>
                <a:sym typeface="+mn-lt"/>
              </a:rPr>
              <a:t>第一</a:t>
            </a:r>
            <a:r>
              <a:rPr lang="en-US" altLang="zh-CN" sz="1600" dirty="0" smtClean="0">
                <a:solidFill>
                  <a:schemeClr val="tx1">
                    <a:lumMod val="75000"/>
                    <a:lumOff val="25000"/>
                  </a:schemeClr>
                </a:solidFill>
                <a:latin typeface="幼圆" panose="02010509060101010101" pitchFamily="49" charset="-122"/>
                <a:ea typeface="幼圆" panose="02010509060101010101" pitchFamily="49" charset="-122"/>
                <a:cs typeface="+mn-ea"/>
                <a:sym typeface="+mn-lt"/>
              </a:rPr>
              <a:t>PPT</a:t>
            </a:r>
            <a:r>
              <a:rPr lang="zh-CN" altLang="en-US" sz="1600" dirty="0" smtClean="0">
                <a:solidFill>
                  <a:schemeClr val="tx1">
                    <a:lumMod val="75000"/>
                    <a:lumOff val="25000"/>
                  </a:schemeClr>
                </a:solidFill>
                <a:latin typeface="幼圆" panose="02010509060101010101" pitchFamily="49" charset="-122"/>
                <a:ea typeface="幼圆" panose="02010509060101010101" pitchFamily="49" charset="-122"/>
                <a:cs typeface="+mn-ea"/>
                <a:sym typeface="+mn-lt"/>
              </a:rPr>
              <a:t>真</a:t>
            </a:r>
            <a:r>
              <a:rPr lang="zh-CN" altLang="en-US" sz="1600" dirty="0">
                <a:solidFill>
                  <a:schemeClr val="tx1">
                    <a:lumMod val="75000"/>
                    <a:lumOff val="25000"/>
                  </a:schemeClr>
                </a:solidFill>
                <a:latin typeface="幼圆" panose="02010509060101010101" pitchFamily="49" charset="-122"/>
                <a:ea typeface="幼圆" panose="02010509060101010101" pitchFamily="49" charset="-122"/>
                <a:cs typeface="+mn-ea"/>
                <a:sym typeface="+mn-lt"/>
              </a:rPr>
              <a:t>正做到为用户所想，无论从艺术设计感还是商业实用性的角度来说</a:t>
            </a:r>
            <a:r>
              <a:rPr lang="zh-CN" altLang="en-US" sz="1600" dirty="0" smtClean="0">
                <a:solidFill>
                  <a:schemeClr val="tx1">
                    <a:lumMod val="75000"/>
                    <a:lumOff val="25000"/>
                  </a:schemeClr>
                </a:solidFill>
                <a:latin typeface="幼圆" panose="02010509060101010101" pitchFamily="49" charset="-122"/>
                <a:ea typeface="幼圆" panose="02010509060101010101" pitchFamily="49" charset="-122"/>
                <a:cs typeface="+mn-ea"/>
                <a:sym typeface="+mn-lt"/>
              </a:rPr>
              <a:t>，第一</a:t>
            </a:r>
            <a:r>
              <a:rPr lang="en-US" altLang="zh-CN" sz="1600" dirty="0" smtClean="0">
                <a:solidFill>
                  <a:schemeClr val="tx1">
                    <a:lumMod val="75000"/>
                    <a:lumOff val="25000"/>
                  </a:schemeClr>
                </a:solidFill>
                <a:latin typeface="幼圆" panose="02010509060101010101" pitchFamily="49" charset="-122"/>
                <a:ea typeface="幼圆" panose="02010509060101010101" pitchFamily="49" charset="-122"/>
                <a:cs typeface="+mn-ea"/>
                <a:sym typeface="+mn-lt"/>
              </a:rPr>
              <a:t>PPT</a:t>
            </a:r>
            <a:r>
              <a:rPr lang="zh-CN" altLang="en-US" sz="1600" dirty="0" smtClean="0">
                <a:solidFill>
                  <a:schemeClr val="tx1">
                    <a:lumMod val="75000"/>
                    <a:lumOff val="25000"/>
                  </a:schemeClr>
                </a:solidFill>
                <a:latin typeface="幼圆" panose="02010509060101010101" pitchFamily="49" charset="-122"/>
                <a:ea typeface="幼圆" panose="02010509060101010101" pitchFamily="49" charset="-122"/>
                <a:cs typeface="+mn-ea"/>
                <a:sym typeface="+mn-lt"/>
              </a:rPr>
              <a:t>做</a:t>
            </a:r>
            <a:r>
              <a:rPr lang="zh-CN" altLang="en-US" sz="1600" dirty="0">
                <a:solidFill>
                  <a:schemeClr val="tx1">
                    <a:lumMod val="75000"/>
                    <a:lumOff val="25000"/>
                  </a:schemeClr>
                </a:solidFill>
                <a:latin typeface="幼圆" panose="02010509060101010101" pitchFamily="49" charset="-122"/>
                <a:ea typeface="幼圆" panose="02010509060101010101" pitchFamily="49" charset="-122"/>
                <a:cs typeface="+mn-ea"/>
                <a:sym typeface="+mn-lt"/>
              </a:rPr>
              <a:t>到了两者兼备。选</a:t>
            </a:r>
            <a:r>
              <a:rPr lang="zh-CN" altLang="en-US" sz="1600" dirty="0" smtClean="0">
                <a:solidFill>
                  <a:schemeClr val="tx1">
                    <a:lumMod val="75000"/>
                    <a:lumOff val="25000"/>
                  </a:schemeClr>
                </a:solidFill>
                <a:latin typeface="幼圆" panose="02010509060101010101" pitchFamily="49" charset="-122"/>
                <a:ea typeface="幼圆" panose="02010509060101010101" pitchFamily="49" charset="-122"/>
                <a:cs typeface="+mn-ea"/>
                <a:sym typeface="+mn-lt"/>
              </a:rPr>
              <a:t>择第一</a:t>
            </a:r>
            <a:r>
              <a:rPr lang="en-US" altLang="zh-CN" sz="1600" dirty="0" smtClean="0">
                <a:solidFill>
                  <a:schemeClr val="tx1">
                    <a:lumMod val="75000"/>
                    <a:lumOff val="25000"/>
                  </a:schemeClr>
                </a:solidFill>
                <a:latin typeface="幼圆" panose="02010509060101010101" pitchFamily="49" charset="-122"/>
                <a:ea typeface="幼圆" panose="02010509060101010101" pitchFamily="49" charset="-122"/>
                <a:cs typeface="+mn-ea"/>
                <a:sym typeface="+mn-lt"/>
              </a:rPr>
              <a:t>PPT</a:t>
            </a:r>
            <a:r>
              <a:rPr lang="zh-CN" altLang="en-US" sz="1600" dirty="0" smtClean="0">
                <a:solidFill>
                  <a:schemeClr val="tx1">
                    <a:lumMod val="75000"/>
                    <a:lumOff val="25000"/>
                  </a:schemeClr>
                </a:solidFill>
                <a:latin typeface="幼圆" panose="02010509060101010101" pitchFamily="49" charset="-122"/>
                <a:ea typeface="幼圆" panose="02010509060101010101" pitchFamily="49" charset="-122"/>
                <a:cs typeface="+mn-ea"/>
                <a:sym typeface="+mn-lt"/>
              </a:rPr>
              <a:t>，</a:t>
            </a:r>
            <a:r>
              <a:rPr lang="zh-CN" altLang="en-US" sz="1600" dirty="0">
                <a:solidFill>
                  <a:schemeClr val="tx1">
                    <a:lumMod val="75000"/>
                    <a:lumOff val="25000"/>
                  </a:schemeClr>
                </a:solidFill>
                <a:latin typeface="幼圆" panose="02010509060101010101" pitchFamily="49" charset="-122"/>
                <a:ea typeface="幼圆" panose="02010509060101010101" pitchFamily="49" charset="-122"/>
                <a:cs typeface="+mn-ea"/>
                <a:sym typeface="+mn-lt"/>
              </a:rPr>
              <a:t>你没错！</a:t>
            </a:r>
          </a:p>
        </p:txBody>
      </p:sp>
      <p:sp>
        <p:nvSpPr>
          <p:cNvPr id="28" name="MH_Other_8">
            <a:extLst>
              <a:ext uri="{FF2B5EF4-FFF2-40B4-BE49-F238E27FC236}">
                <a16:creationId xmlns:a16="http://schemas.microsoft.com/office/drawing/2014/main" xmlns="" id="{77AFFBD2-FFA1-4B79-9C8E-56BE8D33AF82}"/>
              </a:ext>
            </a:extLst>
          </p:cNvPr>
          <p:cNvSpPr/>
          <p:nvPr>
            <p:custDataLst>
              <p:tags r:id="rId17"/>
            </p:custDataLst>
          </p:nvPr>
        </p:nvSpPr>
        <p:spPr>
          <a:xfrm>
            <a:off x="4421188" y="2087167"/>
            <a:ext cx="1433512" cy="215900"/>
          </a:xfrm>
          <a:prstGeom prst="roundRect">
            <a:avLst>
              <a:gd name="adj" fmla="val 50000"/>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29" name="矩形 28">
            <a:extLst>
              <a:ext uri="{FF2B5EF4-FFF2-40B4-BE49-F238E27FC236}">
                <a16:creationId xmlns:a16="http://schemas.microsoft.com/office/drawing/2014/main" xmlns="" id="{EF8EB0F8-A2FA-4BA5-B3B1-E4DB5B51F0D9}"/>
              </a:ext>
            </a:extLst>
          </p:cNvPr>
          <p:cNvSpPr/>
          <p:nvPr/>
        </p:nvSpPr>
        <p:spPr>
          <a:xfrm>
            <a:off x="1373822" y="887248"/>
            <a:ext cx="2159953" cy="572464"/>
          </a:xfrm>
          <a:prstGeom prst="rect">
            <a:avLst/>
          </a:prstGeom>
        </p:spPr>
        <p:txBody>
          <a:bodyPr wrap="square">
            <a:spAutoFit/>
          </a:bodyPr>
          <a:lstStyle/>
          <a:p>
            <a:pPr>
              <a:lnSpc>
                <a:spcPct val="130000"/>
              </a:lnSpc>
            </a:pPr>
            <a:r>
              <a:rPr lang="zh-CN" altLang="en-US" sz="2400" dirty="0">
                <a:solidFill>
                  <a:schemeClr val="bg2">
                    <a:lumMod val="50000"/>
                  </a:schemeClr>
                </a:solidFill>
                <a:latin typeface="方正清刻本悦宋简体" panose="02000000000000000000" charset="-122"/>
                <a:ea typeface="方正清刻本悦宋简体" panose="02000000000000000000" charset="-122"/>
              </a:rPr>
              <a:t>点击添加内容</a:t>
            </a:r>
          </a:p>
        </p:txBody>
      </p:sp>
    </p:spTree>
    <p:extLst>
      <p:ext uri="{BB962C8B-B14F-4D97-AF65-F5344CB8AC3E}">
        <p14:creationId xmlns:p14="http://schemas.microsoft.com/office/powerpoint/2010/main" xmlns="" val="53430239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Tm="0">
        <p15:prstTrans prst="drap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strVal val="#ppt_w+.3"/>
                                          </p:val>
                                        </p:tav>
                                        <p:tav tm="100000">
                                          <p:val>
                                            <p:strVal val="#ppt_w"/>
                                          </p:val>
                                        </p:tav>
                                      </p:tavLst>
                                    </p:anim>
                                    <p:anim calcmode="lin" valueType="num">
                                      <p:cBhvr>
                                        <p:cTn id="8" dur="1000" fill="hold"/>
                                        <p:tgtEl>
                                          <p:spTgt spid="15"/>
                                        </p:tgtEl>
                                        <p:attrNameLst>
                                          <p:attrName>ppt_h</p:attrName>
                                        </p:attrNameLst>
                                      </p:cBhvr>
                                      <p:tavLst>
                                        <p:tav tm="0">
                                          <p:val>
                                            <p:strVal val="#ppt_h"/>
                                          </p:val>
                                        </p:tav>
                                        <p:tav tm="100000">
                                          <p:val>
                                            <p:strVal val="#ppt_h"/>
                                          </p:val>
                                        </p:tav>
                                      </p:tavLst>
                                    </p:anim>
                                    <p:animEffect transition="in" filter="fade">
                                      <p:cBhvr>
                                        <p:cTn id="9" dur="1000"/>
                                        <p:tgtEl>
                                          <p:spTgt spid="15"/>
                                        </p:tgtEl>
                                      </p:cBhvr>
                                    </p:animEffect>
                                  </p:childTnLst>
                                </p:cTn>
                              </p:par>
                              <p:par>
                                <p:cTn id="10" presetID="50" presetClass="entr" presetSubtype="0" decel="100000" fill="hold" grpId="0" nodeType="with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p:cTn id="12" dur="1000" fill="hold"/>
                                        <p:tgtEl>
                                          <p:spTgt spid="18"/>
                                        </p:tgtEl>
                                        <p:attrNameLst>
                                          <p:attrName>ppt_w</p:attrName>
                                        </p:attrNameLst>
                                      </p:cBhvr>
                                      <p:tavLst>
                                        <p:tav tm="0">
                                          <p:val>
                                            <p:strVal val="#ppt_w+.3"/>
                                          </p:val>
                                        </p:tav>
                                        <p:tav tm="100000">
                                          <p:val>
                                            <p:strVal val="#ppt_w"/>
                                          </p:val>
                                        </p:tav>
                                      </p:tavLst>
                                    </p:anim>
                                    <p:anim calcmode="lin" valueType="num">
                                      <p:cBhvr>
                                        <p:cTn id="13" dur="1000" fill="hold"/>
                                        <p:tgtEl>
                                          <p:spTgt spid="18"/>
                                        </p:tgtEl>
                                        <p:attrNameLst>
                                          <p:attrName>ppt_h</p:attrName>
                                        </p:attrNameLst>
                                      </p:cBhvr>
                                      <p:tavLst>
                                        <p:tav tm="0">
                                          <p:val>
                                            <p:strVal val="#ppt_h"/>
                                          </p:val>
                                        </p:tav>
                                        <p:tav tm="100000">
                                          <p:val>
                                            <p:strVal val="#ppt_h"/>
                                          </p:val>
                                        </p:tav>
                                      </p:tavLst>
                                    </p:anim>
                                    <p:animEffect transition="in" filter="fade">
                                      <p:cBhvr>
                                        <p:cTn id="14" dur="1000"/>
                                        <p:tgtEl>
                                          <p:spTgt spid="18"/>
                                        </p:tgtEl>
                                      </p:cBhvr>
                                    </p:animEffect>
                                  </p:childTnLst>
                                </p:cTn>
                              </p:par>
                              <p:par>
                                <p:cTn id="15" presetID="50" presetClass="entr" presetSubtype="0" decel="10000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1000" fill="hold"/>
                                        <p:tgtEl>
                                          <p:spTgt spid="21"/>
                                        </p:tgtEl>
                                        <p:attrNameLst>
                                          <p:attrName>ppt_w</p:attrName>
                                        </p:attrNameLst>
                                      </p:cBhvr>
                                      <p:tavLst>
                                        <p:tav tm="0">
                                          <p:val>
                                            <p:strVal val="#ppt_w+.3"/>
                                          </p:val>
                                        </p:tav>
                                        <p:tav tm="100000">
                                          <p:val>
                                            <p:strVal val="#ppt_w"/>
                                          </p:val>
                                        </p:tav>
                                      </p:tavLst>
                                    </p:anim>
                                    <p:anim calcmode="lin" valueType="num">
                                      <p:cBhvr>
                                        <p:cTn id="18" dur="1000" fill="hold"/>
                                        <p:tgtEl>
                                          <p:spTgt spid="21"/>
                                        </p:tgtEl>
                                        <p:attrNameLst>
                                          <p:attrName>ppt_h</p:attrName>
                                        </p:attrNameLst>
                                      </p:cBhvr>
                                      <p:tavLst>
                                        <p:tav tm="0">
                                          <p:val>
                                            <p:strVal val="#ppt_h"/>
                                          </p:val>
                                        </p:tav>
                                        <p:tav tm="100000">
                                          <p:val>
                                            <p:strVal val="#ppt_h"/>
                                          </p:val>
                                        </p:tav>
                                      </p:tavLst>
                                    </p:anim>
                                    <p:animEffect transition="in" filter="fade">
                                      <p:cBhvr>
                                        <p:cTn id="19" dur="1000"/>
                                        <p:tgtEl>
                                          <p:spTgt spid="21"/>
                                        </p:tgtEl>
                                      </p:cBhvr>
                                    </p:animEffect>
                                  </p:childTnLst>
                                </p:cTn>
                              </p:par>
                              <p:par>
                                <p:cTn id="20" presetID="50" presetClass="entr" presetSubtype="0" decel="100000"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1000" fill="hold"/>
                                        <p:tgtEl>
                                          <p:spTgt spid="24"/>
                                        </p:tgtEl>
                                        <p:attrNameLst>
                                          <p:attrName>ppt_w</p:attrName>
                                        </p:attrNameLst>
                                      </p:cBhvr>
                                      <p:tavLst>
                                        <p:tav tm="0">
                                          <p:val>
                                            <p:strVal val="#ppt_w+.3"/>
                                          </p:val>
                                        </p:tav>
                                        <p:tav tm="100000">
                                          <p:val>
                                            <p:strVal val="#ppt_w"/>
                                          </p:val>
                                        </p:tav>
                                      </p:tavLst>
                                    </p:anim>
                                    <p:anim calcmode="lin" valueType="num">
                                      <p:cBhvr>
                                        <p:cTn id="23" dur="1000" fill="hold"/>
                                        <p:tgtEl>
                                          <p:spTgt spid="24"/>
                                        </p:tgtEl>
                                        <p:attrNameLst>
                                          <p:attrName>ppt_h</p:attrName>
                                        </p:attrNameLst>
                                      </p:cBhvr>
                                      <p:tavLst>
                                        <p:tav tm="0">
                                          <p:val>
                                            <p:strVal val="#ppt_h"/>
                                          </p:val>
                                        </p:tav>
                                        <p:tav tm="100000">
                                          <p:val>
                                            <p:strVal val="#ppt_h"/>
                                          </p:val>
                                        </p:tav>
                                      </p:tavLst>
                                    </p:anim>
                                    <p:animEffect transition="in" filter="fade">
                                      <p:cBhvr>
                                        <p:cTn id="24" dur="1000"/>
                                        <p:tgtEl>
                                          <p:spTgt spid="24"/>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left)">
                                      <p:cBhvr>
                                        <p:cTn id="27" dur="500"/>
                                        <p:tgtEl>
                                          <p:spTgt spid="14"/>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left)">
                                      <p:cBhvr>
                                        <p:cTn id="30" dur="500"/>
                                        <p:tgtEl>
                                          <p:spTgt spid="13"/>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left)">
                                      <p:cBhvr>
                                        <p:cTn id="33" dur="500"/>
                                        <p:tgtEl>
                                          <p:spTgt spid="11"/>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ipe(left)">
                                      <p:cBhvr>
                                        <p:cTn id="36" dur="500"/>
                                        <p:tgtEl>
                                          <p:spTgt spid="10"/>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wipe(left)">
                                      <p:cBhvr>
                                        <p:cTn id="39" dur="500"/>
                                        <p:tgtEl>
                                          <p:spTgt spid="28"/>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left)">
                                      <p:cBhvr>
                                        <p:cTn id="42" dur="500"/>
                                        <p:tgtEl>
                                          <p:spTgt spid="17"/>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wipe(left)">
                                      <p:cBhvr>
                                        <p:cTn id="45" dur="500"/>
                                        <p:tgtEl>
                                          <p:spTgt spid="20"/>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wipe(left)">
                                      <p:cBhvr>
                                        <p:cTn id="48" dur="500"/>
                                        <p:tgtEl>
                                          <p:spTgt spid="23"/>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wipe(left)">
                                      <p:cBhvr>
                                        <p:cTn id="51" dur="500"/>
                                        <p:tgtEl>
                                          <p:spTgt spid="16"/>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wipe(left)">
                                      <p:cBhvr>
                                        <p:cTn id="54" dur="500"/>
                                        <p:tgtEl>
                                          <p:spTgt spid="19"/>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wipe(left)">
                                      <p:cBhvr>
                                        <p:cTn id="57" dur="500"/>
                                        <p:tgtEl>
                                          <p:spTgt spid="22"/>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25"/>
                                        </p:tgtEl>
                                        <p:attrNameLst>
                                          <p:attrName>style.visibility</p:attrName>
                                        </p:attrNameLst>
                                      </p:cBhvr>
                                      <p:to>
                                        <p:strVal val="visible"/>
                                      </p:to>
                                    </p:set>
                                    <p:animEffect transition="in" filter="wipe(left)">
                                      <p:cBhvr>
                                        <p:cTn id="60" dur="500"/>
                                        <p:tgtEl>
                                          <p:spTgt spid="25"/>
                                        </p:tgtEl>
                                      </p:cBhvr>
                                    </p:animEffect>
                                  </p:childTnLst>
                                </p:cTn>
                              </p:par>
                              <p:par>
                                <p:cTn id="61" presetID="30" presetClass="entr" presetSubtype="0" fill="hold" grpId="0" nodeType="with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fade">
                                      <p:cBhvr>
                                        <p:cTn id="63" dur="800" decel="100000"/>
                                        <p:tgtEl>
                                          <p:spTgt spid="27"/>
                                        </p:tgtEl>
                                      </p:cBhvr>
                                    </p:animEffect>
                                    <p:anim calcmode="lin" valueType="num">
                                      <p:cBhvr>
                                        <p:cTn id="64" dur="800" decel="100000" fill="hold"/>
                                        <p:tgtEl>
                                          <p:spTgt spid="27"/>
                                        </p:tgtEl>
                                        <p:attrNameLst>
                                          <p:attrName>style.rotation</p:attrName>
                                        </p:attrNameLst>
                                      </p:cBhvr>
                                      <p:tavLst>
                                        <p:tav tm="0">
                                          <p:val>
                                            <p:fltVal val="-90"/>
                                          </p:val>
                                        </p:tav>
                                        <p:tav tm="100000">
                                          <p:val>
                                            <p:fltVal val="0"/>
                                          </p:val>
                                        </p:tav>
                                      </p:tavLst>
                                    </p:anim>
                                    <p:anim calcmode="lin" valueType="num">
                                      <p:cBhvr>
                                        <p:cTn id="65" dur="800" decel="100000" fill="hold"/>
                                        <p:tgtEl>
                                          <p:spTgt spid="27"/>
                                        </p:tgtEl>
                                        <p:attrNameLst>
                                          <p:attrName>ppt_x</p:attrName>
                                        </p:attrNameLst>
                                      </p:cBhvr>
                                      <p:tavLst>
                                        <p:tav tm="0">
                                          <p:val>
                                            <p:strVal val="#ppt_x+0.4"/>
                                          </p:val>
                                        </p:tav>
                                        <p:tav tm="100000">
                                          <p:val>
                                            <p:strVal val="#ppt_x-0.05"/>
                                          </p:val>
                                        </p:tav>
                                      </p:tavLst>
                                    </p:anim>
                                    <p:anim calcmode="lin" valueType="num">
                                      <p:cBhvr>
                                        <p:cTn id="66" dur="800" decel="100000" fill="hold"/>
                                        <p:tgtEl>
                                          <p:spTgt spid="27"/>
                                        </p:tgtEl>
                                        <p:attrNameLst>
                                          <p:attrName>ppt_y</p:attrName>
                                        </p:attrNameLst>
                                      </p:cBhvr>
                                      <p:tavLst>
                                        <p:tav tm="0">
                                          <p:val>
                                            <p:strVal val="#ppt_y-0.4"/>
                                          </p:val>
                                        </p:tav>
                                        <p:tav tm="100000">
                                          <p:val>
                                            <p:strVal val="#ppt_y+0.1"/>
                                          </p:val>
                                        </p:tav>
                                      </p:tavLst>
                                    </p:anim>
                                    <p:anim calcmode="lin" valueType="num">
                                      <p:cBhvr>
                                        <p:cTn id="67" dur="200" accel="100000" fill="hold">
                                          <p:stCondLst>
                                            <p:cond delay="800"/>
                                          </p:stCondLst>
                                        </p:cTn>
                                        <p:tgtEl>
                                          <p:spTgt spid="27"/>
                                        </p:tgtEl>
                                        <p:attrNameLst>
                                          <p:attrName>ppt_x</p:attrName>
                                        </p:attrNameLst>
                                      </p:cBhvr>
                                      <p:tavLst>
                                        <p:tav tm="0">
                                          <p:val>
                                            <p:strVal val="#ppt_x-0.05"/>
                                          </p:val>
                                        </p:tav>
                                        <p:tav tm="100000">
                                          <p:val>
                                            <p:strVal val="#ppt_x"/>
                                          </p:val>
                                        </p:tav>
                                      </p:tavLst>
                                    </p:anim>
                                    <p:anim calcmode="lin" valueType="num">
                                      <p:cBhvr>
                                        <p:cTn id="68" dur="200" accel="100000" fill="hold">
                                          <p:stCondLst>
                                            <p:cond delay="800"/>
                                          </p:stCondLst>
                                        </p:cTn>
                                        <p:tgtEl>
                                          <p:spTgt spid="27"/>
                                        </p:tgtEl>
                                        <p:attrNameLst>
                                          <p:attrName>ppt_y</p:attrName>
                                        </p:attrNameLst>
                                      </p:cBhvr>
                                      <p:tavLst>
                                        <p:tav tm="0">
                                          <p:val>
                                            <p:strVal val="#ppt_y+0.1"/>
                                          </p:val>
                                        </p:tav>
                                        <p:tav tm="100000">
                                          <p:val>
                                            <p:strVal val="#ppt_y"/>
                                          </p:val>
                                        </p:tav>
                                      </p:tavLst>
                                    </p:anim>
                                  </p:childTnLst>
                                </p:cTn>
                              </p:par>
                              <p:par>
                                <p:cTn id="69" presetID="31" presetClass="entr" presetSubtype="0" fill="hold" grpId="1" nodeType="withEffect">
                                  <p:stCondLst>
                                    <p:cond delay="0"/>
                                  </p:stCondLst>
                                  <p:childTnLst>
                                    <p:set>
                                      <p:cBhvr>
                                        <p:cTn id="70" dur="1" fill="hold">
                                          <p:stCondLst>
                                            <p:cond delay="0"/>
                                          </p:stCondLst>
                                        </p:cTn>
                                        <p:tgtEl>
                                          <p:spTgt spid="29"/>
                                        </p:tgtEl>
                                        <p:attrNameLst>
                                          <p:attrName>style.visibility</p:attrName>
                                        </p:attrNameLst>
                                      </p:cBhvr>
                                      <p:to>
                                        <p:strVal val="visible"/>
                                      </p:to>
                                    </p:set>
                                    <p:anim calcmode="lin" valueType="num">
                                      <p:cBhvr>
                                        <p:cTn id="71" dur="1000" fill="hold"/>
                                        <p:tgtEl>
                                          <p:spTgt spid="29"/>
                                        </p:tgtEl>
                                        <p:attrNameLst>
                                          <p:attrName>ppt_w</p:attrName>
                                        </p:attrNameLst>
                                      </p:cBhvr>
                                      <p:tavLst>
                                        <p:tav tm="0">
                                          <p:val>
                                            <p:fltVal val="0"/>
                                          </p:val>
                                        </p:tav>
                                        <p:tav tm="100000">
                                          <p:val>
                                            <p:strVal val="#ppt_w"/>
                                          </p:val>
                                        </p:tav>
                                      </p:tavLst>
                                    </p:anim>
                                    <p:anim calcmode="lin" valueType="num">
                                      <p:cBhvr>
                                        <p:cTn id="72" dur="1000" fill="hold"/>
                                        <p:tgtEl>
                                          <p:spTgt spid="29"/>
                                        </p:tgtEl>
                                        <p:attrNameLst>
                                          <p:attrName>ppt_h</p:attrName>
                                        </p:attrNameLst>
                                      </p:cBhvr>
                                      <p:tavLst>
                                        <p:tav tm="0">
                                          <p:val>
                                            <p:fltVal val="0"/>
                                          </p:val>
                                        </p:tav>
                                        <p:tav tm="100000">
                                          <p:val>
                                            <p:strVal val="#ppt_h"/>
                                          </p:val>
                                        </p:tav>
                                      </p:tavLst>
                                    </p:anim>
                                    <p:anim calcmode="lin" valueType="num">
                                      <p:cBhvr>
                                        <p:cTn id="73" dur="1000" fill="hold"/>
                                        <p:tgtEl>
                                          <p:spTgt spid="29"/>
                                        </p:tgtEl>
                                        <p:attrNameLst>
                                          <p:attrName>style.rotation</p:attrName>
                                        </p:attrNameLst>
                                      </p:cBhvr>
                                      <p:tavLst>
                                        <p:tav tm="0">
                                          <p:val>
                                            <p:fltVal val="90"/>
                                          </p:val>
                                        </p:tav>
                                        <p:tav tm="100000">
                                          <p:val>
                                            <p:fltVal val="0"/>
                                          </p:val>
                                        </p:tav>
                                      </p:tavLst>
                                    </p:anim>
                                    <p:animEffect transition="in" filter="fade">
                                      <p:cBhvr>
                                        <p:cTn id="74"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3" grpId="0" animBg="1"/>
      <p:bldP spid="14" grpId="0" animBg="1"/>
      <p:bldP spid="15" grpId="0"/>
      <p:bldP spid="16" grpId="0"/>
      <p:bldP spid="17" grpId="0" animBg="1"/>
      <p:bldP spid="18" grpId="0"/>
      <p:bldP spid="19" grpId="0"/>
      <p:bldP spid="20" grpId="0" animBg="1"/>
      <p:bldP spid="21" grpId="0"/>
      <p:bldP spid="22" grpId="0"/>
      <p:bldP spid="23" grpId="0" animBg="1"/>
      <p:bldP spid="24" grpId="0"/>
      <p:bldP spid="25" grpId="0"/>
      <p:bldP spid="27" grpId="0"/>
      <p:bldP spid="28" grpId="0" animBg="1"/>
      <p:bldP spid="29" grpId="0"/>
      <p:bldP spid="29"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MH_Other_1">
            <a:extLst>
              <a:ext uri="{FF2B5EF4-FFF2-40B4-BE49-F238E27FC236}">
                <a16:creationId xmlns:a16="http://schemas.microsoft.com/office/drawing/2014/main" xmlns="" id="{E5959E35-19B9-4889-9C7E-D10AA9114157}"/>
              </a:ext>
            </a:extLst>
          </p:cNvPr>
          <p:cNvSpPr/>
          <p:nvPr>
            <p:custDataLst>
              <p:tags r:id="rId1"/>
            </p:custDataLst>
          </p:nvPr>
        </p:nvSpPr>
        <p:spPr>
          <a:xfrm rot="10800000">
            <a:off x="5443539" y="3181350"/>
            <a:ext cx="1298575" cy="1968500"/>
          </a:xfrm>
          <a:custGeom>
            <a:avLst/>
            <a:gdLst>
              <a:gd name="connsiteX0" fmla="*/ 320923 w 1297989"/>
              <a:gd name="connsiteY0" fmla="*/ 1430869 h 1968275"/>
              <a:gd name="connsiteX1" fmla="*/ 305551 w 1297989"/>
              <a:gd name="connsiteY1" fmla="*/ 1354608 h 1968275"/>
              <a:gd name="connsiteX2" fmla="*/ 278731 w 1297989"/>
              <a:gd name="connsiteY2" fmla="*/ 1179709 h 1968275"/>
              <a:gd name="connsiteX3" fmla="*/ 250257 w 1297989"/>
              <a:gd name="connsiteY3" fmla="*/ 871159 h 1968275"/>
              <a:gd name="connsiteX4" fmla="*/ 186221 w 1297989"/>
              <a:gd name="connsiteY4" fmla="*/ 657852 h 1968275"/>
              <a:gd name="connsiteX5" fmla="*/ 161836 w 1297989"/>
              <a:gd name="connsiteY5" fmla="*/ 610560 h 1968275"/>
              <a:gd name="connsiteX6" fmla="*/ 189581 w 1297989"/>
              <a:gd name="connsiteY6" fmla="*/ 553240 h 1968275"/>
              <a:gd name="connsiteX7" fmla="*/ 421829 w 1297989"/>
              <a:gd name="connsiteY7" fmla="*/ 265316 h 1968275"/>
              <a:gd name="connsiteX8" fmla="*/ 841399 w 1297989"/>
              <a:gd name="connsiteY8" fmla="*/ 67872 h 1968275"/>
              <a:gd name="connsiteX9" fmla="*/ 1174586 w 1297989"/>
              <a:gd name="connsiteY9" fmla="*/ 12341 h 1968275"/>
              <a:gd name="connsiteX10" fmla="*/ 1297989 w 1297989"/>
              <a:gd name="connsiteY10" fmla="*/ 0 h 1968275"/>
              <a:gd name="connsiteX11" fmla="*/ 1291819 w 1297989"/>
              <a:gd name="connsiteY11" fmla="*/ 86382 h 1968275"/>
              <a:gd name="connsiteX12" fmla="*/ 1279479 w 1297989"/>
              <a:gd name="connsiteY12" fmla="*/ 357868 h 1968275"/>
              <a:gd name="connsiteX13" fmla="*/ 1199267 w 1297989"/>
              <a:gd name="connsiteY13" fmla="*/ 629355 h 1968275"/>
              <a:gd name="connsiteX14" fmla="*/ 1007993 w 1297989"/>
              <a:gd name="connsiteY14" fmla="*/ 851480 h 1968275"/>
              <a:gd name="connsiteX15" fmla="*/ 755017 w 1297989"/>
              <a:gd name="connsiteY15" fmla="*/ 1030414 h 1968275"/>
              <a:gd name="connsiteX16" fmla="*/ 483531 w 1297989"/>
              <a:gd name="connsiteY16" fmla="*/ 1258709 h 1968275"/>
              <a:gd name="connsiteX17" fmla="*/ 370926 w 1297989"/>
              <a:gd name="connsiteY17" fmla="*/ 1372471 h 1968275"/>
              <a:gd name="connsiteX18" fmla="*/ 2260 w 1297989"/>
              <a:gd name="connsiteY18" fmla="*/ 1968275 h 1968275"/>
              <a:gd name="connsiteX19" fmla="*/ 0 w 1297989"/>
              <a:gd name="connsiteY19" fmla="*/ 1863560 h 1968275"/>
              <a:gd name="connsiteX20" fmla="*/ 36254 w 1297989"/>
              <a:gd name="connsiteY20" fmla="*/ 1890574 h 1968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97989" h="1968275">
                <a:moveTo>
                  <a:pt x="320923" y="1430869"/>
                </a:moveTo>
                <a:lnTo>
                  <a:pt x="305551" y="1354608"/>
                </a:lnTo>
                <a:cubicBezTo>
                  <a:pt x="295216" y="1294612"/>
                  <a:pt x="286267" y="1234527"/>
                  <a:pt x="278731" y="1179709"/>
                </a:cubicBezTo>
                <a:cubicBezTo>
                  <a:pt x="263657" y="1070074"/>
                  <a:pt x="271124" y="968702"/>
                  <a:pt x="250257" y="871159"/>
                </a:cubicBezTo>
                <a:cubicBezTo>
                  <a:pt x="234607" y="798001"/>
                  <a:pt x="215373" y="724110"/>
                  <a:pt x="186221" y="657852"/>
                </a:cubicBezTo>
                <a:lnTo>
                  <a:pt x="161836" y="610560"/>
                </a:lnTo>
                <a:lnTo>
                  <a:pt x="189581" y="553240"/>
                </a:lnTo>
                <a:cubicBezTo>
                  <a:pt x="253115" y="439044"/>
                  <a:pt x="333134" y="340900"/>
                  <a:pt x="421829" y="265316"/>
                </a:cubicBezTo>
                <a:cubicBezTo>
                  <a:pt x="540090" y="164537"/>
                  <a:pt x="682003" y="113119"/>
                  <a:pt x="841399" y="67872"/>
                </a:cubicBezTo>
                <a:lnTo>
                  <a:pt x="1174586" y="12341"/>
                </a:lnTo>
                <a:cubicBezTo>
                  <a:pt x="1250685" y="1029"/>
                  <a:pt x="1274337" y="514"/>
                  <a:pt x="1297989" y="0"/>
                </a:cubicBezTo>
                <a:cubicBezTo>
                  <a:pt x="1295932" y="28794"/>
                  <a:pt x="1294904" y="26738"/>
                  <a:pt x="1291819" y="86382"/>
                </a:cubicBezTo>
                <a:cubicBezTo>
                  <a:pt x="1288734" y="146027"/>
                  <a:pt x="1294904" y="267373"/>
                  <a:pt x="1279479" y="357868"/>
                </a:cubicBezTo>
                <a:cubicBezTo>
                  <a:pt x="1264053" y="448364"/>
                  <a:pt x="1244515" y="547086"/>
                  <a:pt x="1199267" y="629355"/>
                </a:cubicBezTo>
                <a:cubicBezTo>
                  <a:pt x="1154019" y="711623"/>
                  <a:pt x="1082034" y="784636"/>
                  <a:pt x="1007993" y="851480"/>
                </a:cubicBezTo>
                <a:cubicBezTo>
                  <a:pt x="933951" y="918323"/>
                  <a:pt x="842427" y="962542"/>
                  <a:pt x="755017" y="1030414"/>
                </a:cubicBezTo>
                <a:cubicBezTo>
                  <a:pt x="667606" y="1098285"/>
                  <a:pt x="564771" y="1181582"/>
                  <a:pt x="483531" y="1258709"/>
                </a:cubicBezTo>
                <a:cubicBezTo>
                  <a:pt x="442910" y="1297272"/>
                  <a:pt x="406147" y="1334293"/>
                  <a:pt x="370926" y="1372471"/>
                </a:cubicBezTo>
                <a:close/>
                <a:moveTo>
                  <a:pt x="2260" y="1968275"/>
                </a:moveTo>
                <a:lnTo>
                  <a:pt x="0" y="1863560"/>
                </a:lnTo>
                <a:lnTo>
                  <a:pt x="36254" y="1890574"/>
                </a:lnTo>
                <a:close/>
              </a:path>
            </a:pathLst>
          </a:custGeom>
          <a:solidFill>
            <a:schemeClr val="accent6">
              <a:lumMod val="40000"/>
              <a:lumOff val="60000"/>
            </a:schemeClr>
          </a:solidFill>
          <a:ln w="38100" cap="flat" cmpd="sng" algn="ctr">
            <a:solidFill>
              <a:srgbClr val="FFFFFF"/>
            </a:solidFill>
            <a:prstDash val="solid"/>
          </a:ln>
          <a:effectLst/>
        </p:spPr>
        <p:txBody>
          <a:bodyPr tIns="0" bIns="684000" anchor="ctr"/>
          <a:lstStyle/>
          <a:p>
            <a:pPr algn="ctr" eaLnBrk="1" hangingPunct="1">
              <a:defRPr/>
            </a:pPr>
            <a:r>
              <a:rPr lang="en-US" altLang="zh-CN" sz="2400" kern="0" dirty="0">
                <a:solidFill>
                  <a:srgbClr val="FFFFFF"/>
                </a:solidFill>
                <a:latin typeface="Stencil Std" panose="04020904080802020404" pitchFamily="82" charset="0"/>
              </a:rPr>
              <a:t>5</a:t>
            </a:r>
            <a:endParaRPr lang="zh-CN" altLang="en-US" sz="2400" kern="0" dirty="0">
              <a:solidFill>
                <a:srgbClr val="FFFFFF"/>
              </a:solidFill>
              <a:latin typeface="Stencil Std" panose="04020904080802020404" pitchFamily="82" charset="0"/>
            </a:endParaRPr>
          </a:p>
        </p:txBody>
      </p:sp>
      <p:sp>
        <p:nvSpPr>
          <p:cNvPr id="29" name="MH_Other_2">
            <a:extLst>
              <a:ext uri="{FF2B5EF4-FFF2-40B4-BE49-F238E27FC236}">
                <a16:creationId xmlns:a16="http://schemas.microsoft.com/office/drawing/2014/main" xmlns="" id="{BF8FE23A-5095-4838-B985-808B0448270D}"/>
              </a:ext>
            </a:extLst>
          </p:cNvPr>
          <p:cNvSpPr/>
          <p:nvPr>
            <p:custDataLst>
              <p:tags r:id="rId2"/>
            </p:custDataLst>
          </p:nvPr>
        </p:nvSpPr>
        <p:spPr>
          <a:xfrm rot="7200000">
            <a:off x="5907882" y="2917032"/>
            <a:ext cx="1296987" cy="1968500"/>
          </a:xfrm>
          <a:custGeom>
            <a:avLst/>
            <a:gdLst>
              <a:gd name="connsiteX0" fmla="*/ 320923 w 1297989"/>
              <a:gd name="connsiteY0" fmla="*/ 1430869 h 1968275"/>
              <a:gd name="connsiteX1" fmla="*/ 305551 w 1297989"/>
              <a:gd name="connsiteY1" fmla="*/ 1354609 h 1968275"/>
              <a:gd name="connsiteX2" fmla="*/ 278731 w 1297989"/>
              <a:gd name="connsiteY2" fmla="*/ 1179710 h 1968275"/>
              <a:gd name="connsiteX3" fmla="*/ 250257 w 1297989"/>
              <a:gd name="connsiteY3" fmla="*/ 871159 h 1968275"/>
              <a:gd name="connsiteX4" fmla="*/ 186220 w 1297989"/>
              <a:gd name="connsiteY4" fmla="*/ 657852 h 1968275"/>
              <a:gd name="connsiteX5" fmla="*/ 161836 w 1297989"/>
              <a:gd name="connsiteY5" fmla="*/ 610560 h 1968275"/>
              <a:gd name="connsiteX6" fmla="*/ 189581 w 1297989"/>
              <a:gd name="connsiteY6" fmla="*/ 553240 h 1968275"/>
              <a:gd name="connsiteX7" fmla="*/ 421829 w 1297989"/>
              <a:gd name="connsiteY7" fmla="*/ 265316 h 1968275"/>
              <a:gd name="connsiteX8" fmla="*/ 841398 w 1297989"/>
              <a:gd name="connsiteY8" fmla="*/ 67871 h 1968275"/>
              <a:gd name="connsiteX9" fmla="*/ 1174586 w 1297989"/>
              <a:gd name="connsiteY9" fmla="*/ 12340 h 1968275"/>
              <a:gd name="connsiteX10" fmla="*/ 1297989 w 1297989"/>
              <a:gd name="connsiteY10" fmla="*/ 0 h 1968275"/>
              <a:gd name="connsiteX11" fmla="*/ 1291819 w 1297989"/>
              <a:gd name="connsiteY11" fmla="*/ 86382 h 1968275"/>
              <a:gd name="connsiteX12" fmla="*/ 1279478 w 1297989"/>
              <a:gd name="connsiteY12" fmla="*/ 357868 h 1968275"/>
              <a:gd name="connsiteX13" fmla="*/ 1199267 w 1297989"/>
              <a:gd name="connsiteY13" fmla="*/ 629354 h 1968275"/>
              <a:gd name="connsiteX14" fmla="*/ 1007992 w 1297989"/>
              <a:gd name="connsiteY14" fmla="*/ 851480 h 1968275"/>
              <a:gd name="connsiteX15" fmla="*/ 755017 w 1297989"/>
              <a:gd name="connsiteY15" fmla="*/ 1030413 h 1968275"/>
              <a:gd name="connsiteX16" fmla="*/ 483530 w 1297989"/>
              <a:gd name="connsiteY16" fmla="*/ 1258709 h 1968275"/>
              <a:gd name="connsiteX17" fmla="*/ 370925 w 1297989"/>
              <a:gd name="connsiteY17" fmla="*/ 1372471 h 1968275"/>
              <a:gd name="connsiteX18" fmla="*/ 2259 w 1297989"/>
              <a:gd name="connsiteY18" fmla="*/ 1968275 h 1968275"/>
              <a:gd name="connsiteX19" fmla="*/ 0 w 1297989"/>
              <a:gd name="connsiteY19" fmla="*/ 1863561 h 1968275"/>
              <a:gd name="connsiteX20" fmla="*/ 36253 w 1297989"/>
              <a:gd name="connsiteY20" fmla="*/ 1890575 h 1968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97989" h="1968275">
                <a:moveTo>
                  <a:pt x="320923" y="1430869"/>
                </a:moveTo>
                <a:lnTo>
                  <a:pt x="305551" y="1354609"/>
                </a:lnTo>
                <a:cubicBezTo>
                  <a:pt x="295216" y="1294613"/>
                  <a:pt x="286267" y="1234527"/>
                  <a:pt x="278731" y="1179710"/>
                </a:cubicBezTo>
                <a:cubicBezTo>
                  <a:pt x="263657" y="1070075"/>
                  <a:pt x="271124" y="968703"/>
                  <a:pt x="250257" y="871159"/>
                </a:cubicBezTo>
                <a:cubicBezTo>
                  <a:pt x="234607" y="798002"/>
                  <a:pt x="215372" y="724111"/>
                  <a:pt x="186220" y="657852"/>
                </a:cubicBezTo>
                <a:lnTo>
                  <a:pt x="161836" y="610560"/>
                </a:lnTo>
                <a:lnTo>
                  <a:pt x="189581" y="553240"/>
                </a:lnTo>
                <a:cubicBezTo>
                  <a:pt x="253114" y="439044"/>
                  <a:pt x="333133" y="340900"/>
                  <a:pt x="421829" y="265316"/>
                </a:cubicBezTo>
                <a:cubicBezTo>
                  <a:pt x="540090" y="164537"/>
                  <a:pt x="682003" y="113119"/>
                  <a:pt x="841398" y="67871"/>
                </a:cubicBezTo>
                <a:lnTo>
                  <a:pt x="1174586" y="12340"/>
                </a:lnTo>
                <a:cubicBezTo>
                  <a:pt x="1250685" y="1028"/>
                  <a:pt x="1274337" y="514"/>
                  <a:pt x="1297989" y="0"/>
                </a:cubicBezTo>
                <a:cubicBezTo>
                  <a:pt x="1295932" y="28794"/>
                  <a:pt x="1294904" y="26737"/>
                  <a:pt x="1291819" y="86382"/>
                </a:cubicBezTo>
                <a:cubicBezTo>
                  <a:pt x="1288734" y="146027"/>
                  <a:pt x="1294904" y="267373"/>
                  <a:pt x="1279478" y="357868"/>
                </a:cubicBezTo>
                <a:cubicBezTo>
                  <a:pt x="1264054" y="448364"/>
                  <a:pt x="1244515" y="547086"/>
                  <a:pt x="1199267" y="629354"/>
                </a:cubicBezTo>
                <a:cubicBezTo>
                  <a:pt x="1154019" y="711623"/>
                  <a:pt x="1082034" y="784636"/>
                  <a:pt x="1007992" y="851480"/>
                </a:cubicBezTo>
                <a:cubicBezTo>
                  <a:pt x="933951" y="918323"/>
                  <a:pt x="842427" y="962542"/>
                  <a:pt x="755017" y="1030413"/>
                </a:cubicBezTo>
                <a:cubicBezTo>
                  <a:pt x="667606" y="1098285"/>
                  <a:pt x="564770" y="1181582"/>
                  <a:pt x="483530" y="1258709"/>
                </a:cubicBezTo>
                <a:cubicBezTo>
                  <a:pt x="442910" y="1297272"/>
                  <a:pt x="406147" y="1334293"/>
                  <a:pt x="370925" y="1372471"/>
                </a:cubicBezTo>
                <a:close/>
                <a:moveTo>
                  <a:pt x="2259" y="1968275"/>
                </a:moveTo>
                <a:lnTo>
                  <a:pt x="0" y="1863561"/>
                </a:lnTo>
                <a:lnTo>
                  <a:pt x="36253" y="1890575"/>
                </a:lnTo>
                <a:close/>
              </a:path>
            </a:pathLst>
          </a:custGeom>
          <a:solidFill>
            <a:schemeClr val="accent6">
              <a:lumMod val="40000"/>
              <a:lumOff val="60000"/>
            </a:schemeClr>
          </a:solidFill>
          <a:ln w="38100" cap="flat" cmpd="sng" algn="ctr">
            <a:solidFill>
              <a:srgbClr val="FFFFFF"/>
            </a:solidFill>
            <a:prstDash val="solid"/>
          </a:ln>
          <a:effectLst/>
        </p:spPr>
        <p:txBody>
          <a:bodyPr tIns="0" bIns="684000" anchor="ctr"/>
          <a:lstStyle/>
          <a:p>
            <a:pPr algn="ctr" eaLnBrk="1" hangingPunct="1">
              <a:defRPr/>
            </a:pPr>
            <a:r>
              <a:rPr lang="en-US" altLang="zh-CN" sz="2400" kern="0" dirty="0">
                <a:solidFill>
                  <a:srgbClr val="FFFFFF"/>
                </a:solidFill>
                <a:latin typeface="Stencil Std" panose="04020904080802020404" pitchFamily="82" charset="0"/>
              </a:rPr>
              <a:t>4</a:t>
            </a:r>
            <a:endParaRPr lang="zh-CN" altLang="en-US" sz="2400" kern="0" dirty="0">
              <a:solidFill>
                <a:srgbClr val="FFFFFF"/>
              </a:solidFill>
              <a:latin typeface="Stencil Std" panose="04020904080802020404" pitchFamily="82" charset="0"/>
            </a:endParaRPr>
          </a:p>
        </p:txBody>
      </p:sp>
      <p:sp>
        <p:nvSpPr>
          <p:cNvPr id="30" name="MH_Other_3">
            <a:extLst>
              <a:ext uri="{FF2B5EF4-FFF2-40B4-BE49-F238E27FC236}">
                <a16:creationId xmlns:a16="http://schemas.microsoft.com/office/drawing/2014/main" xmlns="" id="{0D15B236-045C-4DF1-AE5C-38AEAADED72F}"/>
              </a:ext>
            </a:extLst>
          </p:cNvPr>
          <p:cNvSpPr/>
          <p:nvPr>
            <p:custDataLst>
              <p:tags r:id="rId3"/>
            </p:custDataLst>
          </p:nvPr>
        </p:nvSpPr>
        <p:spPr>
          <a:xfrm rot="3600000">
            <a:off x="5910263" y="2382838"/>
            <a:ext cx="1298575" cy="1968500"/>
          </a:xfrm>
          <a:custGeom>
            <a:avLst/>
            <a:gdLst>
              <a:gd name="connsiteX0" fmla="*/ 0 w 1298767"/>
              <a:gd name="connsiteY0" fmla="*/ 1862981 h 1968275"/>
              <a:gd name="connsiteX1" fmla="*/ 37031 w 1298767"/>
              <a:gd name="connsiteY1" fmla="*/ 1890575 h 1968275"/>
              <a:gd name="connsiteX2" fmla="*/ 3037 w 1298767"/>
              <a:gd name="connsiteY2" fmla="*/ 1968275 h 1968275"/>
              <a:gd name="connsiteX3" fmla="*/ 190359 w 1298767"/>
              <a:gd name="connsiteY3" fmla="*/ 553240 h 1968275"/>
              <a:gd name="connsiteX4" fmla="*/ 422607 w 1298767"/>
              <a:gd name="connsiteY4" fmla="*/ 265316 h 1968275"/>
              <a:gd name="connsiteX5" fmla="*/ 842177 w 1298767"/>
              <a:gd name="connsiteY5" fmla="*/ 67871 h 1968275"/>
              <a:gd name="connsiteX6" fmla="*/ 1175364 w 1298767"/>
              <a:gd name="connsiteY6" fmla="*/ 12340 h 1968275"/>
              <a:gd name="connsiteX7" fmla="*/ 1298767 w 1298767"/>
              <a:gd name="connsiteY7" fmla="*/ 0 h 1968275"/>
              <a:gd name="connsiteX8" fmla="*/ 1292597 w 1298767"/>
              <a:gd name="connsiteY8" fmla="*/ 86382 h 1968275"/>
              <a:gd name="connsiteX9" fmla="*/ 1280257 w 1298767"/>
              <a:gd name="connsiteY9" fmla="*/ 357868 h 1968275"/>
              <a:gd name="connsiteX10" fmla="*/ 1200045 w 1298767"/>
              <a:gd name="connsiteY10" fmla="*/ 629354 h 1968275"/>
              <a:gd name="connsiteX11" fmla="*/ 1008770 w 1298767"/>
              <a:gd name="connsiteY11" fmla="*/ 851479 h 1968275"/>
              <a:gd name="connsiteX12" fmla="*/ 755795 w 1298767"/>
              <a:gd name="connsiteY12" fmla="*/ 1030414 h 1968275"/>
              <a:gd name="connsiteX13" fmla="*/ 484308 w 1298767"/>
              <a:gd name="connsiteY13" fmla="*/ 1258709 h 1968275"/>
              <a:gd name="connsiteX14" fmla="*/ 371703 w 1298767"/>
              <a:gd name="connsiteY14" fmla="*/ 1372471 h 1968275"/>
              <a:gd name="connsiteX15" fmla="*/ 321700 w 1298767"/>
              <a:gd name="connsiteY15" fmla="*/ 1430870 h 1968275"/>
              <a:gd name="connsiteX16" fmla="*/ 306328 w 1298767"/>
              <a:gd name="connsiteY16" fmla="*/ 1354609 h 1968275"/>
              <a:gd name="connsiteX17" fmla="*/ 279508 w 1298767"/>
              <a:gd name="connsiteY17" fmla="*/ 1179710 h 1968275"/>
              <a:gd name="connsiteX18" fmla="*/ 251034 w 1298767"/>
              <a:gd name="connsiteY18" fmla="*/ 871159 h 1968275"/>
              <a:gd name="connsiteX19" fmla="*/ 186998 w 1298767"/>
              <a:gd name="connsiteY19" fmla="*/ 657852 h 1968275"/>
              <a:gd name="connsiteX20" fmla="*/ 162614 w 1298767"/>
              <a:gd name="connsiteY20" fmla="*/ 610560 h 1968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98767" h="1968275">
                <a:moveTo>
                  <a:pt x="0" y="1862981"/>
                </a:moveTo>
                <a:lnTo>
                  <a:pt x="37031" y="1890575"/>
                </a:lnTo>
                <a:lnTo>
                  <a:pt x="3037" y="1968275"/>
                </a:lnTo>
                <a:close/>
                <a:moveTo>
                  <a:pt x="190359" y="553240"/>
                </a:moveTo>
                <a:cubicBezTo>
                  <a:pt x="253892" y="439044"/>
                  <a:pt x="333911" y="340900"/>
                  <a:pt x="422607" y="265316"/>
                </a:cubicBezTo>
                <a:cubicBezTo>
                  <a:pt x="540868" y="164537"/>
                  <a:pt x="682781" y="113119"/>
                  <a:pt x="842177" y="67871"/>
                </a:cubicBezTo>
                <a:lnTo>
                  <a:pt x="1175364" y="12340"/>
                </a:lnTo>
                <a:cubicBezTo>
                  <a:pt x="1251463" y="1028"/>
                  <a:pt x="1275115" y="514"/>
                  <a:pt x="1298767" y="0"/>
                </a:cubicBezTo>
                <a:cubicBezTo>
                  <a:pt x="1296710" y="28794"/>
                  <a:pt x="1295682" y="26737"/>
                  <a:pt x="1292597" y="86382"/>
                </a:cubicBezTo>
                <a:cubicBezTo>
                  <a:pt x="1289512" y="146027"/>
                  <a:pt x="1295682" y="267373"/>
                  <a:pt x="1280257" y="357868"/>
                </a:cubicBezTo>
                <a:cubicBezTo>
                  <a:pt x="1264831" y="448363"/>
                  <a:pt x="1245293" y="547086"/>
                  <a:pt x="1200045" y="629354"/>
                </a:cubicBezTo>
                <a:cubicBezTo>
                  <a:pt x="1154797" y="711623"/>
                  <a:pt x="1082812" y="784636"/>
                  <a:pt x="1008770" y="851479"/>
                </a:cubicBezTo>
                <a:cubicBezTo>
                  <a:pt x="934729" y="918323"/>
                  <a:pt x="843205" y="962542"/>
                  <a:pt x="755795" y="1030414"/>
                </a:cubicBezTo>
                <a:cubicBezTo>
                  <a:pt x="668384" y="1098285"/>
                  <a:pt x="565549" y="1181582"/>
                  <a:pt x="484308" y="1258709"/>
                </a:cubicBezTo>
                <a:cubicBezTo>
                  <a:pt x="443688" y="1297272"/>
                  <a:pt x="406924" y="1334293"/>
                  <a:pt x="371703" y="1372471"/>
                </a:cubicBezTo>
                <a:lnTo>
                  <a:pt x="321700" y="1430870"/>
                </a:lnTo>
                <a:lnTo>
                  <a:pt x="306328" y="1354609"/>
                </a:lnTo>
                <a:cubicBezTo>
                  <a:pt x="295993" y="1294613"/>
                  <a:pt x="287044" y="1234527"/>
                  <a:pt x="279508" y="1179710"/>
                </a:cubicBezTo>
                <a:cubicBezTo>
                  <a:pt x="264434" y="1070074"/>
                  <a:pt x="271901" y="968703"/>
                  <a:pt x="251034" y="871159"/>
                </a:cubicBezTo>
                <a:cubicBezTo>
                  <a:pt x="235384" y="798001"/>
                  <a:pt x="216149" y="724110"/>
                  <a:pt x="186998" y="657852"/>
                </a:cubicBezTo>
                <a:lnTo>
                  <a:pt x="162614" y="610560"/>
                </a:lnTo>
                <a:close/>
              </a:path>
            </a:pathLst>
          </a:custGeom>
          <a:solidFill>
            <a:schemeClr val="accent6">
              <a:lumMod val="40000"/>
              <a:lumOff val="60000"/>
            </a:schemeClr>
          </a:solidFill>
          <a:ln w="38100" cap="flat" cmpd="sng" algn="ctr">
            <a:solidFill>
              <a:srgbClr val="FFFFFF"/>
            </a:solidFill>
            <a:prstDash val="solid"/>
          </a:ln>
          <a:effectLst/>
        </p:spPr>
        <p:txBody>
          <a:bodyPr tIns="0" bIns="684000" anchor="ctr"/>
          <a:lstStyle/>
          <a:p>
            <a:pPr algn="ctr" eaLnBrk="1" hangingPunct="1">
              <a:defRPr/>
            </a:pPr>
            <a:r>
              <a:rPr lang="en-US" altLang="zh-CN" sz="2400" kern="0" dirty="0">
                <a:solidFill>
                  <a:srgbClr val="FFFFFF"/>
                </a:solidFill>
                <a:latin typeface="Stencil Std" panose="04020904080802020404" pitchFamily="82" charset="0"/>
              </a:rPr>
              <a:t>3</a:t>
            </a:r>
            <a:endParaRPr lang="zh-CN" altLang="en-US" sz="2400" kern="0" dirty="0">
              <a:solidFill>
                <a:srgbClr val="FFFFFF"/>
              </a:solidFill>
              <a:latin typeface="Stencil Std" panose="04020904080802020404" pitchFamily="82" charset="0"/>
            </a:endParaRPr>
          </a:p>
        </p:txBody>
      </p:sp>
      <p:sp>
        <p:nvSpPr>
          <p:cNvPr id="31" name="MH_SubTitle_4">
            <a:extLst>
              <a:ext uri="{FF2B5EF4-FFF2-40B4-BE49-F238E27FC236}">
                <a16:creationId xmlns:a16="http://schemas.microsoft.com/office/drawing/2014/main" xmlns="" id="{D613E1FD-A0B8-4F37-9F90-E100A47D4838}"/>
              </a:ext>
            </a:extLst>
          </p:cNvPr>
          <p:cNvSpPr txBox="1"/>
          <p:nvPr>
            <p:custDataLst>
              <p:tags r:id="rId4"/>
            </p:custDataLst>
          </p:nvPr>
        </p:nvSpPr>
        <p:spPr>
          <a:xfrm>
            <a:off x="6429376" y="4900613"/>
            <a:ext cx="1323975" cy="798512"/>
          </a:xfrm>
          <a:prstGeom prst="rect">
            <a:avLst/>
          </a:prstGeom>
          <a:noFill/>
        </p:spPr>
        <p:txBody>
          <a:bodyPr lIns="121917" tIns="60958" rIns="121917" bIns="60958" anchor="ctr">
            <a:normAutofit/>
          </a:bodyPr>
          <a:lstStyle/>
          <a:p>
            <a:pPr>
              <a:defRPr/>
            </a:pPr>
            <a:r>
              <a:rPr lang="zh-CN" altLang="en-US" sz="1400" dirty="0"/>
              <a:t>单击输入内容</a:t>
            </a:r>
            <a:endParaRPr lang="en-US" altLang="zh-CN" sz="1400" dirty="0"/>
          </a:p>
          <a:p>
            <a:pPr>
              <a:defRPr/>
            </a:pPr>
            <a:r>
              <a:rPr lang="zh-CN" altLang="en-US" sz="1400" dirty="0"/>
              <a:t>单击输入内容</a:t>
            </a:r>
            <a:endParaRPr lang="en-US" altLang="zh-CN" sz="1400" dirty="0"/>
          </a:p>
        </p:txBody>
      </p:sp>
      <p:sp>
        <p:nvSpPr>
          <p:cNvPr id="32" name="MH_SubTitle_1">
            <a:extLst>
              <a:ext uri="{FF2B5EF4-FFF2-40B4-BE49-F238E27FC236}">
                <a16:creationId xmlns:a16="http://schemas.microsoft.com/office/drawing/2014/main" xmlns="" id="{E42B911D-9CA8-48D6-978F-A81CC278316D}"/>
              </a:ext>
            </a:extLst>
          </p:cNvPr>
          <p:cNvSpPr txBox="1"/>
          <p:nvPr>
            <p:custDataLst>
              <p:tags r:id="rId5"/>
            </p:custDataLst>
          </p:nvPr>
        </p:nvSpPr>
        <p:spPr>
          <a:xfrm>
            <a:off x="4435475" y="1614488"/>
            <a:ext cx="1322388" cy="798512"/>
          </a:xfrm>
          <a:prstGeom prst="rect">
            <a:avLst/>
          </a:prstGeom>
          <a:noFill/>
        </p:spPr>
        <p:txBody>
          <a:bodyPr lIns="121917" tIns="60958" rIns="121917" bIns="60958" anchor="ctr">
            <a:normAutofit/>
          </a:bodyPr>
          <a:lstStyle/>
          <a:p>
            <a:pPr>
              <a:defRPr/>
            </a:pPr>
            <a:r>
              <a:rPr lang="zh-CN" altLang="en-US" sz="1400" dirty="0"/>
              <a:t>单击输入内容</a:t>
            </a:r>
            <a:endParaRPr lang="en-US" altLang="zh-CN" sz="1400" dirty="0"/>
          </a:p>
          <a:p>
            <a:pPr>
              <a:defRPr/>
            </a:pPr>
            <a:r>
              <a:rPr lang="zh-CN" altLang="en-US" sz="1400" dirty="0"/>
              <a:t>单击输入内容</a:t>
            </a:r>
            <a:endParaRPr lang="en-US" altLang="zh-CN" sz="1400" dirty="0"/>
          </a:p>
        </p:txBody>
      </p:sp>
      <p:sp>
        <p:nvSpPr>
          <p:cNvPr id="33" name="MH_SubTitle_5">
            <a:extLst>
              <a:ext uri="{FF2B5EF4-FFF2-40B4-BE49-F238E27FC236}">
                <a16:creationId xmlns:a16="http://schemas.microsoft.com/office/drawing/2014/main" xmlns="" id="{9728E621-D5D5-42B5-A554-3DC9BBED8F3B}"/>
              </a:ext>
            </a:extLst>
          </p:cNvPr>
          <p:cNvSpPr txBox="1"/>
          <p:nvPr>
            <p:custDataLst>
              <p:tags r:id="rId6"/>
            </p:custDataLst>
          </p:nvPr>
        </p:nvSpPr>
        <p:spPr>
          <a:xfrm>
            <a:off x="4781550" y="5068888"/>
            <a:ext cx="1322388" cy="798512"/>
          </a:xfrm>
          <a:prstGeom prst="rect">
            <a:avLst/>
          </a:prstGeom>
          <a:noFill/>
        </p:spPr>
        <p:txBody>
          <a:bodyPr lIns="121917" tIns="60958" rIns="121917" bIns="60958" anchor="ctr">
            <a:normAutofit/>
          </a:bodyPr>
          <a:lstStyle/>
          <a:p>
            <a:pPr>
              <a:defRPr/>
            </a:pPr>
            <a:r>
              <a:rPr lang="zh-CN" altLang="en-US" sz="1400" dirty="0"/>
              <a:t>单击输入内容</a:t>
            </a:r>
            <a:endParaRPr lang="en-US" altLang="zh-CN" sz="1400" dirty="0"/>
          </a:p>
          <a:p>
            <a:pPr>
              <a:defRPr/>
            </a:pPr>
            <a:r>
              <a:rPr lang="zh-CN" altLang="en-US" sz="1400" dirty="0"/>
              <a:t>单击输入内容</a:t>
            </a:r>
            <a:endParaRPr lang="en-US" altLang="zh-CN" sz="1400" dirty="0"/>
          </a:p>
        </p:txBody>
      </p:sp>
      <p:sp>
        <p:nvSpPr>
          <p:cNvPr id="34" name="MH_SubTitle_6">
            <a:extLst>
              <a:ext uri="{FF2B5EF4-FFF2-40B4-BE49-F238E27FC236}">
                <a16:creationId xmlns:a16="http://schemas.microsoft.com/office/drawing/2014/main" xmlns="" id="{E0C3F271-D027-4BF7-9F90-1D5DA0C5A591}"/>
              </a:ext>
            </a:extLst>
          </p:cNvPr>
          <p:cNvSpPr txBox="1"/>
          <p:nvPr>
            <p:custDataLst>
              <p:tags r:id="rId7"/>
            </p:custDataLst>
          </p:nvPr>
        </p:nvSpPr>
        <p:spPr>
          <a:xfrm>
            <a:off x="3128964" y="3429001"/>
            <a:ext cx="1322387" cy="798513"/>
          </a:xfrm>
          <a:prstGeom prst="rect">
            <a:avLst/>
          </a:prstGeom>
          <a:noFill/>
        </p:spPr>
        <p:txBody>
          <a:bodyPr lIns="121917" tIns="60958" rIns="121917" bIns="60958" anchor="ctr">
            <a:normAutofit/>
          </a:bodyPr>
          <a:lstStyle/>
          <a:p>
            <a:pPr>
              <a:defRPr/>
            </a:pPr>
            <a:r>
              <a:rPr lang="zh-CN" altLang="en-US" sz="1400" dirty="0"/>
              <a:t>单击输入内容</a:t>
            </a:r>
            <a:endParaRPr lang="en-US" altLang="zh-CN" sz="1400" dirty="0"/>
          </a:p>
          <a:p>
            <a:pPr>
              <a:defRPr/>
            </a:pPr>
            <a:r>
              <a:rPr lang="zh-CN" altLang="en-US" sz="1400" dirty="0"/>
              <a:t>单击输入内容</a:t>
            </a:r>
            <a:endParaRPr lang="en-US" altLang="zh-CN" sz="1400" dirty="0"/>
          </a:p>
        </p:txBody>
      </p:sp>
      <p:sp>
        <p:nvSpPr>
          <p:cNvPr id="35" name="MH_SubTitle_3">
            <a:extLst>
              <a:ext uri="{FF2B5EF4-FFF2-40B4-BE49-F238E27FC236}">
                <a16:creationId xmlns:a16="http://schemas.microsoft.com/office/drawing/2014/main" xmlns="" id="{0A7CAF40-5A77-4394-A8B0-C6C695D454EB}"/>
              </a:ext>
            </a:extLst>
          </p:cNvPr>
          <p:cNvSpPr txBox="1"/>
          <p:nvPr>
            <p:custDataLst>
              <p:tags r:id="rId8"/>
            </p:custDataLst>
          </p:nvPr>
        </p:nvSpPr>
        <p:spPr>
          <a:xfrm>
            <a:off x="7766050" y="3038476"/>
            <a:ext cx="1322388" cy="798513"/>
          </a:xfrm>
          <a:prstGeom prst="rect">
            <a:avLst/>
          </a:prstGeom>
          <a:noFill/>
        </p:spPr>
        <p:txBody>
          <a:bodyPr lIns="121917" tIns="60958" rIns="121917" bIns="60958" anchor="ctr">
            <a:normAutofit/>
          </a:bodyPr>
          <a:lstStyle/>
          <a:p>
            <a:pPr>
              <a:defRPr/>
            </a:pPr>
            <a:r>
              <a:rPr lang="zh-CN" altLang="en-US" sz="1400" dirty="0"/>
              <a:t>单击输入内容</a:t>
            </a:r>
            <a:endParaRPr lang="en-US" altLang="zh-CN" sz="1400" dirty="0"/>
          </a:p>
          <a:p>
            <a:pPr>
              <a:defRPr/>
            </a:pPr>
            <a:r>
              <a:rPr lang="zh-CN" altLang="en-US" sz="1400" dirty="0"/>
              <a:t>单击输入内容</a:t>
            </a:r>
            <a:endParaRPr lang="en-US" altLang="zh-CN" sz="1400" dirty="0"/>
          </a:p>
        </p:txBody>
      </p:sp>
      <p:sp>
        <p:nvSpPr>
          <p:cNvPr id="36" name="MH_SubTitle_2">
            <a:extLst>
              <a:ext uri="{FF2B5EF4-FFF2-40B4-BE49-F238E27FC236}">
                <a16:creationId xmlns:a16="http://schemas.microsoft.com/office/drawing/2014/main" xmlns="" id="{EC03FD53-892D-490A-8D06-8B75E72CBA73}"/>
              </a:ext>
            </a:extLst>
          </p:cNvPr>
          <p:cNvSpPr txBox="1"/>
          <p:nvPr>
            <p:custDataLst>
              <p:tags r:id="rId9"/>
            </p:custDataLst>
          </p:nvPr>
        </p:nvSpPr>
        <p:spPr>
          <a:xfrm>
            <a:off x="6773864" y="1722438"/>
            <a:ext cx="1323975" cy="798512"/>
          </a:xfrm>
          <a:prstGeom prst="rect">
            <a:avLst/>
          </a:prstGeom>
          <a:noFill/>
        </p:spPr>
        <p:txBody>
          <a:bodyPr lIns="121917" tIns="60958" rIns="121917" bIns="60958" anchor="ctr">
            <a:normAutofit/>
          </a:bodyPr>
          <a:lstStyle/>
          <a:p>
            <a:pPr>
              <a:defRPr/>
            </a:pPr>
            <a:r>
              <a:rPr lang="zh-CN" altLang="en-US" sz="1400" dirty="0"/>
              <a:t>单击输入内容</a:t>
            </a:r>
            <a:endParaRPr lang="en-US" altLang="zh-CN" sz="1400" dirty="0"/>
          </a:p>
          <a:p>
            <a:pPr>
              <a:defRPr/>
            </a:pPr>
            <a:r>
              <a:rPr lang="zh-CN" altLang="en-US" sz="1400" dirty="0"/>
              <a:t>单击输入内容</a:t>
            </a:r>
            <a:endParaRPr lang="en-US" altLang="zh-CN" sz="1400" dirty="0"/>
          </a:p>
        </p:txBody>
      </p:sp>
      <p:sp>
        <p:nvSpPr>
          <p:cNvPr id="37" name="MH_Other_4">
            <a:extLst>
              <a:ext uri="{FF2B5EF4-FFF2-40B4-BE49-F238E27FC236}">
                <a16:creationId xmlns:a16="http://schemas.microsoft.com/office/drawing/2014/main" xmlns="" id="{047E7B49-FCBA-4995-9C68-A6860F8C2B94}"/>
              </a:ext>
            </a:extLst>
          </p:cNvPr>
          <p:cNvSpPr/>
          <p:nvPr>
            <p:custDataLst>
              <p:tags r:id="rId10"/>
            </p:custDataLst>
          </p:nvPr>
        </p:nvSpPr>
        <p:spPr>
          <a:xfrm>
            <a:off x="5600700" y="2116139"/>
            <a:ext cx="1136650" cy="1431925"/>
          </a:xfrm>
          <a:custGeom>
            <a:avLst/>
            <a:gdLst>
              <a:gd name="connsiteX0" fmla="*/ 1136153 w 1136153"/>
              <a:gd name="connsiteY0" fmla="*/ 0 h 1430869"/>
              <a:gd name="connsiteX1" fmla="*/ 1129983 w 1136153"/>
              <a:gd name="connsiteY1" fmla="*/ 86382 h 1430869"/>
              <a:gd name="connsiteX2" fmla="*/ 1117643 w 1136153"/>
              <a:gd name="connsiteY2" fmla="*/ 357868 h 1430869"/>
              <a:gd name="connsiteX3" fmla="*/ 1037431 w 1136153"/>
              <a:gd name="connsiteY3" fmla="*/ 629355 h 1430869"/>
              <a:gd name="connsiteX4" fmla="*/ 846157 w 1136153"/>
              <a:gd name="connsiteY4" fmla="*/ 851480 h 1430869"/>
              <a:gd name="connsiteX5" fmla="*/ 593181 w 1136153"/>
              <a:gd name="connsiteY5" fmla="*/ 1030414 h 1430869"/>
              <a:gd name="connsiteX6" fmla="*/ 321695 w 1136153"/>
              <a:gd name="connsiteY6" fmla="*/ 1258709 h 1430869"/>
              <a:gd name="connsiteX7" fmla="*/ 209090 w 1136153"/>
              <a:gd name="connsiteY7" fmla="*/ 1372471 h 1430869"/>
              <a:gd name="connsiteX8" fmla="*/ 159087 w 1136153"/>
              <a:gd name="connsiteY8" fmla="*/ 1430869 h 1430869"/>
              <a:gd name="connsiteX9" fmla="*/ 143715 w 1136153"/>
              <a:gd name="connsiteY9" fmla="*/ 1354609 h 1430869"/>
              <a:gd name="connsiteX10" fmla="*/ 116895 w 1136153"/>
              <a:gd name="connsiteY10" fmla="*/ 1179710 h 1430869"/>
              <a:gd name="connsiteX11" fmla="*/ 88421 w 1136153"/>
              <a:gd name="connsiteY11" fmla="*/ 871159 h 1430869"/>
              <a:gd name="connsiteX12" fmla="*/ 24385 w 1136153"/>
              <a:gd name="connsiteY12" fmla="*/ 657852 h 1430869"/>
              <a:gd name="connsiteX13" fmla="*/ 0 w 1136153"/>
              <a:gd name="connsiteY13" fmla="*/ 610560 h 1430869"/>
              <a:gd name="connsiteX14" fmla="*/ 27745 w 1136153"/>
              <a:gd name="connsiteY14" fmla="*/ 553240 h 1430869"/>
              <a:gd name="connsiteX15" fmla="*/ 259993 w 1136153"/>
              <a:gd name="connsiteY15" fmla="*/ 265316 h 1430869"/>
              <a:gd name="connsiteX16" fmla="*/ 679563 w 1136153"/>
              <a:gd name="connsiteY16" fmla="*/ 67872 h 1430869"/>
              <a:gd name="connsiteX17" fmla="*/ 1012750 w 1136153"/>
              <a:gd name="connsiteY17" fmla="*/ 12340 h 1430869"/>
              <a:gd name="connsiteX18" fmla="*/ 1136153 w 1136153"/>
              <a:gd name="connsiteY18" fmla="*/ 0 h 1430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36153" h="1430869">
                <a:moveTo>
                  <a:pt x="1136153" y="0"/>
                </a:moveTo>
                <a:cubicBezTo>
                  <a:pt x="1134096" y="28794"/>
                  <a:pt x="1133068" y="26737"/>
                  <a:pt x="1129983" y="86382"/>
                </a:cubicBezTo>
                <a:cubicBezTo>
                  <a:pt x="1126898" y="146027"/>
                  <a:pt x="1133068" y="267373"/>
                  <a:pt x="1117643" y="357868"/>
                </a:cubicBezTo>
                <a:cubicBezTo>
                  <a:pt x="1102217" y="448364"/>
                  <a:pt x="1082679" y="547086"/>
                  <a:pt x="1037431" y="629355"/>
                </a:cubicBezTo>
                <a:cubicBezTo>
                  <a:pt x="992183" y="711623"/>
                  <a:pt x="920198" y="784636"/>
                  <a:pt x="846157" y="851480"/>
                </a:cubicBezTo>
                <a:cubicBezTo>
                  <a:pt x="772115" y="918323"/>
                  <a:pt x="680591" y="962542"/>
                  <a:pt x="593181" y="1030414"/>
                </a:cubicBezTo>
                <a:cubicBezTo>
                  <a:pt x="505770" y="1098285"/>
                  <a:pt x="402935" y="1181582"/>
                  <a:pt x="321695" y="1258709"/>
                </a:cubicBezTo>
                <a:cubicBezTo>
                  <a:pt x="281075" y="1297272"/>
                  <a:pt x="244311" y="1334293"/>
                  <a:pt x="209090" y="1372471"/>
                </a:cubicBezTo>
                <a:lnTo>
                  <a:pt x="159087" y="1430869"/>
                </a:lnTo>
                <a:lnTo>
                  <a:pt x="143715" y="1354609"/>
                </a:lnTo>
                <a:cubicBezTo>
                  <a:pt x="133380" y="1294613"/>
                  <a:pt x="124432" y="1234528"/>
                  <a:pt x="116895" y="1179710"/>
                </a:cubicBezTo>
                <a:cubicBezTo>
                  <a:pt x="101821" y="1070075"/>
                  <a:pt x="109288" y="968703"/>
                  <a:pt x="88421" y="871159"/>
                </a:cubicBezTo>
                <a:cubicBezTo>
                  <a:pt x="72771" y="798002"/>
                  <a:pt x="53536" y="724111"/>
                  <a:pt x="24385" y="657852"/>
                </a:cubicBezTo>
                <a:lnTo>
                  <a:pt x="0" y="610560"/>
                </a:lnTo>
                <a:lnTo>
                  <a:pt x="27745" y="553240"/>
                </a:lnTo>
                <a:cubicBezTo>
                  <a:pt x="91278" y="439044"/>
                  <a:pt x="171298" y="340900"/>
                  <a:pt x="259993" y="265316"/>
                </a:cubicBezTo>
                <a:cubicBezTo>
                  <a:pt x="378254" y="164537"/>
                  <a:pt x="520167" y="113119"/>
                  <a:pt x="679563" y="67872"/>
                </a:cubicBezTo>
                <a:lnTo>
                  <a:pt x="1012750" y="12340"/>
                </a:lnTo>
                <a:cubicBezTo>
                  <a:pt x="1088849" y="1028"/>
                  <a:pt x="1112501" y="514"/>
                  <a:pt x="1136153" y="0"/>
                </a:cubicBezTo>
                <a:close/>
              </a:path>
            </a:pathLst>
          </a:custGeom>
          <a:solidFill>
            <a:schemeClr val="accent6">
              <a:lumMod val="40000"/>
              <a:lumOff val="60000"/>
            </a:schemeClr>
          </a:solidFill>
          <a:ln w="38100" cap="flat" cmpd="sng" algn="ctr">
            <a:solidFill>
              <a:srgbClr val="FFFFFF"/>
            </a:solidFill>
            <a:prstDash val="solid"/>
          </a:ln>
          <a:effectLst/>
        </p:spPr>
        <p:txBody>
          <a:bodyPr tIns="0" bIns="252000" anchor="ctr"/>
          <a:lstStyle/>
          <a:p>
            <a:pPr algn="ctr" eaLnBrk="1" hangingPunct="1">
              <a:defRPr/>
            </a:pPr>
            <a:r>
              <a:rPr lang="en-US" altLang="zh-CN" sz="2400" kern="0" dirty="0">
                <a:solidFill>
                  <a:srgbClr val="FFFFFF"/>
                </a:solidFill>
                <a:latin typeface="Stencil Std" panose="04020904080802020404" pitchFamily="82" charset="0"/>
              </a:rPr>
              <a:t>2</a:t>
            </a:r>
            <a:endParaRPr lang="zh-CN" altLang="en-US" sz="2400" kern="0" dirty="0">
              <a:solidFill>
                <a:srgbClr val="FFFFFF"/>
              </a:solidFill>
              <a:latin typeface="Stencil Std" panose="04020904080802020404" pitchFamily="82" charset="0"/>
            </a:endParaRPr>
          </a:p>
        </p:txBody>
      </p:sp>
      <p:sp>
        <p:nvSpPr>
          <p:cNvPr id="38" name="MH_Other_5">
            <a:extLst>
              <a:ext uri="{FF2B5EF4-FFF2-40B4-BE49-F238E27FC236}">
                <a16:creationId xmlns:a16="http://schemas.microsoft.com/office/drawing/2014/main" xmlns="" id="{79F9B335-A5B2-4B08-A492-6FED0F478BE8}"/>
              </a:ext>
            </a:extLst>
          </p:cNvPr>
          <p:cNvSpPr/>
          <p:nvPr>
            <p:custDataLst>
              <p:tags r:id="rId11"/>
            </p:custDataLst>
          </p:nvPr>
        </p:nvSpPr>
        <p:spPr>
          <a:xfrm rot="18000000">
            <a:off x="4899026" y="2465388"/>
            <a:ext cx="1136650" cy="1431925"/>
          </a:xfrm>
          <a:custGeom>
            <a:avLst/>
            <a:gdLst>
              <a:gd name="connsiteX0" fmla="*/ 1136153 w 1136153"/>
              <a:gd name="connsiteY0" fmla="*/ 0 h 1430869"/>
              <a:gd name="connsiteX1" fmla="*/ 1129983 w 1136153"/>
              <a:gd name="connsiteY1" fmla="*/ 86382 h 1430869"/>
              <a:gd name="connsiteX2" fmla="*/ 1117643 w 1136153"/>
              <a:gd name="connsiteY2" fmla="*/ 357868 h 1430869"/>
              <a:gd name="connsiteX3" fmla="*/ 1037431 w 1136153"/>
              <a:gd name="connsiteY3" fmla="*/ 629354 h 1430869"/>
              <a:gd name="connsiteX4" fmla="*/ 846157 w 1136153"/>
              <a:gd name="connsiteY4" fmla="*/ 851479 h 1430869"/>
              <a:gd name="connsiteX5" fmla="*/ 593181 w 1136153"/>
              <a:gd name="connsiteY5" fmla="*/ 1030413 h 1430869"/>
              <a:gd name="connsiteX6" fmla="*/ 321694 w 1136153"/>
              <a:gd name="connsiteY6" fmla="*/ 1258709 h 1430869"/>
              <a:gd name="connsiteX7" fmla="*/ 209089 w 1136153"/>
              <a:gd name="connsiteY7" fmla="*/ 1372471 h 1430869"/>
              <a:gd name="connsiteX8" fmla="*/ 159087 w 1136153"/>
              <a:gd name="connsiteY8" fmla="*/ 1430869 h 1430869"/>
              <a:gd name="connsiteX9" fmla="*/ 143715 w 1136153"/>
              <a:gd name="connsiteY9" fmla="*/ 1354609 h 1430869"/>
              <a:gd name="connsiteX10" fmla="*/ 116895 w 1136153"/>
              <a:gd name="connsiteY10" fmla="*/ 1179710 h 1430869"/>
              <a:gd name="connsiteX11" fmla="*/ 88421 w 1136153"/>
              <a:gd name="connsiteY11" fmla="*/ 871159 h 1430869"/>
              <a:gd name="connsiteX12" fmla="*/ 24384 w 1136153"/>
              <a:gd name="connsiteY12" fmla="*/ 657852 h 1430869"/>
              <a:gd name="connsiteX13" fmla="*/ 0 w 1136153"/>
              <a:gd name="connsiteY13" fmla="*/ 610560 h 1430869"/>
              <a:gd name="connsiteX14" fmla="*/ 27745 w 1136153"/>
              <a:gd name="connsiteY14" fmla="*/ 553240 h 1430869"/>
              <a:gd name="connsiteX15" fmla="*/ 259993 w 1136153"/>
              <a:gd name="connsiteY15" fmla="*/ 265316 h 1430869"/>
              <a:gd name="connsiteX16" fmla="*/ 679563 w 1136153"/>
              <a:gd name="connsiteY16" fmla="*/ 67872 h 1430869"/>
              <a:gd name="connsiteX17" fmla="*/ 1012750 w 1136153"/>
              <a:gd name="connsiteY17" fmla="*/ 12340 h 1430869"/>
              <a:gd name="connsiteX18" fmla="*/ 1136153 w 1136153"/>
              <a:gd name="connsiteY18" fmla="*/ 0 h 1430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36153" h="1430869">
                <a:moveTo>
                  <a:pt x="1136153" y="0"/>
                </a:moveTo>
                <a:cubicBezTo>
                  <a:pt x="1134096" y="28794"/>
                  <a:pt x="1133068" y="26737"/>
                  <a:pt x="1129983" y="86382"/>
                </a:cubicBezTo>
                <a:cubicBezTo>
                  <a:pt x="1126898" y="146027"/>
                  <a:pt x="1133068" y="267373"/>
                  <a:pt x="1117643" y="357868"/>
                </a:cubicBezTo>
                <a:cubicBezTo>
                  <a:pt x="1102217" y="448364"/>
                  <a:pt x="1082679" y="547086"/>
                  <a:pt x="1037431" y="629354"/>
                </a:cubicBezTo>
                <a:cubicBezTo>
                  <a:pt x="992183" y="711623"/>
                  <a:pt x="920198" y="784636"/>
                  <a:pt x="846157" y="851479"/>
                </a:cubicBezTo>
                <a:cubicBezTo>
                  <a:pt x="772115" y="918323"/>
                  <a:pt x="680591" y="962542"/>
                  <a:pt x="593181" y="1030413"/>
                </a:cubicBezTo>
                <a:cubicBezTo>
                  <a:pt x="505770" y="1098285"/>
                  <a:pt x="402934" y="1181582"/>
                  <a:pt x="321694" y="1258709"/>
                </a:cubicBezTo>
                <a:cubicBezTo>
                  <a:pt x="281075" y="1297272"/>
                  <a:pt x="244311" y="1334293"/>
                  <a:pt x="209089" y="1372471"/>
                </a:cubicBezTo>
                <a:lnTo>
                  <a:pt x="159087" y="1430869"/>
                </a:lnTo>
                <a:lnTo>
                  <a:pt x="143715" y="1354609"/>
                </a:lnTo>
                <a:cubicBezTo>
                  <a:pt x="133380" y="1294613"/>
                  <a:pt x="124431" y="1234527"/>
                  <a:pt x="116895" y="1179710"/>
                </a:cubicBezTo>
                <a:cubicBezTo>
                  <a:pt x="101821" y="1070075"/>
                  <a:pt x="109288" y="968703"/>
                  <a:pt x="88421" y="871159"/>
                </a:cubicBezTo>
                <a:cubicBezTo>
                  <a:pt x="72771" y="798002"/>
                  <a:pt x="53536" y="724111"/>
                  <a:pt x="24384" y="657852"/>
                </a:cubicBezTo>
                <a:lnTo>
                  <a:pt x="0" y="610560"/>
                </a:lnTo>
                <a:lnTo>
                  <a:pt x="27745" y="553240"/>
                </a:lnTo>
                <a:cubicBezTo>
                  <a:pt x="91278" y="439044"/>
                  <a:pt x="171297" y="340900"/>
                  <a:pt x="259993" y="265316"/>
                </a:cubicBezTo>
                <a:cubicBezTo>
                  <a:pt x="378254" y="164537"/>
                  <a:pt x="520167" y="113119"/>
                  <a:pt x="679563" y="67872"/>
                </a:cubicBezTo>
                <a:lnTo>
                  <a:pt x="1012750" y="12340"/>
                </a:lnTo>
                <a:cubicBezTo>
                  <a:pt x="1088849" y="1028"/>
                  <a:pt x="1112501" y="514"/>
                  <a:pt x="1136153" y="0"/>
                </a:cubicBezTo>
                <a:close/>
              </a:path>
            </a:pathLst>
          </a:custGeom>
          <a:solidFill>
            <a:schemeClr val="accent6">
              <a:lumMod val="40000"/>
              <a:lumOff val="60000"/>
            </a:schemeClr>
          </a:solidFill>
          <a:ln w="38100" cap="flat" cmpd="sng" algn="ctr">
            <a:solidFill>
              <a:srgbClr val="FFFFFF"/>
            </a:solidFill>
            <a:prstDash val="solid"/>
          </a:ln>
          <a:effectLst/>
        </p:spPr>
        <p:txBody>
          <a:bodyPr tIns="0" bIns="252000" anchor="ctr"/>
          <a:lstStyle/>
          <a:p>
            <a:pPr algn="ctr" eaLnBrk="1" hangingPunct="1">
              <a:defRPr/>
            </a:pPr>
            <a:r>
              <a:rPr lang="en-US" altLang="zh-CN" sz="2400" kern="0" dirty="0">
                <a:solidFill>
                  <a:srgbClr val="FFFFFF"/>
                </a:solidFill>
                <a:latin typeface="Stencil Std" panose="04020904080802020404" pitchFamily="82" charset="0"/>
              </a:rPr>
              <a:t>1</a:t>
            </a:r>
            <a:endParaRPr lang="zh-CN" altLang="en-US" sz="2400" kern="0" dirty="0">
              <a:solidFill>
                <a:srgbClr val="FFFFFF"/>
              </a:solidFill>
              <a:latin typeface="Stencil Std" panose="04020904080802020404" pitchFamily="82" charset="0"/>
            </a:endParaRPr>
          </a:p>
        </p:txBody>
      </p:sp>
      <p:sp>
        <p:nvSpPr>
          <p:cNvPr id="39" name="MH_Other_6">
            <a:extLst>
              <a:ext uri="{FF2B5EF4-FFF2-40B4-BE49-F238E27FC236}">
                <a16:creationId xmlns:a16="http://schemas.microsoft.com/office/drawing/2014/main" xmlns="" id="{015A7573-BD3D-4E02-B8AD-69ACD3542F8E}"/>
              </a:ext>
            </a:extLst>
          </p:cNvPr>
          <p:cNvSpPr/>
          <p:nvPr>
            <p:custDataLst>
              <p:tags r:id="rId12"/>
            </p:custDataLst>
          </p:nvPr>
        </p:nvSpPr>
        <p:spPr>
          <a:xfrm rot="14400000">
            <a:off x="4791076" y="3235326"/>
            <a:ext cx="1135062" cy="1430337"/>
          </a:xfrm>
          <a:custGeom>
            <a:avLst/>
            <a:gdLst>
              <a:gd name="connsiteX0" fmla="*/ 1037431 w 1136153"/>
              <a:gd name="connsiteY0" fmla="*/ 629354 h 1430870"/>
              <a:gd name="connsiteX1" fmla="*/ 846156 w 1136153"/>
              <a:gd name="connsiteY1" fmla="*/ 851479 h 1430870"/>
              <a:gd name="connsiteX2" fmla="*/ 593181 w 1136153"/>
              <a:gd name="connsiteY2" fmla="*/ 1030414 h 1430870"/>
              <a:gd name="connsiteX3" fmla="*/ 321694 w 1136153"/>
              <a:gd name="connsiteY3" fmla="*/ 1258709 h 1430870"/>
              <a:gd name="connsiteX4" fmla="*/ 209089 w 1136153"/>
              <a:gd name="connsiteY4" fmla="*/ 1372471 h 1430870"/>
              <a:gd name="connsiteX5" fmla="*/ 159087 w 1136153"/>
              <a:gd name="connsiteY5" fmla="*/ 1430870 h 1430870"/>
              <a:gd name="connsiteX6" fmla="*/ 143715 w 1136153"/>
              <a:gd name="connsiteY6" fmla="*/ 1354609 h 1430870"/>
              <a:gd name="connsiteX7" fmla="*/ 116894 w 1136153"/>
              <a:gd name="connsiteY7" fmla="*/ 1179710 h 1430870"/>
              <a:gd name="connsiteX8" fmla="*/ 88421 w 1136153"/>
              <a:gd name="connsiteY8" fmla="*/ 871159 h 1430870"/>
              <a:gd name="connsiteX9" fmla="*/ 24384 w 1136153"/>
              <a:gd name="connsiteY9" fmla="*/ 657852 h 1430870"/>
              <a:gd name="connsiteX10" fmla="*/ 0 w 1136153"/>
              <a:gd name="connsiteY10" fmla="*/ 610560 h 1430870"/>
              <a:gd name="connsiteX11" fmla="*/ 27745 w 1136153"/>
              <a:gd name="connsiteY11" fmla="*/ 553240 h 1430870"/>
              <a:gd name="connsiteX12" fmla="*/ 259993 w 1136153"/>
              <a:gd name="connsiteY12" fmla="*/ 265316 h 1430870"/>
              <a:gd name="connsiteX13" fmla="*/ 679563 w 1136153"/>
              <a:gd name="connsiteY13" fmla="*/ 67872 h 1430870"/>
              <a:gd name="connsiteX14" fmla="*/ 1012750 w 1136153"/>
              <a:gd name="connsiteY14" fmla="*/ 12340 h 1430870"/>
              <a:gd name="connsiteX15" fmla="*/ 1136153 w 1136153"/>
              <a:gd name="connsiteY15" fmla="*/ 0 h 1430870"/>
              <a:gd name="connsiteX16" fmla="*/ 1129983 w 1136153"/>
              <a:gd name="connsiteY16" fmla="*/ 86382 h 1430870"/>
              <a:gd name="connsiteX17" fmla="*/ 1117643 w 1136153"/>
              <a:gd name="connsiteY17" fmla="*/ 357868 h 1430870"/>
              <a:gd name="connsiteX18" fmla="*/ 1037431 w 1136153"/>
              <a:gd name="connsiteY18" fmla="*/ 629354 h 1430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36153" h="1430870">
                <a:moveTo>
                  <a:pt x="1037431" y="629354"/>
                </a:moveTo>
                <a:cubicBezTo>
                  <a:pt x="992183" y="711623"/>
                  <a:pt x="920198" y="784636"/>
                  <a:pt x="846156" y="851479"/>
                </a:cubicBezTo>
                <a:cubicBezTo>
                  <a:pt x="772115" y="918323"/>
                  <a:pt x="680591" y="962542"/>
                  <a:pt x="593181" y="1030414"/>
                </a:cubicBezTo>
                <a:cubicBezTo>
                  <a:pt x="505770" y="1098285"/>
                  <a:pt x="402935" y="1181582"/>
                  <a:pt x="321694" y="1258709"/>
                </a:cubicBezTo>
                <a:cubicBezTo>
                  <a:pt x="281074" y="1297272"/>
                  <a:pt x="244310" y="1334293"/>
                  <a:pt x="209089" y="1372471"/>
                </a:cubicBezTo>
                <a:lnTo>
                  <a:pt x="159087" y="1430870"/>
                </a:lnTo>
                <a:lnTo>
                  <a:pt x="143715" y="1354609"/>
                </a:lnTo>
                <a:cubicBezTo>
                  <a:pt x="133379" y="1294613"/>
                  <a:pt x="124431" y="1234528"/>
                  <a:pt x="116894" y="1179710"/>
                </a:cubicBezTo>
                <a:cubicBezTo>
                  <a:pt x="101821" y="1070075"/>
                  <a:pt x="109288" y="968703"/>
                  <a:pt x="88421" y="871159"/>
                </a:cubicBezTo>
                <a:cubicBezTo>
                  <a:pt x="72771" y="798002"/>
                  <a:pt x="53536" y="724111"/>
                  <a:pt x="24384" y="657852"/>
                </a:cubicBezTo>
                <a:lnTo>
                  <a:pt x="0" y="610560"/>
                </a:lnTo>
                <a:lnTo>
                  <a:pt x="27745" y="553240"/>
                </a:lnTo>
                <a:cubicBezTo>
                  <a:pt x="91278" y="439044"/>
                  <a:pt x="171297" y="340900"/>
                  <a:pt x="259993" y="265316"/>
                </a:cubicBezTo>
                <a:cubicBezTo>
                  <a:pt x="378254" y="164537"/>
                  <a:pt x="520167" y="113119"/>
                  <a:pt x="679563" y="67872"/>
                </a:cubicBezTo>
                <a:lnTo>
                  <a:pt x="1012750" y="12340"/>
                </a:lnTo>
                <a:cubicBezTo>
                  <a:pt x="1088849" y="1028"/>
                  <a:pt x="1112501" y="514"/>
                  <a:pt x="1136153" y="0"/>
                </a:cubicBezTo>
                <a:cubicBezTo>
                  <a:pt x="1134096" y="28794"/>
                  <a:pt x="1133068" y="26737"/>
                  <a:pt x="1129983" y="86382"/>
                </a:cubicBezTo>
                <a:cubicBezTo>
                  <a:pt x="1126898" y="146027"/>
                  <a:pt x="1133068" y="267373"/>
                  <a:pt x="1117643" y="357868"/>
                </a:cubicBezTo>
                <a:cubicBezTo>
                  <a:pt x="1102217" y="448363"/>
                  <a:pt x="1082679" y="547086"/>
                  <a:pt x="1037431" y="629354"/>
                </a:cubicBezTo>
                <a:close/>
              </a:path>
            </a:pathLst>
          </a:custGeom>
          <a:solidFill>
            <a:schemeClr val="accent6">
              <a:lumMod val="40000"/>
              <a:lumOff val="60000"/>
            </a:schemeClr>
          </a:solidFill>
          <a:ln w="38100" cap="flat" cmpd="sng" algn="ctr">
            <a:solidFill>
              <a:srgbClr val="FFFFFF"/>
            </a:solidFill>
            <a:prstDash val="solid"/>
          </a:ln>
          <a:effectLst/>
        </p:spPr>
        <p:txBody>
          <a:bodyPr tIns="0" bIns="252000" anchor="ctr"/>
          <a:lstStyle/>
          <a:p>
            <a:pPr algn="ctr" eaLnBrk="1" hangingPunct="1">
              <a:defRPr/>
            </a:pPr>
            <a:r>
              <a:rPr lang="en-US" altLang="zh-CN" sz="2400" kern="0" dirty="0">
                <a:solidFill>
                  <a:srgbClr val="FFFFFF"/>
                </a:solidFill>
                <a:latin typeface="Stencil Std" panose="04020904080802020404" pitchFamily="82" charset="0"/>
              </a:rPr>
              <a:t>6</a:t>
            </a:r>
            <a:endParaRPr lang="zh-CN" altLang="en-US" sz="2400" kern="0" dirty="0">
              <a:solidFill>
                <a:srgbClr val="FFFFFF"/>
              </a:solidFill>
              <a:latin typeface="Stencil Std" panose="04020904080802020404" pitchFamily="82" charset="0"/>
            </a:endParaRPr>
          </a:p>
        </p:txBody>
      </p:sp>
      <p:pic>
        <p:nvPicPr>
          <p:cNvPr id="40" name="图片 39">
            <a:extLst>
              <a:ext uri="{FF2B5EF4-FFF2-40B4-BE49-F238E27FC236}">
                <a16:creationId xmlns:a16="http://schemas.microsoft.com/office/drawing/2014/main" xmlns="" id="{46E0398A-456F-48E8-B984-731F6059D7EF}"/>
              </a:ext>
            </a:extLst>
          </p:cNvPr>
          <p:cNvPicPr>
            <a:picLocks noChangeAspect="1"/>
          </p:cNvPicPr>
          <p:nvPr/>
        </p:nvPicPr>
        <p:blipFill>
          <a:blip r:embed="rId15" cstate="email">
            <a:extLst>
              <a:ext uri="{28A0092B-C50C-407E-A947-70E740481C1C}">
                <a14:useLocalDpi xmlns:a14="http://schemas.microsoft.com/office/drawing/2010/main" xmlns=""/>
              </a:ext>
            </a:extLst>
          </a:blip>
          <a:stretch>
            <a:fillRect/>
          </a:stretch>
        </p:blipFill>
        <p:spPr>
          <a:xfrm>
            <a:off x="-24104" y="0"/>
            <a:ext cx="5473564" cy="6858000"/>
          </a:xfrm>
          <a:prstGeom prst="rect">
            <a:avLst/>
          </a:prstGeom>
        </p:spPr>
      </p:pic>
      <p:sp>
        <p:nvSpPr>
          <p:cNvPr id="41" name="矩形 40">
            <a:extLst>
              <a:ext uri="{FF2B5EF4-FFF2-40B4-BE49-F238E27FC236}">
                <a16:creationId xmlns:a16="http://schemas.microsoft.com/office/drawing/2014/main" xmlns="" id="{F3484B7F-7591-41F2-9850-ADBA082AF875}"/>
              </a:ext>
            </a:extLst>
          </p:cNvPr>
          <p:cNvSpPr/>
          <p:nvPr/>
        </p:nvSpPr>
        <p:spPr>
          <a:xfrm>
            <a:off x="1373822" y="887248"/>
            <a:ext cx="2159953" cy="572464"/>
          </a:xfrm>
          <a:prstGeom prst="rect">
            <a:avLst/>
          </a:prstGeom>
        </p:spPr>
        <p:txBody>
          <a:bodyPr wrap="square">
            <a:spAutoFit/>
          </a:bodyPr>
          <a:lstStyle/>
          <a:p>
            <a:pPr>
              <a:lnSpc>
                <a:spcPct val="130000"/>
              </a:lnSpc>
            </a:pPr>
            <a:r>
              <a:rPr lang="zh-CN" altLang="en-US" sz="2400" dirty="0">
                <a:solidFill>
                  <a:schemeClr val="bg2">
                    <a:lumMod val="50000"/>
                  </a:schemeClr>
                </a:solidFill>
                <a:latin typeface="方正清刻本悦宋简体" panose="02000000000000000000" charset="-122"/>
                <a:ea typeface="方正清刻本悦宋简体" panose="02000000000000000000" charset="-122"/>
              </a:rPr>
              <a:t>点击添加内容</a:t>
            </a:r>
          </a:p>
        </p:txBody>
      </p:sp>
    </p:spTree>
    <p:extLst>
      <p:ext uri="{BB962C8B-B14F-4D97-AF65-F5344CB8AC3E}">
        <p14:creationId xmlns:p14="http://schemas.microsoft.com/office/powerpoint/2010/main" xmlns="" val="3636877709"/>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Tm="0">
        <p15:prstTrans prst="drap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down)">
                                      <p:cBhvr>
                                        <p:cTn id="7" dur="500"/>
                                        <p:tgtEl>
                                          <p:spTgt spid="38"/>
                                        </p:tgtEl>
                                      </p:cBhvr>
                                    </p:animEffect>
                                  </p:childTnLst>
                                </p:cTn>
                              </p:par>
                              <p:par>
                                <p:cTn id="8" presetID="26" presetClass="entr" presetSubtype="0" fill="hold" grpId="0"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wipe(down)">
                                      <p:cBhvr>
                                        <p:cTn id="10" dur="290">
                                          <p:stCondLst>
                                            <p:cond delay="0"/>
                                          </p:stCondLst>
                                        </p:cTn>
                                        <p:tgtEl>
                                          <p:spTgt spid="32"/>
                                        </p:tgtEl>
                                      </p:cBhvr>
                                    </p:animEffect>
                                    <p:anim calcmode="lin" valueType="num">
                                      <p:cBhvr>
                                        <p:cTn id="11" dur="911" tmFilter="0,0; 0.14,0.36; 0.43,0.73; 0.71,0.91; 1.0,1.0">
                                          <p:stCondLst>
                                            <p:cond delay="0"/>
                                          </p:stCondLst>
                                        </p:cTn>
                                        <p:tgtEl>
                                          <p:spTgt spid="32"/>
                                        </p:tgtEl>
                                        <p:attrNameLst>
                                          <p:attrName>ppt_x</p:attrName>
                                        </p:attrNameLst>
                                      </p:cBhvr>
                                      <p:tavLst>
                                        <p:tav tm="0">
                                          <p:val>
                                            <p:strVal val="#ppt_x-0.25"/>
                                          </p:val>
                                        </p:tav>
                                        <p:tav tm="100000">
                                          <p:val>
                                            <p:strVal val="#ppt_x"/>
                                          </p:val>
                                        </p:tav>
                                      </p:tavLst>
                                    </p:anim>
                                    <p:anim calcmode="lin" valueType="num">
                                      <p:cBhvr>
                                        <p:cTn id="12" dur="332" tmFilter="0.0,0.0; 0.25,0.07; 0.50,0.2; 0.75,0.467; 1.0,1.0">
                                          <p:stCondLst>
                                            <p:cond delay="0"/>
                                          </p:stCondLst>
                                        </p:cTn>
                                        <p:tgtEl>
                                          <p:spTgt spid="32"/>
                                        </p:tgtEl>
                                        <p:attrNameLst>
                                          <p:attrName>ppt_y</p:attrName>
                                        </p:attrNameLst>
                                      </p:cBhvr>
                                      <p:tavLst>
                                        <p:tav tm="0" fmla="#ppt_y-sin(pi*$)/3">
                                          <p:val>
                                            <p:fltVal val="0.5"/>
                                          </p:val>
                                        </p:tav>
                                        <p:tav tm="100000">
                                          <p:val>
                                            <p:fltVal val="1"/>
                                          </p:val>
                                        </p:tav>
                                      </p:tavLst>
                                    </p:anim>
                                    <p:anim calcmode="lin" valueType="num">
                                      <p:cBhvr>
                                        <p:cTn id="13" dur="332" tmFilter="0, 0; 0.125,0.2665; 0.25,0.4; 0.375,0.465; 0.5,0.5;  0.625,0.535; 0.75,0.6; 0.875,0.7335; 1,1">
                                          <p:stCondLst>
                                            <p:cond delay="332"/>
                                          </p:stCondLst>
                                        </p:cTn>
                                        <p:tgtEl>
                                          <p:spTgt spid="32"/>
                                        </p:tgtEl>
                                        <p:attrNameLst>
                                          <p:attrName>ppt_y</p:attrName>
                                        </p:attrNameLst>
                                      </p:cBhvr>
                                      <p:tavLst>
                                        <p:tav tm="0" fmla="#ppt_y-sin(pi*$)/9">
                                          <p:val>
                                            <p:fltVal val="0"/>
                                          </p:val>
                                        </p:tav>
                                        <p:tav tm="100000">
                                          <p:val>
                                            <p:fltVal val="1"/>
                                          </p:val>
                                        </p:tav>
                                      </p:tavLst>
                                    </p:anim>
                                    <p:anim calcmode="lin" valueType="num">
                                      <p:cBhvr>
                                        <p:cTn id="14" dur="166" tmFilter="0, 0; 0.125,0.2665; 0.25,0.4; 0.375,0.465; 0.5,0.5;  0.625,0.535; 0.75,0.6; 0.875,0.7335; 1,1">
                                          <p:stCondLst>
                                            <p:cond delay="662"/>
                                          </p:stCondLst>
                                        </p:cTn>
                                        <p:tgtEl>
                                          <p:spTgt spid="32"/>
                                        </p:tgtEl>
                                        <p:attrNameLst>
                                          <p:attrName>ppt_y</p:attrName>
                                        </p:attrNameLst>
                                      </p:cBhvr>
                                      <p:tavLst>
                                        <p:tav tm="0" fmla="#ppt_y-sin(pi*$)/27">
                                          <p:val>
                                            <p:fltVal val="0"/>
                                          </p:val>
                                        </p:tav>
                                        <p:tav tm="100000">
                                          <p:val>
                                            <p:fltVal val="1"/>
                                          </p:val>
                                        </p:tav>
                                      </p:tavLst>
                                    </p:anim>
                                    <p:anim calcmode="lin" valueType="num">
                                      <p:cBhvr>
                                        <p:cTn id="15" dur="82" tmFilter="0, 0; 0.125,0.2665; 0.25,0.4; 0.375,0.465; 0.5,0.5;  0.625,0.535; 0.75,0.6; 0.875,0.7335; 1,1">
                                          <p:stCondLst>
                                            <p:cond delay="828"/>
                                          </p:stCondLst>
                                        </p:cTn>
                                        <p:tgtEl>
                                          <p:spTgt spid="32"/>
                                        </p:tgtEl>
                                        <p:attrNameLst>
                                          <p:attrName>ppt_y</p:attrName>
                                        </p:attrNameLst>
                                      </p:cBhvr>
                                      <p:tavLst>
                                        <p:tav tm="0" fmla="#ppt_y-sin(pi*$)/81">
                                          <p:val>
                                            <p:fltVal val="0"/>
                                          </p:val>
                                        </p:tav>
                                        <p:tav tm="100000">
                                          <p:val>
                                            <p:fltVal val="1"/>
                                          </p:val>
                                        </p:tav>
                                      </p:tavLst>
                                    </p:anim>
                                    <p:animScale>
                                      <p:cBhvr>
                                        <p:cTn id="16" dur="13">
                                          <p:stCondLst>
                                            <p:cond delay="325"/>
                                          </p:stCondLst>
                                        </p:cTn>
                                        <p:tgtEl>
                                          <p:spTgt spid="32"/>
                                        </p:tgtEl>
                                      </p:cBhvr>
                                      <p:to x="100000" y="60000"/>
                                    </p:animScale>
                                    <p:animScale>
                                      <p:cBhvr>
                                        <p:cTn id="17" dur="83" decel="50000">
                                          <p:stCondLst>
                                            <p:cond delay="338"/>
                                          </p:stCondLst>
                                        </p:cTn>
                                        <p:tgtEl>
                                          <p:spTgt spid="32"/>
                                        </p:tgtEl>
                                      </p:cBhvr>
                                      <p:to x="100000" y="100000"/>
                                    </p:animScale>
                                    <p:animScale>
                                      <p:cBhvr>
                                        <p:cTn id="18" dur="13">
                                          <p:stCondLst>
                                            <p:cond delay="656"/>
                                          </p:stCondLst>
                                        </p:cTn>
                                        <p:tgtEl>
                                          <p:spTgt spid="32"/>
                                        </p:tgtEl>
                                      </p:cBhvr>
                                      <p:to x="100000" y="80000"/>
                                    </p:animScale>
                                    <p:animScale>
                                      <p:cBhvr>
                                        <p:cTn id="19" dur="83" decel="50000">
                                          <p:stCondLst>
                                            <p:cond delay="669"/>
                                          </p:stCondLst>
                                        </p:cTn>
                                        <p:tgtEl>
                                          <p:spTgt spid="32"/>
                                        </p:tgtEl>
                                      </p:cBhvr>
                                      <p:to x="100000" y="100000"/>
                                    </p:animScale>
                                    <p:animScale>
                                      <p:cBhvr>
                                        <p:cTn id="20" dur="13">
                                          <p:stCondLst>
                                            <p:cond delay="821"/>
                                          </p:stCondLst>
                                        </p:cTn>
                                        <p:tgtEl>
                                          <p:spTgt spid="32"/>
                                        </p:tgtEl>
                                      </p:cBhvr>
                                      <p:to x="100000" y="90000"/>
                                    </p:animScale>
                                    <p:animScale>
                                      <p:cBhvr>
                                        <p:cTn id="21" dur="83" decel="50000">
                                          <p:stCondLst>
                                            <p:cond delay="834"/>
                                          </p:stCondLst>
                                        </p:cTn>
                                        <p:tgtEl>
                                          <p:spTgt spid="32"/>
                                        </p:tgtEl>
                                      </p:cBhvr>
                                      <p:to x="100000" y="100000"/>
                                    </p:animScale>
                                    <p:animScale>
                                      <p:cBhvr>
                                        <p:cTn id="22" dur="13">
                                          <p:stCondLst>
                                            <p:cond delay="904"/>
                                          </p:stCondLst>
                                        </p:cTn>
                                        <p:tgtEl>
                                          <p:spTgt spid="32"/>
                                        </p:tgtEl>
                                      </p:cBhvr>
                                      <p:to x="100000" y="95000"/>
                                    </p:animScale>
                                    <p:animScale>
                                      <p:cBhvr>
                                        <p:cTn id="23" dur="83" decel="50000">
                                          <p:stCondLst>
                                            <p:cond delay="917"/>
                                          </p:stCondLst>
                                        </p:cTn>
                                        <p:tgtEl>
                                          <p:spTgt spid="32"/>
                                        </p:tgtEl>
                                      </p:cBhvr>
                                      <p:to x="100000" y="100000"/>
                                    </p:animScale>
                                  </p:childTnLst>
                                </p:cTn>
                              </p:par>
                              <p:par>
                                <p:cTn id="24" presetID="22" presetClass="entr" presetSubtype="4" fill="hold" grpId="0" nodeType="withEffect">
                                  <p:stCondLst>
                                    <p:cond delay="0"/>
                                  </p:stCondLst>
                                  <p:childTnLst>
                                    <p:set>
                                      <p:cBhvr>
                                        <p:cTn id="25" dur="1" fill="hold">
                                          <p:stCondLst>
                                            <p:cond delay="0"/>
                                          </p:stCondLst>
                                        </p:cTn>
                                        <p:tgtEl>
                                          <p:spTgt spid="37"/>
                                        </p:tgtEl>
                                        <p:attrNameLst>
                                          <p:attrName>style.visibility</p:attrName>
                                        </p:attrNameLst>
                                      </p:cBhvr>
                                      <p:to>
                                        <p:strVal val="visible"/>
                                      </p:to>
                                    </p:set>
                                    <p:animEffect transition="in" filter="wipe(down)">
                                      <p:cBhvr>
                                        <p:cTn id="26" dur="500"/>
                                        <p:tgtEl>
                                          <p:spTgt spid="37"/>
                                        </p:tgtEl>
                                      </p:cBhvr>
                                    </p:animEffect>
                                  </p:childTnLst>
                                </p:cTn>
                              </p:par>
                              <p:par>
                                <p:cTn id="27" presetID="26" presetClass="entr" presetSubtype="0" fill="hold" grpId="0" nodeType="with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wipe(down)">
                                      <p:cBhvr>
                                        <p:cTn id="29" dur="290">
                                          <p:stCondLst>
                                            <p:cond delay="0"/>
                                          </p:stCondLst>
                                        </p:cTn>
                                        <p:tgtEl>
                                          <p:spTgt spid="36"/>
                                        </p:tgtEl>
                                      </p:cBhvr>
                                    </p:animEffect>
                                    <p:anim calcmode="lin" valueType="num">
                                      <p:cBhvr>
                                        <p:cTn id="30" dur="911" tmFilter="0,0; 0.14,0.36; 0.43,0.73; 0.71,0.91; 1.0,1.0">
                                          <p:stCondLst>
                                            <p:cond delay="0"/>
                                          </p:stCondLst>
                                        </p:cTn>
                                        <p:tgtEl>
                                          <p:spTgt spid="36"/>
                                        </p:tgtEl>
                                        <p:attrNameLst>
                                          <p:attrName>ppt_x</p:attrName>
                                        </p:attrNameLst>
                                      </p:cBhvr>
                                      <p:tavLst>
                                        <p:tav tm="0">
                                          <p:val>
                                            <p:strVal val="#ppt_x-0.25"/>
                                          </p:val>
                                        </p:tav>
                                        <p:tav tm="100000">
                                          <p:val>
                                            <p:strVal val="#ppt_x"/>
                                          </p:val>
                                        </p:tav>
                                      </p:tavLst>
                                    </p:anim>
                                    <p:anim calcmode="lin" valueType="num">
                                      <p:cBhvr>
                                        <p:cTn id="31" dur="332" tmFilter="0.0,0.0; 0.25,0.07; 0.50,0.2; 0.75,0.467; 1.0,1.0">
                                          <p:stCondLst>
                                            <p:cond delay="0"/>
                                          </p:stCondLst>
                                        </p:cTn>
                                        <p:tgtEl>
                                          <p:spTgt spid="36"/>
                                        </p:tgtEl>
                                        <p:attrNameLst>
                                          <p:attrName>ppt_y</p:attrName>
                                        </p:attrNameLst>
                                      </p:cBhvr>
                                      <p:tavLst>
                                        <p:tav tm="0" fmla="#ppt_y-sin(pi*$)/3">
                                          <p:val>
                                            <p:fltVal val="0.5"/>
                                          </p:val>
                                        </p:tav>
                                        <p:tav tm="100000">
                                          <p:val>
                                            <p:fltVal val="1"/>
                                          </p:val>
                                        </p:tav>
                                      </p:tavLst>
                                    </p:anim>
                                    <p:anim calcmode="lin" valueType="num">
                                      <p:cBhvr>
                                        <p:cTn id="32" dur="332" tmFilter="0, 0; 0.125,0.2665; 0.25,0.4; 0.375,0.465; 0.5,0.5;  0.625,0.535; 0.75,0.6; 0.875,0.7335; 1,1">
                                          <p:stCondLst>
                                            <p:cond delay="332"/>
                                          </p:stCondLst>
                                        </p:cTn>
                                        <p:tgtEl>
                                          <p:spTgt spid="36"/>
                                        </p:tgtEl>
                                        <p:attrNameLst>
                                          <p:attrName>ppt_y</p:attrName>
                                        </p:attrNameLst>
                                      </p:cBhvr>
                                      <p:tavLst>
                                        <p:tav tm="0" fmla="#ppt_y-sin(pi*$)/9">
                                          <p:val>
                                            <p:fltVal val="0"/>
                                          </p:val>
                                        </p:tav>
                                        <p:tav tm="100000">
                                          <p:val>
                                            <p:fltVal val="1"/>
                                          </p:val>
                                        </p:tav>
                                      </p:tavLst>
                                    </p:anim>
                                    <p:anim calcmode="lin" valueType="num">
                                      <p:cBhvr>
                                        <p:cTn id="33" dur="166" tmFilter="0, 0; 0.125,0.2665; 0.25,0.4; 0.375,0.465; 0.5,0.5;  0.625,0.535; 0.75,0.6; 0.875,0.7335; 1,1">
                                          <p:stCondLst>
                                            <p:cond delay="662"/>
                                          </p:stCondLst>
                                        </p:cTn>
                                        <p:tgtEl>
                                          <p:spTgt spid="36"/>
                                        </p:tgtEl>
                                        <p:attrNameLst>
                                          <p:attrName>ppt_y</p:attrName>
                                        </p:attrNameLst>
                                      </p:cBhvr>
                                      <p:tavLst>
                                        <p:tav tm="0" fmla="#ppt_y-sin(pi*$)/27">
                                          <p:val>
                                            <p:fltVal val="0"/>
                                          </p:val>
                                        </p:tav>
                                        <p:tav tm="100000">
                                          <p:val>
                                            <p:fltVal val="1"/>
                                          </p:val>
                                        </p:tav>
                                      </p:tavLst>
                                    </p:anim>
                                    <p:anim calcmode="lin" valueType="num">
                                      <p:cBhvr>
                                        <p:cTn id="34" dur="82" tmFilter="0, 0; 0.125,0.2665; 0.25,0.4; 0.375,0.465; 0.5,0.5;  0.625,0.535; 0.75,0.6; 0.875,0.7335; 1,1">
                                          <p:stCondLst>
                                            <p:cond delay="828"/>
                                          </p:stCondLst>
                                        </p:cTn>
                                        <p:tgtEl>
                                          <p:spTgt spid="36"/>
                                        </p:tgtEl>
                                        <p:attrNameLst>
                                          <p:attrName>ppt_y</p:attrName>
                                        </p:attrNameLst>
                                      </p:cBhvr>
                                      <p:tavLst>
                                        <p:tav tm="0" fmla="#ppt_y-sin(pi*$)/81">
                                          <p:val>
                                            <p:fltVal val="0"/>
                                          </p:val>
                                        </p:tav>
                                        <p:tav tm="100000">
                                          <p:val>
                                            <p:fltVal val="1"/>
                                          </p:val>
                                        </p:tav>
                                      </p:tavLst>
                                    </p:anim>
                                    <p:animScale>
                                      <p:cBhvr>
                                        <p:cTn id="35" dur="13">
                                          <p:stCondLst>
                                            <p:cond delay="325"/>
                                          </p:stCondLst>
                                        </p:cTn>
                                        <p:tgtEl>
                                          <p:spTgt spid="36"/>
                                        </p:tgtEl>
                                      </p:cBhvr>
                                      <p:to x="100000" y="60000"/>
                                    </p:animScale>
                                    <p:animScale>
                                      <p:cBhvr>
                                        <p:cTn id="36" dur="83" decel="50000">
                                          <p:stCondLst>
                                            <p:cond delay="338"/>
                                          </p:stCondLst>
                                        </p:cTn>
                                        <p:tgtEl>
                                          <p:spTgt spid="36"/>
                                        </p:tgtEl>
                                      </p:cBhvr>
                                      <p:to x="100000" y="100000"/>
                                    </p:animScale>
                                    <p:animScale>
                                      <p:cBhvr>
                                        <p:cTn id="37" dur="13">
                                          <p:stCondLst>
                                            <p:cond delay="656"/>
                                          </p:stCondLst>
                                        </p:cTn>
                                        <p:tgtEl>
                                          <p:spTgt spid="36"/>
                                        </p:tgtEl>
                                      </p:cBhvr>
                                      <p:to x="100000" y="80000"/>
                                    </p:animScale>
                                    <p:animScale>
                                      <p:cBhvr>
                                        <p:cTn id="38" dur="83" decel="50000">
                                          <p:stCondLst>
                                            <p:cond delay="669"/>
                                          </p:stCondLst>
                                        </p:cTn>
                                        <p:tgtEl>
                                          <p:spTgt spid="36"/>
                                        </p:tgtEl>
                                      </p:cBhvr>
                                      <p:to x="100000" y="100000"/>
                                    </p:animScale>
                                    <p:animScale>
                                      <p:cBhvr>
                                        <p:cTn id="39" dur="13">
                                          <p:stCondLst>
                                            <p:cond delay="821"/>
                                          </p:stCondLst>
                                        </p:cTn>
                                        <p:tgtEl>
                                          <p:spTgt spid="36"/>
                                        </p:tgtEl>
                                      </p:cBhvr>
                                      <p:to x="100000" y="90000"/>
                                    </p:animScale>
                                    <p:animScale>
                                      <p:cBhvr>
                                        <p:cTn id="40" dur="83" decel="50000">
                                          <p:stCondLst>
                                            <p:cond delay="834"/>
                                          </p:stCondLst>
                                        </p:cTn>
                                        <p:tgtEl>
                                          <p:spTgt spid="36"/>
                                        </p:tgtEl>
                                      </p:cBhvr>
                                      <p:to x="100000" y="100000"/>
                                    </p:animScale>
                                    <p:animScale>
                                      <p:cBhvr>
                                        <p:cTn id="41" dur="13">
                                          <p:stCondLst>
                                            <p:cond delay="904"/>
                                          </p:stCondLst>
                                        </p:cTn>
                                        <p:tgtEl>
                                          <p:spTgt spid="36"/>
                                        </p:tgtEl>
                                      </p:cBhvr>
                                      <p:to x="100000" y="95000"/>
                                    </p:animScale>
                                    <p:animScale>
                                      <p:cBhvr>
                                        <p:cTn id="42" dur="83" decel="50000">
                                          <p:stCondLst>
                                            <p:cond delay="917"/>
                                          </p:stCondLst>
                                        </p:cTn>
                                        <p:tgtEl>
                                          <p:spTgt spid="36"/>
                                        </p:tgtEl>
                                      </p:cBhvr>
                                      <p:to x="100000" y="100000"/>
                                    </p:animScale>
                                  </p:childTnLst>
                                </p:cTn>
                              </p:par>
                              <p:par>
                                <p:cTn id="43" presetID="22" presetClass="entr" presetSubtype="8" fill="hold" grpId="0" nodeType="with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wipe(left)">
                                      <p:cBhvr>
                                        <p:cTn id="45" dur="500"/>
                                        <p:tgtEl>
                                          <p:spTgt spid="30"/>
                                        </p:tgtEl>
                                      </p:cBhvr>
                                    </p:animEffect>
                                  </p:childTnLst>
                                </p:cTn>
                              </p:par>
                              <p:par>
                                <p:cTn id="46" presetID="26" presetClass="entr" presetSubtype="0" fill="hold" grpId="0" nodeType="with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wipe(down)">
                                      <p:cBhvr>
                                        <p:cTn id="48" dur="290">
                                          <p:stCondLst>
                                            <p:cond delay="0"/>
                                          </p:stCondLst>
                                        </p:cTn>
                                        <p:tgtEl>
                                          <p:spTgt spid="35"/>
                                        </p:tgtEl>
                                      </p:cBhvr>
                                    </p:animEffect>
                                    <p:anim calcmode="lin" valueType="num">
                                      <p:cBhvr>
                                        <p:cTn id="49" dur="911" tmFilter="0,0; 0.14,0.36; 0.43,0.73; 0.71,0.91; 1.0,1.0">
                                          <p:stCondLst>
                                            <p:cond delay="0"/>
                                          </p:stCondLst>
                                        </p:cTn>
                                        <p:tgtEl>
                                          <p:spTgt spid="35"/>
                                        </p:tgtEl>
                                        <p:attrNameLst>
                                          <p:attrName>ppt_x</p:attrName>
                                        </p:attrNameLst>
                                      </p:cBhvr>
                                      <p:tavLst>
                                        <p:tav tm="0">
                                          <p:val>
                                            <p:strVal val="#ppt_x-0.25"/>
                                          </p:val>
                                        </p:tav>
                                        <p:tav tm="100000">
                                          <p:val>
                                            <p:strVal val="#ppt_x"/>
                                          </p:val>
                                        </p:tav>
                                      </p:tavLst>
                                    </p:anim>
                                    <p:anim calcmode="lin" valueType="num">
                                      <p:cBhvr>
                                        <p:cTn id="50" dur="332" tmFilter="0.0,0.0; 0.25,0.07; 0.50,0.2; 0.75,0.467; 1.0,1.0">
                                          <p:stCondLst>
                                            <p:cond delay="0"/>
                                          </p:stCondLst>
                                        </p:cTn>
                                        <p:tgtEl>
                                          <p:spTgt spid="35"/>
                                        </p:tgtEl>
                                        <p:attrNameLst>
                                          <p:attrName>ppt_y</p:attrName>
                                        </p:attrNameLst>
                                      </p:cBhvr>
                                      <p:tavLst>
                                        <p:tav tm="0" fmla="#ppt_y-sin(pi*$)/3">
                                          <p:val>
                                            <p:fltVal val="0.5"/>
                                          </p:val>
                                        </p:tav>
                                        <p:tav tm="100000">
                                          <p:val>
                                            <p:fltVal val="1"/>
                                          </p:val>
                                        </p:tav>
                                      </p:tavLst>
                                    </p:anim>
                                    <p:anim calcmode="lin" valueType="num">
                                      <p:cBhvr>
                                        <p:cTn id="51" dur="332" tmFilter="0, 0; 0.125,0.2665; 0.25,0.4; 0.375,0.465; 0.5,0.5;  0.625,0.535; 0.75,0.6; 0.875,0.7335; 1,1">
                                          <p:stCondLst>
                                            <p:cond delay="332"/>
                                          </p:stCondLst>
                                        </p:cTn>
                                        <p:tgtEl>
                                          <p:spTgt spid="35"/>
                                        </p:tgtEl>
                                        <p:attrNameLst>
                                          <p:attrName>ppt_y</p:attrName>
                                        </p:attrNameLst>
                                      </p:cBhvr>
                                      <p:tavLst>
                                        <p:tav tm="0" fmla="#ppt_y-sin(pi*$)/9">
                                          <p:val>
                                            <p:fltVal val="0"/>
                                          </p:val>
                                        </p:tav>
                                        <p:tav tm="100000">
                                          <p:val>
                                            <p:fltVal val="1"/>
                                          </p:val>
                                        </p:tav>
                                      </p:tavLst>
                                    </p:anim>
                                    <p:anim calcmode="lin" valueType="num">
                                      <p:cBhvr>
                                        <p:cTn id="52" dur="166" tmFilter="0, 0; 0.125,0.2665; 0.25,0.4; 0.375,0.465; 0.5,0.5;  0.625,0.535; 0.75,0.6; 0.875,0.7335; 1,1">
                                          <p:stCondLst>
                                            <p:cond delay="662"/>
                                          </p:stCondLst>
                                        </p:cTn>
                                        <p:tgtEl>
                                          <p:spTgt spid="35"/>
                                        </p:tgtEl>
                                        <p:attrNameLst>
                                          <p:attrName>ppt_y</p:attrName>
                                        </p:attrNameLst>
                                      </p:cBhvr>
                                      <p:tavLst>
                                        <p:tav tm="0" fmla="#ppt_y-sin(pi*$)/27">
                                          <p:val>
                                            <p:fltVal val="0"/>
                                          </p:val>
                                        </p:tav>
                                        <p:tav tm="100000">
                                          <p:val>
                                            <p:fltVal val="1"/>
                                          </p:val>
                                        </p:tav>
                                      </p:tavLst>
                                    </p:anim>
                                    <p:anim calcmode="lin" valueType="num">
                                      <p:cBhvr>
                                        <p:cTn id="53" dur="82" tmFilter="0, 0; 0.125,0.2665; 0.25,0.4; 0.375,0.465; 0.5,0.5;  0.625,0.535; 0.75,0.6; 0.875,0.7335; 1,1">
                                          <p:stCondLst>
                                            <p:cond delay="828"/>
                                          </p:stCondLst>
                                        </p:cTn>
                                        <p:tgtEl>
                                          <p:spTgt spid="35"/>
                                        </p:tgtEl>
                                        <p:attrNameLst>
                                          <p:attrName>ppt_y</p:attrName>
                                        </p:attrNameLst>
                                      </p:cBhvr>
                                      <p:tavLst>
                                        <p:tav tm="0" fmla="#ppt_y-sin(pi*$)/81">
                                          <p:val>
                                            <p:fltVal val="0"/>
                                          </p:val>
                                        </p:tav>
                                        <p:tav tm="100000">
                                          <p:val>
                                            <p:fltVal val="1"/>
                                          </p:val>
                                        </p:tav>
                                      </p:tavLst>
                                    </p:anim>
                                    <p:animScale>
                                      <p:cBhvr>
                                        <p:cTn id="54" dur="13">
                                          <p:stCondLst>
                                            <p:cond delay="325"/>
                                          </p:stCondLst>
                                        </p:cTn>
                                        <p:tgtEl>
                                          <p:spTgt spid="35"/>
                                        </p:tgtEl>
                                      </p:cBhvr>
                                      <p:to x="100000" y="60000"/>
                                    </p:animScale>
                                    <p:animScale>
                                      <p:cBhvr>
                                        <p:cTn id="55" dur="83" decel="50000">
                                          <p:stCondLst>
                                            <p:cond delay="338"/>
                                          </p:stCondLst>
                                        </p:cTn>
                                        <p:tgtEl>
                                          <p:spTgt spid="35"/>
                                        </p:tgtEl>
                                      </p:cBhvr>
                                      <p:to x="100000" y="100000"/>
                                    </p:animScale>
                                    <p:animScale>
                                      <p:cBhvr>
                                        <p:cTn id="56" dur="13">
                                          <p:stCondLst>
                                            <p:cond delay="656"/>
                                          </p:stCondLst>
                                        </p:cTn>
                                        <p:tgtEl>
                                          <p:spTgt spid="35"/>
                                        </p:tgtEl>
                                      </p:cBhvr>
                                      <p:to x="100000" y="80000"/>
                                    </p:animScale>
                                    <p:animScale>
                                      <p:cBhvr>
                                        <p:cTn id="57" dur="83" decel="50000">
                                          <p:stCondLst>
                                            <p:cond delay="669"/>
                                          </p:stCondLst>
                                        </p:cTn>
                                        <p:tgtEl>
                                          <p:spTgt spid="35"/>
                                        </p:tgtEl>
                                      </p:cBhvr>
                                      <p:to x="100000" y="100000"/>
                                    </p:animScale>
                                    <p:animScale>
                                      <p:cBhvr>
                                        <p:cTn id="58" dur="13">
                                          <p:stCondLst>
                                            <p:cond delay="821"/>
                                          </p:stCondLst>
                                        </p:cTn>
                                        <p:tgtEl>
                                          <p:spTgt spid="35"/>
                                        </p:tgtEl>
                                      </p:cBhvr>
                                      <p:to x="100000" y="90000"/>
                                    </p:animScale>
                                    <p:animScale>
                                      <p:cBhvr>
                                        <p:cTn id="59" dur="83" decel="50000">
                                          <p:stCondLst>
                                            <p:cond delay="834"/>
                                          </p:stCondLst>
                                        </p:cTn>
                                        <p:tgtEl>
                                          <p:spTgt spid="35"/>
                                        </p:tgtEl>
                                      </p:cBhvr>
                                      <p:to x="100000" y="100000"/>
                                    </p:animScale>
                                    <p:animScale>
                                      <p:cBhvr>
                                        <p:cTn id="60" dur="13">
                                          <p:stCondLst>
                                            <p:cond delay="904"/>
                                          </p:stCondLst>
                                        </p:cTn>
                                        <p:tgtEl>
                                          <p:spTgt spid="35"/>
                                        </p:tgtEl>
                                      </p:cBhvr>
                                      <p:to x="100000" y="95000"/>
                                    </p:animScale>
                                    <p:animScale>
                                      <p:cBhvr>
                                        <p:cTn id="61" dur="83" decel="50000">
                                          <p:stCondLst>
                                            <p:cond delay="917"/>
                                          </p:stCondLst>
                                        </p:cTn>
                                        <p:tgtEl>
                                          <p:spTgt spid="35"/>
                                        </p:tgtEl>
                                      </p:cBhvr>
                                      <p:to x="100000" y="100000"/>
                                    </p:animScale>
                                  </p:childTnLst>
                                </p:cTn>
                              </p:par>
                              <p:par>
                                <p:cTn id="62" presetID="22" presetClass="entr" presetSubtype="1" fill="hold" grpId="0" nodeType="withEffect">
                                  <p:stCondLst>
                                    <p:cond delay="0"/>
                                  </p:stCondLst>
                                  <p:childTnLst>
                                    <p:set>
                                      <p:cBhvr>
                                        <p:cTn id="63" dur="1" fill="hold">
                                          <p:stCondLst>
                                            <p:cond delay="0"/>
                                          </p:stCondLst>
                                        </p:cTn>
                                        <p:tgtEl>
                                          <p:spTgt spid="29"/>
                                        </p:tgtEl>
                                        <p:attrNameLst>
                                          <p:attrName>style.visibility</p:attrName>
                                        </p:attrNameLst>
                                      </p:cBhvr>
                                      <p:to>
                                        <p:strVal val="visible"/>
                                      </p:to>
                                    </p:set>
                                    <p:animEffect transition="in" filter="wipe(up)">
                                      <p:cBhvr>
                                        <p:cTn id="64" dur="500"/>
                                        <p:tgtEl>
                                          <p:spTgt spid="29"/>
                                        </p:tgtEl>
                                      </p:cBhvr>
                                    </p:animEffect>
                                  </p:childTnLst>
                                </p:cTn>
                              </p:par>
                              <p:par>
                                <p:cTn id="65" presetID="26" presetClass="entr" presetSubtype="0" fill="hold" grpId="0" nodeType="with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wipe(down)">
                                      <p:cBhvr>
                                        <p:cTn id="67" dur="290">
                                          <p:stCondLst>
                                            <p:cond delay="0"/>
                                          </p:stCondLst>
                                        </p:cTn>
                                        <p:tgtEl>
                                          <p:spTgt spid="31"/>
                                        </p:tgtEl>
                                      </p:cBhvr>
                                    </p:animEffect>
                                    <p:anim calcmode="lin" valueType="num">
                                      <p:cBhvr>
                                        <p:cTn id="68" dur="911" tmFilter="0,0; 0.14,0.36; 0.43,0.73; 0.71,0.91; 1.0,1.0">
                                          <p:stCondLst>
                                            <p:cond delay="0"/>
                                          </p:stCondLst>
                                        </p:cTn>
                                        <p:tgtEl>
                                          <p:spTgt spid="31"/>
                                        </p:tgtEl>
                                        <p:attrNameLst>
                                          <p:attrName>ppt_x</p:attrName>
                                        </p:attrNameLst>
                                      </p:cBhvr>
                                      <p:tavLst>
                                        <p:tav tm="0">
                                          <p:val>
                                            <p:strVal val="#ppt_x-0.25"/>
                                          </p:val>
                                        </p:tav>
                                        <p:tav tm="100000">
                                          <p:val>
                                            <p:strVal val="#ppt_x"/>
                                          </p:val>
                                        </p:tav>
                                      </p:tavLst>
                                    </p:anim>
                                    <p:anim calcmode="lin" valueType="num">
                                      <p:cBhvr>
                                        <p:cTn id="69" dur="332" tmFilter="0.0,0.0; 0.25,0.07; 0.50,0.2; 0.75,0.467; 1.0,1.0">
                                          <p:stCondLst>
                                            <p:cond delay="0"/>
                                          </p:stCondLst>
                                        </p:cTn>
                                        <p:tgtEl>
                                          <p:spTgt spid="31"/>
                                        </p:tgtEl>
                                        <p:attrNameLst>
                                          <p:attrName>ppt_y</p:attrName>
                                        </p:attrNameLst>
                                      </p:cBhvr>
                                      <p:tavLst>
                                        <p:tav tm="0" fmla="#ppt_y-sin(pi*$)/3">
                                          <p:val>
                                            <p:fltVal val="0.5"/>
                                          </p:val>
                                        </p:tav>
                                        <p:tav tm="100000">
                                          <p:val>
                                            <p:fltVal val="1"/>
                                          </p:val>
                                        </p:tav>
                                      </p:tavLst>
                                    </p:anim>
                                    <p:anim calcmode="lin" valueType="num">
                                      <p:cBhvr>
                                        <p:cTn id="70" dur="332" tmFilter="0, 0; 0.125,0.2665; 0.25,0.4; 0.375,0.465; 0.5,0.5;  0.625,0.535; 0.75,0.6; 0.875,0.7335; 1,1">
                                          <p:stCondLst>
                                            <p:cond delay="332"/>
                                          </p:stCondLst>
                                        </p:cTn>
                                        <p:tgtEl>
                                          <p:spTgt spid="31"/>
                                        </p:tgtEl>
                                        <p:attrNameLst>
                                          <p:attrName>ppt_y</p:attrName>
                                        </p:attrNameLst>
                                      </p:cBhvr>
                                      <p:tavLst>
                                        <p:tav tm="0" fmla="#ppt_y-sin(pi*$)/9">
                                          <p:val>
                                            <p:fltVal val="0"/>
                                          </p:val>
                                        </p:tav>
                                        <p:tav tm="100000">
                                          <p:val>
                                            <p:fltVal val="1"/>
                                          </p:val>
                                        </p:tav>
                                      </p:tavLst>
                                    </p:anim>
                                    <p:anim calcmode="lin" valueType="num">
                                      <p:cBhvr>
                                        <p:cTn id="71" dur="166" tmFilter="0, 0; 0.125,0.2665; 0.25,0.4; 0.375,0.465; 0.5,0.5;  0.625,0.535; 0.75,0.6; 0.875,0.7335; 1,1">
                                          <p:stCondLst>
                                            <p:cond delay="662"/>
                                          </p:stCondLst>
                                        </p:cTn>
                                        <p:tgtEl>
                                          <p:spTgt spid="31"/>
                                        </p:tgtEl>
                                        <p:attrNameLst>
                                          <p:attrName>ppt_y</p:attrName>
                                        </p:attrNameLst>
                                      </p:cBhvr>
                                      <p:tavLst>
                                        <p:tav tm="0" fmla="#ppt_y-sin(pi*$)/27">
                                          <p:val>
                                            <p:fltVal val="0"/>
                                          </p:val>
                                        </p:tav>
                                        <p:tav tm="100000">
                                          <p:val>
                                            <p:fltVal val="1"/>
                                          </p:val>
                                        </p:tav>
                                      </p:tavLst>
                                    </p:anim>
                                    <p:anim calcmode="lin" valueType="num">
                                      <p:cBhvr>
                                        <p:cTn id="72" dur="82" tmFilter="0, 0; 0.125,0.2665; 0.25,0.4; 0.375,0.465; 0.5,0.5;  0.625,0.535; 0.75,0.6; 0.875,0.7335; 1,1">
                                          <p:stCondLst>
                                            <p:cond delay="828"/>
                                          </p:stCondLst>
                                        </p:cTn>
                                        <p:tgtEl>
                                          <p:spTgt spid="31"/>
                                        </p:tgtEl>
                                        <p:attrNameLst>
                                          <p:attrName>ppt_y</p:attrName>
                                        </p:attrNameLst>
                                      </p:cBhvr>
                                      <p:tavLst>
                                        <p:tav tm="0" fmla="#ppt_y-sin(pi*$)/81">
                                          <p:val>
                                            <p:fltVal val="0"/>
                                          </p:val>
                                        </p:tav>
                                        <p:tav tm="100000">
                                          <p:val>
                                            <p:fltVal val="1"/>
                                          </p:val>
                                        </p:tav>
                                      </p:tavLst>
                                    </p:anim>
                                    <p:animScale>
                                      <p:cBhvr>
                                        <p:cTn id="73" dur="13">
                                          <p:stCondLst>
                                            <p:cond delay="325"/>
                                          </p:stCondLst>
                                        </p:cTn>
                                        <p:tgtEl>
                                          <p:spTgt spid="31"/>
                                        </p:tgtEl>
                                      </p:cBhvr>
                                      <p:to x="100000" y="60000"/>
                                    </p:animScale>
                                    <p:animScale>
                                      <p:cBhvr>
                                        <p:cTn id="74" dur="83" decel="50000">
                                          <p:stCondLst>
                                            <p:cond delay="338"/>
                                          </p:stCondLst>
                                        </p:cTn>
                                        <p:tgtEl>
                                          <p:spTgt spid="31"/>
                                        </p:tgtEl>
                                      </p:cBhvr>
                                      <p:to x="100000" y="100000"/>
                                    </p:animScale>
                                    <p:animScale>
                                      <p:cBhvr>
                                        <p:cTn id="75" dur="13">
                                          <p:stCondLst>
                                            <p:cond delay="656"/>
                                          </p:stCondLst>
                                        </p:cTn>
                                        <p:tgtEl>
                                          <p:spTgt spid="31"/>
                                        </p:tgtEl>
                                      </p:cBhvr>
                                      <p:to x="100000" y="80000"/>
                                    </p:animScale>
                                    <p:animScale>
                                      <p:cBhvr>
                                        <p:cTn id="76" dur="83" decel="50000">
                                          <p:stCondLst>
                                            <p:cond delay="669"/>
                                          </p:stCondLst>
                                        </p:cTn>
                                        <p:tgtEl>
                                          <p:spTgt spid="31"/>
                                        </p:tgtEl>
                                      </p:cBhvr>
                                      <p:to x="100000" y="100000"/>
                                    </p:animScale>
                                    <p:animScale>
                                      <p:cBhvr>
                                        <p:cTn id="77" dur="13">
                                          <p:stCondLst>
                                            <p:cond delay="821"/>
                                          </p:stCondLst>
                                        </p:cTn>
                                        <p:tgtEl>
                                          <p:spTgt spid="31"/>
                                        </p:tgtEl>
                                      </p:cBhvr>
                                      <p:to x="100000" y="90000"/>
                                    </p:animScale>
                                    <p:animScale>
                                      <p:cBhvr>
                                        <p:cTn id="78" dur="83" decel="50000">
                                          <p:stCondLst>
                                            <p:cond delay="834"/>
                                          </p:stCondLst>
                                        </p:cTn>
                                        <p:tgtEl>
                                          <p:spTgt spid="31"/>
                                        </p:tgtEl>
                                      </p:cBhvr>
                                      <p:to x="100000" y="100000"/>
                                    </p:animScale>
                                    <p:animScale>
                                      <p:cBhvr>
                                        <p:cTn id="79" dur="13">
                                          <p:stCondLst>
                                            <p:cond delay="904"/>
                                          </p:stCondLst>
                                        </p:cTn>
                                        <p:tgtEl>
                                          <p:spTgt spid="31"/>
                                        </p:tgtEl>
                                      </p:cBhvr>
                                      <p:to x="100000" y="95000"/>
                                    </p:animScale>
                                    <p:animScale>
                                      <p:cBhvr>
                                        <p:cTn id="80" dur="83" decel="50000">
                                          <p:stCondLst>
                                            <p:cond delay="917"/>
                                          </p:stCondLst>
                                        </p:cTn>
                                        <p:tgtEl>
                                          <p:spTgt spid="31"/>
                                        </p:tgtEl>
                                      </p:cBhvr>
                                      <p:to x="100000" y="100000"/>
                                    </p:animScale>
                                  </p:childTnLst>
                                </p:cTn>
                              </p:par>
                              <p:par>
                                <p:cTn id="81" presetID="22" presetClass="entr" presetSubtype="1" fill="hold" grpId="0" nodeType="withEffect">
                                  <p:stCondLst>
                                    <p:cond delay="0"/>
                                  </p:stCondLst>
                                  <p:childTnLst>
                                    <p:set>
                                      <p:cBhvr>
                                        <p:cTn id="82" dur="1" fill="hold">
                                          <p:stCondLst>
                                            <p:cond delay="0"/>
                                          </p:stCondLst>
                                        </p:cTn>
                                        <p:tgtEl>
                                          <p:spTgt spid="26"/>
                                        </p:tgtEl>
                                        <p:attrNameLst>
                                          <p:attrName>style.visibility</p:attrName>
                                        </p:attrNameLst>
                                      </p:cBhvr>
                                      <p:to>
                                        <p:strVal val="visible"/>
                                      </p:to>
                                    </p:set>
                                    <p:animEffect transition="in" filter="wipe(up)">
                                      <p:cBhvr>
                                        <p:cTn id="83" dur="500"/>
                                        <p:tgtEl>
                                          <p:spTgt spid="26"/>
                                        </p:tgtEl>
                                      </p:cBhvr>
                                    </p:animEffect>
                                  </p:childTnLst>
                                </p:cTn>
                              </p:par>
                              <p:par>
                                <p:cTn id="84" presetID="26" presetClass="entr" presetSubtype="0" fill="hold" grpId="0" nodeType="withEffect">
                                  <p:stCondLst>
                                    <p:cond delay="0"/>
                                  </p:stCondLst>
                                  <p:childTnLst>
                                    <p:set>
                                      <p:cBhvr>
                                        <p:cTn id="85" dur="1" fill="hold">
                                          <p:stCondLst>
                                            <p:cond delay="0"/>
                                          </p:stCondLst>
                                        </p:cTn>
                                        <p:tgtEl>
                                          <p:spTgt spid="33"/>
                                        </p:tgtEl>
                                        <p:attrNameLst>
                                          <p:attrName>style.visibility</p:attrName>
                                        </p:attrNameLst>
                                      </p:cBhvr>
                                      <p:to>
                                        <p:strVal val="visible"/>
                                      </p:to>
                                    </p:set>
                                    <p:animEffect transition="in" filter="wipe(down)">
                                      <p:cBhvr>
                                        <p:cTn id="86" dur="290">
                                          <p:stCondLst>
                                            <p:cond delay="0"/>
                                          </p:stCondLst>
                                        </p:cTn>
                                        <p:tgtEl>
                                          <p:spTgt spid="33"/>
                                        </p:tgtEl>
                                      </p:cBhvr>
                                    </p:animEffect>
                                    <p:anim calcmode="lin" valueType="num">
                                      <p:cBhvr>
                                        <p:cTn id="87" dur="911" tmFilter="0,0; 0.14,0.36; 0.43,0.73; 0.71,0.91; 1.0,1.0">
                                          <p:stCondLst>
                                            <p:cond delay="0"/>
                                          </p:stCondLst>
                                        </p:cTn>
                                        <p:tgtEl>
                                          <p:spTgt spid="33"/>
                                        </p:tgtEl>
                                        <p:attrNameLst>
                                          <p:attrName>ppt_x</p:attrName>
                                        </p:attrNameLst>
                                      </p:cBhvr>
                                      <p:tavLst>
                                        <p:tav tm="0">
                                          <p:val>
                                            <p:strVal val="#ppt_x-0.25"/>
                                          </p:val>
                                        </p:tav>
                                        <p:tav tm="100000">
                                          <p:val>
                                            <p:strVal val="#ppt_x"/>
                                          </p:val>
                                        </p:tav>
                                      </p:tavLst>
                                    </p:anim>
                                    <p:anim calcmode="lin" valueType="num">
                                      <p:cBhvr>
                                        <p:cTn id="88" dur="332" tmFilter="0.0,0.0; 0.25,0.07; 0.50,0.2; 0.75,0.467; 1.0,1.0">
                                          <p:stCondLst>
                                            <p:cond delay="0"/>
                                          </p:stCondLst>
                                        </p:cTn>
                                        <p:tgtEl>
                                          <p:spTgt spid="33"/>
                                        </p:tgtEl>
                                        <p:attrNameLst>
                                          <p:attrName>ppt_y</p:attrName>
                                        </p:attrNameLst>
                                      </p:cBhvr>
                                      <p:tavLst>
                                        <p:tav tm="0" fmla="#ppt_y-sin(pi*$)/3">
                                          <p:val>
                                            <p:fltVal val="0.5"/>
                                          </p:val>
                                        </p:tav>
                                        <p:tav tm="100000">
                                          <p:val>
                                            <p:fltVal val="1"/>
                                          </p:val>
                                        </p:tav>
                                      </p:tavLst>
                                    </p:anim>
                                    <p:anim calcmode="lin" valueType="num">
                                      <p:cBhvr>
                                        <p:cTn id="89" dur="332" tmFilter="0, 0; 0.125,0.2665; 0.25,0.4; 0.375,0.465; 0.5,0.5;  0.625,0.535; 0.75,0.6; 0.875,0.7335; 1,1">
                                          <p:stCondLst>
                                            <p:cond delay="332"/>
                                          </p:stCondLst>
                                        </p:cTn>
                                        <p:tgtEl>
                                          <p:spTgt spid="33"/>
                                        </p:tgtEl>
                                        <p:attrNameLst>
                                          <p:attrName>ppt_y</p:attrName>
                                        </p:attrNameLst>
                                      </p:cBhvr>
                                      <p:tavLst>
                                        <p:tav tm="0" fmla="#ppt_y-sin(pi*$)/9">
                                          <p:val>
                                            <p:fltVal val="0"/>
                                          </p:val>
                                        </p:tav>
                                        <p:tav tm="100000">
                                          <p:val>
                                            <p:fltVal val="1"/>
                                          </p:val>
                                        </p:tav>
                                      </p:tavLst>
                                    </p:anim>
                                    <p:anim calcmode="lin" valueType="num">
                                      <p:cBhvr>
                                        <p:cTn id="90" dur="166" tmFilter="0, 0; 0.125,0.2665; 0.25,0.4; 0.375,0.465; 0.5,0.5;  0.625,0.535; 0.75,0.6; 0.875,0.7335; 1,1">
                                          <p:stCondLst>
                                            <p:cond delay="662"/>
                                          </p:stCondLst>
                                        </p:cTn>
                                        <p:tgtEl>
                                          <p:spTgt spid="33"/>
                                        </p:tgtEl>
                                        <p:attrNameLst>
                                          <p:attrName>ppt_y</p:attrName>
                                        </p:attrNameLst>
                                      </p:cBhvr>
                                      <p:tavLst>
                                        <p:tav tm="0" fmla="#ppt_y-sin(pi*$)/27">
                                          <p:val>
                                            <p:fltVal val="0"/>
                                          </p:val>
                                        </p:tav>
                                        <p:tav tm="100000">
                                          <p:val>
                                            <p:fltVal val="1"/>
                                          </p:val>
                                        </p:tav>
                                      </p:tavLst>
                                    </p:anim>
                                    <p:anim calcmode="lin" valueType="num">
                                      <p:cBhvr>
                                        <p:cTn id="91" dur="82" tmFilter="0, 0; 0.125,0.2665; 0.25,0.4; 0.375,0.465; 0.5,0.5;  0.625,0.535; 0.75,0.6; 0.875,0.7335; 1,1">
                                          <p:stCondLst>
                                            <p:cond delay="828"/>
                                          </p:stCondLst>
                                        </p:cTn>
                                        <p:tgtEl>
                                          <p:spTgt spid="33"/>
                                        </p:tgtEl>
                                        <p:attrNameLst>
                                          <p:attrName>ppt_y</p:attrName>
                                        </p:attrNameLst>
                                      </p:cBhvr>
                                      <p:tavLst>
                                        <p:tav tm="0" fmla="#ppt_y-sin(pi*$)/81">
                                          <p:val>
                                            <p:fltVal val="0"/>
                                          </p:val>
                                        </p:tav>
                                        <p:tav tm="100000">
                                          <p:val>
                                            <p:fltVal val="1"/>
                                          </p:val>
                                        </p:tav>
                                      </p:tavLst>
                                    </p:anim>
                                    <p:animScale>
                                      <p:cBhvr>
                                        <p:cTn id="92" dur="13">
                                          <p:stCondLst>
                                            <p:cond delay="325"/>
                                          </p:stCondLst>
                                        </p:cTn>
                                        <p:tgtEl>
                                          <p:spTgt spid="33"/>
                                        </p:tgtEl>
                                      </p:cBhvr>
                                      <p:to x="100000" y="60000"/>
                                    </p:animScale>
                                    <p:animScale>
                                      <p:cBhvr>
                                        <p:cTn id="93" dur="83" decel="50000">
                                          <p:stCondLst>
                                            <p:cond delay="338"/>
                                          </p:stCondLst>
                                        </p:cTn>
                                        <p:tgtEl>
                                          <p:spTgt spid="33"/>
                                        </p:tgtEl>
                                      </p:cBhvr>
                                      <p:to x="100000" y="100000"/>
                                    </p:animScale>
                                    <p:animScale>
                                      <p:cBhvr>
                                        <p:cTn id="94" dur="13">
                                          <p:stCondLst>
                                            <p:cond delay="656"/>
                                          </p:stCondLst>
                                        </p:cTn>
                                        <p:tgtEl>
                                          <p:spTgt spid="33"/>
                                        </p:tgtEl>
                                      </p:cBhvr>
                                      <p:to x="100000" y="80000"/>
                                    </p:animScale>
                                    <p:animScale>
                                      <p:cBhvr>
                                        <p:cTn id="95" dur="83" decel="50000">
                                          <p:stCondLst>
                                            <p:cond delay="669"/>
                                          </p:stCondLst>
                                        </p:cTn>
                                        <p:tgtEl>
                                          <p:spTgt spid="33"/>
                                        </p:tgtEl>
                                      </p:cBhvr>
                                      <p:to x="100000" y="100000"/>
                                    </p:animScale>
                                    <p:animScale>
                                      <p:cBhvr>
                                        <p:cTn id="96" dur="13">
                                          <p:stCondLst>
                                            <p:cond delay="821"/>
                                          </p:stCondLst>
                                        </p:cTn>
                                        <p:tgtEl>
                                          <p:spTgt spid="33"/>
                                        </p:tgtEl>
                                      </p:cBhvr>
                                      <p:to x="100000" y="90000"/>
                                    </p:animScale>
                                    <p:animScale>
                                      <p:cBhvr>
                                        <p:cTn id="97" dur="83" decel="50000">
                                          <p:stCondLst>
                                            <p:cond delay="834"/>
                                          </p:stCondLst>
                                        </p:cTn>
                                        <p:tgtEl>
                                          <p:spTgt spid="33"/>
                                        </p:tgtEl>
                                      </p:cBhvr>
                                      <p:to x="100000" y="100000"/>
                                    </p:animScale>
                                    <p:animScale>
                                      <p:cBhvr>
                                        <p:cTn id="98" dur="13">
                                          <p:stCondLst>
                                            <p:cond delay="904"/>
                                          </p:stCondLst>
                                        </p:cTn>
                                        <p:tgtEl>
                                          <p:spTgt spid="33"/>
                                        </p:tgtEl>
                                      </p:cBhvr>
                                      <p:to x="100000" y="95000"/>
                                    </p:animScale>
                                    <p:animScale>
                                      <p:cBhvr>
                                        <p:cTn id="99" dur="83" decel="50000">
                                          <p:stCondLst>
                                            <p:cond delay="917"/>
                                          </p:stCondLst>
                                        </p:cTn>
                                        <p:tgtEl>
                                          <p:spTgt spid="33"/>
                                        </p:tgtEl>
                                      </p:cBhvr>
                                      <p:to x="100000" y="100000"/>
                                    </p:animScale>
                                  </p:childTnLst>
                                </p:cTn>
                              </p:par>
                              <p:par>
                                <p:cTn id="100" presetID="22" presetClass="entr" presetSubtype="2" fill="hold" grpId="0" nodeType="withEffect">
                                  <p:stCondLst>
                                    <p:cond delay="0"/>
                                  </p:stCondLst>
                                  <p:childTnLst>
                                    <p:set>
                                      <p:cBhvr>
                                        <p:cTn id="101" dur="1" fill="hold">
                                          <p:stCondLst>
                                            <p:cond delay="0"/>
                                          </p:stCondLst>
                                        </p:cTn>
                                        <p:tgtEl>
                                          <p:spTgt spid="39"/>
                                        </p:tgtEl>
                                        <p:attrNameLst>
                                          <p:attrName>style.visibility</p:attrName>
                                        </p:attrNameLst>
                                      </p:cBhvr>
                                      <p:to>
                                        <p:strVal val="visible"/>
                                      </p:to>
                                    </p:set>
                                    <p:animEffect transition="in" filter="wipe(right)">
                                      <p:cBhvr>
                                        <p:cTn id="102" dur="500"/>
                                        <p:tgtEl>
                                          <p:spTgt spid="39"/>
                                        </p:tgtEl>
                                      </p:cBhvr>
                                    </p:animEffect>
                                  </p:childTnLst>
                                </p:cTn>
                              </p:par>
                              <p:par>
                                <p:cTn id="103" presetID="26" presetClass="entr" presetSubtype="0" fill="hold" grpId="0" nodeType="withEffect">
                                  <p:stCondLst>
                                    <p:cond delay="0"/>
                                  </p:stCondLst>
                                  <p:childTnLst>
                                    <p:set>
                                      <p:cBhvr>
                                        <p:cTn id="104" dur="1" fill="hold">
                                          <p:stCondLst>
                                            <p:cond delay="0"/>
                                          </p:stCondLst>
                                        </p:cTn>
                                        <p:tgtEl>
                                          <p:spTgt spid="34"/>
                                        </p:tgtEl>
                                        <p:attrNameLst>
                                          <p:attrName>style.visibility</p:attrName>
                                        </p:attrNameLst>
                                      </p:cBhvr>
                                      <p:to>
                                        <p:strVal val="visible"/>
                                      </p:to>
                                    </p:set>
                                    <p:animEffect transition="in" filter="wipe(down)">
                                      <p:cBhvr>
                                        <p:cTn id="105" dur="290">
                                          <p:stCondLst>
                                            <p:cond delay="0"/>
                                          </p:stCondLst>
                                        </p:cTn>
                                        <p:tgtEl>
                                          <p:spTgt spid="34"/>
                                        </p:tgtEl>
                                      </p:cBhvr>
                                    </p:animEffect>
                                    <p:anim calcmode="lin" valueType="num">
                                      <p:cBhvr>
                                        <p:cTn id="106" dur="911" tmFilter="0,0; 0.14,0.36; 0.43,0.73; 0.71,0.91; 1.0,1.0">
                                          <p:stCondLst>
                                            <p:cond delay="0"/>
                                          </p:stCondLst>
                                        </p:cTn>
                                        <p:tgtEl>
                                          <p:spTgt spid="34"/>
                                        </p:tgtEl>
                                        <p:attrNameLst>
                                          <p:attrName>ppt_x</p:attrName>
                                        </p:attrNameLst>
                                      </p:cBhvr>
                                      <p:tavLst>
                                        <p:tav tm="0">
                                          <p:val>
                                            <p:strVal val="#ppt_x-0.25"/>
                                          </p:val>
                                        </p:tav>
                                        <p:tav tm="100000">
                                          <p:val>
                                            <p:strVal val="#ppt_x"/>
                                          </p:val>
                                        </p:tav>
                                      </p:tavLst>
                                    </p:anim>
                                    <p:anim calcmode="lin" valueType="num">
                                      <p:cBhvr>
                                        <p:cTn id="107" dur="332" tmFilter="0.0,0.0; 0.25,0.07; 0.50,0.2; 0.75,0.467; 1.0,1.0">
                                          <p:stCondLst>
                                            <p:cond delay="0"/>
                                          </p:stCondLst>
                                        </p:cTn>
                                        <p:tgtEl>
                                          <p:spTgt spid="34"/>
                                        </p:tgtEl>
                                        <p:attrNameLst>
                                          <p:attrName>ppt_y</p:attrName>
                                        </p:attrNameLst>
                                      </p:cBhvr>
                                      <p:tavLst>
                                        <p:tav tm="0" fmla="#ppt_y-sin(pi*$)/3">
                                          <p:val>
                                            <p:fltVal val="0.5"/>
                                          </p:val>
                                        </p:tav>
                                        <p:tav tm="100000">
                                          <p:val>
                                            <p:fltVal val="1"/>
                                          </p:val>
                                        </p:tav>
                                      </p:tavLst>
                                    </p:anim>
                                    <p:anim calcmode="lin" valueType="num">
                                      <p:cBhvr>
                                        <p:cTn id="108" dur="332" tmFilter="0, 0; 0.125,0.2665; 0.25,0.4; 0.375,0.465; 0.5,0.5;  0.625,0.535; 0.75,0.6; 0.875,0.7335; 1,1">
                                          <p:stCondLst>
                                            <p:cond delay="332"/>
                                          </p:stCondLst>
                                        </p:cTn>
                                        <p:tgtEl>
                                          <p:spTgt spid="34"/>
                                        </p:tgtEl>
                                        <p:attrNameLst>
                                          <p:attrName>ppt_y</p:attrName>
                                        </p:attrNameLst>
                                      </p:cBhvr>
                                      <p:tavLst>
                                        <p:tav tm="0" fmla="#ppt_y-sin(pi*$)/9">
                                          <p:val>
                                            <p:fltVal val="0"/>
                                          </p:val>
                                        </p:tav>
                                        <p:tav tm="100000">
                                          <p:val>
                                            <p:fltVal val="1"/>
                                          </p:val>
                                        </p:tav>
                                      </p:tavLst>
                                    </p:anim>
                                    <p:anim calcmode="lin" valueType="num">
                                      <p:cBhvr>
                                        <p:cTn id="109" dur="166" tmFilter="0, 0; 0.125,0.2665; 0.25,0.4; 0.375,0.465; 0.5,0.5;  0.625,0.535; 0.75,0.6; 0.875,0.7335; 1,1">
                                          <p:stCondLst>
                                            <p:cond delay="662"/>
                                          </p:stCondLst>
                                        </p:cTn>
                                        <p:tgtEl>
                                          <p:spTgt spid="34"/>
                                        </p:tgtEl>
                                        <p:attrNameLst>
                                          <p:attrName>ppt_y</p:attrName>
                                        </p:attrNameLst>
                                      </p:cBhvr>
                                      <p:tavLst>
                                        <p:tav tm="0" fmla="#ppt_y-sin(pi*$)/27">
                                          <p:val>
                                            <p:fltVal val="0"/>
                                          </p:val>
                                        </p:tav>
                                        <p:tav tm="100000">
                                          <p:val>
                                            <p:fltVal val="1"/>
                                          </p:val>
                                        </p:tav>
                                      </p:tavLst>
                                    </p:anim>
                                    <p:anim calcmode="lin" valueType="num">
                                      <p:cBhvr>
                                        <p:cTn id="110" dur="82" tmFilter="0, 0; 0.125,0.2665; 0.25,0.4; 0.375,0.465; 0.5,0.5;  0.625,0.535; 0.75,0.6; 0.875,0.7335; 1,1">
                                          <p:stCondLst>
                                            <p:cond delay="828"/>
                                          </p:stCondLst>
                                        </p:cTn>
                                        <p:tgtEl>
                                          <p:spTgt spid="34"/>
                                        </p:tgtEl>
                                        <p:attrNameLst>
                                          <p:attrName>ppt_y</p:attrName>
                                        </p:attrNameLst>
                                      </p:cBhvr>
                                      <p:tavLst>
                                        <p:tav tm="0" fmla="#ppt_y-sin(pi*$)/81">
                                          <p:val>
                                            <p:fltVal val="0"/>
                                          </p:val>
                                        </p:tav>
                                        <p:tav tm="100000">
                                          <p:val>
                                            <p:fltVal val="1"/>
                                          </p:val>
                                        </p:tav>
                                      </p:tavLst>
                                    </p:anim>
                                    <p:animScale>
                                      <p:cBhvr>
                                        <p:cTn id="111" dur="13">
                                          <p:stCondLst>
                                            <p:cond delay="325"/>
                                          </p:stCondLst>
                                        </p:cTn>
                                        <p:tgtEl>
                                          <p:spTgt spid="34"/>
                                        </p:tgtEl>
                                      </p:cBhvr>
                                      <p:to x="100000" y="60000"/>
                                    </p:animScale>
                                    <p:animScale>
                                      <p:cBhvr>
                                        <p:cTn id="112" dur="83" decel="50000">
                                          <p:stCondLst>
                                            <p:cond delay="338"/>
                                          </p:stCondLst>
                                        </p:cTn>
                                        <p:tgtEl>
                                          <p:spTgt spid="34"/>
                                        </p:tgtEl>
                                      </p:cBhvr>
                                      <p:to x="100000" y="100000"/>
                                    </p:animScale>
                                    <p:animScale>
                                      <p:cBhvr>
                                        <p:cTn id="113" dur="13">
                                          <p:stCondLst>
                                            <p:cond delay="656"/>
                                          </p:stCondLst>
                                        </p:cTn>
                                        <p:tgtEl>
                                          <p:spTgt spid="34"/>
                                        </p:tgtEl>
                                      </p:cBhvr>
                                      <p:to x="100000" y="80000"/>
                                    </p:animScale>
                                    <p:animScale>
                                      <p:cBhvr>
                                        <p:cTn id="114" dur="83" decel="50000">
                                          <p:stCondLst>
                                            <p:cond delay="669"/>
                                          </p:stCondLst>
                                        </p:cTn>
                                        <p:tgtEl>
                                          <p:spTgt spid="34"/>
                                        </p:tgtEl>
                                      </p:cBhvr>
                                      <p:to x="100000" y="100000"/>
                                    </p:animScale>
                                    <p:animScale>
                                      <p:cBhvr>
                                        <p:cTn id="115" dur="13">
                                          <p:stCondLst>
                                            <p:cond delay="821"/>
                                          </p:stCondLst>
                                        </p:cTn>
                                        <p:tgtEl>
                                          <p:spTgt spid="34"/>
                                        </p:tgtEl>
                                      </p:cBhvr>
                                      <p:to x="100000" y="90000"/>
                                    </p:animScale>
                                    <p:animScale>
                                      <p:cBhvr>
                                        <p:cTn id="116" dur="83" decel="50000">
                                          <p:stCondLst>
                                            <p:cond delay="834"/>
                                          </p:stCondLst>
                                        </p:cTn>
                                        <p:tgtEl>
                                          <p:spTgt spid="34"/>
                                        </p:tgtEl>
                                      </p:cBhvr>
                                      <p:to x="100000" y="100000"/>
                                    </p:animScale>
                                    <p:animScale>
                                      <p:cBhvr>
                                        <p:cTn id="117" dur="13">
                                          <p:stCondLst>
                                            <p:cond delay="904"/>
                                          </p:stCondLst>
                                        </p:cTn>
                                        <p:tgtEl>
                                          <p:spTgt spid="34"/>
                                        </p:tgtEl>
                                      </p:cBhvr>
                                      <p:to x="100000" y="95000"/>
                                    </p:animScale>
                                    <p:animScale>
                                      <p:cBhvr>
                                        <p:cTn id="118" dur="83" decel="50000">
                                          <p:stCondLst>
                                            <p:cond delay="917"/>
                                          </p:stCondLst>
                                        </p:cTn>
                                        <p:tgtEl>
                                          <p:spTgt spid="34"/>
                                        </p:tgtEl>
                                      </p:cBhvr>
                                      <p:to x="100000" y="100000"/>
                                    </p:animScale>
                                  </p:childTnLst>
                                </p:cTn>
                              </p:par>
                              <p:par>
                                <p:cTn id="119" presetID="31" presetClass="entr" presetSubtype="0" fill="hold" grpId="1" nodeType="withEffect">
                                  <p:stCondLst>
                                    <p:cond delay="0"/>
                                  </p:stCondLst>
                                  <p:childTnLst>
                                    <p:set>
                                      <p:cBhvr>
                                        <p:cTn id="120" dur="1" fill="hold">
                                          <p:stCondLst>
                                            <p:cond delay="0"/>
                                          </p:stCondLst>
                                        </p:cTn>
                                        <p:tgtEl>
                                          <p:spTgt spid="41"/>
                                        </p:tgtEl>
                                        <p:attrNameLst>
                                          <p:attrName>style.visibility</p:attrName>
                                        </p:attrNameLst>
                                      </p:cBhvr>
                                      <p:to>
                                        <p:strVal val="visible"/>
                                      </p:to>
                                    </p:set>
                                    <p:anim calcmode="lin" valueType="num">
                                      <p:cBhvr>
                                        <p:cTn id="121" dur="1000" fill="hold"/>
                                        <p:tgtEl>
                                          <p:spTgt spid="41"/>
                                        </p:tgtEl>
                                        <p:attrNameLst>
                                          <p:attrName>ppt_w</p:attrName>
                                        </p:attrNameLst>
                                      </p:cBhvr>
                                      <p:tavLst>
                                        <p:tav tm="0">
                                          <p:val>
                                            <p:fltVal val="0"/>
                                          </p:val>
                                        </p:tav>
                                        <p:tav tm="100000">
                                          <p:val>
                                            <p:strVal val="#ppt_w"/>
                                          </p:val>
                                        </p:tav>
                                      </p:tavLst>
                                    </p:anim>
                                    <p:anim calcmode="lin" valueType="num">
                                      <p:cBhvr>
                                        <p:cTn id="122" dur="1000" fill="hold"/>
                                        <p:tgtEl>
                                          <p:spTgt spid="41"/>
                                        </p:tgtEl>
                                        <p:attrNameLst>
                                          <p:attrName>ppt_h</p:attrName>
                                        </p:attrNameLst>
                                      </p:cBhvr>
                                      <p:tavLst>
                                        <p:tav tm="0">
                                          <p:val>
                                            <p:fltVal val="0"/>
                                          </p:val>
                                        </p:tav>
                                        <p:tav tm="100000">
                                          <p:val>
                                            <p:strVal val="#ppt_h"/>
                                          </p:val>
                                        </p:tav>
                                      </p:tavLst>
                                    </p:anim>
                                    <p:anim calcmode="lin" valueType="num">
                                      <p:cBhvr>
                                        <p:cTn id="123" dur="1000" fill="hold"/>
                                        <p:tgtEl>
                                          <p:spTgt spid="41"/>
                                        </p:tgtEl>
                                        <p:attrNameLst>
                                          <p:attrName>style.rotation</p:attrName>
                                        </p:attrNameLst>
                                      </p:cBhvr>
                                      <p:tavLst>
                                        <p:tav tm="0">
                                          <p:val>
                                            <p:fltVal val="90"/>
                                          </p:val>
                                        </p:tav>
                                        <p:tav tm="100000">
                                          <p:val>
                                            <p:fltVal val="0"/>
                                          </p:val>
                                        </p:tav>
                                      </p:tavLst>
                                    </p:anim>
                                    <p:animEffect transition="in" filter="fade">
                                      <p:cBhvr>
                                        <p:cTn id="124" dur="1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9" grpId="0" animBg="1"/>
      <p:bldP spid="30" grpId="0" animBg="1"/>
      <p:bldP spid="31" grpId="0"/>
      <p:bldP spid="32" grpId="0"/>
      <p:bldP spid="33" grpId="0"/>
      <p:bldP spid="34" grpId="0"/>
      <p:bldP spid="35" grpId="0"/>
      <p:bldP spid="36" grpId="0"/>
      <p:bldP spid="37" grpId="0" animBg="1"/>
      <p:bldP spid="38" grpId="0" animBg="1"/>
      <p:bldP spid="39" grpId="0" animBg="1"/>
      <p:bldP spid="41" grpId="0"/>
      <p:bldP spid="41"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889" name="组合 8"/>
          <p:cNvGrpSpPr/>
          <p:nvPr/>
        </p:nvGrpSpPr>
        <p:grpSpPr bwMode="auto">
          <a:xfrm rot="11700000">
            <a:off x="2371090" y="2446338"/>
            <a:ext cx="7756525" cy="2425382"/>
            <a:chOff x="2944830" y="2992144"/>
            <a:chExt cx="6385077" cy="1997045"/>
          </a:xfrm>
        </p:grpSpPr>
        <p:cxnSp>
          <p:nvCxnSpPr>
            <p:cNvPr id="4" name="直接连接符 3"/>
            <p:cNvCxnSpPr/>
            <p:nvPr/>
          </p:nvCxnSpPr>
          <p:spPr>
            <a:xfrm>
              <a:off x="2944830" y="4403591"/>
              <a:ext cx="1670104" cy="391096"/>
            </a:xfrm>
            <a:prstGeom prst="line">
              <a:avLst/>
            </a:prstGeom>
            <a:ln>
              <a:solidFill>
                <a:srgbClr val="00B05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H="1">
              <a:off x="4618855" y="3985569"/>
              <a:ext cx="1412662" cy="806504"/>
            </a:xfrm>
            <a:prstGeom prst="line">
              <a:avLst/>
            </a:prstGeom>
            <a:ln>
              <a:solidFill>
                <a:srgbClr val="00B05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V="1">
              <a:off x="6027597" y="3903219"/>
              <a:ext cx="2501236" cy="83657"/>
            </a:xfrm>
            <a:prstGeom prst="line">
              <a:avLst/>
            </a:prstGeom>
            <a:ln>
              <a:solidFill>
                <a:srgbClr val="00B05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H="1">
              <a:off x="8528832" y="2992144"/>
              <a:ext cx="801075" cy="911075"/>
            </a:xfrm>
            <a:prstGeom prst="line">
              <a:avLst/>
            </a:prstGeom>
            <a:ln>
              <a:solidFill>
                <a:srgbClr val="00B05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7887188" y="3469249"/>
              <a:ext cx="641644" cy="433970"/>
            </a:xfrm>
            <a:prstGeom prst="line">
              <a:avLst/>
            </a:prstGeom>
            <a:ln>
              <a:solidFill>
                <a:srgbClr val="00B05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6027858" y="3986876"/>
              <a:ext cx="275476" cy="1002313"/>
            </a:xfrm>
            <a:prstGeom prst="line">
              <a:avLst/>
            </a:prstGeom>
            <a:ln>
              <a:solidFill>
                <a:srgbClr val="00B05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4408980" y="3602577"/>
              <a:ext cx="211181" cy="1188450"/>
            </a:xfrm>
            <a:prstGeom prst="line">
              <a:avLst/>
            </a:prstGeom>
            <a:ln>
              <a:solidFill>
                <a:srgbClr val="00B050"/>
              </a:solidFill>
              <a:headEnd type="oval"/>
              <a:tailEnd type="oval"/>
            </a:ln>
          </p:spPr>
          <p:style>
            <a:lnRef idx="1">
              <a:schemeClr val="accent1"/>
            </a:lnRef>
            <a:fillRef idx="0">
              <a:schemeClr val="accent1"/>
            </a:fillRef>
            <a:effectRef idx="0">
              <a:schemeClr val="accent1"/>
            </a:effectRef>
            <a:fontRef idx="minor">
              <a:schemeClr val="tx1"/>
            </a:fontRef>
          </p:style>
        </p:cxnSp>
      </p:grpSp>
      <p:sp>
        <p:nvSpPr>
          <p:cNvPr id="11" name="矩形 16"/>
          <p:cNvSpPr>
            <a:spLocks noChangeArrowheads="1"/>
          </p:cNvSpPr>
          <p:nvPr/>
        </p:nvSpPr>
        <p:spPr bwMode="auto">
          <a:xfrm>
            <a:off x="1216660" y="3995420"/>
            <a:ext cx="1699260" cy="9594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zh-CN" altLang="en-US" sz="1400" dirty="0">
                <a:solidFill>
                  <a:schemeClr val="bg1">
                    <a:lumMod val="65000"/>
                  </a:schemeClr>
                </a:solidFill>
                <a:latin typeface="Calibri" panose="020F0502020204030204" charset="0"/>
                <a:ea typeface="微软雅黑" panose="020B0503020204020204" charset="-122"/>
                <a:sym typeface="Calibri" panose="020F0502020204030204" charset="0"/>
              </a:rPr>
              <a:t>点击输入文本内容，点击输入文本内容。</a:t>
            </a:r>
          </a:p>
          <a:p>
            <a:r>
              <a:rPr lang="zh-CN" altLang="en-US" sz="1400" dirty="0">
                <a:solidFill>
                  <a:schemeClr val="bg1">
                    <a:lumMod val="65000"/>
                  </a:schemeClr>
                </a:solidFill>
                <a:latin typeface="Calibri" panose="020F0502020204030204" charset="0"/>
                <a:ea typeface="微软雅黑" panose="020B0503020204020204" charset="-122"/>
                <a:sym typeface="Calibri" panose="020F0502020204030204" charset="0"/>
              </a:rPr>
              <a:t>点击输入文本内容，点击输入文本内容。</a:t>
            </a:r>
          </a:p>
        </p:txBody>
      </p:sp>
      <p:sp>
        <p:nvSpPr>
          <p:cNvPr id="12" name="矩形 16"/>
          <p:cNvSpPr>
            <a:spLocks noChangeArrowheads="1"/>
          </p:cNvSpPr>
          <p:nvPr/>
        </p:nvSpPr>
        <p:spPr bwMode="auto">
          <a:xfrm>
            <a:off x="3415665" y="3854450"/>
            <a:ext cx="1699260" cy="9594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zh-CN" altLang="en-US" sz="1400" dirty="0">
                <a:solidFill>
                  <a:schemeClr val="bg1">
                    <a:lumMod val="65000"/>
                  </a:schemeClr>
                </a:solidFill>
                <a:latin typeface="Calibri" panose="020F0502020204030204" charset="0"/>
                <a:ea typeface="微软雅黑" panose="020B0503020204020204" charset="-122"/>
                <a:sym typeface="Calibri" panose="020F0502020204030204" charset="0"/>
              </a:rPr>
              <a:t>点击输入文本内容，点击输入文本内容。</a:t>
            </a:r>
          </a:p>
          <a:p>
            <a:r>
              <a:rPr lang="zh-CN" altLang="en-US" sz="1400" dirty="0">
                <a:solidFill>
                  <a:schemeClr val="bg1">
                    <a:lumMod val="65000"/>
                  </a:schemeClr>
                </a:solidFill>
                <a:latin typeface="Calibri" panose="020F0502020204030204" charset="0"/>
                <a:ea typeface="微软雅黑" panose="020B0503020204020204" charset="-122"/>
                <a:sym typeface="Calibri" panose="020F0502020204030204" charset="0"/>
              </a:rPr>
              <a:t>点击输入文本内容，点击输入文本内容。</a:t>
            </a:r>
          </a:p>
        </p:txBody>
      </p:sp>
      <p:sp>
        <p:nvSpPr>
          <p:cNvPr id="13" name="矩形 16"/>
          <p:cNvSpPr>
            <a:spLocks noChangeArrowheads="1"/>
          </p:cNvSpPr>
          <p:nvPr/>
        </p:nvSpPr>
        <p:spPr bwMode="auto">
          <a:xfrm>
            <a:off x="5522595" y="1327150"/>
            <a:ext cx="1699260" cy="9594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zh-CN" altLang="en-US" sz="1400" dirty="0">
                <a:solidFill>
                  <a:schemeClr val="bg1">
                    <a:lumMod val="65000"/>
                  </a:schemeClr>
                </a:solidFill>
                <a:latin typeface="Calibri" panose="020F0502020204030204" charset="0"/>
                <a:ea typeface="微软雅黑" panose="020B0503020204020204" charset="-122"/>
                <a:sym typeface="Calibri" panose="020F0502020204030204" charset="0"/>
              </a:rPr>
              <a:t>点击输入文本内容，点击输入文本内容。</a:t>
            </a:r>
          </a:p>
          <a:p>
            <a:r>
              <a:rPr lang="zh-CN" altLang="en-US" sz="1400" dirty="0">
                <a:solidFill>
                  <a:schemeClr val="bg1">
                    <a:lumMod val="65000"/>
                  </a:schemeClr>
                </a:solidFill>
                <a:latin typeface="Calibri" panose="020F0502020204030204" charset="0"/>
                <a:ea typeface="微软雅黑" panose="020B0503020204020204" charset="-122"/>
                <a:sym typeface="Calibri" panose="020F0502020204030204" charset="0"/>
              </a:rPr>
              <a:t>点击输入文本内容，点击输入文本内容。</a:t>
            </a:r>
          </a:p>
        </p:txBody>
      </p:sp>
      <p:sp>
        <p:nvSpPr>
          <p:cNvPr id="14" name="矩形 16"/>
          <p:cNvSpPr>
            <a:spLocks noChangeArrowheads="1"/>
          </p:cNvSpPr>
          <p:nvPr/>
        </p:nvSpPr>
        <p:spPr bwMode="auto">
          <a:xfrm>
            <a:off x="7135495" y="4813935"/>
            <a:ext cx="1699260" cy="9594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zh-CN" altLang="en-US" sz="1400" dirty="0">
                <a:solidFill>
                  <a:schemeClr val="bg1">
                    <a:lumMod val="65000"/>
                  </a:schemeClr>
                </a:solidFill>
                <a:latin typeface="Calibri" panose="020F0502020204030204" charset="0"/>
                <a:ea typeface="微软雅黑" panose="020B0503020204020204" charset="-122"/>
                <a:sym typeface="Calibri" panose="020F0502020204030204" charset="0"/>
              </a:rPr>
              <a:t>点击输入文本内容，点击输入文本内容。</a:t>
            </a:r>
          </a:p>
          <a:p>
            <a:r>
              <a:rPr lang="zh-CN" altLang="en-US" sz="1400" dirty="0">
                <a:solidFill>
                  <a:schemeClr val="bg1">
                    <a:lumMod val="65000"/>
                  </a:schemeClr>
                </a:solidFill>
                <a:latin typeface="Calibri" panose="020F0502020204030204" charset="0"/>
                <a:ea typeface="微软雅黑" panose="020B0503020204020204" charset="-122"/>
                <a:sym typeface="Calibri" panose="020F0502020204030204" charset="0"/>
              </a:rPr>
              <a:t>点击输入文本内容，点击输入文本内容。</a:t>
            </a:r>
          </a:p>
        </p:txBody>
      </p:sp>
      <p:sp>
        <p:nvSpPr>
          <p:cNvPr id="15" name="矩形 16"/>
          <p:cNvSpPr>
            <a:spLocks noChangeArrowheads="1"/>
          </p:cNvSpPr>
          <p:nvPr/>
        </p:nvSpPr>
        <p:spPr bwMode="auto">
          <a:xfrm>
            <a:off x="9364980" y="4363085"/>
            <a:ext cx="1699260" cy="9594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zh-CN" altLang="en-US" sz="1400" dirty="0">
                <a:solidFill>
                  <a:schemeClr val="bg1">
                    <a:lumMod val="65000"/>
                  </a:schemeClr>
                </a:solidFill>
                <a:latin typeface="Calibri" panose="020F0502020204030204" charset="0"/>
                <a:ea typeface="微软雅黑" panose="020B0503020204020204" charset="-122"/>
                <a:sym typeface="Calibri" panose="020F0502020204030204" charset="0"/>
              </a:rPr>
              <a:t>点击输入文本内容，点击输入文本内容。</a:t>
            </a:r>
          </a:p>
          <a:p>
            <a:r>
              <a:rPr lang="zh-CN" altLang="en-US" sz="1400" dirty="0">
                <a:solidFill>
                  <a:schemeClr val="bg1">
                    <a:lumMod val="65000"/>
                  </a:schemeClr>
                </a:solidFill>
                <a:latin typeface="Calibri" panose="020F0502020204030204" charset="0"/>
                <a:ea typeface="微软雅黑" panose="020B0503020204020204" charset="-122"/>
                <a:sym typeface="Calibri" panose="020F0502020204030204" charset="0"/>
              </a:rPr>
              <a:t>点击输入文本内容，点击输入文本内容。</a:t>
            </a:r>
          </a:p>
        </p:txBody>
      </p:sp>
      <p:pic>
        <p:nvPicPr>
          <p:cNvPr id="20" name="图片 19" descr="55a7369272f84副本"/>
          <p:cNvPicPr>
            <a:picLocks noChangeAspect="1"/>
          </p:cNvPicPr>
          <p:nvPr/>
        </p:nvPicPr>
        <p:blipFill>
          <a:blip r:embed="rId3" cstate="email">
            <a:extLst>
              <a:ext uri="{28A0092B-C50C-407E-A947-70E740481C1C}">
                <a14:useLocalDpi xmlns:a14="http://schemas.microsoft.com/office/drawing/2010/main" xmlns=""/>
              </a:ext>
            </a:extLst>
          </a:blip>
          <a:srcRect r="-10276" b="-11301"/>
          <a:stretch>
            <a:fillRect/>
          </a:stretch>
        </p:blipFill>
        <p:spPr>
          <a:xfrm>
            <a:off x="1855470" y="1028700"/>
            <a:ext cx="2552700" cy="1981200"/>
          </a:xfrm>
          <a:prstGeom prst="rect">
            <a:avLst/>
          </a:prstGeom>
        </p:spPr>
      </p:pic>
      <p:pic>
        <p:nvPicPr>
          <p:cNvPr id="21" name="图片 20" descr="55a7369272f84副本"/>
          <p:cNvPicPr>
            <a:picLocks noChangeAspect="1"/>
          </p:cNvPicPr>
          <p:nvPr/>
        </p:nvPicPr>
        <p:blipFill>
          <a:blip r:embed="rId4" cstate="email">
            <a:extLst>
              <a:ext uri="{28A0092B-C50C-407E-A947-70E740481C1C}">
                <a14:useLocalDpi xmlns:a14="http://schemas.microsoft.com/office/drawing/2010/main" xmlns=""/>
              </a:ext>
            </a:extLst>
          </a:blip>
          <a:srcRect/>
          <a:stretch>
            <a:fillRect/>
          </a:stretch>
        </p:blipFill>
        <p:spPr>
          <a:xfrm>
            <a:off x="5407660" y="3697605"/>
            <a:ext cx="2240915" cy="1826895"/>
          </a:xfrm>
          <a:prstGeom prst="rect">
            <a:avLst/>
          </a:prstGeom>
        </p:spPr>
      </p:pic>
      <p:pic>
        <p:nvPicPr>
          <p:cNvPr id="22" name="图片 21" descr="55a7369272f84副本"/>
          <p:cNvPicPr>
            <a:picLocks noChangeAspect="1"/>
          </p:cNvPicPr>
          <p:nvPr/>
        </p:nvPicPr>
        <p:blipFill>
          <a:blip r:embed="rId5" cstate="email">
            <a:extLst>
              <a:ext uri="{28A0092B-C50C-407E-A947-70E740481C1C}">
                <a14:useLocalDpi xmlns:a14="http://schemas.microsoft.com/office/drawing/2010/main" xmlns=""/>
              </a:ext>
            </a:extLst>
          </a:blip>
          <a:srcRect/>
          <a:stretch>
            <a:fillRect/>
          </a:stretch>
        </p:blipFill>
        <p:spPr>
          <a:xfrm>
            <a:off x="7661275" y="1370330"/>
            <a:ext cx="2240915" cy="1826895"/>
          </a:xfrm>
          <a:prstGeom prst="rect">
            <a:avLst/>
          </a:prstGeom>
        </p:spPr>
      </p:pic>
      <p:pic>
        <p:nvPicPr>
          <p:cNvPr id="23" name="图片 22" descr="f81029c4ad44b53fb1fcc1efa9e00bdad6副本"/>
          <p:cNvPicPr>
            <a:picLocks noChangeAspect="1"/>
          </p:cNvPicPr>
          <p:nvPr/>
        </p:nvPicPr>
        <p:blipFill>
          <a:blip r:embed="rId6" cstate="email">
            <a:extLst>
              <a:ext uri="{28A0092B-C50C-407E-A947-70E740481C1C}">
                <a14:useLocalDpi xmlns:a14="http://schemas.microsoft.com/office/drawing/2010/main" xmlns=""/>
              </a:ext>
            </a:extLst>
          </a:blip>
          <a:srcRect/>
          <a:stretch>
            <a:fillRect/>
          </a:stretch>
        </p:blipFill>
        <p:spPr>
          <a:xfrm rot="1620000">
            <a:off x="2006600" y="4150995"/>
            <a:ext cx="2870200" cy="2696845"/>
          </a:xfrm>
          <a:prstGeom prst="rect">
            <a:avLst/>
          </a:prstGeom>
        </p:spPr>
      </p:pic>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Tm="0">
        <p15:prstTrans prst="drap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1000"/>
                                        <p:tgtEl>
                                          <p:spTgt spid="22"/>
                                        </p:tgtEl>
                                      </p:cBhvr>
                                    </p:animEffect>
                                    <p:anim calcmode="lin" valueType="num">
                                      <p:cBhvr>
                                        <p:cTn id="13" dur="1000" fill="hold"/>
                                        <p:tgtEl>
                                          <p:spTgt spid="22"/>
                                        </p:tgtEl>
                                        <p:attrNameLst>
                                          <p:attrName>ppt_x</p:attrName>
                                        </p:attrNameLst>
                                      </p:cBhvr>
                                      <p:tavLst>
                                        <p:tav tm="0">
                                          <p:val>
                                            <p:strVal val="#ppt_x"/>
                                          </p:val>
                                        </p:tav>
                                        <p:tav tm="100000">
                                          <p:val>
                                            <p:strVal val="#ppt_x"/>
                                          </p:val>
                                        </p:tav>
                                      </p:tavLst>
                                    </p:anim>
                                    <p:anim calcmode="lin" valueType="num">
                                      <p:cBhvr>
                                        <p:cTn id="14" dur="1000" fill="hold"/>
                                        <p:tgtEl>
                                          <p:spTgt spid="22"/>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1000"/>
                                        <p:tgtEl>
                                          <p:spTgt spid="21"/>
                                        </p:tgtEl>
                                      </p:cBhvr>
                                    </p:animEffect>
                                    <p:anim calcmode="lin" valueType="num">
                                      <p:cBhvr>
                                        <p:cTn id="18" dur="1000" fill="hold"/>
                                        <p:tgtEl>
                                          <p:spTgt spid="21"/>
                                        </p:tgtEl>
                                        <p:attrNameLst>
                                          <p:attrName>ppt_x</p:attrName>
                                        </p:attrNameLst>
                                      </p:cBhvr>
                                      <p:tavLst>
                                        <p:tav tm="0">
                                          <p:val>
                                            <p:strVal val="#ppt_x"/>
                                          </p:val>
                                        </p:tav>
                                        <p:tav tm="100000">
                                          <p:val>
                                            <p:strVal val="#ppt_x"/>
                                          </p:val>
                                        </p:tav>
                                      </p:tavLst>
                                    </p:anim>
                                    <p:anim calcmode="lin" valueType="num">
                                      <p:cBhvr>
                                        <p:cTn id="19" dur="1000" fill="hold"/>
                                        <p:tgtEl>
                                          <p:spTgt spid="21"/>
                                        </p:tgtEl>
                                        <p:attrNameLst>
                                          <p:attrName>ppt_y</p:attrName>
                                        </p:attrNameLst>
                                      </p:cBhvr>
                                      <p:tavLst>
                                        <p:tav tm="0">
                                          <p:val>
                                            <p:strVal val="#ppt_y-.1"/>
                                          </p:val>
                                        </p:tav>
                                        <p:tav tm="100000">
                                          <p:val>
                                            <p:strVal val="#ppt_y"/>
                                          </p:val>
                                        </p:tav>
                                      </p:tavLst>
                                    </p:anim>
                                  </p:childTnLst>
                                </p:cTn>
                              </p:par>
                              <p:par>
                                <p:cTn id="20" presetID="10" presetClass="entr" presetSubtype="0" fill="hold" nodeType="withEffect">
                                  <p:stCondLst>
                                    <p:cond delay="0"/>
                                  </p:stCondLst>
                                  <p:childTnLst>
                                    <p:set>
                                      <p:cBhvr>
                                        <p:cTn id="21" dur="1" fill="hold">
                                          <p:stCondLst>
                                            <p:cond delay="0"/>
                                          </p:stCondLst>
                                        </p:cTn>
                                        <p:tgtEl>
                                          <p:spTgt spid="37889"/>
                                        </p:tgtEl>
                                        <p:attrNameLst>
                                          <p:attrName>style.visibility</p:attrName>
                                        </p:attrNameLst>
                                      </p:cBhvr>
                                      <p:to>
                                        <p:strVal val="visible"/>
                                      </p:to>
                                    </p:set>
                                    <p:animEffect transition="in" filter="fade">
                                      <p:cBhvr>
                                        <p:cTn id="22" dur="500"/>
                                        <p:tgtEl>
                                          <p:spTgt spid="37889"/>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randombar(horizontal)">
                                      <p:cBhvr>
                                        <p:cTn id="25" dur="500"/>
                                        <p:tgtEl>
                                          <p:spTgt spid="11"/>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randombar(horizontal)">
                                      <p:cBhvr>
                                        <p:cTn id="28" dur="500"/>
                                        <p:tgtEl>
                                          <p:spTgt spid="12"/>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randombar(horizontal)">
                                      <p:cBhvr>
                                        <p:cTn id="31" dur="500"/>
                                        <p:tgtEl>
                                          <p:spTgt spid="13"/>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randombar(horizontal)">
                                      <p:cBhvr>
                                        <p:cTn id="34" dur="500"/>
                                        <p:tgtEl>
                                          <p:spTgt spid="14"/>
                                        </p:tgtEl>
                                      </p:cBhvr>
                                    </p:animEffect>
                                  </p:childTnLst>
                                </p:cTn>
                              </p:par>
                              <p:par>
                                <p:cTn id="35" presetID="14" presetClass="entr" presetSubtype="10"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randombar(horizontal)">
                                      <p:cBhvr>
                                        <p:cTn id="37" dur="500"/>
                                        <p:tgtEl>
                                          <p:spTgt spid="15"/>
                                        </p:tgtEl>
                                      </p:cBhvr>
                                    </p:animEffect>
                                  </p:childTnLst>
                                </p:cTn>
                              </p:par>
                            </p:childTnLst>
                          </p:cTn>
                        </p:par>
                      </p:childTnLst>
                    </p:cTn>
                  </p:par>
                  <p:par>
                    <p:cTn id="38" fill="hold">
                      <p:stCondLst>
                        <p:cond delay="indefinite"/>
                      </p:stCondLst>
                      <p:childTnLst>
                        <p:par>
                          <p:cTn id="39" fill="hold">
                            <p:stCondLst>
                              <p:cond delay="0"/>
                            </p:stCondLst>
                            <p:childTnLst>
                              <p:par>
                                <p:cTn id="40" presetID="23" presetClass="entr" presetSubtype="16" fill="hold" nodeType="clickEffect">
                                  <p:stCondLst>
                                    <p:cond delay="0"/>
                                  </p:stCondLst>
                                  <p:childTnLst>
                                    <p:set>
                                      <p:cBhvr>
                                        <p:cTn id="41" dur="1" fill="hold">
                                          <p:stCondLst>
                                            <p:cond delay="0"/>
                                          </p:stCondLst>
                                        </p:cTn>
                                        <p:tgtEl>
                                          <p:spTgt spid="23"/>
                                        </p:tgtEl>
                                        <p:attrNameLst>
                                          <p:attrName>style.visibility</p:attrName>
                                        </p:attrNameLst>
                                      </p:cBhvr>
                                      <p:to>
                                        <p:strVal val="visible"/>
                                      </p:to>
                                    </p:set>
                                    <p:anim calcmode="lin" valueType="num">
                                      <p:cBhvr>
                                        <p:cTn id="42" dur="500" fill="hold"/>
                                        <p:tgtEl>
                                          <p:spTgt spid="23"/>
                                        </p:tgtEl>
                                        <p:attrNameLst>
                                          <p:attrName>ppt_w</p:attrName>
                                        </p:attrNameLst>
                                      </p:cBhvr>
                                      <p:tavLst>
                                        <p:tav tm="0">
                                          <p:val>
                                            <p:fltVal val="0"/>
                                          </p:val>
                                        </p:tav>
                                        <p:tav tm="100000">
                                          <p:val>
                                            <p:strVal val="#ppt_w"/>
                                          </p:val>
                                        </p:tav>
                                      </p:tavLst>
                                    </p:anim>
                                    <p:anim calcmode="lin" valueType="num">
                                      <p:cBhvr>
                                        <p:cTn id="43" dur="500" fill="hold"/>
                                        <p:tgtEl>
                                          <p:spTgt spid="2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P spid="12" grpId="0" bldLvl="0" animBg="1"/>
      <p:bldP spid="13" grpId="0" bldLvl="0" animBg="1"/>
      <p:bldP spid="14" grpId="0" bldLvl="0" animBg="1"/>
      <p:bldP spid="15"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24"/>
          <p:cNvGrpSpPr/>
          <p:nvPr/>
        </p:nvGrpSpPr>
        <p:grpSpPr>
          <a:xfrm>
            <a:off x="4094739" y="3206578"/>
            <a:ext cx="3782895" cy="2651696"/>
            <a:chOff x="2411" y="2255"/>
            <a:chExt cx="9367" cy="6564"/>
          </a:xfrm>
          <a:solidFill>
            <a:srgbClr val="00B050">
              <a:alpha val="62000"/>
            </a:srgbClr>
          </a:solidFill>
        </p:grpSpPr>
        <p:sp>
          <p:nvSpPr>
            <p:cNvPr id="23" name="任意多边形 22"/>
            <p:cNvSpPr/>
            <p:nvPr/>
          </p:nvSpPr>
          <p:spPr>
            <a:xfrm rot="2640000">
              <a:off x="7422" y="4512"/>
              <a:ext cx="4357" cy="4259"/>
            </a:xfrm>
            <a:custGeom>
              <a:avLst/>
              <a:gdLst>
                <a:gd name="connsiteX0" fmla="*/ 3 w 4124"/>
                <a:gd name="connsiteY0" fmla="*/ 2940 h 4032"/>
                <a:gd name="connsiteX1" fmla="*/ 4125 w 4124"/>
                <a:gd name="connsiteY1" fmla="*/ 0 h 4032"/>
                <a:gd name="connsiteX2" fmla="*/ 1310 w 4124"/>
                <a:gd name="connsiteY2" fmla="*/ 4019 h 4032"/>
                <a:gd name="connsiteX3" fmla="*/ 3 w 4124"/>
                <a:gd name="connsiteY3" fmla="*/ 2940 h 4032"/>
              </a:gdLst>
              <a:ahLst/>
              <a:cxnLst>
                <a:cxn ang="0">
                  <a:pos x="connsiteX0" y="connsiteY0"/>
                </a:cxn>
                <a:cxn ang="0">
                  <a:pos x="connsiteX1" y="connsiteY1"/>
                </a:cxn>
                <a:cxn ang="0">
                  <a:pos x="connsiteX2" y="connsiteY2"/>
                </a:cxn>
                <a:cxn ang="0">
                  <a:pos x="connsiteX3" y="connsiteY3"/>
                </a:cxn>
              </a:cxnLst>
              <a:rect l="l" t="t" r="r" b="b"/>
              <a:pathLst>
                <a:path w="4125" h="4032">
                  <a:moveTo>
                    <a:pt x="3" y="2940"/>
                  </a:moveTo>
                  <a:cubicBezTo>
                    <a:pt x="539" y="325"/>
                    <a:pt x="3670" y="0"/>
                    <a:pt x="4125" y="0"/>
                  </a:cubicBezTo>
                  <a:cubicBezTo>
                    <a:pt x="4125" y="455"/>
                    <a:pt x="3697" y="3673"/>
                    <a:pt x="1310" y="4019"/>
                  </a:cubicBezTo>
                  <a:cubicBezTo>
                    <a:pt x="603" y="4121"/>
                    <a:pt x="-49" y="3621"/>
                    <a:pt x="3" y="2940"/>
                  </a:cubicBezTo>
                  <a:close/>
                </a:path>
              </a:pathLst>
            </a:custGeom>
            <a:grp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19"/>
            <p:cNvSpPr/>
            <p:nvPr/>
          </p:nvSpPr>
          <p:spPr>
            <a:xfrm rot="18780000" flipH="1">
              <a:off x="2362" y="4512"/>
              <a:ext cx="4357" cy="4259"/>
            </a:xfrm>
            <a:custGeom>
              <a:avLst/>
              <a:gdLst>
                <a:gd name="connsiteX0" fmla="*/ 3 w 4124"/>
                <a:gd name="connsiteY0" fmla="*/ 2940 h 4032"/>
                <a:gd name="connsiteX1" fmla="*/ 4125 w 4124"/>
                <a:gd name="connsiteY1" fmla="*/ 0 h 4032"/>
                <a:gd name="connsiteX2" fmla="*/ 1310 w 4124"/>
                <a:gd name="connsiteY2" fmla="*/ 4019 h 4032"/>
                <a:gd name="connsiteX3" fmla="*/ 3 w 4124"/>
                <a:gd name="connsiteY3" fmla="*/ 2940 h 4032"/>
              </a:gdLst>
              <a:ahLst/>
              <a:cxnLst>
                <a:cxn ang="0">
                  <a:pos x="connsiteX0" y="connsiteY0"/>
                </a:cxn>
                <a:cxn ang="0">
                  <a:pos x="connsiteX1" y="connsiteY1"/>
                </a:cxn>
                <a:cxn ang="0">
                  <a:pos x="connsiteX2" y="connsiteY2"/>
                </a:cxn>
                <a:cxn ang="0">
                  <a:pos x="connsiteX3" y="connsiteY3"/>
                </a:cxn>
              </a:cxnLst>
              <a:rect l="l" t="t" r="r" b="b"/>
              <a:pathLst>
                <a:path w="4125" h="4032">
                  <a:moveTo>
                    <a:pt x="3" y="2940"/>
                  </a:moveTo>
                  <a:cubicBezTo>
                    <a:pt x="539" y="325"/>
                    <a:pt x="3670" y="0"/>
                    <a:pt x="4125" y="0"/>
                  </a:cubicBezTo>
                  <a:cubicBezTo>
                    <a:pt x="4125" y="455"/>
                    <a:pt x="3697" y="3673"/>
                    <a:pt x="1310" y="4019"/>
                  </a:cubicBezTo>
                  <a:cubicBezTo>
                    <a:pt x="603" y="4121"/>
                    <a:pt x="-49" y="3621"/>
                    <a:pt x="3" y="2940"/>
                  </a:cubicBezTo>
                  <a:close/>
                </a:path>
              </a:pathLst>
            </a:custGeom>
            <a:grp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21"/>
            <p:cNvSpPr/>
            <p:nvPr/>
          </p:nvSpPr>
          <p:spPr>
            <a:xfrm rot="420000">
              <a:off x="7201" y="3148"/>
              <a:ext cx="4125" cy="4032"/>
            </a:xfrm>
            <a:custGeom>
              <a:avLst/>
              <a:gdLst>
                <a:gd name="connsiteX0" fmla="*/ 3 w 4124"/>
                <a:gd name="connsiteY0" fmla="*/ 2940 h 4032"/>
                <a:gd name="connsiteX1" fmla="*/ 4125 w 4124"/>
                <a:gd name="connsiteY1" fmla="*/ 0 h 4032"/>
                <a:gd name="connsiteX2" fmla="*/ 1310 w 4124"/>
                <a:gd name="connsiteY2" fmla="*/ 4019 h 4032"/>
                <a:gd name="connsiteX3" fmla="*/ 3 w 4124"/>
                <a:gd name="connsiteY3" fmla="*/ 2940 h 4032"/>
              </a:gdLst>
              <a:ahLst/>
              <a:cxnLst>
                <a:cxn ang="0">
                  <a:pos x="connsiteX0" y="connsiteY0"/>
                </a:cxn>
                <a:cxn ang="0">
                  <a:pos x="connsiteX1" y="connsiteY1"/>
                </a:cxn>
                <a:cxn ang="0">
                  <a:pos x="connsiteX2" y="connsiteY2"/>
                </a:cxn>
                <a:cxn ang="0">
                  <a:pos x="connsiteX3" y="connsiteY3"/>
                </a:cxn>
              </a:cxnLst>
              <a:rect l="l" t="t" r="r" b="b"/>
              <a:pathLst>
                <a:path w="4125" h="4032">
                  <a:moveTo>
                    <a:pt x="3" y="2940"/>
                  </a:moveTo>
                  <a:cubicBezTo>
                    <a:pt x="539" y="325"/>
                    <a:pt x="3670" y="0"/>
                    <a:pt x="4125" y="0"/>
                  </a:cubicBezTo>
                  <a:cubicBezTo>
                    <a:pt x="4125" y="455"/>
                    <a:pt x="3697" y="3673"/>
                    <a:pt x="1310" y="4019"/>
                  </a:cubicBezTo>
                  <a:cubicBezTo>
                    <a:pt x="603" y="4121"/>
                    <a:pt x="-49" y="3621"/>
                    <a:pt x="3" y="2940"/>
                  </a:cubicBezTo>
                  <a:close/>
                </a:path>
              </a:pathLst>
            </a:custGeom>
            <a:grp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18"/>
            <p:cNvSpPr/>
            <p:nvPr/>
          </p:nvSpPr>
          <p:spPr>
            <a:xfrm rot="21000000" flipH="1">
              <a:off x="2816" y="3148"/>
              <a:ext cx="4125" cy="4032"/>
            </a:xfrm>
            <a:custGeom>
              <a:avLst/>
              <a:gdLst>
                <a:gd name="connsiteX0" fmla="*/ 3 w 4124"/>
                <a:gd name="connsiteY0" fmla="*/ 2940 h 4032"/>
                <a:gd name="connsiteX1" fmla="*/ 4125 w 4124"/>
                <a:gd name="connsiteY1" fmla="*/ 0 h 4032"/>
                <a:gd name="connsiteX2" fmla="*/ 1310 w 4124"/>
                <a:gd name="connsiteY2" fmla="*/ 4019 h 4032"/>
                <a:gd name="connsiteX3" fmla="*/ 3 w 4124"/>
                <a:gd name="connsiteY3" fmla="*/ 2940 h 4032"/>
              </a:gdLst>
              <a:ahLst/>
              <a:cxnLst>
                <a:cxn ang="0">
                  <a:pos x="connsiteX0" y="connsiteY0"/>
                </a:cxn>
                <a:cxn ang="0">
                  <a:pos x="connsiteX1" y="connsiteY1"/>
                </a:cxn>
                <a:cxn ang="0">
                  <a:pos x="connsiteX2" y="connsiteY2"/>
                </a:cxn>
                <a:cxn ang="0">
                  <a:pos x="connsiteX3" y="connsiteY3"/>
                </a:cxn>
              </a:cxnLst>
              <a:rect l="l" t="t" r="r" b="b"/>
              <a:pathLst>
                <a:path w="4125" h="4032">
                  <a:moveTo>
                    <a:pt x="3" y="2940"/>
                  </a:moveTo>
                  <a:cubicBezTo>
                    <a:pt x="539" y="325"/>
                    <a:pt x="3670" y="0"/>
                    <a:pt x="4125" y="0"/>
                  </a:cubicBezTo>
                  <a:cubicBezTo>
                    <a:pt x="4125" y="455"/>
                    <a:pt x="3697" y="3673"/>
                    <a:pt x="1310" y="4019"/>
                  </a:cubicBezTo>
                  <a:cubicBezTo>
                    <a:pt x="603" y="4121"/>
                    <a:pt x="-49" y="3621"/>
                    <a:pt x="3" y="2940"/>
                  </a:cubicBezTo>
                  <a:close/>
                </a:path>
              </a:pathLst>
            </a:custGeom>
            <a:grp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rot="19980000">
              <a:off x="5729" y="2255"/>
              <a:ext cx="4125" cy="4032"/>
            </a:xfrm>
            <a:custGeom>
              <a:avLst/>
              <a:gdLst>
                <a:gd name="connsiteX0" fmla="*/ 3 w 4124"/>
                <a:gd name="connsiteY0" fmla="*/ 2940 h 4032"/>
                <a:gd name="connsiteX1" fmla="*/ 4125 w 4124"/>
                <a:gd name="connsiteY1" fmla="*/ 0 h 4032"/>
                <a:gd name="connsiteX2" fmla="*/ 1310 w 4124"/>
                <a:gd name="connsiteY2" fmla="*/ 4019 h 4032"/>
                <a:gd name="connsiteX3" fmla="*/ 3 w 4124"/>
                <a:gd name="connsiteY3" fmla="*/ 2940 h 4032"/>
              </a:gdLst>
              <a:ahLst/>
              <a:cxnLst>
                <a:cxn ang="0">
                  <a:pos x="connsiteX0" y="connsiteY0"/>
                </a:cxn>
                <a:cxn ang="0">
                  <a:pos x="connsiteX1" y="connsiteY1"/>
                </a:cxn>
                <a:cxn ang="0">
                  <a:pos x="connsiteX2" y="connsiteY2"/>
                </a:cxn>
                <a:cxn ang="0">
                  <a:pos x="connsiteX3" y="connsiteY3"/>
                </a:cxn>
              </a:cxnLst>
              <a:rect l="l" t="t" r="r" b="b"/>
              <a:pathLst>
                <a:path w="4125" h="4032">
                  <a:moveTo>
                    <a:pt x="3" y="2940"/>
                  </a:moveTo>
                  <a:cubicBezTo>
                    <a:pt x="539" y="325"/>
                    <a:pt x="3670" y="0"/>
                    <a:pt x="4125" y="0"/>
                  </a:cubicBezTo>
                  <a:cubicBezTo>
                    <a:pt x="4125" y="455"/>
                    <a:pt x="3697" y="3673"/>
                    <a:pt x="1310" y="4019"/>
                  </a:cubicBezTo>
                  <a:cubicBezTo>
                    <a:pt x="603" y="4121"/>
                    <a:pt x="-49" y="3621"/>
                    <a:pt x="3" y="2940"/>
                  </a:cubicBezTo>
                  <a:close/>
                </a:path>
              </a:pathLst>
            </a:custGeom>
            <a:grp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17"/>
            <p:cNvSpPr/>
            <p:nvPr/>
          </p:nvSpPr>
          <p:spPr>
            <a:xfrm rot="1620000" flipH="1">
              <a:off x="4180" y="2255"/>
              <a:ext cx="4125" cy="4032"/>
            </a:xfrm>
            <a:custGeom>
              <a:avLst/>
              <a:gdLst>
                <a:gd name="connsiteX0" fmla="*/ 3 w 4124"/>
                <a:gd name="connsiteY0" fmla="*/ 2940 h 4032"/>
                <a:gd name="connsiteX1" fmla="*/ 4125 w 4124"/>
                <a:gd name="connsiteY1" fmla="*/ 0 h 4032"/>
                <a:gd name="connsiteX2" fmla="*/ 1310 w 4124"/>
                <a:gd name="connsiteY2" fmla="*/ 4019 h 4032"/>
                <a:gd name="connsiteX3" fmla="*/ 3 w 4124"/>
                <a:gd name="connsiteY3" fmla="*/ 2940 h 4032"/>
              </a:gdLst>
              <a:ahLst/>
              <a:cxnLst>
                <a:cxn ang="0">
                  <a:pos x="connsiteX0" y="connsiteY0"/>
                </a:cxn>
                <a:cxn ang="0">
                  <a:pos x="connsiteX1" y="connsiteY1"/>
                </a:cxn>
                <a:cxn ang="0">
                  <a:pos x="connsiteX2" y="connsiteY2"/>
                </a:cxn>
                <a:cxn ang="0">
                  <a:pos x="connsiteX3" y="connsiteY3"/>
                </a:cxn>
              </a:cxnLst>
              <a:rect l="l" t="t" r="r" b="b"/>
              <a:pathLst>
                <a:path w="4125" h="4032">
                  <a:moveTo>
                    <a:pt x="3" y="2940"/>
                  </a:moveTo>
                  <a:cubicBezTo>
                    <a:pt x="539" y="325"/>
                    <a:pt x="3670" y="0"/>
                    <a:pt x="4125" y="0"/>
                  </a:cubicBezTo>
                  <a:cubicBezTo>
                    <a:pt x="4125" y="455"/>
                    <a:pt x="3697" y="3673"/>
                    <a:pt x="1310" y="4019"/>
                  </a:cubicBezTo>
                  <a:cubicBezTo>
                    <a:pt x="603" y="4121"/>
                    <a:pt x="-49" y="3621"/>
                    <a:pt x="3" y="2940"/>
                  </a:cubicBezTo>
                  <a:close/>
                </a:path>
              </a:pathLst>
            </a:custGeom>
            <a:grp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2" name="组合 31"/>
          <p:cNvGrpSpPr/>
          <p:nvPr/>
        </p:nvGrpSpPr>
        <p:grpSpPr>
          <a:xfrm>
            <a:off x="8492088" y="3048053"/>
            <a:ext cx="3406140" cy="1400810"/>
            <a:chOff x="8366" y="5141"/>
            <a:chExt cx="5364" cy="2206"/>
          </a:xfrm>
        </p:grpSpPr>
        <p:sp>
          <p:nvSpPr>
            <p:cNvPr id="33" name="矩形 32"/>
            <p:cNvSpPr/>
            <p:nvPr/>
          </p:nvSpPr>
          <p:spPr>
            <a:xfrm>
              <a:off x="8366" y="5848"/>
              <a:ext cx="4871" cy="1499"/>
            </a:xfrm>
            <a:prstGeom prst="rect">
              <a:avLst/>
            </a:prstGeom>
          </p:spPr>
          <p:txBody>
            <a:bodyPr wrap="square">
              <a:spAutoFit/>
            </a:bodyPr>
            <a:lstStyle/>
            <a:p>
              <a:pPr>
                <a:lnSpc>
                  <a:spcPct val="130000"/>
                </a:lnSpc>
              </a:pPr>
              <a:r>
                <a:rPr lang="zh-CN" altLang="en-US" sz="1200" dirty="0">
                  <a:solidFill>
                    <a:schemeClr val="bg1">
                      <a:lumMod val="50000"/>
                    </a:schemeClr>
                  </a:solidFill>
                  <a:latin typeface="+mn-ea"/>
                </a:rPr>
                <a:t>在此输入你的文字内容</a:t>
              </a:r>
              <a:r>
                <a:rPr lang="zh-CN" altLang="en-US" sz="1050" dirty="0">
                  <a:solidFill>
                    <a:schemeClr val="bg1">
                      <a:lumMod val="50000"/>
                    </a:schemeClr>
                  </a:solidFill>
                  <a:latin typeface="+mn-ea"/>
                  <a:sym typeface="+mn-ea"/>
                </a:rPr>
                <a:t>在此输入你的文字内容 在此输入你的文字内容在此输入你的文字内容在此输入你的文字内容在此输入你的文字内容在此输入你的文字内容</a:t>
              </a:r>
            </a:p>
          </p:txBody>
        </p:sp>
        <p:sp>
          <p:nvSpPr>
            <p:cNvPr id="34" name="矩形 33"/>
            <p:cNvSpPr/>
            <p:nvPr/>
          </p:nvSpPr>
          <p:spPr>
            <a:xfrm>
              <a:off x="8366" y="5141"/>
              <a:ext cx="5364" cy="892"/>
            </a:xfrm>
            <a:prstGeom prst="rect">
              <a:avLst/>
            </a:prstGeom>
          </p:spPr>
          <p:txBody>
            <a:bodyPr wrap="square">
              <a:spAutoFit/>
            </a:bodyPr>
            <a:lstStyle/>
            <a:p>
              <a:pPr>
                <a:lnSpc>
                  <a:spcPct val="130000"/>
                </a:lnSpc>
              </a:pPr>
              <a:r>
                <a:rPr lang="zh-CN" altLang="en-US" sz="2400" dirty="0">
                  <a:solidFill>
                    <a:schemeClr val="bg2">
                      <a:lumMod val="50000"/>
                    </a:schemeClr>
                  </a:solidFill>
                  <a:latin typeface="方正清刻本悦宋简体" panose="02000000000000000000" charset="-122"/>
                  <a:ea typeface="方正清刻本悦宋简体" panose="02000000000000000000" charset="-122"/>
                </a:rPr>
                <a:t>点击添加内容</a:t>
              </a:r>
            </a:p>
          </p:txBody>
        </p:sp>
      </p:grpSp>
      <p:grpSp>
        <p:nvGrpSpPr>
          <p:cNvPr id="47" name="组合 46"/>
          <p:cNvGrpSpPr/>
          <p:nvPr/>
        </p:nvGrpSpPr>
        <p:grpSpPr>
          <a:xfrm>
            <a:off x="3499437" y="1093325"/>
            <a:ext cx="5368953" cy="1400810"/>
            <a:chOff x="8366" y="5141"/>
            <a:chExt cx="5364" cy="2206"/>
          </a:xfrm>
        </p:grpSpPr>
        <p:sp>
          <p:nvSpPr>
            <p:cNvPr id="48" name="矩形 47"/>
            <p:cNvSpPr/>
            <p:nvPr/>
          </p:nvSpPr>
          <p:spPr>
            <a:xfrm>
              <a:off x="8366" y="5848"/>
              <a:ext cx="4871" cy="1499"/>
            </a:xfrm>
            <a:prstGeom prst="rect">
              <a:avLst/>
            </a:prstGeom>
          </p:spPr>
          <p:txBody>
            <a:bodyPr wrap="square">
              <a:spAutoFit/>
            </a:bodyPr>
            <a:lstStyle/>
            <a:p>
              <a:pPr algn="ctr">
                <a:lnSpc>
                  <a:spcPct val="130000"/>
                </a:lnSpc>
              </a:pPr>
              <a:r>
                <a:rPr lang="zh-CN" altLang="en-US" sz="1200" dirty="0">
                  <a:solidFill>
                    <a:schemeClr val="bg1">
                      <a:lumMod val="50000"/>
                    </a:schemeClr>
                  </a:solidFill>
                  <a:latin typeface="+mn-ea"/>
                </a:rPr>
                <a:t>在此输入你的文字内容</a:t>
              </a:r>
              <a:r>
                <a:rPr lang="zh-CN" altLang="en-US" sz="1050" dirty="0">
                  <a:solidFill>
                    <a:schemeClr val="bg1">
                      <a:lumMod val="50000"/>
                    </a:schemeClr>
                  </a:solidFill>
                  <a:latin typeface="+mn-ea"/>
                  <a:sym typeface="+mn-ea"/>
                </a:rPr>
                <a:t>在此输入你的文字内容 在此输入你的文字内容在此输入你的文字内容在此输入你的文字内容在此输入你的文字内容在此输入你的文字内容</a:t>
              </a:r>
            </a:p>
          </p:txBody>
        </p:sp>
        <p:sp>
          <p:nvSpPr>
            <p:cNvPr id="49" name="矩形 48"/>
            <p:cNvSpPr/>
            <p:nvPr/>
          </p:nvSpPr>
          <p:spPr>
            <a:xfrm>
              <a:off x="8366" y="5141"/>
              <a:ext cx="5364" cy="828"/>
            </a:xfrm>
            <a:prstGeom prst="rect">
              <a:avLst/>
            </a:prstGeom>
          </p:spPr>
          <p:txBody>
            <a:bodyPr wrap="square">
              <a:spAutoFit/>
            </a:bodyPr>
            <a:lstStyle/>
            <a:p>
              <a:pPr algn="ctr">
                <a:lnSpc>
                  <a:spcPct val="130000"/>
                </a:lnSpc>
              </a:pPr>
              <a:r>
                <a:rPr lang="zh-CN" altLang="en-US" sz="2400" dirty="0">
                  <a:solidFill>
                    <a:schemeClr val="bg2">
                      <a:lumMod val="50000"/>
                    </a:schemeClr>
                  </a:solidFill>
                  <a:latin typeface="方正清刻本悦宋简体" panose="02000000000000000000" charset="-122"/>
                  <a:ea typeface="方正清刻本悦宋简体" panose="02000000000000000000" charset="-122"/>
                </a:rPr>
                <a:t>点击添加内容</a:t>
              </a:r>
            </a:p>
          </p:txBody>
        </p:sp>
      </p:grpSp>
      <p:grpSp>
        <p:nvGrpSpPr>
          <p:cNvPr id="27" name="组合 26">
            <a:extLst>
              <a:ext uri="{FF2B5EF4-FFF2-40B4-BE49-F238E27FC236}">
                <a16:creationId xmlns:a16="http://schemas.microsoft.com/office/drawing/2014/main" xmlns="" id="{31DC2883-97C2-4AAC-9BE7-B9725E3F3B45}"/>
              </a:ext>
            </a:extLst>
          </p:cNvPr>
          <p:cNvGrpSpPr/>
          <p:nvPr/>
        </p:nvGrpSpPr>
        <p:grpSpPr>
          <a:xfrm>
            <a:off x="715500" y="2939696"/>
            <a:ext cx="3406140" cy="1400810"/>
            <a:chOff x="8366" y="5141"/>
            <a:chExt cx="5364" cy="2206"/>
          </a:xfrm>
        </p:grpSpPr>
        <p:sp>
          <p:nvSpPr>
            <p:cNvPr id="28" name="矩形 27">
              <a:extLst>
                <a:ext uri="{FF2B5EF4-FFF2-40B4-BE49-F238E27FC236}">
                  <a16:creationId xmlns:a16="http://schemas.microsoft.com/office/drawing/2014/main" xmlns="" id="{E704AA02-BD5D-493E-8F00-3BDACF900639}"/>
                </a:ext>
              </a:extLst>
            </p:cNvPr>
            <p:cNvSpPr/>
            <p:nvPr/>
          </p:nvSpPr>
          <p:spPr>
            <a:xfrm>
              <a:off x="8366" y="5848"/>
              <a:ext cx="4871" cy="1499"/>
            </a:xfrm>
            <a:prstGeom prst="rect">
              <a:avLst/>
            </a:prstGeom>
          </p:spPr>
          <p:txBody>
            <a:bodyPr wrap="square">
              <a:spAutoFit/>
            </a:bodyPr>
            <a:lstStyle/>
            <a:p>
              <a:pPr>
                <a:lnSpc>
                  <a:spcPct val="130000"/>
                </a:lnSpc>
              </a:pPr>
              <a:r>
                <a:rPr lang="zh-CN" altLang="en-US" sz="1200" dirty="0">
                  <a:solidFill>
                    <a:schemeClr val="bg1">
                      <a:lumMod val="50000"/>
                    </a:schemeClr>
                  </a:solidFill>
                  <a:latin typeface="+mn-ea"/>
                </a:rPr>
                <a:t>在此输入你的文字内容</a:t>
              </a:r>
              <a:r>
                <a:rPr lang="zh-CN" altLang="en-US" sz="1050" dirty="0">
                  <a:solidFill>
                    <a:schemeClr val="bg1">
                      <a:lumMod val="50000"/>
                    </a:schemeClr>
                  </a:solidFill>
                  <a:latin typeface="+mn-ea"/>
                  <a:sym typeface="+mn-ea"/>
                </a:rPr>
                <a:t>在此输入你的文字内容 在此输入你的文字内容在此输入你的文字内容在此输入你的文字内容在此输入你的文字内容在此输入你的文字内容</a:t>
              </a:r>
            </a:p>
          </p:txBody>
        </p:sp>
        <p:sp>
          <p:nvSpPr>
            <p:cNvPr id="29" name="矩形 28">
              <a:extLst>
                <a:ext uri="{FF2B5EF4-FFF2-40B4-BE49-F238E27FC236}">
                  <a16:creationId xmlns:a16="http://schemas.microsoft.com/office/drawing/2014/main" xmlns="" id="{F2F8058D-32B6-40B2-9484-1F73BEB20D73}"/>
                </a:ext>
              </a:extLst>
            </p:cNvPr>
            <p:cNvSpPr/>
            <p:nvPr/>
          </p:nvSpPr>
          <p:spPr>
            <a:xfrm>
              <a:off x="8366" y="5141"/>
              <a:ext cx="5364" cy="892"/>
            </a:xfrm>
            <a:prstGeom prst="rect">
              <a:avLst/>
            </a:prstGeom>
          </p:spPr>
          <p:txBody>
            <a:bodyPr wrap="square">
              <a:spAutoFit/>
            </a:bodyPr>
            <a:lstStyle/>
            <a:p>
              <a:pPr>
                <a:lnSpc>
                  <a:spcPct val="130000"/>
                </a:lnSpc>
              </a:pPr>
              <a:r>
                <a:rPr lang="zh-CN" altLang="en-US" sz="2400" dirty="0">
                  <a:solidFill>
                    <a:schemeClr val="bg2">
                      <a:lumMod val="50000"/>
                    </a:schemeClr>
                  </a:solidFill>
                  <a:latin typeface="方正清刻本悦宋简体" panose="02000000000000000000" charset="-122"/>
                  <a:ea typeface="方正清刻本悦宋简体" panose="02000000000000000000" charset="-122"/>
                </a:rPr>
                <a:t>点击添加内容</a:t>
              </a:r>
            </a:p>
          </p:txBody>
        </p:sp>
      </p:gr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Tm="0">
        <p15:prstTrans prst="fallOve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heel(1)">
                                      <p:cBhvr>
                                        <p:cTn id="7" dur="2000"/>
                                        <p:tgtEl>
                                          <p:spTgt spid="25"/>
                                        </p:tgtEl>
                                      </p:cBhvr>
                                    </p:animEffect>
                                  </p:childTnLst>
                                </p:cTn>
                              </p:par>
                              <p:par>
                                <p:cTn id="8" presetID="23" presetClass="entr" presetSubtype="16" fill="hold" nodeType="withEffect">
                                  <p:stCondLst>
                                    <p:cond delay="0"/>
                                  </p:stCondLst>
                                  <p:childTnLst>
                                    <p:set>
                                      <p:cBhvr>
                                        <p:cTn id="9" dur="1" fill="hold">
                                          <p:stCondLst>
                                            <p:cond delay="0"/>
                                          </p:stCondLst>
                                        </p:cTn>
                                        <p:tgtEl>
                                          <p:spTgt spid="32"/>
                                        </p:tgtEl>
                                        <p:attrNameLst>
                                          <p:attrName>style.visibility</p:attrName>
                                        </p:attrNameLst>
                                      </p:cBhvr>
                                      <p:to>
                                        <p:strVal val="visible"/>
                                      </p:to>
                                    </p:set>
                                    <p:anim calcmode="lin" valueType="num">
                                      <p:cBhvr>
                                        <p:cTn id="10" dur="500" fill="hold"/>
                                        <p:tgtEl>
                                          <p:spTgt spid="32"/>
                                        </p:tgtEl>
                                        <p:attrNameLst>
                                          <p:attrName>ppt_w</p:attrName>
                                        </p:attrNameLst>
                                      </p:cBhvr>
                                      <p:tavLst>
                                        <p:tav tm="0">
                                          <p:val>
                                            <p:fltVal val="0"/>
                                          </p:val>
                                        </p:tav>
                                        <p:tav tm="100000">
                                          <p:val>
                                            <p:strVal val="#ppt_w"/>
                                          </p:val>
                                        </p:tav>
                                      </p:tavLst>
                                    </p:anim>
                                    <p:anim calcmode="lin" valueType="num">
                                      <p:cBhvr>
                                        <p:cTn id="11" dur="500" fill="hold"/>
                                        <p:tgtEl>
                                          <p:spTgt spid="32"/>
                                        </p:tgtEl>
                                        <p:attrNameLst>
                                          <p:attrName>ppt_h</p:attrName>
                                        </p:attrNameLst>
                                      </p:cBhvr>
                                      <p:tavLst>
                                        <p:tav tm="0">
                                          <p:val>
                                            <p:fltVal val="0"/>
                                          </p:val>
                                        </p:tav>
                                        <p:tav tm="100000">
                                          <p:val>
                                            <p:strVal val="#ppt_h"/>
                                          </p:val>
                                        </p:tav>
                                      </p:tavLst>
                                    </p:anim>
                                  </p:childTnLst>
                                </p:cTn>
                              </p:par>
                              <p:par>
                                <p:cTn id="12" presetID="23" presetClass="entr" presetSubtype="16" fill="hold" nodeType="withEffect">
                                  <p:stCondLst>
                                    <p:cond delay="0"/>
                                  </p:stCondLst>
                                  <p:childTnLst>
                                    <p:set>
                                      <p:cBhvr>
                                        <p:cTn id="13" dur="1" fill="hold">
                                          <p:stCondLst>
                                            <p:cond delay="0"/>
                                          </p:stCondLst>
                                        </p:cTn>
                                        <p:tgtEl>
                                          <p:spTgt spid="47"/>
                                        </p:tgtEl>
                                        <p:attrNameLst>
                                          <p:attrName>style.visibility</p:attrName>
                                        </p:attrNameLst>
                                      </p:cBhvr>
                                      <p:to>
                                        <p:strVal val="visible"/>
                                      </p:to>
                                    </p:set>
                                    <p:anim calcmode="lin" valueType="num">
                                      <p:cBhvr>
                                        <p:cTn id="14" dur="500" fill="hold"/>
                                        <p:tgtEl>
                                          <p:spTgt spid="47"/>
                                        </p:tgtEl>
                                        <p:attrNameLst>
                                          <p:attrName>ppt_w</p:attrName>
                                        </p:attrNameLst>
                                      </p:cBhvr>
                                      <p:tavLst>
                                        <p:tav tm="0">
                                          <p:val>
                                            <p:fltVal val="0"/>
                                          </p:val>
                                        </p:tav>
                                        <p:tav tm="100000">
                                          <p:val>
                                            <p:strVal val="#ppt_w"/>
                                          </p:val>
                                        </p:tav>
                                      </p:tavLst>
                                    </p:anim>
                                    <p:anim calcmode="lin" valueType="num">
                                      <p:cBhvr>
                                        <p:cTn id="15" dur="500" fill="hold"/>
                                        <p:tgtEl>
                                          <p:spTgt spid="47"/>
                                        </p:tgtEl>
                                        <p:attrNameLst>
                                          <p:attrName>ppt_h</p:attrName>
                                        </p:attrNameLst>
                                      </p:cBhvr>
                                      <p:tavLst>
                                        <p:tav tm="0">
                                          <p:val>
                                            <p:fltVal val="0"/>
                                          </p:val>
                                        </p:tav>
                                        <p:tav tm="100000">
                                          <p:val>
                                            <p:strVal val="#ppt_h"/>
                                          </p:val>
                                        </p:tav>
                                      </p:tavLst>
                                    </p:anim>
                                  </p:childTnLst>
                                </p:cTn>
                              </p:par>
                              <p:par>
                                <p:cTn id="16" presetID="23" presetClass="entr" presetSubtype="16" fill="hold" nodeType="withEffect">
                                  <p:stCondLst>
                                    <p:cond delay="0"/>
                                  </p:stCondLst>
                                  <p:childTnLst>
                                    <p:set>
                                      <p:cBhvr>
                                        <p:cTn id="17" dur="1" fill="hold">
                                          <p:stCondLst>
                                            <p:cond delay="0"/>
                                          </p:stCondLst>
                                        </p:cTn>
                                        <p:tgtEl>
                                          <p:spTgt spid="27"/>
                                        </p:tgtEl>
                                        <p:attrNameLst>
                                          <p:attrName>style.visibility</p:attrName>
                                        </p:attrNameLst>
                                      </p:cBhvr>
                                      <p:to>
                                        <p:strVal val="visible"/>
                                      </p:to>
                                    </p:set>
                                    <p:anim calcmode="lin" valueType="num">
                                      <p:cBhvr>
                                        <p:cTn id="18" dur="500" fill="hold"/>
                                        <p:tgtEl>
                                          <p:spTgt spid="27"/>
                                        </p:tgtEl>
                                        <p:attrNameLst>
                                          <p:attrName>ppt_w</p:attrName>
                                        </p:attrNameLst>
                                      </p:cBhvr>
                                      <p:tavLst>
                                        <p:tav tm="0">
                                          <p:val>
                                            <p:fltVal val="0"/>
                                          </p:val>
                                        </p:tav>
                                        <p:tav tm="100000">
                                          <p:val>
                                            <p:strVal val="#ppt_w"/>
                                          </p:val>
                                        </p:tav>
                                      </p:tavLst>
                                    </p:anim>
                                    <p:anim calcmode="lin" valueType="num">
                                      <p:cBhvr>
                                        <p:cTn id="19" dur="500" fill="hold"/>
                                        <p:tgtEl>
                                          <p:spTgt spid="2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28A0092B-C50C-407E-A947-70E740481C1C}">
                <a14:useLocalDpi xmlns:a14="http://schemas.microsoft.com/office/drawing/2010/main" xmlns=""/>
              </a:ext>
            </a:extLst>
          </a:blip>
          <a:stretch>
            <a:fillRect/>
          </a:stretch>
        </p:blipFill>
        <p:spPr>
          <a:xfrm>
            <a:off x="-27693" y="3092559"/>
            <a:ext cx="4530230" cy="3750836"/>
          </a:xfrm>
          <a:prstGeom prst="rect">
            <a:avLst/>
          </a:prstGeom>
        </p:spPr>
      </p:pic>
      <p:pic>
        <p:nvPicPr>
          <p:cNvPr id="3" name="图片 2" descr="f81029c4ad44b53fb1fcc1efa9e00bdad6副本"/>
          <p:cNvPicPr>
            <a:picLocks noChangeAspect="1"/>
          </p:cNvPicPr>
          <p:nvPr/>
        </p:nvPicPr>
        <p:blipFill>
          <a:blip r:embed="rId4" cstate="email">
            <a:extLst>
              <a:ext uri="{28A0092B-C50C-407E-A947-70E740481C1C}">
                <a14:useLocalDpi xmlns:a14="http://schemas.microsoft.com/office/drawing/2010/main" xmlns=""/>
              </a:ext>
            </a:extLst>
          </a:blip>
          <a:srcRect/>
          <a:stretch>
            <a:fillRect/>
          </a:stretch>
        </p:blipFill>
        <p:spPr>
          <a:xfrm>
            <a:off x="7045325" y="1984375"/>
            <a:ext cx="5170805" cy="4859020"/>
          </a:xfrm>
          <a:prstGeom prst="rect">
            <a:avLst/>
          </a:prstGeom>
        </p:spPr>
      </p:pic>
      <p:pic>
        <p:nvPicPr>
          <p:cNvPr id="6" name="图片 5">
            <a:extLst>
              <a:ext uri="{FF2B5EF4-FFF2-40B4-BE49-F238E27FC236}">
                <a16:creationId xmlns:a16="http://schemas.microsoft.com/office/drawing/2014/main" xmlns="" id="{9D1ADDFC-6345-4258-AE28-36DCA20CCE49}"/>
              </a:ext>
            </a:extLst>
          </p:cNvPr>
          <p:cNvPicPr>
            <a:picLocks noChangeAspect="1"/>
          </p:cNvPicPr>
          <p:nvPr/>
        </p:nvPicPr>
        <p:blipFill>
          <a:blip r:embed="rId5" cstate="email">
            <a:extLst>
              <a:ext uri="{28A0092B-C50C-407E-A947-70E740481C1C}">
                <a14:useLocalDpi xmlns:a14="http://schemas.microsoft.com/office/drawing/2010/main" xmlns=""/>
              </a:ext>
            </a:extLst>
          </a:blip>
          <a:stretch>
            <a:fillRect/>
          </a:stretch>
        </p:blipFill>
        <p:spPr>
          <a:xfrm>
            <a:off x="4276722" y="1128520"/>
            <a:ext cx="4114137" cy="3533015"/>
          </a:xfrm>
          <a:prstGeom prst="rect">
            <a:avLst/>
          </a:prstGeom>
        </p:spPr>
      </p:pic>
      <p:grpSp>
        <p:nvGrpSpPr>
          <p:cNvPr id="7" name="组合 6">
            <a:extLst>
              <a:ext uri="{FF2B5EF4-FFF2-40B4-BE49-F238E27FC236}">
                <a16:creationId xmlns:a16="http://schemas.microsoft.com/office/drawing/2014/main" xmlns="" id="{B620DC9F-70E4-438F-9A32-D0FA810ECC22}"/>
              </a:ext>
            </a:extLst>
          </p:cNvPr>
          <p:cNvGrpSpPr/>
          <p:nvPr/>
        </p:nvGrpSpPr>
        <p:grpSpPr>
          <a:xfrm>
            <a:off x="5338462" y="1984375"/>
            <a:ext cx="2140030" cy="2091209"/>
            <a:chOff x="5338462" y="1984375"/>
            <a:chExt cx="2140030" cy="2091209"/>
          </a:xfrm>
        </p:grpSpPr>
        <p:sp>
          <p:nvSpPr>
            <p:cNvPr id="14" name="椭圆 13">
              <a:extLst>
                <a:ext uri="{FF2B5EF4-FFF2-40B4-BE49-F238E27FC236}">
                  <a16:creationId xmlns:a16="http://schemas.microsoft.com/office/drawing/2014/main" xmlns="" id="{87AFFA70-2F08-4DB0-B983-76D366C37F55}"/>
                </a:ext>
              </a:extLst>
            </p:cNvPr>
            <p:cNvSpPr/>
            <p:nvPr/>
          </p:nvSpPr>
          <p:spPr>
            <a:xfrm>
              <a:off x="5338462" y="1984375"/>
              <a:ext cx="2140030" cy="2091209"/>
            </a:xfrm>
            <a:prstGeom prst="ellipse">
              <a:avLst/>
            </a:prstGeom>
            <a:solidFill>
              <a:schemeClr val="bg1"/>
            </a:solidFill>
            <a:ln>
              <a:noFill/>
            </a:ln>
            <a:effectLst>
              <a:outerShdw blurRad="431800" dist="76200" dir="2820000" sx="92000" sy="92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等线" panose="020F0502020204030204"/>
                <a:ea typeface="等线" panose="02010600030101010101" pitchFamily="2" charset="-122"/>
                <a:cs typeface="+mn-cs"/>
              </a:endParaRPr>
            </a:p>
          </p:txBody>
        </p:sp>
        <p:sp>
          <p:nvSpPr>
            <p:cNvPr id="15" name="文本框 14">
              <a:extLst>
                <a:ext uri="{FF2B5EF4-FFF2-40B4-BE49-F238E27FC236}">
                  <a16:creationId xmlns:a16="http://schemas.microsoft.com/office/drawing/2014/main" xmlns="" id="{EEAD090D-8954-4F4D-BC9A-E5854F98C12D}"/>
                </a:ext>
              </a:extLst>
            </p:cNvPr>
            <p:cNvSpPr txBox="1"/>
            <p:nvPr/>
          </p:nvSpPr>
          <p:spPr>
            <a:xfrm>
              <a:off x="5752663" y="2187140"/>
              <a:ext cx="1292662" cy="1685677"/>
            </a:xfrm>
            <a:prstGeom prst="rect">
              <a:avLst/>
            </a:prstGeom>
            <a:noFill/>
          </p:spPr>
          <p:txBody>
            <a:bodyPr vert="eaVert" wrap="square" rtlCol="0">
              <a:spAutoFit/>
            </a:bodyPr>
            <a:lstStyle/>
            <a:p>
              <a:pPr lvl="0" algn="ctr"/>
              <a:r>
                <a:rPr lang="zh-CN" altLang="en-US" sz="7200" dirty="0">
                  <a:solidFill>
                    <a:schemeClr val="tx1">
                      <a:lumMod val="85000"/>
                      <a:lumOff val="15000"/>
                    </a:schemeClr>
                  </a:solidFill>
                  <a:latin typeface="华文行楷" panose="02010800040101010101" pitchFamily="2" charset="-122"/>
                  <a:ea typeface="微软简标宋" pitchFamily="2" charset="-122"/>
                </a:rPr>
                <a:t>贰</a:t>
              </a:r>
              <a:endParaRPr lang="zh-CN" altLang="en-US" sz="6000" dirty="0">
                <a:solidFill>
                  <a:schemeClr val="tx1">
                    <a:lumMod val="85000"/>
                    <a:lumOff val="15000"/>
                  </a:schemeClr>
                </a:solidFill>
                <a:latin typeface="华文行楷" panose="02010800040101010101" pitchFamily="2" charset="-122"/>
                <a:ea typeface="微软简标宋" pitchFamily="2" charset="-122"/>
              </a:endParaRPr>
            </a:p>
          </p:txBody>
        </p:sp>
      </p:grpSp>
    </p:spTree>
    <p:extLst>
      <p:ext uri="{BB962C8B-B14F-4D97-AF65-F5344CB8AC3E}">
        <p14:creationId xmlns:p14="http://schemas.microsoft.com/office/powerpoint/2010/main" xmlns="" val="72477668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Tm="0">
        <p15:prstTrans prst="drap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22" presetClass="entr" presetSubtype="4"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par>
                                <p:cTn id="13" presetID="47"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590675" y="2266315"/>
            <a:ext cx="6896100" cy="1792605"/>
            <a:chOff x="6511" y="4766"/>
            <a:chExt cx="10860" cy="2823"/>
          </a:xfrm>
        </p:grpSpPr>
        <p:sp>
          <p:nvSpPr>
            <p:cNvPr id="69" name="矩形 68"/>
            <p:cNvSpPr/>
            <p:nvPr/>
          </p:nvSpPr>
          <p:spPr>
            <a:xfrm>
              <a:off x="6511" y="6363"/>
              <a:ext cx="10860" cy="1226"/>
            </a:xfrm>
            <a:prstGeom prst="rect">
              <a:avLst/>
            </a:prstGeom>
          </p:spPr>
          <p:txBody>
            <a:bodyPr wrap="square">
              <a:spAutoFit/>
            </a:bodyPr>
            <a:lstStyle/>
            <a:p>
              <a:pPr algn="ctr">
                <a:lnSpc>
                  <a:spcPct val="130000"/>
                </a:lnSpc>
              </a:pPr>
              <a:r>
                <a:rPr lang="zh-CN" altLang="en-US" sz="1200" dirty="0">
                  <a:solidFill>
                    <a:schemeClr val="bg1">
                      <a:lumMod val="50000"/>
                    </a:schemeClr>
                  </a:solidFill>
                  <a:latin typeface="+mn-ea"/>
                </a:rPr>
                <a:t>水陆草木之花，可爱者甚蕃。晋陶渊明独爱菊。自李唐来，</a:t>
              </a:r>
            </a:p>
            <a:p>
              <a:pPr algn="ctr">
                <a:lnSpc>
                  <a:spcPct val="130000"/>
                </a:lnSpc>
              </a:pPr>
              <a:r>
                <a:rPr lang="zh-CN" altLang="en-US" sz="1200" dirty="0">
                  <a:solidFill>
                    <a:schemeClr val="bg1">
                      <a:lumMod val="50000"/>
                    </a:schemeClr>
                  </a:solidFill>
                  <a:latin typeface="+mn-ea"/>
                </a:rPr>
                <a:t>世人盛爱牡丹。予独爱莲之出淤泥而不染，濯清涟而不妖，中通外直，不蔓不枝，香远益清，亭亭净植，可远观而不可亵玩焉。</a:t>
              </a:r>
            </a:p>
          </p:txBody>
        </p:sp>
        <p:sp>
          <p:nvSpPr>
            <p:cNvPr id="26" name="矩形 25"/>
            <p:cNvSpPr/>
            <p:nvPr/>
          </p:nvSpPr>
          <p:spPr>
            <a:xfrm>
              <a:off x="8138" y="4766"/>
              <a:ext cx="6970" cy="1169"/>
            </a:xfrm>
            <a:prstGeom prst="rect">
              <a:avLst/>
            </a:prstGeom>
          </p:spPr>
          <p:txBody>
            <a:bodyPr wrap="square">
              <a:spAutoFit/>
            </a:bodyPr>
            <a:lstStyle/>
            <a:p>
              <a:pPr algn="ctr">
                <a:lnSpc>
                  <a:spcPct val="130000"/>
                </a:lnSpc>
              </a:pPr>
              <a:r>
                <a:rPr lang="zh-CN" altLang="en-US" sz="3600" dirty="0">
                  <a:solidFill>
                    <a:schemeClr val="bg2">
                      <a:lumMod val="50000"/>
                    </a:schemeClr>
                  </a:solidFill>
                  <a:latin typeface="方正清刻本悦宋简体" panose="02000000000000000000" charset="-122"/>
                  <a:ea typeface="方正清刻本悦宋简体" panose="02000000000000000000" charset="-122"/>
                </a:rPr>
                <a:t>点击添加内容</a:t>
              </a:r>
            </a:p>
          </p:txBody>
        </p:sp>
      </p:grpSp>
      <p:pic>
        <p:nvPicPr>
          <p:cNvPr id="6" name="图片 5" descr="56e8e2aa3b631副本"/>
          <p:cNvPicPr>
            <a:picLocks noChangeAspect="1"/>
          </p:cNvPicPr>
          <p:nvPr/>
        </p:nvPicPr>
        <p:blipFill>
          <a:blip r:embed="rId3"/>
          <a:srcRect l="54986" t="30351" r="12847" b="12704"/>
          <a:stretch>
            <a:fillRect/>
          </a:stretch>
        </p:blipFill>
        <p:spPr>
          <a:xfrm>
            <a:off x="8681085" y="-1290955"/>
            <a:ext cx="3510280" cy="8152765"/>
          </a:xfrm>
          <a:prstGeom prst="rect">
            <a:avLst/>
          </a:prstGeom>
        </p:spPr>
      </p:pic>
    </p:spTree>
  </p:cSld>
  <p:clrMapOvr>
    <a:masterClrMapping/>
  </p:clrMapOvr>
  <p:transition spd="slow"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ppt_y</p:attrName>
                                        </p:attrNameLst>
                                      </p:cBhvr>
                                      <p:tavLst>
                                        <p:tav tm="0">
                                          <p:val>
                                            <p:strVal val="#ppt_y+#ppt_h*1.125000"/>
                                          </p:val>
                                        </p:tav>
                                        <p:tav tm="100000">
                                          <p:val>
                                            <p:strVal val="#ppt_y"/>
                                          </p:val>
                                        </p:tav>
                                      </p:tavLst>
                                    </p:anim>
                                    <p:animEffect transition="in" filter="wipe(up)">
                                      <p:cBhvr>
                                        <p:cTn id="8" dur="500"/>
                                        <p:tgtEl>
                                          <p:spTgt spid="7"/>
                                        </p:tgtEl>
                                      </p:cBhvr>
                                    </p:animEffect>
                                  </p:childTnLst>
                                </p:cTn>
                              </p:par>
                              <p:par>
                                <p:cTn id="9" presetID="2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8169275" y="737235"/>
            <a:ext cx="3290570" cy="1609090"/>
            <a:chOff x="10107" y="143"/>
            <a:chExt cx="7866" cy="3846"/>
          </a:xfrm>
        </p:grpSpPr>
        <p:sp>
          <p:nvSpPr>
            <p:cNvPr id="5" name="右中括号 4"/>
            <p:cNvSpPr/>
            <p:nvPr/>
          </p:nvSpPr>
          <p:spPr>
            <a:xfrm>
              <a:off x="17525" y="143"/>
              <a:ext cx="448" cy="3847"/>
            </a:xfrm>
            <a:prstGeom prst="rightBracket">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右中括号 5"/>
            <p:cNvSpPr/>
            <p:nvPr/>
          </p:nvSpPr>
          <p:spPr>
            <a:xfrm flipH="1">
              <a:off x="10107" y="143"/>
              <a:ext cx="448" cy="3847"/>
            </a:xfrm>
            <a:prstGeom prst="rightBracket">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4" name="矩形 13"/>
          <p:cNvSpPr/>
          <p:nvPr/>
        </p:nvSpPr>
        <p:spPr>
          <a:xfrm>
            <a:off x="8427085" y="792649"/>
            <a:ext cx="2903220" cy="1498680"/>
          </a:xfrm>
          <a:prstGeom prst="rect">
            <a:avLst/>
          </a:prstGeom>
        </p:spPr>
        <p:txBody>
          <a:bodyPr wrap="square">
            <a:spAutoFit/>
          </a:bodyPr>
          <a:lstStyle/>
          <a:p>
            <a:pPr>
              <a:lnSpc>
                <a:spcPct val="130000"/>
              </a:lnSpc>
            </a:pPr>
            <a:r>
              <a:rPr lang="zh-CN" altLang="en-US" sz="1200" dirty="0">
                <a:solidFill>
                  <a:schemeClr val="bg1">
                    <a:lumMod val="50000"/>
                  </a:schemeClr>
                </a:solidFill>
                <a:latin typeface="+mn-ea"/>
              </a:rPr>
              <a:t>水陆草木之花，可爱者甚蕃。晋陶渊明独爱菊。自李唐来，</a:t>
            </a:r>
          </a:p>
          <a:p>
            <a:pPr>
              <a:lnSpc>
                <a:spcPct val="130000"/>
              </a:lnSpc>
            </a:pPr>
            <a:r>
              <a:rPr lang="zh-CN" altLang="en-US" sz="1200" dirty="0">
                <a:solidFill>
                  <a:schemeClr val="bg1">
                    <a:lumMod val="50000"/>
                  </a:schemeClr>
                </a:solidFill>
                <a:latin typeface="+mn-ea"/>
              </a:rPr>
              <a:t>世人盛爱牡丹。予独爱莲之出淤泥而不染，濯清涟而不妖，中通外直，不蔓不枝，香远益清，亭亭净植，可远观而不可亵玩焉。</a:t>
            </a:r>
          </a:p>
        </p:txBody>
      </p:sp>
      <p:pic>
        <p:nvPicPr>
          <p:cNvPr id="4" name="图片 3" descr="57aab5adb4057副本"/>
          <p:cNvPicPr>
            <a:picLocks noChangeAspect="1"/>
          </p:cNvPicPr>
          <p:nvPr/>
        </p:nvPicPr>
        <p:blipFill>
          <a:blip r:embed="rId3" cstate="email">
            <a:extLst>
              <a:ext uri="{28A0092B-C50C-407E-A947-70E740481C1C}">
                <a14:useLocalDpi xmlns:a14="http://schemas.microsoft.com/office/drawing/2010/main" xmlns=""/>
              </a:ext>
            </a:extLst>
          </a:blip>
          <a:srcRect/>
          <a:stretch>
            <a:fillRect/>
          </a:stretch>
        </p:blipFill>
        <p:spPr>
          <a:xfrm>
            <a:off x="3601720" y="931545"/>
            <a:ext cx="4754880" cy="4584700"/>
          </a:xfrm>
          <a:prstGeom prst="rect">
            <a:avLst/>
          </a:prstGeom>
        </p:spPr>
      </p:pic>
      <p:grpSp>
        <p:nvGrpSpPr>
          <p:cNvPr id="8" name="组合 7"/>
          <p:cNvGrpSpPr/>
          <p:nvPr/>
        </p:nvGrpSpPr>
        <p:grpSpPr>
          <a:xfrm>
            <a:off x="8169275" y="4461510"/>
            <a:ext cx="3290570" cy="1609090"/>
            <a:chOff x="10107" y="143"/>
            <a:chExt cx="7866" cy="3846"/>
          </a:xfrm>
        </p:grpSpPr>
        <p:sp>
          <p:nvSpPr>
            <p:cNvPr id="9" name="右中括号 8"/>
            <p:cNvSpPr/>
            <p:nvPr/>
          </p:nvSpPr>
          <p:spPr>
            <a:xfrm>
              <a:off x="17525" y="143"/>
              <a:ext cx="448" cy="3847"/>
            </a:xfrm>
            <a:prstGeom prst="rightBracket">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右中括号 9"/>
            <p:cNvSpPr/>
            <p:nvPr/>
          </p:nvSpPr>
          <p:spPr>
            <a:xfrm flipH="1">
              <a:off x="10107" y="143"/>
              <a:ext cx="448" cy="3847"/>
            </a:xfrm>
            <a:prstGeom prst="rightBracket">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5" name="矩形 14"/>
          <p:cNvSpPr/>
          <p:nvPr/>
        </p:nvSpPr>
        <p:spPr>
          <a:xfrm>
            <a:off x="8427085" y="4516924"/>
            <a:ext cx="2903220" cy="1498680"/>
          </a:xfrm>
          <a:prstGeom prst="rect">
            <a:avLst/>
          </a:prstGeom>
        </p:spPr>
        <p:txBody>
          <a:bodyPr wrap="square">
            <a:spAutoFit/>
          </a:bodyPr>
          <a:lstStyle/>
          <a:p>
            <a:pPr>
              <a:lnSpc>
                <a:spcPct val="130000"/>
              </a:lnSpc>
            </a:pPr>
            <a:r>
              <a:rPr lang="zh-CN" altLang="en-US" sz="1200" dirty="0">
                <a:solidFill>
                  <a:schemeClr val="bg1">
                    <a:lumMod val="50000"/>
                  </a:schemeClr>
                </a:solidFill>
                <a:latin typeface="+mn-ea"/>
              </a:rPr>
              <a:t>水陆草木之花，可爱者甚蕃。晋陶渊明独爱菊。自李唐来，</a:t>
            </a:r>
          </a:p>
          <a:p>
            <a:pPr>
              <a:lnSpc>
                <a:spcPct val="130000"/>
              </a:lnSpc>
            </a:pPr>
            <a:r>
              <a:rPr lang="zh-CN" altLang="en-US" sz="1200" dirty="0">
                <a:solidFill>
                  <a:schemeClr val="bg1">
                    <a:lumMod val="50000"/>
                  </a:schemeClr>
                </a:solidFill>
                <a:latin typeface="+mn-ea"/>
              </a:rPr>
              <a:t>世人盛爱牡丹。予独爱莲之出淤泥而不染，濯清涟而不妖，中通外直，不蔓不枝，香远益清，亭亭净植，可远观而不可亵玩焉。</a:t>
            </a:r>
          </a:p>
        </p:txBody>
      </p:sp>
      <p:sp>
        <p:nvSpPr>
          <p:cNvPr id="17" name="右中括号 16"/>
          <p:cNvSpPr/>
          <p:nvPr/>
        </p:nvSpPr>
        <p:spPr>
          <a:xfrm>
            <a:off x="3729904" y="737235"/>
            <a:ext cx="187411" cy="1609508"/>
          </a:xfrm>
          <a:prstGeom prst="rightBracket">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8" name="右中括号 17"/>
          <p:cNvSpPr/>
          <p:nvPr/>
        </p:nvSpPr>
        <p:spPr>
          <a:xfrm flipH="1">
            <a:off x="626745" y="737235"/>
            <a:ext cx="187411" cy="1609508"/>
          </a:xfrm>
          <a:prstGeom prst="rightBracket">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9" name="矩形 18"/>
          <p:cNvSpPr/>
          <p:nvPr/>
        </p:nvSpPr>
        <p:spPr>
          <a:xfrm>
            <a:off x="814156" y="895658"/>
            <a:ext cx="3163570" cy="1292662"/>
          </a:xfrm>
          <a:prstGeom prst="rect">
            <a:avLst/>
          </a:prstGeom>
        </p:spPr>
        <p:txBody>
          <a:bodyPr wrap="square">
            <a:spAutoFit/>
          </a:bodyPr>
          <a:lstStyle/>
          <a:p>
            <a:pPr>
              <a:lnSpc>
                <a:spcPct val="130000"/>
              </a:lnSpc>
            </a:pPr>
            <a:r>
              <a:rPr lang="zh-CN" altLang="en-US" sz="1200" dirty="0">
                <a:solidFill>
                  <a:schemeClr val="bg1">
                    <a:lumMod val="50000"/>
                  </a:schemeClr>
                </a:solidFill>
                <a:latin typeface="+mn-ea"/>
              </a:rPr>
              <a:t>水陆草木之花，可爱者甚蕃。晋陶渊明独爱菊。自李唐来，</a:t>
            </a:r>
          </a:p>
          <a:p>
            <a:pPr>
              <a:lnSpc>
                <a:spcPct val="130000"/>
              </a:lnSpc>
            </a:pPr>
            <a:r>
              <a:rPr lang="zh-CN" altLang="en-US" sz="1200" dirty="0">
                <a:solidFill>
                  <a:schemeClr val="bg1">
                    <a:lumMod val="50000"/>
                  </a:schemeClr>
                </a:solidFill>
                <a:latin typeface="+mn-ea"/>
              </a:rPr>
              <a:t>世人盛爱牡丹。予独爱莲之出淤泥而不染，濯清涟而不妖，中通外直，不蔓不枝，香远益清，亭亭净植，可远观而不可亵玩焉。</a:t>
            </a:r>
          </a:p>
        </p:txBody>
      </p:sp>
      <p:grpSp>
        <p:nvGrpSpPr>
          <p:cNvPr id="20" name="组合 19"/>
          <p:cNvGrpSpPr/>
          <p:nvPr/>
        </p:nvGrpSpPr>
        <p:grpSpPr>
          <a:xfrm>
            <a:off x="626745" y="4461510"/>
            <a:ext cx="3290570" cy="1609090"/>
            <a:chOff x="10107" y="143"/>
            <a:chExt cx="7866" cy="3846"/>
          </a:xfrm>
        </p:grpSpPr>
        <p:sp>
          <p:nvSpPr>
            <p:cNvPr id="21" name="右中括号 20"/>
            <p:cNvSpPr/>
            <p:nvPr/>
          </p:nvSpPr>
          <p:spPr>
            <a:xfrm>
              <a:off x="17525" y="143"/>
              <a:ext cx="448" cy="3847"/>
            </a:xfrm>
            <a:prstGeom prst="rightBracket">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2" name="右中括号 21"/>
            <p:cNvSpPr/>
            <p:nvPr/>
          </p:nvSpPr>
          <p:spPr>
            <a:xfrm flipH="1">
              <a:off x="10107" y="143"/>
              <a:ext cx="448" cy="3847"/>
            </a:xfrm>
            <a:prstGeom prst="rightBracket">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3" name="矩形 22"/>
          <p:cNvSpPr/>
          <p:nvPr/>
        </p:nvSpPr>
        <p:spPr>
          <a:xfrm>
            <a:off x="855620" y="4516924"/>
            <a:ext cx="2903220" cy="1498680"/>
          </a:xfrm>
          <a:prstGeom prst="rect">
            <a:avLst/>
          </a:prstGeom>
        </p:spPr>
        <p:txBody>
          <a:bodyPr wrap="square">
            <a:spAutoFit/>
          </a:bodyPr>
          <a:lstStyle/>
          <a:p>
            <a:pPr>
              <a:lnSpc>
                <a:spcPct val="130000"/>
              </a:lnSpc>
            </a:pPr>
            <a:r>
              <a:rPr lang="zh-CN" altLang="en-US" sz="1200" dirty="0">
                <a:solidFill>
                  <a:schemeClr val="bg1">
                    <a:lumMod val="50000"/>
                  </a:schemeClr>
                </a:solidFill>
                <a:latin typeface="+mn-ea"/>
              </a:rPr>
              <a:t>水陆草木之花，可爱者甚蕃。晋陶渊明独爱菊。自李唐来，</a:t>
            </a:r>
          </a:p>
          <a:p>
            <a:pPr>
              <a:lnSpc>
                <a:spcPct val="130000"/>
              </a:lnSpc>
            </a:pPr>
            <a:r>
              <a:rPr lang="zh-CN" altLang="en-US" sz="1200" dirty="0">
                <a:solidFill>
                  <a:schemeClr val="bg1">
                    <a:lumMod val="50000"/>
                  </a:schemeClr>
                </a:solidFill>
                <a:latin typeface="+mn-ea"/>
              </a:rPr>
              <a:t>世人盛爱牡丹。予独爱莲之出淤泥而不染，濯清涟而不妖，中通外直，不蔓不枝，香远益清，亭亭净植，可远观而不可亵玩焉。</a:t>
            </a: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Tm="0">
        <p15:prstTrans prst="wind"/>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childTnLst>
                                </p:cTn>
                              </p:par>
                              <p:par>
                                <p:cTn id="9" presetID="12" presetClass="entr" presetSubtype="4"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p:tgtEl>
                                          <p:spTgt spid="13"/>
                                        </p:tgtEl>
                                        <p:attrNameLst>
                                          <p:attrName>ppt_y</p:attrName>
                                        </p:attrNameLst>
                                      </p:cBhvr>
                                      <p:tavLst>
                                        <p:tav tm="0">
                                          <p:val>
                                            <p:strVal val="#ppt_y+#ppt_h*1.125000"/>
                                          </p:val>
                                        </p:tav>
                                        <p:tav tm="100000">
                                          <p:val>
                                            <p:strVal val="#ppt_y"/>
                                          </p:val>
                                        </p:tav>
                                      </p:tavLst>
                                    </p:anim>
                                    <p:animEffect transition="in" filter="wipe(up)">
                                      <p:cBhvr>
                                        <p:cTn id="12" dur="500"/>
                                        <p:tgtEl>
                                          <p:spTgt spid="13"/>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p:tgtEl>
                                          <p:spTgt spid="14"/>
                                        </p:tgtEl>
                                        <p:attrNameLst>
                                          <p:attrName>ppt_y</p:attrName>
                                        </p:attrNameLst>
                                      </p:cBhvr>
                                      <p:tavLst>
                                        <p:tav tm="0">
                                          <p:val>
                                            <p:strVal val="#ppt_y+#ppt_h*1.125000"/>
                                          </p:val>
                                        </p:tav>
                                        <p:tav tm="100000">
                                          <p:val>
                                            <p:strVal val="#ppt_y"/>
                                          </p:val>
                                        </p:tav>
                                      </p:tavLst>
                                    </p:anim>
                                    <p:animEffect transition="in" filter="wipe(up)">
                                      <p:cBhvr>
                                        <p:cTn id="16" dur="500"/>
                                        <p:tgtEl>
                                          <p:spTgt spid="14"/>
                                        </p:tgtEl>
                                      </p:cBhvr>
                                    </p:animEffect>
                                  </p:childTnLst>
                                </p:cTn>
                              </p:par>
                              <p:par>
                                <p:cTn id="17" presetID="12" presetClass="entr" presetSubtype="4"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p:tgtEl>
                                          <p:spTgt spid="8"/>
                                        </p:tgtEl>
                                        <p:attrNameLst>
                                          <p:attrName>ppt_y</p:attrName>
                                        </p:attrNameLst>
                                      </p:cBhvr>
                                      <p:tavLst>
                                        <p:tav tm="0">
                                          <p:val>
                                            <p:strVal val="#ppt_y+#ppt_h*1.125000"/>
                                          </p:val>
                                        </p:tav>
                                        <p:tav tm="100000">
                                          <p:val>
                                            <p:strVal val="#ppt_y"/>
                                          </p:val>
                                        </p:tav>
                                      </p:tavLst>
                                    </p:anim>
                                    <p:animEffect transition="in" filter="wipe(up)">
                                      <p:cBhvr>
                                        <p:cTn id="20" dur="500"/>
                                        <p:tgtEl>
                                          <p:spTgt spid="8"/>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p:tgtEl>
                                          <p:spTgt spid="15"/>
                                        </p:tgtEl>
                                        <p:attrNameLst>
                                          <p:attrName>ppt_y</p:attrName>
                                        </p:attrNameLst>
                                      </p:cBhvr>
                                      <p:tavLst>
                                        <p:tav tm="0">
                                          <p:val>
                                            <p:strVal val="#ppt_y+#ppt_h*1.125000"/>
                                          </p:val>
                                        </p:tav>
                                        <p:tav tm="100000">
                                          <p:val>
                                            <p:strVal val="#ppt_y"/>
                                          </p:val>
                                        </p:tav>
                                      </p:tavLst>
                                    </p:anim>
                                    <p:animEffect transition="in" filter="wipe(up)">
                                      <p:cBhvr>
                                        <p:cTn id="24" dur="500"/>
                                        <p:tgtEl>
                                          <p:spTgt spid="15"/>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p:tgtEl>
                                          <p:spTgt spid="19"/>
                                        </p:tgtEl>
                                        <p:attrNameLst>
                                          <p:attrName>ppt_y</p:attrName>
                                        </p:attrNameLst>
                                      </p:cBhvr>
                                      <p:tavLst>
                                        <p:tav tm="0">
                                          <p:val>
                                            <p:strVal val="#ppt_y+#ppt_h*1.125000"/>
                                          </p:val>
                                        </p:tav>
                                        <p:tav tm="100000">
                                          <p:val>
                                            <p:strVal val="#ppt_y"/>
                                          </p:val>
                                        </p:tav>
                                      </p:tavLst>
                                    </p:anim>
                                    <p:animEffect transition="in" filter="wipe(up)">
                                      <p:cBhvr>
                                        <p:cTn id="28" dur="500"/>
                                        <p:tgtEl>
                                          <p:spTgt spid="19"/>
                                        </p:tgtEl>
                                      </p:cBhvr>
                                    </p:animEffect>
                                  </p:childTnLst>
                                </p:cTn>
                              </p:par>
                              <p:par>
                                <p:cTn id="29" presetID="12" presetClass="entr" presetSubtype="4"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p:tgtEl>
                                          <p:spTgt spid="20"/>
                                        </p:tgtEl>
                                        <p:attrNameLst>
                                          <p:attrName>ppt_y</p:attrName>
                                        </p:attrNameLst>
                                      </p:cBhvr>
                                      <p:tavLst>
                                        <p:tav tm="0">
                                          <p:val>
                                            <p:strVal val="#ppt_y+#ppt_h*1.125000"/>
                                          </p:val>
                                        </p:tav>
                                        <p:tav tm="100000">
                                          <p:val>
                                            <p:strVal val="#ppt_y"/>
                                          </p:val>
                                        </p:tav>
                                      </p:tavLst>
                                    </p:anim>
                                    <p:animEffect transition="in" filter="wipe(up)">
                                      <p:cBhvr>
                                        <p:cTn id="32" dur="500"/>
                                        <p:tgtEl>
                                          <p:spTgt spid="20"/>
                                        </p:tgtEl>
                                      </p:cBhvr>
                                    </p:animEffect>
                                  </p:childTnLst>
                                </p:cTn>
                              </p:par>
                              <p:par>
                                <p:cTn id="33" presetID="12" presetClass="entr" presetSubtype="4"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 calcmode="lin" valueType="num">
                                      <p:cBhvr additive="base">
                                        <p:cTn id="35" dur="500"/>
                                        <p:tgtEl>
                                          <p:spTgt spid="23"/>
                                        </p:tgtEl>
                                        <p:attrNameLst>
                                          <p:attrName>ppt_y</p:attrName>
                                        </p:attrNameLst>
                                      </p:cBhvr>
                                      <p:tavLst>
                                        <p:tav tm="0">
                                          <p:val>
                                            <p:strVal val="#ppt_y+#ppt_h*1.125000"/>
                                          </p:val>
                                        </p:tav>
                                        <p:tav tm="100000">
                                          <p:val>
                                            <p:strVal val="#ppt_y"/>
                                          </p:val>
                                        </p:tav>
                                      </p:tavLst>
                                    </p:anim>
                                    <p:animEffect transition="in" filter="wipe(up)">
                                      <p:cBhvr>
                                        <p:cTn id="3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9" grpId="0"/>
      <p:bldP spid="2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图片 50" descr="psd2015092139_素材中国-sccnn.com"/>
          <p:cNvPicPr>
            <a:picLocks noChangeAspect="1"/>
          </p:cNvPicPr>
          <p:nvPr/>
        </p:nvPicPr>
        <p:blipFill>
          <a:blip r:embed="rId3" cstate="email">
            <a:extLst>
              <a:ext uri="{28A0092B-C50C-407E-A947-70E740481C1C}">
                <a14:useLocalDpi xmlns:a14="http://schemas.microsoft.com/office/drawing/2010/main" xmlns=""/>
              </a:ext>
            </a:extLst>
          </a:blip>
          <a:stretch>
            <a:fillRect/>
          </a:stretch>
        </p:blipFill>
        <p:spPr>
          <a:xfrm>
            <a:off x="3762375" y="-680085"/>
            <a:ext cx="5736590" cy="5772785"/>
          </a:xfrm>
          <a:prstGeom prst="rect">
            <a:avLst/>
          </a:prstGeom>
        </p:spPr>
      </p:pic>
      <p:grpSp>
        <p:nvGrpSpPr>
          <p:cNvPr id="7" name="组合 6"/>
          <p:cNvGrpSpPr/>
          <p:nvPr/>
        </p:nvGrpSpPr>
        <p:grpSpPr>
          <a:xfrm>
            <a:off x="3332798" y="4482026"/>
            <a:ext cx="6081395" cy="1590779"/>
            <a:chOff x="8366" y="4501"/>
            <a:chExt cx="9577" cy="3634"/>
          </a:xfrm>
        </p:grpSpPr>
        <p:sp>
          <p:nvSpPr>
            <p:cNvPr id="69" name="矩形 68"/>
            <p:cNvSpPr/>
            <p:nvPr/>
          </p:nvSpPr>
          <p:spPr>
            <a:xfrm>
              <a:off x="8366" y="6357"/>
              <a:ext cx="9577" cy="1778"/>
            </a:xfrm>
            <a:prstGeom prst="rect">
              <a:avLst/>
            </a:prstGeom>
          </p:spPr>
          <p:txBody>
            <a:bodyPr wrap="square">
              <a:spAutoFit/>
            </a:bodyPr>
            <a:lstStyle/>
            <a:p>
              <a:pPr algn="ctr">
                <a:lnSpc>
                  <a:spcPct val="130000"/>
                </a:lnSpc>
              </a:pPr>
              <a:r>
                <a:rPr lang="zh-CN" altLang="en-US" sz="1200" dirty="0">
                  <a:solidFill>
                    <a:schemeClr val="bg1">
                      <a:lumMod val="50000"/>
                    </a:schemeClr>
                  </a:solidFill>
                  <a:latin typeface="+mn-ea"/>
                </a:rPr>
                <a:t>水陆草木之花，可爱者甚蕃。晋陶渊明独爱菊。自李唐来，</a:t>
              </a:r>
            </a:p>
            <a:p>
              <a:pPr algn="ctr">
                <a:lnSpc>
                  <a:spcPct val="130000"/>
                </a:lnSpc>
              </a:pPr>
              <a:r>
                <a:rPr lang="zh-CN" altLang="en-US" sz="1200" dirty="0">
                  <a:solidFill>
                    <a:schemeClr val="bg1">
                      <a:lumMod val="50000"/>
                    </a:schemeClr>
                  </a:solidFill>
                  <a:latin typeface="+mn-ea"/>
                </a:rPr>
                <a:t>世人盛爱牡丹。予独爱莲之出淤泥而不染，濯清涟而不妖，中通外直，不蔓不枝，香远益清，亭亭净植，可远观而不可亵玩焉。</a:t>
              </a:r>
            </a:p>
          </p:txBody>
        </p:sp>
        <p:sp>
          <p:nvSpPr>
            <p:cNvPr id="4" name="矩形 3"/>
            <p:cNvSpPr/>
            <p:nvPr/>
          </p:nvSpPr>
          <p:spPr>
            <a:xfrm>
              <a:off x="10401" y="4501"/>
              <a:ext cx="4771" cy="1856"/>
            </a:xfrm>
            <a:prstGeom prst="rect">
              <a:avLst/>
            </a:prstGeom>
          </p:spPr>
          <p:txBody>
            <a:bodyPr wrap="square">
              <a:spAutoFit/>
            </a:bodyPr>
            <a:lstStyle/>
            <a:p>
              <a:pPr>
                <a:lnSpc>
                  <a:spcPct val="130000"/>
                </a:lnSpc>
              </a:pPr>
              <a:r>
                <a:rPr lang="zh-CN" altLang="en-US" sz="3600" dirty="0">
                  <a:solidFill>
                    <a:schemeClr val="bg2">
                      <a:lumMod val="50000"/>
                    </a:schemeClr>
                  </a:solidFill>
                  <a:latin typeface="方正清刻本悦宋简体" panose="02000000000000000000" charset="-122"/>
                  <a:ea typeface="方正清刻本悦宋简体" panose="02000000000000000000" charset="-122"/>
                </a:rPr>
                <a:t>点击添加内容</a:t>
              </a:r>
            </a:p>
          </p:txBody>
        </p:sp>
      </p:grpSp>
    </p:spTree>
  </p:cSld>
  <p:clrMapOvr>
    <a:masterClrMapping/>
  </p:clrMapOvr>
  <mc:AlternateContent xmlns:mc="http://schemas.openxmlformats.org/markup-compatibility/2006">
    <mc:Choice xmlns:p14="http://schemas.microsoft.com/office/powerpoint/2010/main" xmlns="" Requires="p14">
      <p:transition spd="slow" p14:dur="3400" advTm="0">
        <p14:revea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1000"/>
                                        <p:tgtEl>
                                          <p:spTgt spid="51"/>
                                        </p:tgtEl>
                                      </p:cBhvr>
                                    </p:animEffect>
                                    <p:anim calcmode="lin" valueType="num">
                                      <p:cBhvr>
                                        <p:cTn id="8" dur="1000" fill="hold"/>
                                        <p:tgtEl>
                                          <p:spTgt spid="51"/>
                                        </p:tgtEl>
                                        <p:attrNameLst>
                                          <p:attrName>ppt_x</p:attrName>
                                        </p:attrNameLst>
                                      </p:cBhvr>
                                      <p:tavLst>
                                        <p:tav tm="0">
                                          <p:val>
                                            <p:strVal val="#ppt_x"/>
                                          </p:val>
                                        </p:tav>
                                        <p:tav tm="100000">
                                          <p:val>
                                            <p:strVal val="#ppt_x"/>
                                          </p:val>
                                        </p:tav>
                                      </p:tavLst>
                                    </p:anim>
                                    <p:anim calcmode="lin" valueType="num">
                                      <p:cBhvr>
                                        <p:cTn id="9"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7625398" y="2487295"/>
            <a:ext cx="3027045" cy="725170"/>
          </a:xfrm>
          <a:prstGeom prst="rect">
            <a:avLst/>
          </a:prstGeom>
        </p:spPr>
        <p:txBody>
          <a:bodyPr wrap="square">
            <a:spAutoFit/>
          </a:bodyPr>
          <a:lstStyle/>
          <a:p>
            <a:pPr>
              <a:lnSpc>
                <a:spcPct val="130000"/>
              </a:lnSpc>
            </a:pPr>
            <a:r>
              <a:rPr lang="zh-CN" altLang="en-US" sz="3200" dirty="0">
                <a:solidFill>
                  <a:schemeClr val="bg2">
                    <a:lumMod val="50000"/>
                  </a:schemeClr>
                </a:solidFill>
                <a:latin typeface="方正清刻本悦宋简体" panose="02000000000000000000" charset="-122"/>
                <a:ea typeface="方正清刻本悦宋简体" panose="02000000000000000000" charset="-122"/>
              </a:rPr>
              <a:t>点击添加内容</a:t>
            </a:r>
          </a:p>
        </p:txBody>
      </p:sp>
      <p:sp>
        <p:nvSpPr>
          <p:cNvPr id="8" name="矩形 7"/>
          <p:cNvSpPr/>
          <p:nvPr/>
        </p:nvSpPr>
        <p:spPr>
          <a:xfrm>
            <a:off x="7625715" y="3212465"/>
            <a:ext cx="2903220" cy="1367155"/>
          </a:xfrm>
          <a:prstGeom prst="rect">
            <a:avLst/>
          </a:prstGeom>
        </p:spPr>
        <p:txBody>
          <a:bodyPr wrap="square">
            <a:spAutoFit/>
          </a:bodyPr>
          <a:lstStyle/>
          <a:p>
            <a:pPr>
              <a:lnSpc>
                <a:spcPct val="130000"/>
              </a:lnSpc>
            </a:pPr>
            <a:r>
              <a:rPr lang="zh-CN" altLang="en-US" sz="1200" dirty="0">
                <a:solidFill>
                  <a:schemeClr val="bg1">
                    <a:lumMod val="50000"/>
                  </a:schemeClr>
                </a:solidFill>
                <a:latin typeface="+mn-ea"/>
              </a:rPr>
              <a:t>在此输入你的文字内容</a:t>
            </a:r>
            <a:r>
              <a:rPr lang="zh-CN" altLang="en-US" sz="1050" dirty="0">
                <a:solidFill>
                  <a:schemeClr val="bg1">
                    <a:lumMod val="50000"/>
                  </a:schemeClr>
                </a:solidFill>
                <a:latin typeface="+mn-ea"/>
                <a:sym typeface="+mn-ea"/>
              </a:rPr>
              <a:t>在此输入你的文字内容 在此输入你的文字内容在此输入你的文字内容在此输入你的文字内容在此输入你的文字内容在此输入你的文字内容在此输入你的文字内容在此输入你的文字内容在此输入你的文字内容</a:t>
            </a:r>
          </a:p>
        </p:txBody>
      </p:sp>
      <p:pic>
        <p:nvPicPr>
          <p:cNvPr id="19" name="图片 18" descr="psd2015092228_素材中国-sccnn.com副本"/>
          <p:cNvPicPr>
            <a:picLocks noChangeAspect="1"/>
          </p:cNvPicPr>
          <p:nvPr/>
        </p:nvPicPr>
        <p:blipFill>
          <a:blip r:embed="rId3" cstate="email">
            <a:extLst>
              <a:ext uri="{28A0092B-C50C-407E-A947-70E740481C1C}">
                <a14:useLocalDpi xmlns:a14="http://schemas.microsoft.com/office/drawing/2010/main" xmlns=""/>
              </a:ext>
            </a:extLst>
          </a:blip>
          <a:srcRect/>
          <a:stretch>
            <a:fillRect/>
          </a:stretch>
        </p:blipFill>
        <p:spPr>
          <a:xfrm>
            <a:off x="450215" y="37465"/>
            <a:ext cx="7506970" cy="7716520"/>
          </a:xfrm>
          <a:prstGeom prst="rect">
            <a:avLst/>
          </a:prstGeom>
        </p:spPr>
      </p:pic>
      <p:sp>
        <p:nvSpPr>
          <p:cNvPr id="2" name="椭圆 1"/>
          <p:cNvSpPr/>
          <p:nvPr/>
        </p:nvSpPr>
        <p:spPr>
          <a:xfrm>
            <a:off x="6847840" y="1443355"/>
            <a:ext cx="4458970" cy="4458970"/>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xmlns="" Requires="p14">
      <p:transition p14:dur="100" advTm="0">
        <p:cut/>
      </p:transition>
    </mc:Choice>
    <mc:Fallback>
      <p:transition advTm="0">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3" presetClass="entr" presetSubtype="16"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childTnLst>
                                </p:cTn>
                              </p:par>
                              <p:par>
                                <p:cTn id="16" presetID="23" presetClass="entr" presetSubtype="16"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ppt_w</p:attrName>
                                        </p:attrNameLst>
                                      </p:cBhvr>
                                      <p:tavLst>
                                        <p:tav tm="0">
                                          <p:val>
                                            <p:fltVal val="0"/>
                                          </p:val>
                                        </p:tav>
                                        <p:tav tm="100000">
                                          <p:val>
                                            <p:strVal val="#ppt_w"/>
                                          </p:val>
                                        </p:tav>
                                      </p:tavLst>
                                    </p:anim>
                                    <p:anim calcmode="lin" valueType="num">
                                      <p:cBhvr>
                                        <p:cTn id="19" dur="500" fill="hold"/>
                                        <p:tgtEl>
                                          <p:spTgt spid="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1329690" y="3036147"/>
            <a:ext cx="3027045" cy="725170"/>
          </a:xfrm>
          <a:prstGeom prst="rect">
            <a:avLst/>
          </a:prstGeom>
        </p:spPr>
        <p:txBody>
          <a:bodyPr wrap="square">
            <a:spAutoFit/>
          </a:bodyPr>
          <a:lstStyle/>
          <a:p>
            <a:pPr>
              <a:lnSpc>
                <a:spcPct val="130000"/>
              </a:lnSpc>
            </a:pPr>
            <a:r>
              <a:rPr lang="zh-CN" altLang="en-US" sz="3200" dirty="0">
                <a:solidFill>
                  <a:schemeClr val="bg2">
                    <a:lumMod val="50000"/>
                  </a:schemeClr>
                </a:solidFill>
                <a:latin typeface="方正清刻本悦宋简体" panose="02000000000000000000" charset="-122"/>
                <a:ea typeface="方正清刻本悦宋简体" panose="02000000000000000000" charset="-122"/>
              </a:rPr>
              <a:t>点击添加内容</a:t>
            </a:r>
          </a:p>
        </p:txBody>
      </p:sp>
      <p:sp>
        <p:nvSpPr>
          <p:cNvPr id="11" name="矩形 10"/>
          <p:cNvSpPr/>
          <p:nvPr/>
        </p:nvSpPr>
        <p:spPr>
          <a:xfrm>
            <a:off x="1329690" y="4003675"/>
            <a:ext cx="2903220" cy="992579"/>
          </a:xfrm>
          <a:prstGeom prst="rect">
            <a:avLst/>
          </a:prstGeom>
        </p:spPr>
        <p:txBody>
          <a:bodyPr wrap="square">
            <a:spAutoFit/>
          </a:bodyPr>
          <a:lstStyle/>
          <a:p>
            <a:pPr>
              <a:lnSpc>
                <a:spcPct val="130000"/>
              </a:lnSpc>
            </a:pPr>
            <a:r>
              <a:rPr lang="zh-CN" altLang="en-US" sz="900" dirty="0">
                <a:solidFill>
                  <a:schemeClr val="bg1">
                    <a:lumMod val="65000"/>
                  </a:schemeClr>
                </a:solidFill>
                <a:latin typeface="+mn-ea"/>
              </a:rPr>
              <a:t>在此输入你的文字内容</a:t>
            </a:r>
            <a:r>
              <a:rPr lang="zh-CN" altLang="en-US" sz="900" dirty="0">
                <a:solidFill>
                  <a:schemeClr val="bg1">
                    <a:lumMod val="65000"/>
                  </a:schemeClr>
                </a:solidFill>
                <a:latin typeface="+mn-ea"/>
                <a:sym typeface="+mn-ea"/>
              </a:rPr>
              <a:t>在此输入你的文字内容 在此输入你的文字内容在此输入你的文字内容在此输入你的文字内容在此输入你的文字内容在此输入你的文字内容在此输入你的文字内容在此输入你的文字内容在此输入你的文字内容</a:t>
            </a:r>
          </a:p>
        </p:txBody>
      </p:sp>
      <p:sp>
        <p:nvSpPr>
          <p:cNvPr id="6" name="矩形 5"/>
          <p:cNvSpPr/>
          <p:nvPr/>
        </p:nvSpPr>
        <p:spPr>
          <a:xfrm>
            <a:off x="4888230" y="3036147"/>
            <a:ext cx="3027045" cy="725170"/>
          </a:xfrm>
          <a:prstGeom prst="rect">
            <a:avLst/>
          </a:prstGeom>
        </p:spPr>
        <p:txBody>
          <a:bodyPr wrap="square">
            <a:spAutoFit/>
          </a:bodyPr>
          <a:lstStyle/>
          <a:p>
            <a:pPr>
              <a:lnSpc>
                <a:spcPct val="130000"/>
              </a:lnSpc>
            </a:pPr>
            <a:r>
              <a:rPr lang="zh-CN" altLang="en-US" sz="3200" dirty="0">
                <a:solidFill>
                  <a:schemeClr val="bg2">
                    <a:lumMod val="50000"/>
                  </a:schemeClr>
                </a:solidFill>
                <a:latin typeface="方正清刻本悦宋简体" panose="02000000000000000000" charset="-122"/>
                <a:ea typeface="方正清刻本悦宋简体" panose="02000000000000000000" charset="-122"/>
              </a:rPr>
              <a:t>点击添加内容</a:t>
            </a:r>
          </a:p>
        </p:txBody>
      </p:sp>
      <p:sp>
        <p:nvSpPr>
          <p:cNvPr id="7" name="矩形 6"/>
          <p:cNvSpPr/>
          <p:nvPr/>
        </p:nvSpPr>
        <p:spPr>
          <a:xfrm>
            <a:off x="4888230" y="4003675"/>
            <a:ext cx="2903220" cy="992579"/>
          </a:xfrm>
          <a:prstGeom prst="rect">
            <a:avLst/>
          </a:prstGeom>
        </p:spPr>
        <p:txBody>
          <a:bodyPr wrap="square">
            <a:spAutoFit/>
          </a:bodyPr>
          <a:lstStyle/>
          <a:p>
            <a:pPr>
              <a:lnSpc>
                <a:spcPct val="130000"/>
              </a:lnSpc>
            </a:pPr>
            <a:r>
              <a:rPr lang="zh-CN" altLang="en-US" sz="900" dirty="0">
                <a:solidFill>
                  <a:schemeClr val="bg1">
                    <a:lumMod val="65000"/>
                  </a:schemeClr>
                </a:solidFill>
                <a:latin typeface="+mn-ea"/>
              </a:rPr>
              <a:t>在此输入你的文字内容</a:t>
            </a:r>
            <a:r>
              <a:rPr lang="zh-CN" altLang="en-US" sz="900" dirty="0">
                <a:solidFill>
                  <a:schemeClr val="bg1">
                    <a:lumMod val="65000"/>
                  </a:schemeClr>
                </a:solidFill>
                <a:latin typeface="+mn-ea"/>
                <a:sym typeface="+mn-ea"/>
              </a:rPr>
              <a:t>在此输入你的文字内容 在此输入你的文字内容在此输入你的文字内容在此输入你的文字内容在此输入你的文字内容在此输入你的文字内容在此输入你的文字内容在此输入你的文字内容在此输入你的文字内容</a:t>
            </a:r>
          </a:p>
        </p:txBody>
      </p:sp>
      <p:sp>
        <p:nvSpPr>
          <p:cNvPr id="8" name="矩形 7"/>
          <p:cNvSpPr/>
          <p:nvPr/>
        </p:nvSpPr>
        <p:spPr>
          <a:xfrm>
            <a:off x="8493760" y="3036147"/>
            <a:ext cx="3027045" cy="725170"/>
          </a:xfrm>
          <a:prstGeom prst="rect">
            <a:avLst/>
          </a:prstGeom>
        </p:spPr>
        <p:txBody>
          <a:bodyPr wrap="square">
            <a:spAutoFit/>
          </a:bodyPr>
          <a:lstStyle/>
          <a:p>
            <a:pPr>
              <a:lnSpc>
                <a:spcPct val="130000"/>
              </a:lnSpc>
            </a:pPr>
            <a:r>
              <a:rPr lang="zh-CN" altLang="en-US" sz="3200" dirty="0">
                <a:solidFill>
                  <a:schemeClr val="bg2">
                    <a:lumMod val="50000"/>
                  </a:schemeClr>
                </a:solidFill>
                <a:latin typeface="方正清刻本悦宋简体" panose="02000000000000000000" charset="-122"/>
                <a:ea typeface="方正清刻本悦宋简体" panose="02000000000000000000" charset="-122"/>
              </a:rPr>
              <a:t>点击添加内容</a:t>
            </a:r>
          </a:p>
        </p:txBody>
      </p:sp>
      <p:sp>
        <p:nvSpPr>
          <p:cNvPr id="9" name="矩形 8"/>
          <p:cNvSpPr/>
          <p:nvPr/>
        </p:nvSpPr>
        <p:spPr>
          <a:xfrm>
            <a:off x="8493760" y="4003675"/>
            <a:ext cx="2903220" cy="992579"/>
          </a:xfrm>
          <a:prstGeom prst="rect">
            <a:avLst/>
          </a:prstGeom>
        </p:spPr>
        <p:txBody>
          <a:bodyPr wrap="square">
            <a:spAutoFit/>
          </a:bodyPr>
          <a:lstStyle/>
          <a:p>
            <a:pPr>
              <a:lnSpc>
                <a:spcPct val="130000"/>
              </a:lnSpc>
            </a:pPr>
            <a:r>
              <a:rPr lang="zh-CN" altLang="en-US" sz="900" dirty="0">
                <a:solidFill>
                  <a:schemeClr val="bg1">
                    <a:lumMod val="65000"/>
                  </a:schemeClr>
                </a:solidFill>
                <a:latin typeface="+mn-ea"/>
              </a:rPr>
              <a:t>在此输入你的文字内容</a:t>
            </a:r>
            <a:r>
              <a:rPr lang="zh-CN" altLang="en-US" sz="900" dirty="0">
                <a:solidFill>
                  <a:schemeClr val="bg1">
                    <a:lumMod val="65000"/>
                  </a:schemeClr>
                </a:solidFill>
                <a:latin typeface="+mn-ea"/>
                <a:sym typeface="+mn-ea"/>
              </a:rPr>
              <a:t>在此输入你的文字内容 在此输入你的文字内容在此输入你的文字内容在此输入你的文字内容在此输入你的文字内容在此输入你的文字内容在此输入你的文字内容在此输入你的文字内容在此输入你的文字内容</a:t>
            </a:r>
          </a:p>
        </p:txBody>
      </p:sp>
      <p:pic>
        <p:nvPicPr>
          <p:cNvPr id="4" name="图片 3" descr="55a7369272f84副本"/>
          <p:cNvPicPr>
            <a:picLocks noChangeAspect="1"/>
          </p:cNvPicPr>
          <p:nvPr/>
        </p:nvPicPr>
        <p:blipFill>
          <a:blip r:embed="rId3" cstate="email">
            <a:extLst>
              <a:ext uri="{28A0092B-C50C-407E-A947-70E740481C1C}">
                <a14:useLocalDpi xmlns:a14="http://schemas.microsoft.com/office/drawing/2010/main" xmlns=""/>
              </a:ext>
            </a:extLst>
          </a:blip>
          <a:srcRect/>
          <a:stretch>
            <a:fillRect/>
          </a:stretch>
        </p:blipFill>
        <p:spPr>
          <a:xfrm>
            <a:off x="1472565" y="887095"/>
            <a:ext cx="2552700" cy="1981200"/>
          </a:xfrm>
          <a:prstGeom prst="rect">
            <a:avLst/>
          </a:prstGeom>
        </p:spPr>
      </p:pic>
      <p:pic>
        <p:nvPicPr>
          <p:cNvPr id="5" name="图片 4" descr="55a7369272f84副本"/>
          <p:cNvPicPr>
            <a:picLocks noChangeAspect="1"/>
          </p:cNvPicPr>
          <p:nvPr/>
        </p:nvPicPr>
        <p:blipFill>
          <a:blip r:embed="rId4" cstate="email">
            <a:extLst>
              <a:ext uri="{28A0092B-C50C-407E-A947-70E740481C1C}">
                <a14:useLocalDpi xmlns:a14="http://schemas.microsoft.com/office/drawing/2010/main" xmlns=""/>
              </a:ext>
            </a:extLst>
          </a:blip>
          <a:srcRect/>
          <a:stretch>
            <a:fillRect/>
          </a:stretch>
        </p:blipFill>
        <p:spPr>
          <a:xfrm>
            <a:off x="4888230" y="816610"/>
            <a:ext cx="2552700" cy="1981200"/>
          </a:xfrm>
          <a:prstGeom prst="rect">
            <a:avLst/>
          </a:prstGeom>
        </p:spPr>
      </p:pic>
      <p:pic>
        <p:nvPicPr>
          <p:cNvPr id="12" name="图片 11" descr="55a7369272f84副本"/>
          <p:cNvPicPr>
            <a:picLocks noChangeAspect="1"/>
          </p:cNvPicPr>
          <p:nvPr/>
        </p:nvPicPr>
        <p:blipFill>
          <a:blip r:embed="rId5" cstate="email">
            <a:extLst>
              <a:ext uri="{28A0092B-C50C-407E-A947-70E740481C1C}">
                <a14:useLocalDpi xmlns:a14="http://schemas.microsoft.com/office/drawing/2010/main" xmlns=""/>
              </a:ext>
            </a:extLst>
          </a:blip>
          <a:srcRect/>
          <a:stretch>
            <a:fillRect/>
          </a:stretch>
        </p:blipFill>
        <p:spPr>
          <a:xfrm>
            <a:off x="8493760" y="780415"/>
            <a:ext cx="2203450" cy="2016125"/>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p14:dur="100" advTm="0">
        <p:cut/>
      </p:transition>
    </mc:Choice>
    <mc:Fallback>
      <p:transition advTm="0">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31"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 calcmode="lin" valueType="num">
                                      <p:cBhvr>
                                        <p:cTn id="10" dur="1000" fill="hold"/>
                                        <p:tgtEl>
                                          <p:spTgt spid="10"/>
                                        </p:tgtEl>
                                        <p:attrNameLst>
                                          <p:attrName>ppt_w</p:attrName>
                                        </p:attrNameLst>
                                      </p:cBhvr>
                                      <p:tavLst>
                                        <p:tav tm="0">
                                          <p:val>
                                            <p:fltVal val="0"/>
                                          </p:val>
                                        </p:tav>
                                        <p:tav tm="100000">
                                          <p:val>
                                            <p:strVal val="#ppt_w"/>
                                          </p:val>
                                        </p:tav>
                                      </p:tavLst>
                                    </p:anim>
                                    <p:anim calcmode="lin" valueType="num">
                                      <p:cBhvr>
                                        <p:cTn id="11" dur="1000" fill="hold"/>
                                        <p:tgtEl>
                                          <p:spTgt spid="10"/>
                                        </p:tgtEl>
                                        <p:attrNameLst>
                                          <p:attrName>ppt_h</p:attrName>
                                        </p:attrNameLst>
                                      </p:cBhvr>
                                      <p:tavLst>
                                        <p:tav tm="0">
                                          <p:val>
                                            <p:fltVal val="0"/>
                                          </p:val>
                                        </p:tav>
                                        <p:tav tm="100000">
                                          <p:val>
                                            <p:strVal val="#ppt_h"/>
                                          </p:val>
                                        </p:tav>
                                      </p:tavLst>
                                    </p:anim>
                                    <p:anim calcmode="lin" valueType="num">
                                      <p:cBhvr>
                                        <p:cTn id="12" dur="1000" fill="hold"/>
                                        <p:tgtEl>
                                          <p:spTgt spid="10"/>
                                        </p:tgtEl>
                                        <p:attrNameLst>
                                          <p:attrName>style.rotation</p:attrName>
                                        </p:attrNameLst>
                                      </p:cBhvr>
                                      <p:tavLst>
                                        <p:tav tm="0">
                                          <p:val>
                                            <p:fltVal val="90"/>
                                          </p:val>
                                        </p:tav>
                                        <p:tav tm="100000">
                                          <p:val>
                                            <p:fltVal val="0"/>
                                          </p:val>
                                        </p:tav>
                                      </p:tavLst>
                                    </p:anim>
                                    <p:animEffect transition="in" filter="fade">
                                      <p:cBhvr>
                                        <p:cTn id="13" dur="1000"/>
                                        <p:tgtEl>
                                          <p:spTgt spid="10"/>
                                        </p:tgtEl>
                                      </p:cBhvr>
                                    </p:animEffect>
                                  </p:childTnLst>
                                </p:cTn>
                              </p:par>
                            </p:childTnLst>
                          </p:cTn>
                        </p:par>
                        <p:par>
                          <p:cTn id="14" fill="hold">
                            <p:stCondLst>
                              <p:cond delay="500"/>
                            </p:stCondLst>
                            <p:childTnLst>
                              <p:par>
                                <p:cTn id="15" presetID="23" presetClass="entr" presetSubtype="16"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childTnLst>
                                </p:cTn>
                              </p:par>
                            </p:childTnLst>
                          </p:cTn>
                        </p:par>
                        <p:par>
                          <p:cTn id="19" fill="hold">
                            <p:stCondLst>
                              <p:cond delay="1000"/>
                            </p:stCondLst>
                            <p:childTnLst>
                              <p:par>
                                <p:cTn id="20" presetID="22" presetClass="entr" presetSubtype="4"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childTnLst>
                          </p:cTn>
                        </p:par>
                        <p:par>
                          <p:cTn id="29" fill="hold">
                            <p:stCondLst>
                              <p:cond delay="1500"/>
                            </p:stCondLst>
                            <p:childTnLst>
                              <p:par>
                                <p:cTn id="30" presetID="23" presetClass="entr" presetSubtype="16"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fltVal val="0"/>
                                          </p:val>
                                        </p:tav>
                                        <p:tav tm="100000">
                                          <p:val>
                                            <p:strVal val="#ppt_w"/>
                                          </p:val>
                                        </p:tav>
                                      </p:tavLst>
                                    </p:anim>
                                    <p:anim calcmode="lin" valueType="num">
                                      <p:cBhvr>
                                        <p:cTn id="33" dur="500" fill="hold"/>
                                        <p:tgtEl>
                                          <p:spTgt spid="7"/>
                                        </p:tgtEl>
                                        <p:attrNameLst>
                                          <p:attrName>ppt_h</p:attrName>
                                        </p:attrNameLst>
                                      </p:cBhvr>
                                      <p:tavLst>
                                        <p:tav tm="0">
                                          <p:val>
                                            <p:fltVal val="0"/>
                                          </p:val>
                                        </p:tav>
                                        <p:tav tm="100000">
                                          <p:val>
                                            <p:strVal val="#ppt_h"/>
                                          </p:val>
                                        </p:tav>
                                      </p:tavLst>
                                    </p:anim>
                                  </p:childTnLst>
                                </p:cTn>
                              </p:par>
                            </p:childTnLst>
                          </p:cTn>
                        </p:par>
                        <p:par>
                          <p:cTn id="34" fill="hold">
                            <p:stCondLst>
                              <p:cond delay="2000"/>
                            </p:stCondLst>
                            <p:childTnLst>
                              <p:par>
                                <p:cTn id="35" presetID="22" presetClass="entr" presetSubtype="4" fill="hold"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down)">
                                      <p:cBhvr>
                                        <p:cTn id="37" dur="500"/>
                                        <p:tgtEl>
                                          <p:spTgt spid="12"/>
                                        </p:tgtEl>
                                      </p:cBhvr>
                                    </p:animEffect>
                                  </p:childTnLst>
                                </p:cTn>
                              </p:par>
                              <p:par>
                                <p:cTn id="38" presetID="31" presetClass="entr" presetSubtype="0" fill="hold" grpId="0" nodeType="with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p:cTn id="40" dur="1000" fill="hold"/>
                                        <p:tgtEl>
                                          <p:spTgt spid="8"/>
                                        </p:tgtEl>
                                        <p:attrNameLst>
                                          <p:attrName>ppt_w</p:attrName>
                                        </p:attrNameLst>
                                      </p:cBhvr>
                                      <p:tavLst>
                                        <p:tav tm="0">
                                          <p:val>
                                            <p:fltVal val="0"/>
                                          </p:val>
                                        </p:tav>
                                        <p:tav tm="100000">
                                          <p:val>
                                            <p:strVal val="#ppt_w"/>
                                          </p:val>
                                        </p:tav>
                                      </p:tavLst>
                                    </p:anim>
                                    <p:anim calcmode="lin" valueType="num">
                                      <p:cBhvr>
                                        <p:cTn id="41" dur="1000" fill="hold"/>
                                        <p:tgtEl>
                                          <p:spTgt spid="8"/>
                                        </p:tgtEl>
                                        <p:attrNameLst>
                                          <p:attrName>ppt_h</p:attrName>
                                        </p:attrNameLst>
                                      </p:cBhvr>
                                      <p:tavLst>
                                        <p:tav tm="0">
                                          <p:val>
                                            <p:fltVal val="0"/>
                                          </p:val>
                                        </p:tav>
                                        <p:tav tm="100000">
                                          <p:val>
                                            <p:strVal val="#ppt_h"/>
                                          </p:val>
                                        </p:tav>
                                      </p:tavLst>
                                    </p:anim>
                                    <p:anim calcmode="lin" valueType="num">
                                      <p:cBhvr>
                                        <p:cTn id="42" dur="1000" fill="hold"/>
                                        <p:tgtEl>
                                          <p:spTgt spid="8"/>
                                        </p:tgtEl>
                                        <p:attrNameLst>
                                          <p:attrName>style.rotation</p:attrName>
                                        </p:attrNameLst>
                                      </p:cBhvr>
                                      <p:tavLst>
                                        <p:tav tm="0">
                                          <p:val>
                                            <p:fltVal val="90"/>
                                          </p:val>
                                        </p:tav>
                                        <p:tav tm="100000">
                                          <p:val>
                                            <p:fltVal val="0"/>
                                          </p:val>
                                        </p:tav>
                                      </p:tavLst>
                                    </p:anim>
                                    <p:animEffect transition="in" filter="fade">
                                      <p:cBhvr>
                                        <p:cTn id="43" dur="1000"/>
                                        <p:tgtEl>
                                          <p:spTgt spid="8"/>
                                        </p:tgtEl>
                                      </p:cBhvr>
                                    </p:animEffect>
                                  </p:childTnLst>
                                </p:cTn>
                              </p:par>
                            </p:childTnLst>
                          </p:cTn>
                        </p:par>
                        <p:par>
                          <p:cTn id="44" fill="hold">
                            <p:stCondLst>
                              <p:cond delay="2500"/>
                            </p:stCondLst>
                            <p:childTnLst>
                              <p:par>
                                <p:cTn id="45" presetID="23" presetClass="entr" presetSubtype="16" fill="hold" grpId="0" nodeType="after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p:cTn id="47" dur="500" fill="hold"/>
                                        <p:tgtEl>
                                          <p:spTgt spid="9"/>
                                        </p:tgtEl>
                                        <p:attrNameLst>
                                          <p:attrName>ppt_w</p:attrName>
                                        </p:attrNameLst>
                                      </p:cBhvr>
                                      <p:tavLst>
                                        <p:tav tm="0">
                                          <p:val>
                                            <p:fltVal val="0"/>
                                          </p:val>
                                        </p:tav>
                                        <p:tav tm="100000">
                                          <p:val>
                                            <p:strVal val="#ppt_w"/>
                                          </p:val>
                                        </p:tav>
                                      </p:tavLst>
                                    </p:anim>
                                    <p:anim calcmode="lin" valueType="num">
                                      <p:cBhvr>
                                        <p:cTn id="48" dur="500" fill="hold"/>
                                        <p:tgtEl>
                                          <p:spTgt spid="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6" grpId="0"/>
      <p:bldP spid="7" grpId="0"/>
      <p:bldP spid="8" grpId="0"/>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28A0092B-C50C-407E-A947-70E740481C1C}">
                <a14:useLocalDpi xmlns:a14="http://schemas.microsoft.com/office/drawing/2010/main" xmlns=""/>
              </a:ext>
            </a:extLst>
          </a:blip>
          <a:stretch>
            <a:fillRect/>
          </a:stretch>
        </p:blipFill>
        <p:spPr>
          <a:xfrm>
            <a:off x="-27693" y="3092559"/>
            <a:ext cx="4530230" cy="3750836"/>
          </a:xfrm>
          <a:prstGeom prst="rect">
            <a:avLst/>
          </a:prstGeom>
        </p:spPr>
      </p:pic>
      <p:pic>
        <p:nvPicPr>
          <p:cNvPr id="3" name="图片 2" descr="f81029c4ad44b53fb1fcc1efa9e00bdad6副本"/>
          <p:cNvPicPr>
            <a:picLocks noChangeAspect="1"/>
          </p:cNvPicPr>
          <p:nvPr/>
        </p:nvPicPr>
        <p:blipFill>
          <a:blip r:embed="rId4" cstate="email">
            <a:extLst>
              <a:ext uri="{28A0092B-C50C-407E-A947-70E740481C1C}">
                <a14:useLocalDpi xmlns:a14="http://schemas.microsoft.com/office/drawing/2010/main" xmlns=""/>
              </a:ext>
            </a:extLst>
          </a:blip>
          <a:srcRect/>
          <a:stretch>
            <a:fillRect/>
          </a:stretch>
        </p:blipFill>
        <p:spPr>
          <a:xfrm>
            <a:off x="7045325" y="1984375"/>
            <a:ext cx="5170805" cy="4859020"/>
          </a:xfrm>
          <a:prstGeom prst="rect">
            <a:avLst/>
          </a:prstGeom>
        </p:spPr>
      </p:pic>
      <p:pic>
        <p:nvPicPr>
          <p:cNvPr id="6" name="图片 5">
            <a:extLst>
              <a:ext uri="{FF2B5EF4-FFF2-40B4-BE49-F238E27FC236}">
                <a16:creationId xmlns:a16="http://schemas.microsoft.com/office/drawing/2014/main" xmlns="" id="{9D1ADDFC-6345-4258-AE28-36DCA20CCE49}"/>
              </a:ext>
            </a:extLst>
          </p:cNvPr>
          <p:cNvPicPr>
            <a:picLocks noChangeAspect="1"/>
          </p:cNvPicPr>
          <p:nvPr/>
        </p:nvPicPr>
        <p:blipFill>
          <a:blip r:embed="rId5" cstate="email">
            <a:extLst>
              <a:ext uri="{28A0092B-C50C-407E-A947-70E740481C1C}">
                <a14:useLocalDpi xmlns:a14="http://schemas.microsoft.com/office/drawing/2010/main" xmlns=""/>
              </a:ext>
            </a:extLst>
          </a:blip>
          <a:stretch>
            <a:fillRect/>
          </a:stretch>
        </p:blipFill>
        <p:spPr>
          <a:xfrm>
            <a:off x="4276722" y="1128520"/>
            <a:ext cx="4114137" cy="3533015"/>
          </a:xfrm>
          <a:prstGeom prst="rect">
            <a:avLst/>
          </a:prstGeom>
        </p:spPr>
      </p:pic>
      <p:grpSp>
        <p:nvGrpSpPr>
          <p:cNvPr id="7" name="组合 6">
            <a:extLst>
              <a:ext uri="{FF2B5EF4-FFF2-40B4-BE49-F238E27FC236}">
                <a16:creationId xmlns:a16="http://schemas.microsoft.com/office/drawing/2014/main" xmlns="" id="{B620DC9F-70E4-438F-9A32-D0FA810ECC22}"/>
              </a:ext>
            </a:extLst>
          </p:cNvPr>
          <p:cNvGrpSpPr/>
          <p:nvPr/>
        </p:nvGrpSpPr>
        <p:grpSpPr>
          <a:xfrm>
            <a:off x="5338462" y="1984375"/>
            <a:ext cx="2140030" cy="2091209"/>
            <a:chOff x="5338462" y="1984375"/>
            <a:chExt cx="2140030" cy="2091209"/>
          </a:xfrm>
        </p:grpSpPr>
        <p:sp>
          <p:nvSpPr>
            <p:cNvPr id="14" name="椭圆 13">
              <a:extLst>
                <a:ext uri="{FF2B5EF4-FFF2-40B4-BE49-F238E27FC236}">
                  <a16:creationId xmlns:a16="http://schemas.microsoft.com/office/drawing/2014/main" xmlns="" id="{87AFFA70-2F08-4DB0-B983-76D366C37F55}"/>
                </a:ext>
              </a:extLst>
            </p:cNvPr>
            <p:cNvSpPr/>
            <p:nvPr/>
          </p:nvSpPr>
          <p:spPr>
            <a:xfrm>
              <a:off x="5338462" y="1984375"/>
              <a:ext cx="2140030" cy="2091209"/>
            </a:xfrm>
            <a:prstGeom prst="ellipse">
              <a:avLst/>
            </a:prstGeom>
            <a:solidFill>
              <a:schemeClr val="bg1"/>
            </a:solidFill>
            <a:ln>
              <a:noFill/>
            </a:ln>
            <a:effectLst>
              <a:outerShdw blurRad="431800" dist="76200" dir="2820000" sx="92000" sy="92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等线" panose="020F0502020204030204"/>
                <a:ea typeface="等线" panose="02010600030101010101" pitchFamily="2" charset="-122"/>
                <a:cs typeface="+mn-cs"/>
              </a:endParaRPr>
            </a:p>
          </p:txBody>
        </p:sp>
        <p:sp>
          <p:nvSpPr>
            <p:cNvPr id="15" name="文本框 14">
              <a:extLst>
                <a:ext uri="{FF2B5EF4-FFF2-40B4-BE49-F238E27FC236}">
                  <a16:creationId xmlns:a16="http://schemas.microsoft.com/office/drawing/2014/main" xmlns="" id="{EEAD090D-8954-4F4D-BC9A-E5854F98C12D}"/>
                </a:ext>
              </a:extLst>
            </p:cNvPr>
            <p:cNvSpPr txBox="1"/>
            <p:nvPr/>
          </p:nvSpPr>
          <p:spPr>
            <a:xfrm>
              <a:off x="5752663" y="2187140"/>
              <a:ext cx="1292662" cy="1685677"/>
            </a:xfrm>
            <a:prstGeom prst="rect">
              <a:avLst/>
            </a:prstGeom>
            <a:noFill/>
          </p:spPr>
          <p:txBody>
            <a:bodyPr vert="eaVert" wrap="square" rtlCol="0">
              <a:spAutoFit/>
            </a:bodyPr>
            <a:lstStyle/>
            <a:p>
              <a:pPr lvl="0" algn="ctr"/>
              <a:r>
                <a:rPr lang="zh-CN" altLang="en-US" sz="7200" dirty="0">
                  <a:solidFill>
                    <a:schemeClr val="tx1">
                      <a:lumMod val="85000"/>
                      <a:lumOff val="15000"/>
                    </a:schemeClr>
                  </a:solidFill>
                  <a:latin typeface="华文行楷" panose="02010800040101010101" pitchFamily="2" charset="-122"/>
                  <a:ea typeface="微软简标宋" pitchFamily="2" charset="-122"/>
                </a:rPr>
                <a:t>叁</a:t>
              </a:r>
              <a:endParaRPr lang="zh-CN" altLang="en-US" sz="6000" dirty="0">
                <a:solidFill>
                  <a:schemeClr val="tx1">
                    <a:lumMod val="85000"/>
                    <a:lumOff val="15000"/>
                  </a:schemeClr>
                </a:solidFill>
                <a:latin typeface="华文行楷" panose="02010800040101010101" pitchFamily="2" charset="-122"/>
                <a:ea typeface="微软简标宋" pitchFamily="2" charset="-122"/>
              </a:endParaRPr>
            </a:p>
          </p:txBody>
        </p:sp>
      </p:grpSp>
    </p:spTree>
    <p:extLst>
      <p:ext uri="{BB962C8B-B14F-4D97-AF65-F5344CB8AC3E}">
        <p14:creationId xmlns:p14="http://schemas.microsoft.com/office/powerpoint/2010/main" xmlns="" val="2014580285"/>
      </p:ext>
    </p:extLst>
  </p:cSld>
  <p:clrMapOvr>
    <a:masterClrMapping/>
  </p:clrMapOvr>
  <mc:AlternateContent xmlns:mc="http://schemas.openxmlformats.org/markup-compatibility/2006">
    <mc:Choice xmlns:p14="http://schemas.microsoft.com/office/powerpoint/2010/main" xmlns="" Requires="p14">
      <p:transition p14:dur="100" advTm="0">
        <p:cut/>
      </p:transition>
    </mc:Choice>
    <mc:Fallback>
      <p:transition advTm="0">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22" presetClass="entr" presetSubtype="4"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par>
                                <p:cTn id="13" presetID="47"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等腰三角形 4"/>
          <p:cNvSpPr/>
          <p:nvPr/>
        </p:nvSpPr>
        <p:spPr>
          <a:xfrm>
            <a:off x="4302760" y="4792980"/>
            <a:ext cx="1612900" cy="1612900"/>
          </a:xfrm>
          <a:prstGeom prst="triangl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a:off x="9197975" y="815975"/>
            <a:ext cx="2181225" cy="2181225"/>
          </a:xfrm>
          <a:prstGeom prst="triangl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a:off x="5271770" y="15875"/>
            <a:ext cx="2726690" cy="1761490"/>
          </a:xfrm>
          <a:custGeom>
            <a:avLst/>
            <a:gdLst>
              <a:gd name="connsiteX0" fmla="*/ 0 w 4294"/>
              <a:gd name="connsiteY0" fmla="*/ 2774 h 2774"/>
              <a:gd name="connsiteX1" fmla="*/ 1455 w 4294"/>
              <a:gd name="connsiteY1" fmla="*/ 0 h 2774"/>
              <a:gd name="connsiteX2" fmla="*/ 4294 w 4294"/>
              <a:gd name="connsiteY2" fmla="*/ 0 h 2774"/>
              <a:gd name="connsiteX3" fmla="*/ 3101 w 4294"/>
              <a:gd name="connsiteY3" fmla="*/ 2774 h 2774"/>
              <a:gd name="connsiteX4" fmla="*/ 0 w 4294"/>
              <a:gd name="connsiteY4" fmla="*/ 2774 h 2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94" h="2774">
                <a:moveTo>
                  <a:pt x="0" y="2774"/>
                </a:moveTo>
                <a:lnTo>
                  <a:pt x="1455" y="0"/>
                </a:lnTo>
                <a:lnTo>
                  <a:pt x="4294" y="0"/>
                </a:lnTo>
                <a:lnTo>
                  <a:pt x="3101" y="2774"/>
                </a:lnTo>
                <a:lnTo>
                  <a:pt x="0" y="2774"/>
                </a:ln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 name="直接连接符 8"/>
          <p:cNvCxnSpPr/>
          <p:nvPr/>
        </p:nvCxnSpPr>
        <p:spPr>
          <a:xfrm>
            <a:off x="3059430" y="15875"/>
            <a:ext cx="4032250" cy="6831330"/>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8623618" y="4313555"/>
            <a:ext cx="3027045" cy="725170"/>
          </a:xfrm>
          <a:prstGeom prst="rect">
            <a:avLst/>
          </a:prstGeom>
        </p:spPr>
        <p:txBody>
          <a:bodyPr wrap="square">
            <a:spAutoFit/>
          </a:bodyPr>
          <a:lstStyle/>
          <a:p>
            <a:pPr>
              <a:lnSpc>
                <a:spcPct val="130000"/>
              </a:lnSpc>
            </a:pPr>
            <a:r>
              <a:rPr lang="zh-CN" altLang="en-US" sz="3200" dirty="0">
                <a:solidFill>
                  <a:schemeClr val="bg2">
                    <a:lumMod val="50000"/>
                  </a:schemeClr>
                </a:solidFill>
                <a:latin typeface="方正清刻本悦宋简体" panose="02000000000000000000" charset="-122"/>
                <a:ea typeface="方正清刻本悦宋简体" panose="02000000000000000000" charset="-122"/>
              </a:rPr>
              <a:t>点击添加内容</a:t>
            </a:r>
          </a:p>
        </p:txBody>
      </p:sp>
      <p:sp>
        <p:nvSpPr>
          <p:cNvPr id="11" name="矩形 10"/>
          <p:cNvSpPr/>
          <p:nvPr/>
        </p:nvSpPr>
        <p:spPr>
          <a:xfrm>
            <a:off x="8623935" y="5038725"/>
            <a:ext cx="2903220" cy="1367155"/>
          </a:xfrm>
          <a:prstGeom prst="rect">
            <a:avLst/>
          </a:prstGeom>
        </p:spPr>
        <p:txBody>
          <a:bodyPr wrap="square">
            <a:spAutoFit/>
          </a:bodyPr>
          <a:lstStyle/>
          <a:p>
            <a:pPr>
              <a:lnSpc>
                <a:spcPct val="130000"/>
              </a:lnSpc>
            </a:pPr>
            <a:r>
              <a:rPr lang="zh-CN" altLang="en-US" sz="1200" dirty="0">
                <a:solidFill>
                  <a:schemeClr val="bg1">
                    <a:lumMod val="50000"/>
                  </a:schemeClr>
                </a:solidFill>
                <a:latin typeface="+mn-ea"/>
              </a:rPr>
              <a:t>在此输入你的文字内容</a:t>
            </a:r>
            <a:r>
              <a:rPr lang="zh-CN" altLang="en-US" sz="1050" dirty="0">
                <a:solidFill>
                  <a:schemeClr val="bg1">
                    <a:lumMod val="50000"/>
                  </a:schemeClr>
                </a:solidFill>
                <a:latin typeface="+mn-ea"/>
                <a:sym typeface="+mn-ea"/>
              </a:rPr>
              <a:t>在此输入你的文字内容 在此输入你的文字内容在此输入你的文字内容在此输入你的文字内容在此输入你的文字内容在此输入你的文字内容在此输入你的文字内容在此输入你的文字内容在此输入你的文字内容</a:t>
            </a:r>
          </a:p>
        </p:txBody>
      </p:sp>
      <p:sp>
        <p:nvSpPr>
          <p:cNvPr id="13" name="矩形 12"/>
          <p:cNvSpPr/>
          <p:nvPr/>
        </p:nvSpPr>
        <p:spPr>
          <a:xfrm>
            <a:off x="5915343" y="2221230"/>
            <a:ext cx="3027045" cy="725170"/>
          </a:xfrm>
          <a:prstGeom prst="rect">
            <a:avLst/>
          </a:prstGeom>
        </p:spPr>
        <p:txBody>
          <a:bodyPr wrap="square">
            <a:spAutoFit/>
          </a:bodyPr>
          <a:lstStyle/>
          <a:p>
            <a:pPr>
              <a:lnSpc>
                <a:spcPct val="130000"/>
              </a:lnSpc>
            </a:pPr>
            <a:r>
              <a:rPr lang="zh-CN" altLang="en-US" sz="3200" dirty="0">
                <a:solidFill>
                  <a:schemeClr val="bg2">
                    <a:lumMod val="50000"/>
                  </a:schemeClr>
                </a:solidFill>
                <a:latin typeface="方正清刻本悦宋简体" panose="02000000000000000000" charset="-122"/>
                <a:ea typeface="方正清刻本悦宋简体" panose="02000000000000000000" charset="-122"/>
              </a:rPr>
              <a:t>点击添加内容</a:t>
            </a:r>
          </a:p>
        </p:txBody>
      </p:sp>
      <p:sp>
        <p:nvSpPr>
          <p:cNvPr id="14" name="矩形 13"/>
          <p:cNvSpPr/>
          <p:nvPr/>
        </p:nvSpPr>
        <p:spPr>
          <a:xfrm>
            <a:off x="5915660" y="2946400"/>
            <a:ext cx="2903220" cy="1367155"/>
          </a:xfrm>
          <a:prstGeom prst="rect">
            <a:avLst/>
          </a:prstGeom>
        </p:spPr>
        <p:txBody>
          <a:bodyPr wrap="square">
            <a:spAutoFit/>
          </a:bodyPr>
          <a:lstStyle/>
          <a:p>
            <a:pPr>
              <a:lnSpc>
                <a:spcPct val="130000"/>
              </a:lnSpc>
            </a:pPr>
            <a:r>
              <a:rPr lang="zh-CN" altLang="en-US" sz="1200" dirty="0">
                <a:solidFill>
                  <a:schemeClr val="bg1">
                    <a:lumMod val="50000"/>
                  </a:schemeClr>
                </a:solidFill>
                <a:latin typeface="+mn-ea"/>
              </a:rPr>
              <a:t>在此输入你的文字内容</a:t>
            </a:r>
            <a:r>
              <a:rPr lang="zh-CN" altLang="en-US" sz="1050" dirty="0">
                <a:solidFill>
                  <a:schemeClr val="bg1">
                    <a:lumMod val="50000"/>
                  </a:schemeClr>
                </a:solidFill>
                <a:latin typeface="+mn-ea"/>
                <a:sym typeface="+mn-ea"/>
              </a:rPr>
              <a:t>在此输入你的文字内容 在此输入你的文字内容在此输入你的文字内容在此输入你的文字内容在此输入你的文字内容在此输入你的文字内容在此输入你的文字内容在此输入你的文字内容在此输入你的文字内容</a:t>
            </a:r>
          </a:p>
        </p:txBody>
      </p:sp>
      <p:pic>
        <p:nvPicPr>
          <p:cNvPr id="2" name="图片 1" descr="556c1d435b9b4副本"/>
          <p:cNvPicPr>
            <a:picLocks noChangeAspect="1"/>
          </p:cNvPicPr>
          <p:nvPr/>
        </p:nvPicPr>
        <p:blipFill>
          <a:blip r:embed="rId3" cstate="email">
            <a:extLst>
              <a:ext uri="{28A0092B-C50C-407E-A947-70E740481C1C}">
                <a14:useLocalDpi xmlns:a14="http://schemas.microsoft.com/office/drawing/2010/main" xmlns=""/>
              </a:ext>
            </a:extLst>
          </a:blip>
          <a:srcRect/>
          <a:stretch>
            <a:fillRect/>
          </a:stretch>
        </p:blipFill>
        <p:spPr>
          <a:xfrm>
            <a:off x="-203200" y="815975"/>
            <a:ext cx="4491355" cy="6031230"/>
          </a:xfrm>
          <a:prstGeom prst="rect">
            <a:avLst/>
          </a:prstGeom>
        </p:spPr>
      </p:pic>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22" presetClass="entr" presetSubtype="4"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par>
                                <p:cTn id="13" presetID="23" presetClass="entr" presetSubtype="16"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500" fill="hold"/>
                                        <p:tgtEl>
                                          <p:spTgt spid="13"/>
                                        </p:tgtEl>
                                        <p:attrNameLst>
                                          <p:attrName>ppt_w</p:attrName>
                                        </p:attrNameLst>
                                      </p:cBhvr>
                                      <p:tavLst>
                                        <p:tav tm="0">
                                          <p:val>
                                            <p:fltVal val="0"/>
                                          </p:val>
                                        </p:tav>
                                        <p:tav tm="100000">
                                          <p:val>
                                            <p:strVal val="#ppt_w"/>
                                          </p:val>
                                        </p:tav>
                                      </p:tavLst>
                                    </p:anim>
                                    <p:anim calcmode="lin" valueType="num">
                                      <p:cBhvr>
                                        <p:cTn id="28" dur="500" fill="hold"/>
                                        <p:tgtEl>
                                          <p:spTgt spid="13"/>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ppt_w</p:attrName>
                                        </p:attrNameLst>
                                      </p:cBhvr>
                                      <p:tavLst>
                                        <p:tav tm="0">
                                          <p:val>
                                            <p:fltVal val="0"/>
                                          </p:val>
                                        </p:tav>
                                        <p:tav tm="100000">
                                          <p:val>
                                            <p:strVal val="#ppt_w"/>
                                          </p:val>
                                        </p:tav>
                                      </p:tavLst>
                                    </p:anim>
                                    <p:anim calcmode="lin" valueType="num">
                                      <p:cBhvr>
                                        <p:cTn id="32" dur="500" fill="hold"/>
                                        <p:tgtEl>
                                          <p:spTgt spid="14"/>
                                        </p:tgtEl>
                                        <p:attrNameLst>
                                          <p:attrName>ppt_h</p:attrName>
                                        </p:attrNameLst>
                                      </p:cBhvr>
                                      <p:tavLst>
                                        <p:tav tm="0">
                                          <p:val>
                                            <p:fltVal val="0"/>
                                          </p:val>
                                        </p:tav>
                                        <p:tav tm="100000">
                                          <p:val>
                                            <p:strVal val="#ppt_h"/>
                                          </p:val>
                                        </p:tav>
                                      </p:tavLst>
                                    </p:anim>
                                  </p:childTnLst>
                                </p:cTn>
                              </p:par>
                              <p:par>
                                <p:cTn id="33" presetID="23" presetClass="entr" presetSubtype="16"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childTnLst>
                                </p:cTn>
                              </p:par>
                              <p:par>
                                <p:cTn id="37" presetID="23" presetClass="entr" presetSubtype="16"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p:cTn id="39" dur="500" fill="hold"/>
                                        <p:tgtEl>
                                          <p:spTgt spid="11"/>
                                        </p:tgtEl>
                                        <p:attrNameLst>
                                          <p:attrName>ppt_w</p:attrName>
                                        </p:attrNameLst>
                                      </p:cBhvr>
                                      <p:tavLst>
                                        <p:tav tm="0">
                                          <p:val>
                                            <p:fltVal val="0"/>
                                          </p:val>
                                        </p:tav>
                                        <p:tav tm="100000">
                                          <p:val>
                                            <p:strVal val="#ppt_w"/>
                                          </p:val>
                                        </p:tav>
                                      </p:tavLst>
                                    </p:anim>
                                    <p:anim calcmode="lin" valueType="num">
                                      <p:cBhvr>
                                        <p:cTn id="40" dur="500" fill="hold"/>
                                        <p:tgtEl>
                                          <p:spTgt spid="1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bldLvl="0" animBg="1"/>
      <p:bldP spid="8" grpId="0" bldLvl="0" animBg="1"/>
      <p:bldP spid="10" grpId="0"/>
      <p:bldP spid="11" grpId="0"/>
      <p:bldP spid="13" grpId="0"/>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49250" y="692785"/>
            <a:ext cx="3026410" cy="2091690"/>
            <a:chOff x="3015" y="1875"/>
            <a:chExt cx="4766" cy="3294"/>
          </a:xfrm>
        </p:grpSpPr>
        <p:sp>
          <p:nvSpPr>
            <p:cNvPr id="13" name="矩形 12"/>
            <p:cNvSpPr/>
            <p:nvPr/>
          </p:nvSpPr>
          <p:spPr>
            <a:xfrm>
              <a:off x="3015" y="1875"/>
              <a:ext cx="4767" cy="1142"/>
            </a:xfrm>
            <a:prstGeom prst="rect">
              <a:avLst/>
            </a:prstGeom>
          </p:spPr>
          <p:txBody>
            <a:bodyPr wrap="square">
              <a:spAutoFit/>
            </a:bodyPr>
            <a:lstStyle/>
            <a:p>
              <a:pPr>
                <a:lnSpc>
                  <a:spcPct val="130000"/>
                </a:lnSpc>
              </a:pPr>
              <a:r>
                <a:rPr lang="zh-CN" altLang="en-US" sz="3200" dirty="0">
                  <a:solidFill>
                    <a:schemeClr val="bg2">
                      <a:lumMod val="50000"/>
                    </a:schemeClr>
                  </a:solidFill>
                  <a:latin typeface="方正清刻本悦宋简体" panose="02000000000000000000" charset="-122"/>
                  <a:ea typeface="方正清刻本悦宋简体" panose="02000000000000000000" charset="-122"/>
                </a:rPr>
                <a:t>点击添加内容</a:t>
              </a:r>
            </a:p>
          </p:txBody>
        </p:sp>
        <p:sp>
          <p:nvSpPr>
            <p:cNvPr id="14" name="矩形 13"/>
            <p:cNvSpPr/>
            <p:nvPr/>
          </p:nvSpPr>
          <p:spPr>
            <a:xfrm>
              <a:off x="3015" y="3017"/>
              <a:ext cx="4572" cy="2153"/>
            </a:xfrm>
            <a:prstGeom prst="rect">
              <a:avLst/>
            </a:prstGeom>
          </p:spPr>
          <p:txBody>
            <a:bodyPr wrap="square">
              <a:spAutoFit/>
            </a:bodyPr>
            <a:lstStyle/>
            <a:p>
              <a:pPr>
                <a:lnSpc>
                  <a:spcPct val="130000"/>
                </a:lnSpc>
              </a:pPr>
              <a:r>
                <a:rPr lang="zh-CN" altLang="en-US" sz="1200" dirty="0">
                  <a:solidFill>
                    <a:schemeClr val="bg1">
                      <a:lumMod val="50000"/>
                    </a:schemeClr>
                  </a:solidFill>
                  <a:latin typeface="+mn-ea"/>
                </a:rPr>
                <a:t>在此输入你的文字内容</a:t>
              </a:r>
              <a:r>
                <a:rPr lang="zh-CN" altLang="en-US" sz="1050" dirty="0">
                  <a:solidFill>
                    <a:schemeClr val="bg1">
                      <a:lumMod val="50000"/>
                    </a:schemeClr>
                  </a:solidFill>
                  <a:latin typeface="+mn-ea"/>
                  <a:sym typeface="+mn-ea"/>
                </a:rPr>
                <a:t>在此输入你的文字内容 在此输入你的文字内容在此输入你的文字内容在此输入你的文字内容在此输入你的文字内容在此输入你的文字内容在此输入你的文字内容在此输入你的文字内容在此输入你的文字内容</a:t>
              </a:r>
            </a:p>
          </p:txBody>
        </p:sp>
      </p:grpSp>
      <p:cxnSp>
        <p:nvCxnSpPr>
          <p:cNvPr id="7" name="直接连接符 6"/>
          <p:cNvCxnSpPr/>
          <p:nvPr/>
        </p:nvCxnSpPr>
        <p:spPr>
          <a:xfrm flipH="1">
            <a:off x="1043305" y="122555"/>
            <a:ext cx="4366895" cy="5384800"/>
          </a:xfrm>
          <a:prstGeom prst="line">
            <a:avLst/>
          </a:prstGeom>
          <a:ln>
            <a:solidFill>
              <a:schemeClr val="bg1">
                <a:lumMod val="5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8" name="图片 7" descr="556c1d435b9b4副本"/>
          <p:cNvPicPr>
            <a:picLocks noChangeAspect="1"/>
          </p:cNvPicPr>
          <p:nvPr/>
        </p:nvPicPr>
        <p:blipFill>
          <a:blip r:embed="rId3" cstate="email">
            <a:extLst>
              <a:ext uri="{28A0092B-C50C-407E-A947-70E740481C1C}">
                <a14:useLocalDpi xmlns:a14="http://schemas.microsoft.com/office/drawing/2010/main" xmlns=""/>
              </a:ext>
            </a:extLst>
          </a:blip>
          <a:srcRect/>
          <a:stretch>
            <a:fillRect/>
          </a:stretch>
        </p:blipFill>
        <p:spPr>
          <a:xfrm>
            <a:off x="6363970" y="3306445"/>
            <a:ext cx="6346190" cy="3564255"/>
          </a:xfrm>
          <a:prstGeom prst="rect">
            <a:avLst/>
          </a:prstGeom>
        </p:spPr>
      </p:pic>
      <p:grpSp>
        <p:nvGrpSpPr>
          <p:cNvPr id="3" name="组合 2"/>
          <p:cNvGrpSpPr/>
          <p:nvPr/>
        </p:nvGrpSpPr>
        <p:grpSpPr>
          <a:xfrm>
            <a:off x="3037840" y="2168525"/>
            <a:ext cx="3639185" cy="3639185"/>
            <a:chOff x="7587" y="3993"/>
            <a:chExt cx="5731" cy="5731"/>
          </a:xfrm>
        </p:grpSpPr>
        <p:sp>
          <p:nvSpPr>
            <p:cNvPr id="4" name="椭圆 3"/>
            <p:cNvSpPr/>
            <p:nvPr/>
          </p:nvSpPr>
          <p:spPr>
            <a:xfrm>
              <a:off x="7587" y="3993"/>
              <a:ext cx="5731" cy="5731"/>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8069" y="5275"/>
              <a:ext cx="4767" cy="1142"/>
            </a:xfrm>
            <a:prstGeom prst="rect">
              <a:avLst/>
            </a:prstGeom>
          </p:spPr>
          <p:txBody>
            <a:bodyPr wrap="square">
              <a:spAutoFit/>
            </a:bodyPr>
            <a:lstStyle/>
            <a:p>
              <a:pPr>
                <a:lnSpc>
                  <a:spcPct val="130000"/>
                </a:lnSpc>
              </a:pPr>
              <a:r>
                <a:rPr lang="zh-CN" altLang="en-US" sz="3200" dirty="0">
                  <a:solidFill>
                    <a:schemeClr val="bg2">
                      <a:lumMod val="50000"/>
                    </a:schemeClr>
                  </a:solidFill>
                  <a:latin typeface="方正清刻本悦宋简体" panose="02000000000000000000" charset="-122"/>
                  <a:ea typeface="方正清刻本悦宋简体" panose="02000000000000000000" charset="-122"/>
                </a:rPr>
                <a:t>点击添加内容</a:t>
              </a:r>
            </a:p>
          </p:txBody>
        </p:sp>
        <p:sp>
          <p:nvSpPr>
            <p:cNvPr id="12" name="矩形 11"/>
            <p:cNvSpPr/>
            <p:nvPr/>
          </p:nvSpPr>
          <p:spPr>
            <a:xfrm>
              <a:off x="8069" y="6417"/>
              <a:ext cx="4572" cy="2153"/>
            </a:xfrm>
            <a:prstGeom prst="rect">
              <a:avLst/>
            </a:prstGeom>
          </p:spPr>
          <p:txBody>
            <a:bodyPr wrap="square">
              <a:spAutoFit/>
            </a:bodyPr>
            <a:lstStyle/>
            <a:p>
              <a:pPr>
                <a:lnSpc>
                  <a:spcPct val="130000"/>
                </a:lnSpc>
              </a:pPr>
              <a:r>
                <a:rPr lang="zh-CN" altLang="en-US" sz="1200" dirty="0">
                  <a:solidFill>
                    <a:schemeClr val="bg1">
                      <a:lumMod val="50000"/>
                    </a:schemeClr>
                  </a:solidFill>
                  <a:latin typeface="+mn-ea"/>
                </a:rPr>
                <a:t>在此输入你的文字内容</a:t>
              </a:r>
              <a:r>
                <a:rPr lang="zh-CN" altLang="en-US" sz="1050" dirty="0">
                  <a:solidFill>
                    <a:schemeClr val="bg1">
                      <a:lumMod val="50000"/>
                    </a:schemeClr>
                  </a:solidFill>
                  <a:latin typeface="+mn-ea"/>
                  <a:sym typeface="+mn-ea"/>
                </a:rPr>
                <a:t>在此输入你的文字内容 在此输入你的文字内容在此输入你的文字内容在此输入你的文字内容在此输入你的文字内容在此输入你的文字内容在此输入你的文字内容在此输入你的文字内容在此输入你的文字内容</a:t>
              </a:r>
            </a:p>
          </p:txBody>
        </p:sp>
      </p:grpSp>
      <p:grpSp>
        <p:nvGrpSpPr>
          <p:cNvPr id="6" name="组合 5"/>
          <p:cNvGrpSpPr/>
          <p:nvPr/>
        </p:nvGrpSpPr>
        <p:grpSpPr>
          <a:xfrm>
            <a:off x="8223885" y="890905"/>
            <a:ext cx="3026410" cy="2091690"/>
            <a:chOff x="3015" y="1875"/>
            <a:chExt cx="4766" cy="3294"/>
          </a:xfrm>
        </p:grpSpPr>
        <p:sp>
          <p:nvSpPr>
            <p:cNvPr id="9" name="矩形 8"/>
            <p:cNvSpPr/>
            <p:nvPr/>
          </p:nvSpPr>
          <p:spPr>
            <a:xfrm>
              <a:off x="3015" y="1875"/>
              <a:ext cx="4767" cy="1142"/>
            </a:xfrm>
            <a:prstGeom prst="rect">
              <a:avLst/>
            </a:prstGeom>
          </p:spPr>
          <p:txBody>
            <a:bodyPr wrap="square">
              <a:spAutoFit/>
            </a:bodyPr>
            <a:lstStyle/>
            <a:p>
              <a:pPr>
                <a:lnSpc>
                  <a:spcPct val="130000"/>
                </a:lnSpc>
              </a:pPr>
              <a:r>
                <a:rPr lang="zh-CN" altLang="en-US" sz="3200" dirty="0">
                  <a:solidFill>
                    <a:schemeClr val="bg2">
                      <a:lumMod val="50000"/>
                    </a:schemeClr>
                  </a:solidFill>
                  <a:latin typeface="方正清刻本悦宋简体" panose="02000000000000000000" charset="-122"/>
                  <a:ea typeface="方正清刻本悦宋简体" panose="02000000000000000000" charset="-122"/>
                </a:rPr>
                <a:t>点击添加内容</a:t>
              </a:r>
            </a:p>
          </p:txBody>
        </p:sp>
        <p:sp>
          <p:nvSpPr>
            <p:cNvPr id="17" name="矩形 16"/>
            <p:cNvSpPr/>
            <p:nvPr/>
          </p:nvSpPr>
          <p:spPr>
            <a:xfrm>
              <a:off x="3015" y="3017"/>
              <a:ext cx="4572" cy="2153"/>
            </a:xfrm>
            <a:prstGeom prst="rect">
              <a:avLst/>
            </a:prstGeom>
          </p:spPr>
          <p:txBody>
            <a:bodyPr wrap="square">
              <a:spAutoFit/>
            </a:bodyPr>
            <a:lstStyle/>
            <a:p>
              <a:pPr>
                <a:lnSpc>
                  <a:spcPct val="130000"/>
                </a:lnSpc>
              </a:pPr>
              <a:r>
                <a:rPr lang="zh-CN" altLang="en-US" sz="1200" dirty="0">
                  <a:solidFill>
                    <a:schemeClr val="bg1">
                      <a:lumMod val="50000"/>
                    </a:schemeClr>
                  </a:solidFill>
                  <a:latin typeface="+mn-ea"/>
                </a:rPr>
                <a:t>在此输入你的文字内容</a:t>
              </a:r>
              <a:r>
                <a:rPr lang="zh-CN" altLang="en-US" sz="1050" dirty="0">
                  <a:solidFill>
                    <a:schemeClr val="bg1">
                      <a:lumMod val="50000"/>
                    </a:schemeClr>
                  </a:solidFill>
                  <a:latin typeface="+mn-ea"/>
                  <a:sym typeface="+mn-ea"/>
                </a:rPr>
                <a:t>在此输入你的文字内容 在此输入你的文字内容在此输入你的文字内容在此输入你的文字内容在此输入你的文字内容在此输入你的文字内容在此输入你的文字内容在此输入你的文字内容在此输入你的文字内容</a:t>
              </a:r>
            </a:p>
          </p:txBody>
        </p:sp>
      </p:grpSp>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22" presetClass="entr" presetSubtype="4"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par>
                                <p:cTn id="13" presetID="23" presetClass="entr" presetSubtype="16"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fltVal val="0"/>
                                          </p:val>
                                        </p:tav>
                                        <p:tav tm="100000">
                                          <p:val>
                                            <p:strVal val="#ppt_w"/>
                                          </p:val>
                                        </p:tav>
                                      </p:tavLst>
                                    </p:anim>
                                    <p:anim calcmode="lin" valueType="num">
                                      <p:cBhvr>
                                        <p:cTn id="20" dur="1000" fill="hold"/>
                                        <p:tgtEl>
                                          <p:spTgt spid="3"/>
                                        </p:tgtEl>
                                        <p:attrNameLst>
                                          <p:attrName>ppt_h</p:attrName>
                                        </p:attrNameLst>
                                      </p:cBhvr>
                                      <p:tavLst>
                                        <p:tav tm="0">
                                          <p:val>
                                            <p:fltVal val="0"/>
                                          </p:val>
                                        </p:tav>
                                        <p:tav tm="100000">
                                          <p:val>
                                            <p:strVal val="#ppt_h"/>
                                          </p:val>
                                        </p:tav>
                                      </p:tavLst>
                                    </p:anim>
                                    <p:anim calcmode="lin" valueType="num">
                                      <p:cBhvr>
                                        <p:cTn id="21" dur="1000" fill="hold"/>
                                        <p:tgtEl>
                                          <p:spTgt spid="3"/>
                                        </p:tgtEl>
                                        <p:attrNameLst>
                                          <p:attrName>style.rotation</p:attrName>
                                        </p:attrNameLst>
                                      </p:cBhvr>
                                      <p:tavLst>
                                        <p:tav tm="0">
                                          <p:val>
                                            <p:fltVal val="90"/>
                                          </p:val>
                                        </p:tav>
                                        <p:tav tm="100000">
                                          <p:val>
                                            <p:fltVal val="0"/>
                                          </p:val>
                                        </p:tav>
                                      </p:tavLst>
                                    </p:anim>
                                    <p:animEffect transition="in" filter="fade">
                                      <p:cBhvr>
                                        <p:cTn id="22" dur="1000"/>
                                        <p:tgtEl>
                                          <p:spTgt spid="3"/>
                                        </p:tgtEl>
                                      </p:cBhvr>
                                    </p:animEffect>
                                  </p:childTnLst>
                                </p:cTn>
                              </p:par>
                              <p:par>
                                <p:cTn id="23" presetID="23" presetClass="entr" presetSubtype="16"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893060" y="796290"/>
            <a:ext cx="2776220" cy="3652520"/>
            <a:chOff x="4556" y="1254"/>
            <a:chExt cx="4372" cy="5752"/>
          </a:xfrm>
        </p:grpSpPr>
        <p:sp>
          <p:nvSpPr>
            <p:cNvPr id="4" name="矩形 3"/>
            <p:cNvSpPr/>
            <p:nvPr/>
          </p:nvSpPr>
          <p:spPr>
            <a:xfrm>
              <a:off x="4556" y="1254"/>
              <a:ext cx="4334" cy="5752"/>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4594" y="1975"/>
              <a:ext cx="4334" cy="1142"/>
            </a:xfrm>
            <a:prstGeom prst="rect">
              <a:avLst/>
            </a:prstGeom>
          </p:spPr>
          <p:txBody>
            <a:bodyPr wrap="square">
              <a:spAutoFit/>
            </a:bodyPr>
            <a:lstStyle/>
            <a:p>
              <a:pPr>
                <a:lnSpc>
                  <a:spcPct val="130000"/>
                </a:lnSpc>
              </a:pPr>
              <a:r>
                <a:rPr lang="zh-CN" altLang="en-US" sz="3200" dirty="0">
                  <a:solidFill>
                    <a:schemeClr val="bg2">
                      <a:lumMod val="50000"/>
                    </a:schemeClr>
                  </a:solidFill>
                  <a:latin typeface="方正清刻本悦宋简体" panose="02000000000000000000" charset="-122"/>
                  <a:ea typeface="方正清刻本悦宋简体" panose="02000000000000000000" charset="-122"/>
                </a:rPr>
                <a:t>点击添加内容</a:t>
              </a:r>
            </a:p>
          </p:txBody>
        </p:sp>
        <p:sp>
          <p:nvSpPr>
            <p:cNvPr id="14" name="矩形 13"/>
            <p:cNvSpPr/>
            <p:nvPr/>
          </p:nvSpPr>
          <p:spPr>
            <a:xfrm>
              <a:off x="4848" y="3603"/>
              <a:ext cx="3751" cy="2480"/>
            </a:xfrm>
            <a:prstGeom prst="rect">
              <a:avLst/>
            </a:prstGeom>
          </p:spPr>
          <p:txBody>
            <a:bodyPr wrap="square">
              <a:spAutoFit/>
            </a:bodyPr>
            <a:lstStyle/>
            <a:p>
              <a:pPr>
                <a:lnSpc>
                  <a:spcPct val="130000"/>
                </a:lnSpc>
              </a:pPr>
              <a:r>
                <a:rPr lang="zh-CN" altLang="en-US" sz="1200" dirty="0">
                  <a:solidFill>
                    <a:schemeClr val="bg1">
                      <a:lumMod val="50000"/>
                    </a:schemeClr>
                  </a:solidFill>
                  <a:latin typeface="+mn-ea"/>
                </a:rPr>
                <a:t>在此输入你的文字内容</a:t>
              </a:r>
              <a:r>
                <a:rPr lang="zh-CN" altLang="en-US" sz="1050" dirty="0">
                  <a:solidFill>
                    <a:schemeClr val="bg1">
                      <a:lumMod val="50000"/>
                    </a:schemeClr>
                  </a:solidFill>
                  <a:latin typeface="+mn-ea"/>
                  <a:sym typeface="+mn-ea"/>
                </a:rPr>
                <a:t>在此输入你的文字内容 在此输入你的文字内容在此输入你的文字内容在此输入你的文字内容在此输入你的文字内容在此输入你的文字内容在此输入你的文字内容在此输入你的文字内容在此输入你的文字内容</a:t>
              </a:r>
            </a:p>
          </p:txBody>
        </p:sp>
      </p:grpSp>
      <p:grpSp>
        <p:nvGrpSpPr>
          <p:cNvPr id="3" name="组合 2"/>
          <p:cNvGrpSpPr/>
          <p:nvPr/>
        </p:nvGrpSpPr>
        <p:grpSpPr>
          <a:xfrm>
            <a:off x="6783070" y="1085850"/>
            <a:ext cx="3747770" cy="4974590"/>
            <a:chOff x="10682" y="1710"/>
            <a:chExt cx="5902" cy="7834"/>
          </a:xfrm>
        </p:grpSpPr>
        <p:sp>
          <p:nvSpPr>
            <p:cNvPr id="5" name="矩形 4"/>
            <p:cNvSpPr/>
            <p:nvPr/>
          </p:nvSpPr>
          <p:spPr>
            <a:xfrm>
              <a:off x="10682" y="1710"/>
              <a:ext cx="5903" cy="7834"/>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1467" y="2011"/>
              <a:ext cx="4334" cy="1142"/>
            </a:xfrm>
            <a:prstGeom prst="rect">
              <a:avLst/>
            </a:prstGeom>
          </p:spPr>
          <p:txBody>
            <a:bodyPr wrap="square">
              <a:spAutoFit/>
            </a:bodyPr>
            <a:lstStyle/>
            <a:p>
              <a:pPr>
                <a:lnSpc>
                  <a:spcPct val="130000"/>
                </a:lnSpc>
              </a:pPr>
              <a:r>
                <a:rPr lang="zh-CN" altLang="en-US" sz="3200" dirty="0">
                  <a:solidFill>
                    <a:schemeClr val="bg2">
                      <a:lumMod val="50000"/>
                    </a:schemeClr>
                  </a:solidFill>
                  <a:latin typeface="方正清刻本悦宋简体" panose="02000000000000000000" charset="-122"/>
                  <a:ea typeface="方正清刻本悦宋简体" panose="02000000000000000000" charset="-122"/>
                </a:rPr>
                <a:t>点击添加内容</a:t>
              </a:r>
            </a:p>
          </p:txBody>
        </p:sp>
        <p:sp>
          <p:nvSpPr>
            <p:cNvPr id="8" name="矩形 7"/>
            <p:cNvSpPr/>
            <p:nvPr/>
          </p:nvSpPr>
          <p:spPr>
            <a:xfrm>
              <a:off x="11222" y="3153"/>
              <a:ext cx="4824" cy="1826"/>
            </a:xfrm>
            <a:prstGeom prst="rect">
              <a:avLst/>
            </a:prstGeom>
          </p:spPr>
          <p:txBody>
            <a:bodyPr wrap="square">
              <a:spAutoFit/>
            </a:bodyPr>
            <a:lstStyle/>
            <a:p>
              <a:pPr>
                <a:lnSpc>
                  <a:spcPct val="130000"/>
                </a:lnSpc>
              </a:pPr>
              <a:r>
                <a:rPr lang="zh-CN" altLang="en-US" sz="1200" dirty="0">
                  <a:solidFill>
                    <a:schemeClr val="bg1">
                      <a:lumMod val="50000"/>
                    </a:schemeClr>
                  </a:solidFill>
                  <a:latin typeface="+mn-ea"/>
                </a:rPr>
                <a:t>在此输入你的文字内容</a:t>
              </a:r>
              <a:r>
                <a:rPr lang="zh-CN" altLang="en-US" sz="1050" dirty="0">
                  <a:solidFill>
                    <a:schemeClr val="bg1">
                      <a:lumMod val="50000"/>
                    </a:schemeClr>
                  </a:solidFill>
                  <a:latin typeface="+mn-ea"/>
                  <a:sym typeface="+mn-ea"/>
                </a:rPr>
                <a:t>在此输入你的文字内容 在此输入你的文字内容在此输入你的文字内容在此输入你的文字内容在此输入你的文字内容在此输入你的文字内容在此输入你的文字内容在此输入你的文字内容在此输入你的文字内容</a:t>
              </a:r>
            </a:p>
          </p:txBody>
        </p:sp>
        <p:sp>
          <p:nvSpPr>
            <p:cNvPr id="9" name="矩形 8"/>
            <p:cNvSpPr/>
            <p:nvPr/>
          </p:nvSpPr>
          <p:spPr>
            <a:xfrm>
              <a:off x="11467" y="5933"/>
              <a:ext cx="4334" cy="1142"/>
            </a:xfrm>
            <a:prstGeom prst="rect">
              <a:avLst/>
            </a:prstGeom>
          </p:spPr>
          <p:txBody>
            <a:bodyPr wrap="square">
              <a:spAutoFit/>
            </a:bodyPr>
            <a:lstStyle/>
            <a:p>
              <a:pPr>
                <a:lnSpc>
                  <a:spcPct val="130000"/>
                </a:lnSpc>
              </a:pPr>
              <a:r>
                <a:rPr lang="zh-CN" altLang="en-US" sz="3200" dirty="0">
                  <a:solidFill>
                    <a:schemeClr val="bg2">
                      <a:lumMod val="50000"/>
                    </a:schemeClr>
                  </a:solidFill>
                  <a:latin typeface="方正清刻本悦宋简体" panose="02000000000000000000" charset="-122"/>
                  <a:ea typeface="方正清刻本悦宋简体" panose="02000000000000000000" charset="-122"/>
                </a:rPr>
                <a:t>点击添加内容</a:t>
              </a:r>
            </a:p>
          </p:txBody>
        </p:sp>
        <p:sp>
          <p:nvSpPr>
            <p:cNvPr id="10" name="矩形 9"/>
            <p:cNvSpPr/>
            <p:nvPr/>
          </p:nvSpPr>
          <p:spPr>
            <a:xfrm>
              <a:off x="11222" y="7075"/>
              <a:ext cx="4824" cy="1826"/>
            </a:xfrm>
            <a:prstGeom prst="rect">
              <a:avLst/>
            </a:prstGeom>
          </p:spPr>
          <p:txBody>
            <a:bodyPr wrap="square">
              <a:spAutoFit/>
            </a:bodyPr>
            <a:lstStyle/>
            <a:p>
              <a:pPr>
                <a:lnSpc>
                  <a:spcPct val="130000"/>
                </a:lnSpc>
              </a:pPr>
              <a:r>
                <a:rPr lang="zh-CN" altLang="en-US" sz="1200" dirty="0">
                  <a:solidFill>
                    <a:schemeClr val="bg1">
                      <a:lumMod val="50000"/>
                    </a:schemeClr>
                  </a:solidFill>
                  <a:latin typeface="+mn-ea"/>
                </a:rPr>
                <a:t>在此输入你的文字内容</a:t>
              </a:r>
              <a:r>
                <a:rPr lang="zh-CN" altLang="en-US" sz="1050" dirty="0">
                  <a:solidFill>
                    <a:schemeClr val="bg1">
                      <a:lumMod val="50000"/>
                    </a:schemeClr>
                  </a:solidFill>
                  <a:latin typeface="+mn-ea"/>
                  <a:sym typeface="+mn-ea"/>
                </a:rPr>
                <a:t>在此输入你的文字内容 在此输入你的文字内容在此输入你的文字内容在此输入你的文字内容在此输入你的文字内容在此输入你的文字内容在此输入你的文字内容在此输入你的文字内容在此输入你的文字内容</a:t>
              </a:r>
            </a:p>
          </p:txBody>
        </p:sp>
      </p:grpSp>
      <p:sp>
        <p:nvSpPr>
          <p:cNvPr id="11" name="矩形 10"/>
          <p:cNvSpPr/>
          <p:nvPr/>
        </p:nvSpPr>
        <p:spPr>
          <a:xfrm>
            <a:off x="864235" y="4872355"/>
            <a:ext cx="5743575" cy="744220"/>
          </a:xfrm>
          <a:prstGeom prst="rect">
            <a:avLst/>
          </a:prstGeom>
        </p:spPr>
        <p:txBody>
          <a:bodyPr wrap="square">
            <a:spAutoFit/>
          </a:bodyPr>
          <a:lstStyle/>
          <a:p>
            <a:pPr>
              <a:lnSpc>
                <a:spcPct val="130000"/>
              </a:lnSpc>
            </a:pPr>
            <a:r>
              <a:rPr lang="zh-CN" altLang="en-US" sz="1200" dirty="0">
                <a:solidFill>
                  <a:schemeClr val="bg1">
                    <a:lumMod val="50000"/>
                  </a:schemeClr>
                </a:solidFill>
                <a:latin typeface="+mn-ea"/>
              </a:rPr>
              <a:t>在此输入你的文字内容</a:t>
            </a:r>
            <a:r>
              <a:rPr lang="zh-CN" altLang="en-US" sz="1050" dirty="0">
                <a:solidFill>
                  <a:schemeClr val="bg1">
                    <a:lumMod val="50000"/>
                  </a:schemeClr>
                </a:solidFill>
                <a:latin typeface="+mn-ea"/>
                <a:sym typeface="+mn-ea"/>
              </a:rPr>
              <a:t>在此输入你的文字内容 在此输入你的文字内容在此输入你的文字内容在此输入你的文字内容在此输入你的文字内容在此输入你的文字内容在此输入你的文字内容在此输入你的文字内容在此输入你的文字内容</a:t>
            </a: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p:cTn id="15" dur="500" fill="hold"/>
                                        <p:tgtEl>
                                          <p:spTgt spid="11"/>
                                        </p:tgtEl>
                                        <p:attrNameLst>
                                          <p:attrName>ppt_w</p:attrName>
                                        </p:attrNameLst>
                                      </p:cBhvr>
                                      <p:tavLst>
                                        <p:tav tm="0">
                                          <p:val>
                                            <p:fltVal val="0"/>
                                          </p:val>
                                        </p:tav>
                                        <p:tav tm="100000">
                                          <p:val>
                                            <p:strVal val="#ppt_w"/>
                                          </p:val>
                                        </p:tav>
                                      </p:tavLst>
                                    </p:anim>
                                    <p:anim calcmode="lin" valueType="num">
                                      <p:cBhvr>
                                        <p:cTn id="16" dur="500" fill="hold"/>
                                        <p:tgtEl>
                                          <p:spTgt spid="1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28A0092B-C50C-407E-A947-70E740481C1C}">
                <a14:useLocalDpi xmlns:a14="http://schemas.microsoft.com/office/drawing/2010/main" xmlns=""/>
              </a:ext>
            </a:extLst>
          </a:blip>
          <a:stretch>
            <a:fillRect/>
          </a:stretch>
        </p:blipFill>
        <p:spPr>
          <a:xfrm>
            <a:off x="-27693" y="3092559"/>
            <a:ext cx="4530230" cy="3750836"/>
          </a:xfrm>
          <a:prstGeom prst="rect">
            <a:avLst/>
          </a:prstGeom>
        </p:spPr>
      </p:pic>
      <p:pic>
        <p:nvPicPr>
          <p:cNvPr id="3" name="图片 2" descr="f81029c4ad44b53fb1fcc1efa9e00bdad6副本"/>
          <p:cNvPicPr>
            <a:picLocks noChangeAspect="1"/>
          </p:cNvPicPr>
          <p:nvPr/>
        </p:nvPicPr>
        <p:blipFill>
          <a:blip r:embed="rId4" cstate="email">
            <a:extLst>
              <a:ext uri="{28A0092B-C50C-407E-A947-70E740481C1C}">
                <a14:useLocalDpi xmlns:a14="http://schemas.microsoft.com/office/drawing/2010/main" xmlns=""/>
              </a:ext>
            </a:extLst>
          </a:blip>
          <a:srcRect/>
          <a:stretch>
            <a:fillRect/>
          </a:stretch>
        </p:blipFill>
        <p:spPr>
          <a:xfrm>
            <a:off x="7045325" y="1984375"/>
            <a:ext cx="5170805" cy="4859020"/>
          </a:xfrm>
          <a:prstGeom prst="rect">
            <a:avLst/>
          </a:prstGeom>
        </p:spPr>
      </p:pic>
      <p:pic>
        <p:nvPicPr>
          <p:cNvPr id="6" name="图片 5">
            <a:extLst>
              <a:ext uri="{FF2B5EF4-FFF2-40B4-BE49-F238E27FC236}">
                <a16:creationId xmlns:a16="http://schemas.microsoft.com/office/drawing/2014/main" xmlns="" id="{9D1ADDFC-6345-4258-AE28-36DCA20CCE49}"/>
              </a:ext>
            </a:extLst>
          </p:cNvPr>
          <p:cNvPicPr>
            <a:picLocks noChangeAspect="1"/>
          </p:cNvPicPr>
          <p:nvPr/>
        </p:nvPicPr>
        <p:blipFill>
          <a:blip r:embed="rId5" cstate="email">
            <a:extLst>
              <a:ext uri="{28A0092B-C50C-407E-A947-70E740481C1C}">
                <a14:useLocalDpi xmlns:a14="http://schemas.microsoft.com/office/drawing/2010/main" xmlns=""/>
              </a:ext>
            </a:extLst>
          </a:blip>
          <a:stretch>
            <a:fillRect/>
          </a:stretch>
        </p:blipFill>
        <p:spPr>
          <a:xfrm>
            <a:off x="4276722" y="1128520"/>
            <a:ext cx="4114137" cy="3533015"/>
          </a:xfrm>
          <a:prstGeom prst="rect">
            <a:avLst/>
          </a:prstGeom>
        </p:spPr>
      </p:pic>
      <p:grpSp>
        <p:nvGrpSpPr>
          <p:cNvPr id="7" name="组合 6">
            <a:extLst>
              <a:ext uri="{FF2B5EF4-FFF2-40B4-BE49-F238E27FC236}">
                <a16:creationId xmlns:a16="http://schemas.microsoft.com/office/drawing/2014/main" xmlns="" id="{B620DC9F-70E4-438F-9A32-D0FA810ECC22}"/>
              </a:ext>
            </a:extLst>
          </p:cNvPr>
          <p:cNvGrpSpPr/>
          <p:nvPr/>
        </p:nvGrpSpPr>
        <p:grpSpPr>
          <a:xfrm>
            <a:off x="5338462" y="1984375"/>
            <a:ext cx="2140030" cy="2091209"/>
            <a:chOff x="5338462" y="1984375"/>
            <a:chExt cx="2140030" cy="2091209"/>
          </a:xfrm>
        </p:grpSpPr>
        <p:sp>
          <p:nvSpPr>
            <p:cNvPr id="14" name="椭圆 13">
              <a:extLst>
                <a:ext uri="{FF2B5EF4-FFF2-40B4-BE49-F238E27FC236}">
                  <a16:creationId xmlns:a16="http://schemas.microsoft.com/office/drawing/2014/main" xmlns="" id="{87AFFA70-2F08-4DB0-B983-76D366C37F55}"/>
                </a:ext>
              </a:extLst>
            </p:cNvPr>
            <p:cNvSpPr/>
            <p:nvPr/>
          </p:nvSpPr>
          <p:spPr>
            <a:xfrm>
              <a:off x="5338462" y="1984375"/>
              <a:ext cx="2140030" cy="2091209"/>
            </a:xfrm>
            <a:prstGeom prst="ellipse">
              <a:avLst/>
            </a:prstGeom>
            <a:solidFill>
              <a:schemeClr val="bg1"/>
            </a:solidFill>
            <a:ln>
              <a:noFill/>
            </a:ln>
            <a:effectLst>
              <a:outerShdw blurRad="431800" dist="76200" dir="2820000" sx="92000" sy="92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等线" panose="020F0502020204030204"/>
                <a:ea typeface="等线" panose="02010600030101010101" pitchFamily="2" charset="-122"/>
                <a:cs typeface="+mn-cs"/>
              </a:endParaRPr>
            </a:p>
          </p:txBody>
        </p:sp>
        <p:sp>
          <p:nvSpPr>
            <p:cNvPr id="15" name="文本框 14">
              <a:extLst>
                <a:ext uri="{FF2B5EF4-FFF2-40B4-BE49-F238E27FC236}">
                  <a16:creationId xmlns:a16="http://schemas.microsoft.com/office/drawing/2014/main" xmlns="" id="{EEAD090D-8954-4F4D-BC9A-E5854F98C12D}"/>
                </a:ext>
              </a:extLst>
            </p:cNvPr>
            <p:cNvSpPr txBox="1"/>
            <p:nvPr/>
          </p:nvSpPr>
          <p:spPr>
            <a:xfrm>
              <a:off x="5752663" y="2187140"/>
              <a:ext cx="1292662" cy="1685677"/>
            </a:xfrm>
            <a:prstGeom prst="rect">
              <a:avLst/>
            </a:prstGeom>
            <a:noFill/>
          </p:spPr>
          <p:txBody>
            <a:bodyPr vert="eaVert" wrap="square" rtlCol="0">
              <a:spAutoFit/>
            </a:bodyPr>
            <a:lstStyle/>
            <a:p>
              <a:pPr lvl="0" algn="ctr"/>
              <a:r>
                <a:rPr lang="zh-CN" altLang="en-US" sz="7200" dirty="0">
                  <a:solidFill>
                    <a:schemeClr val="tx1">
                      <a:lumMod val="85000"/>
                      <a:lumOff val="15000"/>
                    </a:schemeClr>
                  </a:solidFill>
                  <a:latin typeface="华文行楷" panose="02010800040101010101" pitchFamily="2" charset="-122"/>
                  <a:ea typeface="微软简标宋" pitchFamily="2" charset="-122"/>
                </a:rPr>
                <a:t>肆</a:t>
              </a:r>
              <a:endParaRPr lang="zh-CN" altLang="en-US" sz="6000" dirty="0">
                <a:solidFill>
                  <a:schemeClr val="tx1">
                    <a:lumMod val="85000"/>
                    <a:lumOff val="15000"/>
                  </a:schemeClr>
                </a:solidFill>
                <a:latin typeface="华文行楷" panose="02010800040101010101" pitchFamily="2" charset="-122"/>
                <a:ea typeface="微软简标宋" pitchFamily="2" charset="-122"/>
              </a:endParaRPr>
            </a:p>
          </p:txBody>
        </p:sp>
      </p:grpSp>
    </p:spTree>
    <p:extLst>
      <p:ext uri="{BB962C8B-B14F-4D97-AF65-F5344CB8AC3E}">
        <p14:creationId xmlns:p14="http://schemas.microsoft.com/office/powerpoint/2010/main" xmlns="" val="2406879599"/>
      </p:ext>
    </p:extLst>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22" presetClass="entr" presetSubtype="4"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par>
                                <p:cTn id="13" presetID="47"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6356350" y="1386205"/>
            <a:ext cx="2903220" cy="2726055"/>
            <a:chOff x="10031" y="2183"/>
            <a:chExt cx="4572" cy="4293"/>
          </a:xfrm>
        </p:grpSpPr>
        <p:sp>
          <p:nvSpPr>
            <p:cNvPr id="13" name="矩形 12"/>
            <p:cNvSpPr/>
            <p:nvPr/>
          </p:nvSpPr>
          <p:spPr>
            <a:xfrm>
              <a:off x="11129" y="2183"/>
              <a:ext cx="2229" cy="2140"/>
            </a:xfrm>
            <a:prstGeom prst="rect">
              <a:avLst/>
            </a:prstGeom>
          </p:spPr>
          <p:txBody>
            <a:bodyPr wrap="square">
              <a:spAutoFit/>
            </a:bodyPr>
            <a:lstStyle/>
            <a:p>
              <a:pPr>
                <a:lnSpc>
                  <a:spcPct val="130000"/>
                </a:lnSpc>
              </a:pPr>
              <a:r>
                <a:rPr lang="zh-CN" altLang="en-US" sz="3200" dirty="0">
                  <a:solidFill>
                    <a:schemeClr val="bg2">
                      <a:lumMod val="50000"/>
                    </a:schemeClr>
                  </a:solidFill>
                  <a:latin typeface="方正清刻本悦宋简体" panose="02000000000000000000" charset="-122"/>
                  <a:ea typeface="方正清刻本悦宋简体" panose="02000000000000000000" charset="-122"/>
                </a:rPr>
                <a:t>点击添</a:t>
              </a:r>
            </a:p>
            <a:p>
              <a:pPr>
                <a:lnSpc>
                  <a:spcPct val="130000"/>
                </a:lnSpc>
              </a:pPr>
              <a:r>
                <a:rPr lang="zh-CN" altLang="en-US" sz="3200" dirty="0">
                  <a:solidFill>
                    <a:schemeClr val="bg2">
                      <a:lumMod val="50000"/>
                    </a:schemeClr>
                  </a:solidFill>
                  <a:latin typeface="方正清刻本悦宋简体" panose="02000000000000000000" charset="-122"/>
                  <a:ea typeface="方正清刻本悦宋简体" panose="02000000000000000000" charset="-122"/>
                </a:rPr>
                <a:t>加内容</a:t>
              </a:r>
            </a:p>
          </p:txBody>
        </p:sp>
        <p:sp>
          <p:nvSpPr>
            <p:cNvPr id="4" name="矩形 3"/>
            <p:cNvSpPr/>
            <p:nvPr/>
          </p:nvSpPr>
          <p:spPr>
            <a:xfrm>
              <a:off x="10031" y="4323"/>
              <a:ext cx="4572" cy="2153"/>
            </a:xfrm>
            <a:prstGeom prst="rect">
              <a:avLst/>
            </a:prstGeom>
          </p:spPr>
          <p:txBody>
            <a:bodyPr wrap="square">
              <a:spAutoFit/>
            </a:bodyPr>
            <a:lstStyle/>
            <a:p>
              <a:pPr>
                <a:lnSpc>
                  <a:spcPct val="130000"/>
                </a:lnSpc>
              </a:pPr>
              <a:r>
                <a:rPr lang="zh-CN" altLang="en-US" sz="1200" dirty="0">
                  <a:solidFill>
                    <a:schemeClr val="bg1">
                      <a:lumMod val="50000"/>
                    </a:schemeClr>
                  </a:solidFill>
                  <a:latin typeface="+mn-ea"/>
                </a:rPr>
                <a:t>在此输入你的文字内容</a:t>
              </a:r>
              <a:r>
                <a:rPr lang="zh-CN" altLang="en-US" sz="1050" dirty="0">
                  <a:solidFill>
                    <a:schemeClr val="bg1">
                      <a:lumMod val="50000"/>
                    </a:schemeClr>
                  </a:solidFill>
                  <a:latin typeface="+mn-ea"/>
                  <a:sym typeface="+mn-ea"/>
                </a:rPr>
                <a:t>在此输入你的文字内容 在此输入你的文字内容在此输入你的文字内容在此输入你的文字内容在此输入你的文字内容在此输入你的文字内容在此输入你的文字内容在此输入你的文字内容在此输入你的文字内容</a:t>
              </a:r>
            </a:p>
          </p:txBody>
        </p:sp>
      </p:grpSp>
      <p:grpSp>
        <p:nvGrpSpPr>
          <p:cNvPr id="15" name="组合 14"/>
          <p:cNvGrpSpPr/>
          <p:nvPr/>
        </p:nvGrpSpPr>
        <p:grpSpPr>
          <a:xfrm>
            <a:off x="8993505" y="4248150"/>
            <a:ext cx="1717675" cy="1699895"/>
            <a:chOff x="6990" y="6839"/>
            <a:chExt cx="2705" cy="2677"/>
          </a:xfrm>
        </p:grpSpPr>
        <p:sp>
          <p:nvSpPr>
            <p:cNvPr id="10" name="矩形 9"/>
            <p:cNvSpPr/>
            <p:nvPr/>
          </p:nvSpPr>
          <p:spPr>
            <a:xfrm>
              <a:off x="7508" y="6839"/>
              <a:ext cx="1520" cy="1392"/>
            </a:xfrm>
            <a:prstGeom prst="rect">
              <a:avLst/>
            </a:prstGeom>
          </p:spPr>
          <p:txBody>
            <a:bodyPr wrap="square">
              <a:spAutoFit/>
            </a:bodyPr>
            <a:lstStyle/>
            <a:p>
              <a:pPr>
                <a:lnSpc>
                  <a:spcPct val="130000"/>
                </a:lnSpc>
              </a:pPr>
              <a:r>
                <a:rPr lang="zh-CN" altLang="en-US" sz="2000" dirty="0">
                  <a:solidFill>
                    <a:schemeClr val="bg2">
                      <a:lumMod val="50000"/>
                    </a:schemeClr>
                  </a:solidFill>
                  <a:latin typeface="方正清刻本悦宋简体" panose="02000000000000000000" charset="-122"/>
                  <a:ea typeface="方正清刻本悦宋简体" panose="02000000000000000000" charset="-122"/>
                </a:rPr>
                <a:t>点击添</a:t>
              </a:r>
            </a:p>
            <a:p>
              <a:pPr>
                <a:lnSpc>
                  <a:spcPct val="130000"/>
                </a:lnSpc>
              </a:pPr>
              <a:r>
                <a:rPr lang="zh-CN" altLang="en-US" sz="2000" dirty="0">
                  <a:solidFill>
                    <a:schemeClr val="bg2">
                      <a:lumMod val="50000"/>
                    </a:schemeClr>
                  </a:solidFill>
                  <a:latin typeface="方正清刻本悦宋简体" panose="02000000000000000000" charset="-122"/>
                  <a:ea typeface="方正清刻本悦宋简体" panose="02000000000000000000" charset="-122"/>
                </a:rPr>
                <a:t>加内容</a:t>
              </a:r>
            </a:p>
          </p:txBody>
        </p:sp>
        <p:sp>
          <p:nvSpPr>
            <p:cNvPr id="11" name="矩形 10"/>
            <p:cNvSpPr/>
            <p:nvPr/>
          </p:nvSpPr>
          <p:spPr>
            <a:xfrm>
              <a:off x="6990" y="8344"/>
              <a:ext cx="2705" cy="1172"/>
            </a:xfrm>
            <a:prstGeom prst="rect">
              <a:avLst/>
            </a:prstGeom>
          </p:spPr>
          <p:txBody>
            <a:bodyPr wrap="square">
              <a:spAutoFit/>
            </a:bodyPr>
            <a:lstStyle/>
            <a:p>
              <a:pPr>
                <a:lnSpc>
                  <a:spcPct val="130000"/>
                </a:lnSpc>
              </a:pPr>
              <a:r>
                <a:rPr lang="zh-CN" altLang="en-US" sz="1200" dirty="0">
                  <a:solidFill>
                    <a:schemeClr val="bg1">
                      <a:lumMod val="50000"/>
                    </a:schemeClr>
                  </a:solidFill>
                  <a:latin typeface="+mn-ea"/>
                </a:rPr>
                <a:t>在此输入你的文字内容</a:t>
              </a:r>
              <a:r>
                <a:rPr lang="zh-CN" altLang="en-US" sz="1050" dirty="0">
                  <a:solidFill>
                    <a:schemeClr val="bg1">
                      <a:lumMod val="50000"/>
                    </a:schemeClr>
                  </a:solidFill>
                  <a:latin typeface="+mn-ea"/>
                  <a:sym typeface="+mn-ea"/>
                </a:rPr>
                <a:t>在此输入你的文字内容 在此输入你的文字内容</a:t>
              </a:r>
            </a:p>
          </p:txBody>
        </p:sp>
      </p:grpSp>
      <p:pic>
        <p:nvPicPr>
          <p:cNvPr id="8" name="图片 7" descr="556c1d435b9b4副本"/>
          <p:cNvPicPr>
            <a:picLocks noChangeAspect="1"/>
          </p:cNvPicPr>
          <p:nvPr/>
        </p:nvPicPr>
        <p:blipFill>
          <a:blip r:embed="rId3" cstate="email">
            <a:extLst>
              <a:ext uri="{28A0092B-C50C-407E-A947-70E740481C1C}">
                <a14:useLocalDpi xmlns:a14="http://schemas.microsoft.com/office/drawing/2010/main" xmlns=""/>
              </a:ext>
            </a:extLst>
          </a:blip>
          <a:srcRect/>
          <a:stretch>
            <a:fillRect/>
          </a:stretch>
        </p:blipFill>
        <p:spPr>
          <a:xfrm>
            <a:off x="-26670" y="97790"/>
            <a:ext cx="5549900" cy="6608445"/>
          </a:xfrm>
          <a:prstGeom prst="rect">
            <a:avLst/>
          </a:prstGeom>
        </p:spPr>
      </p:pic>
      <p:sp>
        <p:nvSpPr>
          <p:cNvPr id="14" name="椭圆 13"/>
          <p:cNvSpPr/>
          <p:nvPr/>
        </p:nvSpPr>
        <p:spPr>
          <a:xfrm>
            <a:off x="5713095" y="926465"/>
            <a:ext cx="3937000" cy="3937000"/>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8468995" y="3773170"/>
            <a:ext cx="2672715" cy="2672715"/>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4700270" y="4248150"/>
            <a:ext cx="1717675" cy="1699895"/>
            <a:chOff x="6990" y="6839"/>
            <a:chExt cx="2705" cy="2677"/>
          </a:xfrm>
        </p:grpSpPr>
        <p:sp>
          <p:nvSpPr>
            <p:cNvPr id="20" name="矩形 19"/>
            <p:cNvSpPr/>
            <p:nvPr/>
          </p:nvSpPr>
          <p:spPr>
            <a:xfrm>
              <a:off x="7508" y="6839"/>
              <a:ext cx="1520" cy="1392"/>
            </a:xfrm>
            <a:prstGeom prst="rect">
              <a:avLst/>
            </a:prstGeom>
          </p:spPr>
          <p:txBody>
            <a:bodyPr wrap="square">
              <a:spAutoFit/>
            </a:bodyPr>
            <a:lstStyle/>
            <a:p>
              <a:pPr>
                <a:lnSpc>
                  <a:spcPct val="130000"/>
                </a:lnSpc>
              </a:pPr>
              <a:r>
                <a:rPr lang="zh-CN" altLang="en-US" sz="2000" dirty="0">
                  <a:solidFill>
                    <a:schemeClr val="bg2">
                      <a:lumMod val="50000"/>
                    </a:schemeClr>
                  </a:solidFill>
                  <a:latin typeface="方正清刻本悦宋简体" panose="02000000000000000000" charset="-122"/>
                  <a:ea typeface="方正清刻本悦宋简体" panose="02000000000000000000" charset="-122"/>
                </a:rPr>
                <a:t>点击添</a:t>
              </a:r>
            </a:p>
            <a:p>
              <a:pPr>
                <a:lnSpc>
                  <a:spcPct val="130000"/>
                </a:lnSpc>
              </a:pPr>
              <a:r>
                <a:rPr lang="zh-CN" altLang="en-US" sz="2000" dirty="0">
                  <a:solidFill>
                    <a:schemeClr val="bg2">
                      <a:lumMod val="50000"/>
                    </a:schemeClr>
                  </a:solidFill>
                  <a:latin typeface="方正清刻本悦宋简体" panose="02000000000000000000" charset="-122"/>
                  <a:ea typeface="方正清刻本悦宋简体" panose="02000000000000000000" charset="-122"/>
                </a:rPr>
                <a:t>加内容</a:t>
              </a:r>
            </a:p>
          </p:txBody>
        </p:sp>
        <p:sp>
          <p:nvSpPr>
            <p:cNvPr id="21" name="矩形 20"/>
            <p:cNvSpPr/>
            <p:nvPr/>
          </p:nvSpPr>
          <p:spPr>
            <a:xfrm>
              <a:off x="6990" y="8344"/>
              <a:ext cx="2705" cy="1172"/>
            </a:xfrm>
            <a:prstGeom prst="rect">
              <a:avLst/>
            </a:prstGeom>
          </p:spPr>
          <p:txBody>
            <a:bodyPr wrap="square">
              <a:spAutoFit/>
            </a:bodyPr>
            <a:lstStyle/>
            <a:p>
              <a:pPr>
                <a:lnSpc>
                  <a:spcPct val="130000"/>
                </a:lnSpc>
              </a:pPr>
              <a:r>
                <a:rPr lang="zh-CN" altLang="en-US" sz="1200" dirty="0">
                  <a:solidFill>
                    <a:schemeClr val="bg1">
                      <a:lumMod val="50000"/>
                    </a:schemeClr>
                  </a:solidFill>
                  <a:latin typeface="+mn-ea"/>
                </a:rPr>
                <a:t>在此输入你的文字内容</a:t>
              </a:r>
              <a:r>
                <a:rPr lang="zh-CN" altLang="en-US" sz="1050" dirty="0">
                  <a:solidFill>
                    <a:schemeClr val="bg1">
                      <a:lumMod val="50000"/>
                    </a:schemeClr>
                  </a:solidFill>
                  <a:latin typeface="+mn-ea"/>
                  <a:sym typeface="+mn-ea"/>
                </a:rPr>
                <a:t>在此输入你的文字内容 在此输入你的文字内容</a:t>
              </a:r>
            </a:p>
          </p:txBody>
        </p:sp>
      </p:grpSp>
      <p:sp>
        <p:nvSpPr>
          <p:cNvPr id="22" name="椭圆 21"/>
          <p:cNvSpPr/>
          <p:nvPr/>
        </p:nvSpPr>
        <p:spPr>
          <a:xfrm>
            <a:off x="4175760" y="3773170"/>
            <a:ext cx="2672715" cy="2672715"/>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22" presetClass="entr" presetSubtype="4"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ipe(down)">
                                      <p:cBhvr>
                                        <p:cTn id="10" dur="500"/>
                                        <p:tgtEl>
                                          <p:spTgt spid="15"/>
                                        </p:tgtEl>
                                      </p:cBhvr>
                                    </p:animEffect>
                                  </p:childTnLst>
                                </p:cTn>
                              </p:par>
                              <p:par>
                                <p:cTn id="11" presetID="22" presetClass="entr" presetSubtype="4"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down)">
                                      <p:cBhvr>
                                        <p:cTn id="13" dur="500"/>
                                        <p:tgtEl>
                                          <p:spTgt spid="16"/>
                                        </p:tgtEl>
                                      </p:cBhvr>
                                    </p:animEffect>
                                  </p:childTnLst>
                                </p:cTn>
                              </p:par>
                              <p:par>
                                <p:cTn id="14" presetID="22" presetClass="entr" presetSubtype="4"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down)">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descr="f81029c4ad44b53fb1fcc1efa9ebdad16副本"/>
          <p:cNvPicPr>
            <a:picLocks noChangeAspect="1"/>
          </p:cNvPicPr>
          <p:nvPr/>
        </p:nvPicPr>
        <p:blipFill>
          <a:blip r:embed="rId3" cstate="email">
            <a:extLst>
              <a:ext uri="{28A0092B-C50C-407E-A947-70E740481C1C}">
                <a14:useLocalDpi xmlns:a14="http://schemas.microsoft.com/office/drawing/2010/main" xmlns=""/>
              </a:ext>
            </a:extLst>
          </a:blip>
          <a:srcRect/>
          <a:stretch>
            <a:fillRect/>
          </a:stretch>
        </p:blipFill>
        <p:spPr>
          <a:xfrm>
            <a:off x="-30480" y="2504440"/>
            <a:ext cx="5247005" cy="4338955"/>
          </a:xfrm>
          <a:prstGeom prst="rect">
            <a:avLst/>
          </a:prstGeom>
        </p:spPr>
      </p:pic>
      <p:pic>
        <p:nvPicPr>
          <p:cNvPr id="13" name="图片 12" descr="f81029c4ad44b53fb1fcc1efa9e00bdad6副本"/>
          <p:cNvPicPr>
            <a:picLocks noChangeAspect="1"/>
          </p:cNvPicPr>
          <p:nvPr/>
        </p:nvPicPr>
        <p:blipFill>
          <a:blip r:embed="rId4" cstate="email">
            <a:extLst>
              <a:ext uri="{28A0092B-C50C-407E-A947-70E740481C1C}">
                <a14:useLocalDpi xmlns:a14="http://schemas.microsoft.com/office/drawing/2010/main" xmlns=""/>
              </a:ext>
            </a:extLst>
          </a:blip>
          <a:srcRect/>
          <a:stretch>
            <a:fillRect/>
          </a:stretch>
        </p:blipFill>
        <p:spPr>
          <a:xfrm>
            <a:off x="7045325" y="1984375"/>
            <a:ext cx="5170805" cy="4859020"/>
          </a:xfrm>
          <a:prstGeom prst="rect">
            <a:avLst/>
          </a:prstGeom>
        </p:spPr>
      </p:pic>
      <p:grpSp>
        <p:nvGrpSpPr>
          <p:cNvPr id="14" name="组合 13">
            <a:extLst>
              <a:ext uri="{FF2B5EF4-FFF2-40B4-BE49-F238E27FC236}">
                <a16:creationId xmlns:a16="http://schemas.microsoft.com/office/drawing/2014/main" xmlns="" id="{5BABA79A-0707-4BCE-9C18-FEF29831A651}"/>
              </a:ext>
            </a:extLst>
          </p:cNvPr>
          <p:cNvGrpSpPr/>
          <p:nvPr/>
        </p:nvGrpSpPr>
        <p:grpSpPr>
          <a:xfrm>
            <a:off x="3399473" y="1548326"/>
            <a:ext cx="6081395" cy="1590779"/>
            <a:chOff x="8366" y="4501"/>
            <a:chExt cx="9577" cy="3634"/>
          </a:xfrm>
        </p:grpSpPr>
        <p:sp>
          <p:nvSpPr>
            <p:cNvPr id="15" name="矩形 14">
              <a:extLst>
                <a:ext uri="{FF2B5EF4-FFF2-40B4-BE49-F238E27FC236}">
                  <a16:creationId xmlns:a16="http://schemas.microsoft.com/office/drawing/2014/main" xmlns="" id="{51A4801B-B573-4DD5-A49D-B3907DA1CF91}"/>
                </a:ext>
              </a:extLst>
            </p:cNvPr>
            <p:cNvSpPr/>
            <p:nvPr/>
          </p:nvSpPr>
          <p:spPr>
            <a:xfrm>
              <a:off x="8366" y="6357"/>
              <a:ext cx="9577" cy="1778"/>
            </a:xfrm>
            <a:prstGeom prst="rect">
              <a:avLst/>
            </a:prstGeom>
          </p:spPr>
          <p:txBody>
            <a:bodyPr wrap="square">
              <a:spAutoFit/>
            </a:bodyPr>
            <a:lstStyle/>
            <a:p>
              <a:pPr algn="ctr">
                <a:lnSpc>
                  <a:spcPct val="130000"/>
                </a:lnSpc>
              </a:pPr>
              <a:r>
                <a:rPr lang="zh-CN" altLang="en-US" sz="1200" dirty="0">
                  <a:solidFill>
                    <a:schemeClr val="bg1">
                      <a:lumMod val="50000"/>
                    </a:schemeClr>
                  </a:solidFill>
                  <a:latin typeface="+mn-ea"/>
                </a:rPr>
                <a:t>水陆草木之花，可爱者甚蕃。晋陶渊明独爱菊。自李唐来，</a:t>
              </a:r>
            </a:p>
            <a:p>
              <a:pPr algn="ctr">
                <a:lnSpc>
                  <a:spcPct val="130000"/>
                </a:lnSpc>
              </a:pPr>
              <a:r>
                <a:rPr lang="zh-CN" altLang="en-US" sz="1200" dirty="0">
                  <a:solidFill>
                    <a:schemeClr val="bg1">
                      <a:lumMod val="50000"/>
                    </a:schemeClr>
                  </a:solidFill>
                  <a:latin typeface="+mn-ea"/>
                </a:rPr>
                <a:t>世人盛爱牡丹。予独爱莲之出淤泥而不染，濯清涟而不妖，中通外直，不蔓不枝，香远益清，亭亭净植，可远观而不可亵玩焉。</a:t>
              </a:r>
            </a:p>
          </p:txBody>
        </p:sp>
        <p:sp>
          <p:nvSpPr>
            <p:cNvPr id="16" name="矩形 15">
              <a:extLst>
                <a:ext uri="{FF2B5EF4-FFF2-40B4-BE49-F238E27FC236}">
                  <a16:creationId xmlns:a16="http://schemas.microsoft.com/office/drawing/2014/main" xmlns="" id="{C9259A84-795F-45C9-9D06-0D6B756FCF3D}"/>
                </a:ext>
              </a:extLst>
            </p:cNvPr>
            <p:cNvSpPr/>
            <p:nvPr/>
          </p:nvSpPr>
          <p:spPr>
            <a:xfrm>
              <a:off x="10401" y="4501"/>
              <a:ext cx="4771" cy="1856"/>
            </a:xfrm>
            <a:prstGeom prst="rect">
              <a:avLst/>
            </a:prstGeom>
          </p:spPr>
          <p:txBody>
            <a:bodyPr wrap="square">
              <a:spAutoFit/>
            </a:bodyPr>
            <a:lstStyle/>
            <a:p>
              <a:pPr>
                <a:lnSpc>
                  <a:spcPct val="130000"/>
                </a:lnSpc>
              </a:pPr>
              <a:r>
                <a:rPr lang="zh-CN" altLang="en-US" sz="3600" dirty="0">
                  <a:solidFill>
                    <a:schemeClr val="bg2">
                      <a:lumMod val="50000"/>
                    </a:schemeClr>
                  </a:solidFill>
                  <a:latin typeface="方正清刻本悦宋简体" panose="02000000000000000000" charset="-122"/>
                  <a:ea typeface="方正清刻本悦宋简体" panose="02000000000000000000" charset="-122"/>
                </a:rPr>
                <a:t>点击添加内容</a:t>
              </a:r>
            </a:p>
          </p:txBody>
        </p:sp>
      </p:grpSp>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2" presetClass="entr" presetSubtype="4"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3000" fill="hold"/>
                                        <p:tgtEl>
                                          <p:spTgt spid="13"/>
                                        </p:tgtEl>
                                        <p:attrNameLst>
                                          <p:attrName>ppt_x</p:attrName>
                                        </p:attrNameLst>
                                      </p:cBhvr>
                                      <p:tavLst>
                                        <p:tav tm="0">
                                          <p:val>
                                            <p:strVal val="#ppt_x"/>
                                          </p:val>
                                        </p:tav>
                                        <p:tav tm="100000">
                                          <p:val>
                                            <p:strVal val="#ppt_x"/>
                                          </p:val>
                                        </p:tav>
                                      </p:tavLst>
                                    </p:anim>
                                    <p:anim calcmode="lin" valueType="num">
                                      <p:cBhvr additive="base">
                                        <p:cTn id="13" dur="30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979805" y="5236845"/>
            <a:ext cx="10511155" cy="536575"/>
          </a:xfrm>
          <a:prstGeom prst="rect">
            <a:avLst/>
          </a:prstGeom>
        </p:spPr>
        <p:txBody>
          <a:bodyPr wrap="square">
            <a:spAutoFit/>
          </a:bodyPr>
          <a:lstStyle/>
          <a:p>
            <a:pPr>
              <a:lnSpc>
                <a:spcPct val="130000"/>
              </a:lnSpc>
            </a:pPr>
            <a:r>
              <a:rPr lang="zh-CN" altLang="en-US" sz="1200" dirty="0">
                <a:solidFill>
                  <a:schemeClr val="bg1">
                    <a:lumMod val="50000"/>
                  </a:schemeClr>
                </a:solidFill>
                <a:latin typeface="+mn-ea"/>
              </a:rPr>
              <a:t>在此输入你的文字内容</a:t>
            </a:r>
            <a:r>
              <a:rPr lang="zh-CN" altLang="en-US" sz="1050" dirty="0">
                <a:solidFill>
                  <a:schemeClr val="bg1">
                    <a:lumMod val="50000"/>
                  </a:schemeClr>
                </a:solidFill>
                <a:latin typeface="+mn-ea"/>
                <a:sym typeface="+mn-ea"/>
              </a:rPr>
              <a:t>在此输入你的文字内容 在此输入你的文字内容在此输入你的文字内容在此输入你的文字内容在此输入你的文字内容在此输入你的文字内容在此输入你的文字内容在此输入你的文字内容在此输入你的文字内容</a:t>
            </a:r>
          </a:p>
        </p:txBody>
      </p:sp>
      <p:grpSp>
        <p:nvGrpSpPr>
          <p:cNvPr id="20" name="组合 19"/>
          <p:cNvGrpSpPr/>
          <p:nvPr/>
        </p:nvGrpSpPr>
        <p:grpSpPr>
          <a:xfrm>
            <a:off x="8095615" y="518160"/>
            <a:ext cx="3063240" cy="1884680"/>
            <a:chOff x="12749" y="816"/>
            <a:chExt cx="4824" cy="2968"/>
          </a:xfrm>
        </p:grpSpPr>
        <p:sp>
          <p:nvSpPr>
            <p:cNvPr id="7" name="矩形 6"/>
            <p:cNvSpPr/>
            <p:nvPr/>
          </p:nvSpPr>
          <p:spPr>
            <a:xfrm>
              <a:off x="12994" y="816"/>
              <a:ext cx="4334" cy="1142"/>
            </a:xfrm>
            <a:prstGeom prst="rect">
              <a:avLst/>
            </a:prstGeom>
          </p:spPr>
          <p:txBody>
            <a:bodyPr wrap="square">
              <a:spAutoFit/>
            </a:bodyPr>
            <a:lstStyle/>
            <a:p>
              <a:pPr>
                <a:lnSpc>
                  <a:spcPct val="130000"/>
                </a:lnSpc>
              </a:pPr>
              <a:r>
                <a:rPr lang="zh-CN" altLang="en-US" sz="3200" dirty="0">
                  <a:solidFill>
                    <a:schemeClr val="bg2">
                      <a:lumMod val="50000"/>
                    </a:schemeClr>
                  </a:solidFill>
                  <a:latin typeface="方正清刻本悦宋简体" panose="02000000000000000000" charset="-122"/>
                  <a:ea typeface="方正清刻本悦宋简体" panose="02000000000000000000" charset="-122"/>
                </a:rPr>
                <a:t>点击添加内容</a:t>
              </a:r>
            </a:p>
          </p:txBody>
        </p:sp>
        <p:sp>
          <p:nvSpPr>
            <p:cNvPr id="8" name="矩形 7"/>
            <p:cNvSpPr/>
            <p:nvPr/>
          </p:nvSpPr>
          <p:spPr>
            <a:xfrm>
              <a:off x="12749" y="1958"/>
              <a:ext cx="4824" cy="1826"/>
            </a:xfrm>
            <a:prstGeom prst="rect">
              <a:avLst/>
            </a:prstGeom>
          </p:spPr>
          <p:txBody>
            <a:bodyPr wrap="square">
              <a:spAutoFit/>
            </a:bodyPr>
            <a:lstStyle/>
            <a:p>
              <a:pPr>
                <a:lnSpc>
                  <a:spcPct val="130000"/>
                </a:lnSpc>
              </a:pPr>
              <a:r>
                <a:rPr lang="zh-CN" altLang="en-US" sz="1200" dirty="0">
                  <a:solidFill>
                    <a:schemeClr val="bg1">
                      <a:lumMod val="50000"/>
                    </a:schemeClr>
                  </a:solidFill>
                  <a:latin typeface="+mn-ea"/>
                </a:rPr>
                <a:t>在此输入你的文字内容</a:t>
              </a:r>
              <a:r>
                <a:rPr lang="zh-CN" altLang="en-US" sz="1050" dirty="0">
                  <a:solidFill>
                    <a:schemeClr val="bg1">
                      <a:lumMod val="50000"/>
                    </a:schemeClr>
                  </a:solidFill>
                  <a:latin typeface="+mn-ea"/>
                  <a:sym typeface="+mn-ea"/>
                </a:rPr>
                <a:t>在此输入你的文字内容 在此输入你的文字内容在此输入你的文字内容在此输入你的文字内容在此输入你的文字内容在此输入你的文字内容在此输入你的文字内容在此输入你的文字内容在此输入你的文字内容</a:t>
              </a:r>
            </a:p>
          </p:txBody>
        </p:sp>
      </p:grpSp>
      <p:grpSp>
        <p:nvGrpSpPr>
          <p:cNvPr id="23" name="组合 22"/>
          <p:cNvGrpSpPr/>
          <p:nvPr/>
        </p:nvGrpSpPr>
        <p:grpSpPr>
          <a:xfrm>
            <a:off x="824230" y="518160"/>
            <a:ext cx="3063240" cy="1884680"/>
            <a:chOff x="1298" y="816"/>
            <a:chExt cx="4824" cy="2968"/>
          </a:xfrm>
        </p:grpSpPr>
        <p:sp>
          <p:nvSpPr>
            <p:cNvPr id="4" name="矩形 3"/>
            <p:cNvSpPr/>
            <p:nvPr/>
          </p:nvSpPr>
          <p:spPr>
            <a:xfrm>
              <a:off x="1543" y="816"/>
              <a:ext cx="4334" cy="1142"/>
            </a:xfrm>
            <a:prstGeom prst="rect">
              <a:avLst/>
            </a:prstGeom>
          </p:spPr>
          <p:txBody>
            <a:bodyPr wrap="square">
              <a:spAutoFit/>
            </a:bodyPr>
            <a:lstStyle/>
            <a:p>
              <a:pPr>
                <a:lnSpc>
                  <a:spcPct val="130000"/>
                </a:lnSpc>
              </a:pPr>
              <a:r>
                <a:rPr lang="zh-CN" altLang="en-US" sz="3200" dirty="0">
                  <a:solidFill>
                    <a:schemeClr val="bg2">
                      <a:lumMod val="50000"/>
                    </a:schemeClr>
                  </a:solidFill>
                  <a:latin typeface="方正清刻本悦宋简体" panose="02000000000000000000" charset="-122"/>
                  <a:ea typeface="方正清刻本悦宋简体" panose="02000000000000000000" charset="-122"/>
                </a:rPr>
                <a:t>点击添加内容</a:t>
              </a:r>
            </a:p>
          </p:txBody>
        </p:sp>
        <p:sp>
          <p:nvSpPr>
            <p:cNvPr id="9" name="矩形 8"/>
            <p:cNvSpPr/>
            <p:nvPr/>
          </p:nvSpPr>
          <p:spPr>
            <a:xfrm>
              <a:off x="1298" y="1958"/>
              <a:ext cx="4824" cy="1826"/>
            </a:xfrm>
            <a:prstGeom prst="rect">
              <a:avLst/>
            </a:prstGeom>
          </p:spPr>
          <p:txBody>
            <a:bodyPr wrap="square">
              <a:spAutoFit/>
            </a:bodyPr>
            <a:lstStyle/>
            <a:p>
              <a:pPr>
                <a:lnSpc>
                  <a:spcPct val="130000"/>
                </a:lnSpc>
              </a:pPr>
              <a:r>
                <a:rPr lang="zh-CN" altLang="en-US" sz="1200" dirty="0">
                  <a:solidFill>
                    <a:schemeClr val="bg1">
                      <a:lumMod val="50000"/>
                    </a:schemeClr>
                  </a:solidFill>
                  <a:latin typeface="+mn-ea"/>
                </a:rPr>
                <a:t>在此输入你的文字内容</a:t>
              </a:r>
              <a:r>
                <a:rPr lang="zh-CN" altLang="en-US" sz="1050" dirty="0">
                  <a:solidFill>
                    <a:schemeClr val="bg1">
                      <a:lumMod val="50000"/>
                    </a:schemeClr>
                  </a:solidFill>
                  <a:latin typeface="+mn-ea"/>
                  <a:sym typeface="+mn-ea"/>
                </a:rPr>
                <a:t>在此输入你的文字内容 在此输入你的文字内容在此输入你的文字内容在此输入你的文字内容在此输入你的文字内容在此输入你的文字内容在此输入你的文字内容在此输入你的文字内容在此输入你的文字内容</a:t>
              </a:r>
            </a:p>
          </p:txBody>
        </p:sp>
      </p:grpSp>
      <p:grpSp>
        <p:nvGrpSpPr>
          <p:cNvPr id="22" name="组合 21"/>
          <p:cNvGrpSpPr/>
          <p:nvPr/>
        </p:nvGrpSpPr>
        <p:grpSpPr>
          <a:xfrm>
            <a:off x="824230" y="3066415"/>
            <a:ext cx="3063240" cy="1884680"/>
            <a:chOff x="1298" y="4829"/>
            <a:chExt cx="4824" cy="2968"/>
          </a:xfrm>
        </p:grpSpPr>
        <p:sp>
          <p:nvSpPr>
            <p:cNvPr id="10" name="矩形 9"/>
            <p:cNvSpPr/>
            <p:nvPr/>
          </p:nvSpPr>
          <p:spPr>
            <a:xfrm>
              <a:off x="1543" y="4829"/>
              <a:ext cx="4334" cy="1142"/>
            </a:xfrm>
            <a:prstGeom prst="rect">
              <a:avLst/>
            </a:prstGeom>
          </p:spPr>
          <p:txBody>
            <a:bodyPr wrap="square">
              <a:spAutoFit/>
            </a:bodyPr>
            <a:lstStyle/>
            <a:p>
              <a:pPr>
                <a:lnSpc>
                  <a:spcPct val="130000"/>
                </a:lnSpc>
              </a:pPr>
              <a:r>
                <a:rPr lang="zh-CN" altLang="en-US" sz="3200" dirty="0">
                  <a:solidFill>
                    <a:schemeClr val="bg2">
                      <a:lumMod val="50000"/>
                    </a:schemeClr>
                  </a:solidFill>
                  <a:latin typeface="方正清刻本悦宋简体" panose="02000000000000000000" charset="-122"/>
                  <a:ea typeface="方正清刻本悦宋简体" panose="02000000000000000000" charset="-122"/>
                </a:rPr>
                <a:t>点击添加内容</a:t>
              </a:r>
            </a:p>
          </p:txBody>
        </p:sp>
        <p:sp>
          <p:nvSpPr>
            <p:cNvPr id="12" name="矩形 11"/>
            <p:cNvSpPr/>
            <p:nvPr/>
          </p:nvSpPr>
          <p:spPr>
            <a:xfrm>
              <a:off x="1298" y="5971"/>
              <a:ext cx="4824" cy="1826"/>
            </a:xfrm>
            <a:prstGeom prst="rect">
              <a:avLst/>
            </a:prstGeom>
          </p:spPr>
          <p:txBody>
            <a:bodyPr wrap="square">
              <a:spAutoFit/>
            </a:bodyPr>
            <a:lstStyle/>
            <a:p>
              <a:pPr>
                <a:lnSpc>
                  <a:spcPct val="130000"/>
                </a:lnSpc>
              </a:pPr>
              <a:r>
                <a:rPr lang="zh-CN" altLang="en-US" sz="1200" dirty="0">
                  <a:solidFill>
                    <a:schemeClr val="bg1">
                      <a:lumMod val="50000"/>
                    </a:schemeClr>
                  </a:solidFill>
                  <a:latin typeface="+mn-ea"/>
                </a:rPr>
                <a:t>在此输入你的文字内容</a:t>
              </a:r>
              <a:r>
                <a:rPr lang="zh-CN" altLang="en-US" sz="1050" dirty="0">
                  <a:solidFill>
                    <a:schemeClr val="bg1">
                      <a:lumMod val="50000"/>
                    </a:schemeClr>
                  </a:solidFill>
                  <a:latin typeface="+mn-ea"/>
                  <a:sym typeface="+mn-ea"/>
                </a:rPr>
                <a:t>在此输入你的文字内容 在此输入你的文字内容在此输入你的文字内容在此输入你的文字内容在此输入你的文字内容在此输入你的文字内容在此输入你的文字内容在此输入你的文字内容在此输入你的文字内容</a:t>
              </a:r>
            </a:p>
          </p:txBody>
        </p:sp>
      </p:grpSp>
      <p:grpSp>
        <p:nvGrpSpPr>
          <p:cNvPr id="21" name="组合 20"/>
          <p:cNvGrpSpPr/>
          <p:nvPr/>
        </p:nvGrpSpPr>
        <p:grpSpPr>
          <a:xfrm>
            <a:off x="7940040" y="3066415"/>
            <a:ext cx="3063240" cy="1884680"/>
            <a:chOff x="12504" y="4829"/>
            <a:chExt cx="4824" cy="2968"/>
          </a:xfrm>
        </p:grpSpPr>
        <p:sp>
          <p:nvSpPr>
            <p:cNvPr id="13" name="矩形 12"/>
            <p:cNvSpPr/>
            <p:nvPr/>
          </p:nvSpPr>
          <p:spPr>
            <a:xfrm>
              <a:off x="12749" y="4829"/>
              <a:ext cx="4334" cy="1142"/>
            </a:xfrm>
            <a:prstGeom prst="rect">
              <a:avLst/>
            </a:prstGeom>
          </p:spPr>
          <p:txBody>
            <a:bodyPr wrap="square">
              <a:spAutoFit/>
            </a:bodyPr>
            <a:lstStyle/>
            <a:p>
              <a:pPr>
                <a:lnSpc>
                  <a:spcPct val="130000"/>
                </a:lnSpc>
              </a:pPr>
              <a:r>
                <a:rPr lang="zh-CN" altLang="en-US" sz="3200" dirty="0">
                  <a:solidFill>
                    <a:schemeClr val="bg2">
                      <a:lumMod val="50000"/>
                    </a:schemeClr>
                  </a:solidFill>
                  <a:latin typeface="方正清刻本悦宋简体" panose="02000000000000000000" charset="-122"/>
                  <a:ea typeface="方正清刻本悦宋简体" panose="02000000000000000000" charset="-122"/>
                </a:rPr>
                <a:t>点击添加内容</a:t>
              </a:r>
            </a:p>
          </p:txBody>
        </p:sp>
        <p:sp>
          <p:nvSpPr>
            <p:cNvPr id="14" name="矩形 13"/>
            <p:cNvSpPr/>
            <p:nvPr/>
          </p:nvSpPr>
          <p:spPr>
            <a:xfrm>
              <a:off x="12504" y="5971"/>
              <a:ext cx="4824" cy="1826"/>
            </a:xfrm>
            <a:prstGeom prst="rect">
              <a:avLst/>
            </a:prstGeom>
          </p:spPr>
          <p:txBody>
            <a:bodyPr wrap="square">
              <a:spAutoFit/>
            </a:bodyPr>
            <a:lstStyle/>
            <a:p>
              <a:pPr>
                <a:lnSpc>
                  <a:spcPct val="130000"/>
                </a:lnSpc>
              </a:pPr>
              <a:r>
                <a:rPr lang="zh-CN" altLang="en-US" sz="1200" dirty="0">
                  <a:solidFill>
                    <a:schemeClr val="bg1">
                      <a:lumMod val="50000"/>
                    </a:schemeClr>
                  </a:solidFill>
                  <a:latin typeface="+mn-ea"/>
                </a:rPr>
                <a:t>在此输入你的文字内容</a:t>
              </a:r>
              <a:r>
                <a:rPr lang="zh-CN" altLang="en-US" sz="1050" dirty="0">
                  <a:solidFill>
                    <a:schemeClr val="bg1">
                      <a:lumMod val="50000"/>
                    </a:schemeClr>
                  </a:solidFill>
                  <a:latin typeface="+mn-ea"/>
                  <a:sym typeface="+mn-ea"/>
                </a:rPr>
                <a:t>在此输入你的文字内容 在此输入你的文字内容在此输入你的文字内容在此输入你的文字内容在此输入你的文字内容在此输入你的文字内容在此输入你的文字内容在此输入你的文字内容在此输入你的文字内容</a:t>
              </a:r>
            </a:p>
          </p:txBody>
        </p:sp>
      </p:grpSp>
      <p:grpSp>
        <p:nvGrpSpPr>
          <p:cNvPr id="19" name="组合 18"/>
          <p:cNvGrpSpPr/>
          <p:nvPr/>
        </p:nvGrpSpPr>
        <p:grpSpPr>
          <a:xfrm>
            <a:off x="3731895" y="1585595"/>
            <a:ext cx="4304030" cy="2785745"/>
            <a:chOff x="5877" y="2497"/>
            <a:chExt cx="6778" cy="4387"/>
          </a:xfrm>
        </p:grpSpPr>
        <p:sp>
          <p:nvSpPr>
            <p:cNvPr id="15" name="任意多边形 14"/>
            <p:cNvSpPr/>
            <p:nvPr/>
          </p:nvSpPr>
          <p:spPr>
            <a:xfrm>
              <a:off x="11199" y="2497"/>
              <a:ext cx="1456" cy="747"/>
            </a:xfrm>
            <a:custGeom>
              <a:avLst/>
              <a:gdLst>
                <a:gd name="connisteX0" fmla="*/ 0 w 924560"/>
                <a:gd name="connsiteY0" fmla="*/ 474345 h 474345"/>
                <a:gd name="connisteX1" fmla="*/ 273685 w 924560"/>
                <a:gd name="connsiteY1" fmla="*/ 0 h 474345"/>
                <a:gd name="connisteX2" fmla="*/ 924560 w 924560"/>
                <a:gd name="connsiteY2" fmla="*/ 0 h 474345"/>
              </a:gdLst>
              <a:ahLst/>
              <a:cxnLst>
                <a:cxn ang="0">
                  <a:pos x="connisteX0" y="connsiteY0"/>
                </a:cxn>
                <a:cxn ang="0">
                  <a:pos x="connisteX1" y="connsiteY1"/>
                </a:cxn>
                <a:cxn ang="0">
                  <a:pos x="connisteX2" y="connsiteY2"/>
                </a:cxn>
              </a:cxnLst>
              <a:rect l="l" t="t" r="r" b="b"/>
              <a:pathLst>
                <a:path w="924560" h="474345">
                  <a:moveTo>
                    <a:pt x="0" y="474345"/>
                  </a:moveTo>
                  <a:lnTo>
                    <a:pt x="273685" y="0"/>
                  </a:lnTo>
                  <a:lnTo>
                    <a:pt x="924560" y="0"/>
                  </a:lnTo>
                </a:path>
              </a:pathLst>
            </a:custGeom>
            <a:noFill/>
            <a:ln>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flipH="1">
              <a:off x="5877" y="2497"/>
              <a:ext cx="1456" cy="747"/>
            </a:xfrm>
            <a:custGeom>
              <a:avLst/>
              <a:gdLst>
                <a:gd name="connisteX0" fmla="*/ 0 w 924560"/>
                <a:gd name="connsiteY0" fmla="*/ 474345 h 474345"/>
                <a:gd name="connisteX1" fmla="*/ 273685 w 924560"/>
                <a:gd name="connsiteY1" fmla="*/ 0 h 474345"/>
                <a:gd name="connisteX2" fmla="*/ 924560 w 924560"/>
                <a:gd name="connsiteY2" fmla="*/ 0 h 474345"/>
              </a:gdLst>
              <a:ahLst/>
              <a:cxnLst>
                <a:cxn ang="0">
                  <a:pos x="connisteX0" y="connsiteY0"/>
                </a:cxn>
                <a:cxn ang="0">
                  <a:pos x="connisteX1" y="connsiteY1"/>
                </a:cxn>
                <a:cxn ang="0">
                  <a:pos x="connisteX2" y="connsiteY2"/>
                </a:cxn>
              </a:cxnLst>
              <a:rect l="l" t="t" r="r" b="b"/>
              <a:pathLst>
                <a:path w="924560" h="474345">
                  <a:moveTo>
                    <a:pt x="0" y="474345"/>
                  </a:moveTo>
                  <a:lnTo>
                    <a:pt x="273685" y="0"/>
                  </a:lnTo>
                  <a:lnTo>
                    <a:pt x="924560" y="0"/>
                  </a:lnTo>
                </a:path>
              </a:pathLst>
            </a:custGeom>
            <a:noFill/>
            <a:ln>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7" name="直接连接符 16"/>
            <p:cNvCxnSpPr/>
            <p:nvPr/>
          </p:nvCxnSpPr>
          <p:spPr>
            <a:xfrm>
              <a:off x="10676" y="6875"/>
              <a:ext cx="1681" cy="0"/>
            </a:xfrm>
            <a:prstGeom prst="line">
              <a:avLst/>
            </a:prstGeom>
            <a:ln>
              <a:solidFill>
                <a:schemeClr val="tx1"/>
              </a:solidFill>
              <a:prstDash val="dashDot"/>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5877" y="6884"/>
              <a:ext cx="1681" cy="0"/>
            </a:xfrm>
            <a:prstGeom prst="line">
              <a:avLst/>
            </a:prstGeom>
            <a:ln>
              <a:solidFill>
                <a:schemeClr val="tx1"/>
              </a:solidFill>
              <a:prstDash val="dashDot"/>
            </a:ln>
          </p:spPr>
          <p:style>
            <a:lnRef idx="1">
              <a:schemeClr val="accent1"/>
            </a:lnRef>
            <a:fillRef idx="0">
              <a:schemeClr val="accent1"/>
            </a:fillRef>
            <a:effectRef idx="0">
              <a:schemeClr val="accent1"/>
            </a:effectRef>
            <a:fontRef idx="minor">
              <a:schemeClr val="tx1"/>
            </a:fontRef>
          </p:style>
        </p:cxnSp>
      </p:grpSp>
      <p:pic>
        <p:nvPicPr>
          <p:cNvPr id="2" name="图片 1" descr="556c1d435b9b4副本"/>
          <p:cNvPicPr>
            <a:picLocks noChangeAspect="1"/>
          </p:cNvPicPr>
          <p:nvPr/>
        </p:nvPicPr>
        <p:blipFill>
          <a:blip r:embed="rId3" cstate="email">
            <a:extLst>
              <a:ext uri="{28A0092B-C50C-407E-A947-70E740481C1C}">
                <a14:useLocalDpi xmlns:a14="http://schemas.microsoft.com/office/drawing/2010/main" xmlns=""/>
              </a:ext>
            </a:extLst>
          </a:blip>
          <a:srcRect/>
          <a:stretch>
            <a:fillRect/>
          </a:stretch>
        </p:blipFill>
        <p:spPr>
          <a:xfrm>
            <a:off x="3887470" y="663575"/>
            <a:ext cx="3601085" cy="4287520"/>
          </a:xfrm>
          <a:prstGeom prst="rect">
            <a:avLst/>
          </a:prstGeom>
        </p:spPr>
      </p:pic>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Tm="0">
        <p15:prstTrans prst="fallOve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22" presetClass="entr" presetSubtype="4" fill="hold" nodeType="with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down)">
                                      <p:cBhvr>
                                        <p:cTn id="12" dur="500"/>
                                        <p:tgtEl>
                                          <p:spTgt spid="19"/>
                                        </p:tgtEl>
                                      </p:cBhvr>
                                    </p:animEffect>
                                  </p:childTnLst>
                                </p:cTn>
                              </p:par>
                              <p:par>
                                <p:cTn id="13" presetID="23" presetClass="entr" presetSubtype="16"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p:cTn id="15" dur="500" fill="hold"/>
                                        <p:tgtEl>
                                          <p:spTgt spid="23"/>
                                        </p:tgtEl>
                                        <p:attrNameLst>
                                          <p:attrName>ppt_w</p:attrName>
                                        </p:attrNameLst>
                                      </p:cBhvr>
                                      <p:tavLst>
                                        <p:tav tm="0">
                                          <p:val>
                                            <p:fltVal val="0"/>
                                          </p:val>
                                        </p:tav>
                                        <p:tav tm="100000">
                                          <p:val>
                                            <p:strVal val="#ppt_w"/>
                                          </p:val>
                                        </p:tav>
                                      </p:tavLst>
                                    </p:anim>
                                    <p:anim calcmode="lin" valueType="num">
                                      <p:cBhvr>
                                        <p:cTn id="16" dur="500" fill="hold"/>
                                        <p:tgtEl>
                                          <p:spTgt spid="23"/>
                                        </p:tgtEl>
                                        <p:attrNameLst>
                                          <p:attrName>ppt_h</p:attrName>
                                        </p:attrNameLst>
                                      </p:cBhvr>
                                      <p:tavLst>
                                        <p:tav tm="0">
                                          <p:val>
                                            <p:fltVal val="0"/>
                                          </p:val>
                                        </p:tav>
                                        <p:tav tm="100000">
                                          <p:val>
                                            <p:strVal val="#ppt_h"/>
                                          </p:val>
                                        </p:tav>
                                      </p:tavLst>
                                    </p:anim>
                                  </p:childTnLst>
                                </p:cTn>
                              </p:par>
                              <p:par>
                                <p:cTn id="17" presetID="23" presetClass="entr" presetSubtype="16"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p:cTn id="19" dur="500" fill="hold"/>
                                        <p:tgtEl>
                                          <p:spTgt spid="20"/>
                                        </p:tgtEl>
                                        <p:attrNameLst>
                                          <p:attrName>ppt_w</p:attrName>
                                        </p:attrNameLst>
                                      </p:cBhvr>
                                      <p:tavLst>
                                        <p:tav tm="0">
                                          <p:val>
                                            <p:fltVal val="0"/>
                                          </p:val>
                                        </p:tav>
                                        <p:tav tm="100000">
                                          <p:val>
                                            <p:strVal val="#ppt_w"/>
                                          </p:val>
                                        </p:tav>
                                      </p:tavLst>
                                    </p:anim>
                                    <p:anim calcmode="lin" valueType="num">
                                      <p:cBhvr>
                                        <p:cTn id="20" dur="500" fill="hold"/>
                                        <p:tgtEl>
                                          <p:spTgt spid="20"/>
                                        </p:tgtEl>
                                        <p:attrNameLst>
                                          <p:attrName>ppt_h</p:attrName>
                                        </p:attrNameLst>
                                      </p:cBhvr>
                                      <p:tavLst>
                                        <p:tav tm="0">
                                          <p:val>
                                            <p:fltVal val="0"/>
                                          </p:val>
                                        </p:tav>
                                        <p:tav tm="100000">
                                          <p:val>
                                            <p:strVal val="#ppt_h"/>
                                          </p:val>
                                        </p:tav>
                                      </p:tavLst>
                                    </p:anim>
                                  </p:childTnLst>
                                </p:cTn>
                              </p:par>
                              <p:par>
                                <p:cTn id="21" presetID="23" presetClass="entr" presetSubtype="16" fill="hold" nodeType="with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p:cTn id="23" dur="500" fill="hold"/>
                                        <p:tgtEl>
                                          <p:spTgt spid="22"/>
                                        </p:tgtEl>
                                        <p:attrNameLst>
                                          <p:attrName>ppt_w</p:attrName>
                                        </p:attrNameLst>
                                      </p:cBhvr>
                                      <p:tavLst>
                                        <p:tav tm="0">
                                          <p:val>
                                            <p:fltVal val="0"/>
                                          </p:val>
                                        </p:tav>
                                        <p:tav tm="100000">
                                          <p:val>
                                            <p:strVal val="#ppt_w"/>
                                          </p:val>
                                        </p:tav>
                                      </p:tavLst>
                                    </p:anim>
                                    <p:anim calcmode="lin" valueType="num">
                                      <p:cBhvr>
                                        <p:cTn id="24" dur="500" fill="hold"/>
                                        <p:tgtEl>
                                          <p:spTgt spid="22"/>
                                        </p:tgtEl>
                                        <p:attrNameLst>
                                          <p:attrName>ppt_h</p:attrName>
                                        </p:attrNameLst>
                                      </p:cBhvr>
                                      <p:tavLst>
                                        <p:tav tm="0">
                                          <p:val>
                                            <p:fltVal val="0"/>
                                          </p:val>
                                        </p:tav>
                                        <p:tav tm="100000">
                                          <p:val>
                                            <p:strVal val="#ppt_h"/>
                                          </p:val>
                                        </p:tav>
                                      </p:tavLst>
                                    </p:anim>
                                  </p:childTnLst>
                                </p:cTn>
                              </p:par>
                              <p:par>
                                <p:cTn id="25" presetID="23" presetClass="entr" presetSubtype="16"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p:cTn id="27" dur="500" fill="hold"/>
                                        <p:tgtEl>
                                          <p:spTgt spid="21"/>
                                        </p:tgtEl>
                                        <p:attrNameLst>
                                          <p:attrName>ppt_w</p:attrName>
                                        </p:attrNameLst>
                                      </p:cBhvr>
                                      <p:tavLst>
                                        <p:tav tm="0">
                                          <p:val>
                                            <p:fltVal val="0"/>
                                          </p:val>
                                        </p:tav>
                                        <p:tav tm="100000">
                                          <p:val>
                                            <p:strVal val="#ppt_w"/>
                                          </p:val>
                                        </p:tav>
                                      </p:tavLst>
                                    </p:anim>
                                    <p:anim calcmode="lin" valueType="num">
                                      <p:cBhvr>
                                        <p:cTn id="28" dur="500" fill="hold"/>
                                        <p:tgtEl>
                                          <p:spTgt spid="21"/>
                                        </p:tgtEl>
                                        <p:attrNameLst>
                                          <p:attrName>ppt_h</p:attrName>
                                        </p:attrNameLst>
                                      </p:cBhvr>
                                      <p:tavLst>
                                        <p:tav tm="0">
                                          <p:val>
                                            <p:fltVal val="0"/>
                                          </p:val>
                                        </p:tav>
                                        <p:tav tm="100000">
                                          <p:val>
                                            <p:strVal val="#ppt_h"/>
                                          </p:val>
                                        </p:tav>
                                      </p:tavLst>
                                    </p:anim>
                                  </p:childTnLst>
                                </p:cTn>
                              </p:par>
                              <p:par>
                                <p:cTn id="29" presetID="41" presetClass="entr" presetSubtype="0" fill="hold" grpId="0" nodeType="withEffect">
                                  <p:stCondLst>
                                    <p:cond delay="0"/>
                                  </p:stCondLst>
                                  <p:iterate type="lt">
                                    <p:tmPct val="10000"/>
                                  </p:iterate>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11"/>
                                        </p:tgtEl>
                                        <p:attrNameLst>
                                          <p:attrName>ppt_y</p:attrName>
                                        </p:attrNameLst>
                                      </p:cBhvr>
                                      <p:tavLst>
                                        <p:tav tm="0">
                                          <p:val>
                                            <p:strVal val="#ppt_y"/>
                                          </p:val>
                                        </p:tav>
                                        <p:tav tm="100000">
                                          <p:val>
                                            <p:strVal val="#ppt_y"/>
                                          </p:val>
                                        </p:tav>
                                      </p:tavLst>
                                    </p:anim>
                                    <p:anim calcmode="lin" valueType="num">
                                      <p:cBhvr>
                                        <p:cTn id="33"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603" name="组合 16390"/>
          <p:cNvGrpSpPr/>
          <p:nvPr/>
        </p:nvGrpSpPr>
        <p:grpSpPr bwMode="auto">
          <a:xfrm>
            <a:off x="1078865" y="1689735"/>
            <a:ext cx="3028950" cy="1747838"/>
            <a:chOff x="1017588" y="2381250"/>
            <a:chExt cx="3028950" cy="1747838"/>
          </a:xfrm>
          <a:noFill/>
        </p:grpSpPr>
        <p:sp>
          <p:nvSpPr>
            <p:cNvPr id="25616" name="任意多边形 39"/>
            <p:cNvSpPr/>
            <p:nvPr/>
          </p:nvSpPr>
          <p:spPr bwMode="auto">
            <a:xfrm>
              <a:off x="1017588" y="2381250"/>
              <a:ext cx="3028950" cy="1747838"/>
            </a:xfrm>
            <a:custGeom>
              <a:avLst/>
              <a:gdLst>
                <a:gd name="T0" fmla="*/ 0 w 3028950"/>
                <a:gd name="T1" fmla="*/ 0 h 1747838"/>
                <a:gd name="T2" fmla="*/ 2476500 w 3028950"/>
                <a:gd name="T3" fmla="*/ 0 h 1747838"/>
                <a:gd name="T4" fmla="*/ 3028950 w 3028950"/>
                <a:gd name="T5" fmla="*/ 557213 h 1747838"/>
                <a:gd name="T6" fmla="*/ 3028950 w 3028950"/>
                <a:gd name="T7" fmla="*/ 1098550 h 1747838"/>
                <a:gd name="T8" fmla="*/ 2817193 w 3028950"/>
                <a:gd name="T9" fmla="*/ 1098550 h 1747838"/>
                <a:gd name="T10" fmla="*/ 2772441 w 3028950"/>
                <a:gd name="T11" fmla="*/ 1104507 h 1747838"/>
                <a:gd name="T12" fmla="*/ 1514476 w 3028950"/>
                <a:gd name="T13" fmla="*/ 1747838 h 1747838"/>
                <a:gd name="T14" fmla="*/ 256510 w 3028950"/>
                <a:gd name="T15" fmla="*/ 1104507 h 1747838"/>
                <a:gd name="T16" fmla="*/ 211758 w 3028950"/>
                <a:gd name="T17" fmla="*/ 1098550 h 1747838"/>
                <a:gd name="T18" fmla="*/ 0 w 3028950"/>
                <a:gd name="T19" fmla="*/ 1098550 h 17478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28950" h="1747838">
                  <a:moveTo>
                    <a:pt x="0" y="0"/>
                  </a:moveTo>
                  <a:lnTo>
                    <a:pt x="2476500" y="0"/>
                  </a:lnTo>
                  <a:lnTo>
                    <a:pt x="3028950" y="557213"/>
                  </a:lnTo>
                  <a:lnTo>
                    <a:pt x="3028950" y="1098550"/>
                  </a:lnTo>
                  <a:lnTo>
                    <a:pt x="2817193" y="1098550"/>
                  </a:lnTo>
                  <a:lnTo>
                    <a:pt x="2772441" y="1104507"/>
                  </a:lnTo>
                  <a:cubicBezTo>
                    <a:pt x="2443552" y="1151051"/>
                    <a:pt x="1562055" y="1315682"/>
                    <a:pt x="1514476" y="1747838"/>
                  </a:cubicBezTo>
                  <a:cubicBezTo>
                    <a:pt x="1466896" y="1315682"/>
                    <a:pt x="585399" y="1151051"/>
                    <a:pt x="256510" y="1104507"/>
                  </a:cubicBezTo>
                  <a:lnTo>
                    <a:pt x="211758" y="1098550"/>
                  </a:lnTo>
                  <a:lnTo>
                    <a:pt x="0" y="1098550"/>
                  </a:lnTo>
                  <a:lnTo>
                    <a:pt x="0" y="0"/>
                  </a:lnTo>
                  <a:close/>
                </a:path>
              </a:pathLst>
            </a:custGeom>
            <a:grpFill/>
            <a:ln>
              <a:solidFill>
                <a:srgbClr val="00B050"/>
              </a:solidFill>
            </a:ln>
            <a:extLst/>
          </p:spPr>
          <p:txBody>
            <a:bodyPr/>
            <a:lstStyle/>
            <a:p>
              <a:endParaRPr lang="zh-CN" altLang="en-US">
                <a:solidFill>
                  <a:schemeClr val="tx1"/>
                </a:solidFill>
              </a:endParaRPr>
            </a:p>
          </p:txBody>
        </p:sp>
        <p:sp>
          <p:nvSpPr>
            <p:cNvPr id="25617" name="Freeform 8"/>
            <p:cNvSpPr/>
            <p:nvPr/>
          </p:nvSpPr>
          <p:spPr bwMode="auto">
            <a:xfrm>
              <a:off x="3494088" y="2381250"/>
              <a:ext cx="552450" cy="557213"/>
            </a:xfrm>
            <a:custGeom>
              <a:avLst/>
              <a:gdLst>
                <a:gd name="T0" fmla="*/ 2147483646 w 348"/>
                <a:gd name="T1" fmla="*/ 2147483646 h 351"/>
                <a:gd name="T2" fmla="*/ 0 w 348"/>
                <a:gd name="T3" fmla="*/ 0 h 351"/>
                <a:gd name="T4" fmla="*/ 0 w 348"/>
                <a:gd name="T5" fmla="*/ 2147483646 h 351"/>
                <a:gd name="T6" fmla="*/ 2147483646 w 348"/>
                <a:gd name="T7" fmla="*/ 2147483646 h 351"/>
                <a:gd name="T8" fmla="*/ 2147483646 w 348"/>
                <a:gd name="T9" fmla="*/ 2147483646 h 3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8" h="351">
                  <a:moveTo>
                    <a:pt x="348" y="351"/>
                  </a:moveTo>
                  <a:lnTo>
                    <a:pt x="0" y="0"/>
                  </a:lnTo>
                  <a:lnTo>
                    <a:pt x="0" y="351"/>
                  </a:lnTo>
                  <a:lnTo>
                    <a:pt x="348" y="351"/>
                  </a:lnTo>
                  <a:close/>
                </a:path>
              </a:pathLst>
            </a:custGeom>
            <a:grpFill/>
            <a:ln>
              <a:solidFill>
                <a:srgbClr val="00B050"/>
              </a:solidFill>
            </a:ln>
            <a:extLst/>
          </p:spPr>
          <p:txBody>
            <a:bodyPr/>
            <a:lstStyle/>
            <a:p>
              <a:endParaRPr lang="zh-CN" altLang="en-US">
                <a:solidFill>
                  <a:schemeClr val="tx1"/>
                </a:solidFill>
              </a:endParaRPr>
            </a:p>
          </p:txBody>
        </p:sp>
      </p:grpSp>
      <p:grpSp>
        <p:nvGrpSpPr>
          <p:cNvPr id="3" name="组合 16390"/>
          <p:cNvGrpSpPr/>
          <p:nvPr/>
        </p:nvGrpSpPr>
        <p:grpSpPr bwMode="auto">
          <a:xfrm>
            <a:off x="4581525" y="1689735"/>
            <a:ext cx="3028950" cy="1747838"/>
            <a:chOff x="1017588" y="2381250"/>
            <a:chExt cx="3028950" cy="1747838"/>
          </a:xfrm>
          <a:noFill/>
        </p:grpSpPr>
        <p:sp>
          <p:nvSpPr>
            <p:cNvPr id="5" name="任意多边形 39"/>
            <p:cNvSpPr/>
            <p:nvPr/>
          </p:nvSpPr>
          <p:spPr bwMode="auto">
            <a:xfrm>
              <a:off x="1017588" y="2381250"/>
              <a:ext cx="3028950" cy="1747838"/>
            </a:xfrm>
            <a:custGeom>
              <a:avLst/>
              <a:gdLst>
                <a:gd name="T0" fmla="*/ 0 w 3028950"/>
                <a:gd name="T1" fmla="*/ 0 h 1747838"/>
                <a:gd name="T2" fmla="*/ 2476500 w 3028950"/>
                <a:gd name="T3" fmla="*/ 0 h 1747838"/>
                <a:gd name="T4" fmla="*/ 3028950 w 3028950"/>
                <a:gd name="T5" fmla="*/ 557213 h 1747838"/>
                <a:gd name="T6" fmla="*/ 3028950 w 3028950"/>
                <a:gd name="T7" fmla="*/ 1098550 h 1747838"/>
                <a:gd name="T8" fmla="*/ 2817193 w 3028950"/>
                <a:gd name="T9" fmla="*/ 1098550 h 1747838"/>
                <a:gd name="T10" fmla="*/ 2772441 w 3028950"/>
                <a:gd name="T11" fmla="*/ 1104507 h 1747838"/>
                <a:gd name="T12" fmla="*/ 1514476 w 3028950"/>
                <a:gd name="T13" fmla="*/ 1747838 h 1747838"/>
                <a:gd name="T14" fmla="*/ 256510 w 3028950"/>
                <a:gd name="T15" fmla="*/ 1104507 h 1747838"/>
                <a:gd name="T16" fmla="*/ 211758 w 3028950"/>
                <a:gd name="T17" fmla="*/ 1098550 h 1747838"/>
                <a:gd name="T18" fmla="*/ 0 w 3028950"/>
                <a:gd name="T19" fmla="*/ 1098550 h 17478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28950" h="1747838">
                  <a:moveTo>
                    <a:pt x="0" y="0"/>
                  </a:moveTo>
                  <a:lnTo>
                    <a:pt x="2476500" y="0"/>
                  </a:lnTo>
                  <a:lnTo>
                    <a:pt x="3028950" y="557213"/>
                  </a:lnTo>
                  <a:lnTo>
                    <a:pt x="3028950" y="1098550"/>
                  </a:lnTo>
                  <a:lnTo>
                    <a:pt x="2817193" y="1098550"/>
                  </a:lnTo>
                  <a:lnTo>
                    <a:pt x="2772441" y="1104507"/>
                  </a:lnTo>
                  <a:cubicBezTo>
                    <a:pt x="2443552" y="1151051"/>
                    <a:pt x="1562055" y="1315682"/>
                    <a:pt x="1514476" y="1747838"/>
                  </a:cubicBezTo>
                  <a:cubicBezTo>
                    <a:pt x="1466896" y="1315682"/>
                    <a:pt x="585399" y="1151051"/>
                    <a:pt x="256510" y="1104507"/>
                  </a:cubicBezTo>
                  <a:lnTo>
                    <a:pt x="211758" y="1098550"/>
                  </a:lnTo>
                  <a:lnTo>
                    <a:pt x="0" y="1098550"/>
                  </a:lnTo>
                  <a:lnTo>
                    <a:pt x="0" y="0"/>
                  </a:lnTo>
                  <a:close/>
                </a:path>
              </a:pathLst>
            </a:custGeom>
            <a:grpFill/>
            <a:ln>
              <a:solidFill>
                <a:srgbClr val="00B050"/>
              </a:solidFill>
            </a:ln>
            <a:extLst/>
          </p:spPr>
          <p:txBody>
            <a:bodyPr/>
            <a:lstStyle/>
            <a:p>
              <a:endParaRPr lang="zh-CN" altLang="en-US">
                <a:solidFill>
                  <a:schemeClr val="tx1"/>
                </a:solidFill>
              </a:endParaRPr>
            </a:p>
          </p:txBody>
        </p:sp>
        <p:sp>
          <p:nvSpPr>
            <p:cNvPr id="6" name="Freeform 8"/>
            <p:cNvSpPr/>
            <p:nvPr/>
          </p:nvSpPr>
          <p:spPr bwMode="auto">
            <a:xfrm>
              <a:off x="3494088" y="2381250"/>
              <a:ext cx="552450" cy="557213"/>
            </a:xfrm>
            <a:custGeom>
              <a:avLst/>
              <a:gdLst>
                <a:gd name="T0" fmla="*/ 2147483646 w 348"/>
                <a:gd name="T1" fmla="*/ 2147483646 h 351"/>
                <a:gd name="T2" fmla="*/ 0 w 348"/>
                <a:gd name="T3" fmla="*/ 0 h 351"/>
                <a:gd name="T4" fmla="*/ 0 w 348"/>
                <a:gd name="T5" fmla="*/ 2147483646 h 351"/>
                <a:gd name="T6" fmla="*/ 2147483646 w 348"/>
                <a:gd name="T7" fmla="*/ 2147483646 h 351"/>
                <a:gd name="T8" fmla="*/ 2147483646 w 348"/>
                <a:gd name="T9" fmla="*/ 2147483646 h 3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8" h="351">
                  <a:moveTo>
                    <a:pt x="348" y="351"/>
                  </a:moveTo>
                  <a:lnTo>
                    <a:pt x="0" y="0"/>
                  </a:lnTo>
                  <a:lnTo>
                    <a:pt x="0" y="351"/>
                  </a:lnTo>
                  <a:lnTo>
                    <a:pt x="348" y="351"/>
                  </a:lnTo>
                  <a:close/>
                </a:path>
              </a:pathLst>
            </a:custGeom>
            <a:grpFill/>
            <a:ln>
              <a:solidFill>
                <a:srgbClr val="00B050"/>
              </a:solidFill>
            </a:ln>
            <a:extLst/>
          </p:spPr>
          <p:txBody>
            <a:bodyPr/>
            <a:lstStyle/>
            <a:p>
              <a:endParaRPr lang="zh-CN" altLang="en-US">
                <a:solidFill>
                  <a:schemeClr val="tx1"/>
                </a:solidFill>
              </a:endParaRPr>
            </a:p>
          </p:txBody>
        </p:sp>
      </p:grpSp>
      <p:grpSp>
        <p:nvGrpSpPr>
          <p:cNvPr id="7" name="组合 16390"/>
          <p:cNvGrpSpPr/>
          <p:nvPr/>
        </p:nvGrpSpPr>
        <p:grpSpPr bwMode="auto">
          <a:xfrm>
            <a:off x="8143875" y="1689735"/>
            <a:ext cx="3028950" cy="1747838"/>
            <a:chOff x="1017588" y="2381250"/>
            <a:chExt cx="3028950" cy="1747838"/>
          </a:xfrm>
          <a:noFill/>
        </p:grpSpPr>
        <p:sp>
          <p:nvSpPr>
            <p:cNvPr id="8" name="任意多边形 39"/>
            <p:cNvSpPr/>
            <p:nvPr/>
          </p:nvSpPr>
          <p:spPr bwMode="auto">
            <a:xfrm>
              <a:off x="1017588" y="2381250"/>
              <a:ext cx="3028950" cy="1747838"/>
            </a:xfrm>
            <a:custGeom>
              <a:avLst/>
              <a:gdLst>
                <a:gd name="T0" fmla="*/ 0 w 3028950"/>
                <a:gd name="T1" fmla="*/ 0 h 1747838"/>
                <a:gd name="T2" fmla="*/ 2476500 w 3028950"/>
                <a:gd name="T3" fmla="*/ 0 h 1747838"/>
                <a:gd name="T4" fmla="*/ 3028950 w 3028950"/>
                <a:gd name="T5" fmla="*/ 557213 h 1747838"/>
                <a:gd name="T6" fmla="*/ 3028950 w 3028950"/>
                <a:gd name="T7" fmla="*/ 1098550 h 1747838"/>
                <a:gd name="T8" fmla="*/ 2817193 w 3028950"/>
                <a:gd name="T9" fmla="*/ 1098550 h 1747838"/>
                <a:gd name="T10" fmla="*/ 2772441 w 3028950"/>
                <a:gd name="T11" fmla="*/ 1104507 h 1747838"/>
                <a:gd name="T12" fmla="*/ 1514476 w 3028950"/>
                <a:gd name="T13" fmla="*/ 1747838 h 1747838"/>
                <a:gd name="T14" fmla="*/ 256510 w 3028950"/>
                <a:gd name="T15" fmla="*/ 1104507 h 1747838"/>
                <a:gd name="T16" fmla="*/ 211758 w 3028950"/>
                <a:gd name="T17" fmla="*/ 1098550 h 1747838"/>
                <a:gd name="T18" fmla="*/ 0 w 3028950"/>
                <a:gd name="T19" fmla="*/ 1098550 h 17478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28950" h="1747838">
                  <a:moveTo>
                    <a:pt x="0" y="0"/>
                  </a:moveTo>
                  <a:lnTo>
                    <a:pt x="2476500" y="0"/>
                  </a:lnTo>
                  <a:lnTo>
                    <a:pt x="3028950" y="557213"/>
                  </a:lnTo>
                  <a:lnTo>
                    <a:pt x="3028950" y="1098550"/>
                  </a:lnTo>
                  <a:lnTo>
                    <a:pt x="2817193" y="1098550"/>
                  </a:lnTo>
                  <a:lnTo>
                    <a:pt x="2772441" y="1104507"/>
                  </a:lnTo>
                  <a:cubicBezTo>
                    <a:pt x="2443552" y="1151051"/>
                    <a:pt x="1562055" y="1315682"/>
                    <a:pt x="1514476" y="1747838"/>
                  </a:cubicBezTo>
                  <a:cubicBezTo>
                    <a:pt x="1466896" y="1315682"/>
                    <a:pt x="585399" y="1151051"/>
                    <a:pt x="256510" y="1104507"/>
                  </a:cubicBezTo>
                  <a:lnTo>
                    <a:pt x="211758" y="1098550"/>
                  </a:lnTo>
                  <a:lnTo>
                    <a:pt x="0" y="1098550"/>
                  </a:lnTo>
                  <a:lnTo>
                    <a:pt x="0" y="0"/>
                  </a:lnTo>
                  <a:close/>
                </a:path>
              </a:pathLst>
            </a:custGeom>
            <a:grpFill/>
            <a:ln>
              <a:solidFill>
                <a:srgbClr val="00B050"/>
              </a:solidFill>
            </a:ln>
            <a:extLst/>
          </p:spPr>
          <p:txBody>
            <a:bodyPr/>
            <a:lstStyle/>
            <a:p>
              <a:endParaRPr lang="zh-CN" altLang="en-US">
                <a:solidFill>
                  <a:schemeClr val="tx1"/>
                </a:solidFill>
              </a:endParaRPr>
            </a:p>
          </p:txBody>
        </p:sp>
        <p:sp>
          <p:nvSpPr>
            <p:cNvPr id="9" name="Freeform 8"/>
            <p:cNvSpPr/>
            <p:nvPr/>
          </p:nvSpPr>
          <p:spPr bwMode="auto">
            <a:xfrm>
              <a:off x="3494088" y="2381250"/>
              <a:ext cx="552450" cy="557213"/>
            </a:xfrm>
            <a:custGeom>
              <a:avLst/>
              <a:gdLst>
                <a:gd name="T0" fmla="*/ 2147483646 w 348"/>
                <a:gd name="T1" fmla="*/ 2147483646 h 351"/>
                <a:gd name="T2" fmla="*/ 0 w 348"/>
                <a:gd name="T3" fmla="*/ 0 h 351"/>
                <a:gd name="T4" fmla="*/ 0 w 348"/>
                <a:gd name="T5" fmla="*/ 2147483646 h 351"/>
                <a:gd name="T6" fmla="*/ 2147483646 w 348"/>
                <a:gd name="T7" fmla="*/ 2147483646 h 351"/>
                <a:gd name="T8" fmla="*/ 2147483646 w 348"/>
                <a:gd name="T9" fmla="*/ 2147483646 h 3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8" h="351">
                  <a:moveTo>
                    <a:pt x="348" y="351"/>
                  </a:moveTo>
                  <a:lnTo>
                    <a:pt x="0" y="0"/>
                  </a:lnTo>
                  <a:lnTo>
                    <a:pt x="0" y="351"/>
                  </a:lnTo>
                  <a:lnTo>
                    <a:pt x="348" y="351"/>
                  </a:lnTo>
                  <a:close/>
                </a:path>
              </a:pathLst>
            </a:custGeom>
            <a:grpFill/>
            <a:ln>
              <a:solidFill>
                <a:srgbClr val="00B050"/>
              </a:solidFill>
            </a:ln>
            <a:extLst/>
          </p:spPr>
          <p:txBody>
            <a:bodyPr/>
            <a:lstStyle/>
            <a:p>
              <a:endParaRPr lang="zh-CN" altLang="en-US">
                <a:solidFill>
                  <a:schemeClr val="tx1"/>
                </a:solidFill>
              </a:endParaRPr>
            </a:p>
          </p:txBody>
        </p:sp>
      </p:grpSp>
      <p:grpSp>
        <p:nvGrpSpPr>
          <p:cNvPr id="15375" name="组合 15"/>
          <p:cNvGrpSpPr/>
          <p:nvPr/>
        </p:nvGrpSpPr>
        <p:grpSpPr bwMode="auto">
          <a:xfrm>
            <a:off x="2002790" y="1963876"/>
            <a:ext cx="1358900" cy="822504"/>
            <a:chOff x="0" y="141957"/>
            <a:chExt cx="1415567" cy="856354"/>
          </a:xfrm>
          <a:solidFill>
            <a:srgbClr val="00B050"/>
          </a:solidFill>
        </p:grpSpPr>
        <p:sp>
          <p:nvSpPr>
            <p:cNvPr id="15377" name="Freeform 160"/>
            <p:cNvSpPr>
              <a:spLocks noChangeArrowheads="1"/>
            </p:cNvSpPr>
            <p:nvPr/>
          </p:nvSpPr>
          <p:spPr bwMode="auto">
            <a:xfrm>
              <a:off x="0" y="141957"/>
              <a:ext cx="674875" cy="856354"/>
            </a:xfrm>
            <a:custGeom>
              <a:avLst/>
              <a:gdLst>
                <a:gd name="T0" fmla="*/ 42 w 50"/>
                <a:gd name="T1" fmla="*/ 45 h 64"/>
                <a:gd name="T2" fmla="*/ 33 w 50"/>
                <a:gd name="T3" fmla="*/ 38 h 64"/>
                <a:gd name="T4" fmla="*/ 33 w 50"/>
                <a:gd name="T5" fmla="*/ 34 h 64"/>
                <a:gd name="T6" fmla="*/ 36 w 50"/>
                <a:gd name="T7" fmla="*/ 27 h 64"/>
                <a:gd name="T8" fmla="*/ 37 w 50"/>
                <a:gd name="T9" fmla="*/ 26 h 64"/>
                <a:gd name="T10" fmla="*/ 39 w 50"/>
                <a:gd name="T11" fmla="*/ 22 h 64"/>
                <a:gd name="T12" fmla="*/ 37 w 50"/>
                <a:gd name="T13" fmla="*/ 21 h 64"/>
                <a:gd name="T14" fmla="*/ 37 w 50"/>
                <a:gd name="T15" fmla="*/ 9 h 64"/>
                <a:gd name="T16" fmla="*/ 25 w 50"/>
                <a:gd name="T17" fmla="*/ 0 h 64"/>
                <a:gd name="T18" fmla="*/ 13 w 50"/>
                <a:gd name="T19" fmla="*/ 9 h 64"/>
                <a:gd name="T20" fmla="*/ 13 w 50"/>
                <a:gd name="T21" fmla="*/ 21 h 64"/>
                <a:gd name="T22" fmla="*/ 11 w 50"/>
                <a:gd name="T23" fmla="*/ 22 h 64"/>
                <a:gd name="T24" fmla="*/ 13 w 50"/>
                <a:gd name="T25" fmla="*/ 26 h 64"/>
                <a:gd name="T26" fmla="*/ 14 w 50"/>
                <a:gd name="T27" fmla="*/ 27 h 64"/>
                <a:gd name="T28" fmla="*/ 17 w 50"/>
                <a:gd name="T29" fmla="*/ 34 h 64"/>
                <a:gd name="T30" fmla="*/ 17 w 50"/>
                <a:gd name="T31" fmla="*/ 38 h 64"/>
                <a:gd name="T32" fmla="*/ 8 w 50"/>
                <a:gd name="T33" fmla="*/ 45 h 64"/>
                <a:gd name="T34" fmla="*/ 1 w 50"/>
                <a:gd name="T35" fmla="*/ 58 h 64"/>
                <a:gd name="T36" fmla="*/ 25 w 50"/>
                <a:gd name="T37" fmla="*/ 64 h 64"/>
                <a:gd name="T38" fmla="*/ 49 w 50"/>
                <a:gd name="T39" fmla="*/ 58 h 64"/>
                <a:gd name="T40" fmla="*/ 42 w 50"/>
                <a:gd name="T41" fmla="*/ 45 h 6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0"/>
                <a:gd name="T64" fmla="*/ 0 h 64"/>
                <a:gd name="T65" fmla="*/ 50 w 50"/>
                <a:gd name="T66" fmla="*/ 64 h 6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0" h="64">
                  <a:moveTo>
                    <a:pt x="42" y="45"/>
                  </a:moveTo>
                  <a:cubicBezTo>
                    <a:pt x="38" y="44"/>
                    <a:pt x="33" y="40"/>
                    <a:pt x="33" y="38"/>
                  </a:cubicBezTo>
                  <a:cubicBezTo>
                    <a:pt x="33" y="34"/>
                    <a:pt x="33" y="34"/>
                    <a:pt x="33" y="34"/>
                  </a:cubicBezTo>
                  <a:cubicBezTo>
                    <a:pt x="33" y="32"/>
                    <a:pt x="35" y="29"/>
                    <a:pt x="36" y="27"/>
                  </a:cubicBezTo>
                  <a:cubicBezTo>
                    <a:pt x="36" y="27"/>
                    <a:pt x="37" y="27"/>
                    <a:pt x="37" y="26"/>
                  </a:cubicBezTo>
                  <a:cubicBezTo>
                    <a:pt x="38" y="25"/>
                    <a:pt x="38" y="23"/>
                    <a:pt x="39" y="22"/>
                  </a:cubicBezTo>
                  <a:cubicBezTo>
                    <a:pt x="39" y="21"/>
                    <a:pt x="37" y="21"/>
                    <a:pt x="37" y="21"/>
                  </a:cubicBezTo>
                  <a:cubicBezTo>
                    <a:pt x="37" y="21"/>
                    <a:pt x="39" y="14"/>
                    <a:pt x="37" y="9"/>
                  </a:cubicBezTo>
                  <a:cubicBezTo>
                    <a:pt x="36" y="3"/>
                    <a:pt x="28" y="0"/>
                    <a:pt x="25" y="0"/>
                  </a:cubicBezTo>
                  <a:cubicBezTo>
                    <a:pt x="22" y="0"/>
                    <a:pt x="14" y="3"/>
                    <a:pt x="13" y="9"/>
                  </a:cubicBezTo>
                  <a:cubicBezTo>
                    <a:pt x="11" y="14"/>
                    <a:pt x="13" y="21"/>
                    <a:pt x="13" y="21"/>
                  </a:cubicBezTo>
                  <a:cubicBezTo>
                    <a:pt x="13" y="21"/>
                    <a:pt x="11" y="21"/>
                    <a:pt x="11" y="22"/>
                  </a:cubicBezTo>
                  <a:cubicBezTo>
                    <a:pt x="12" y="23"/>
                    <a:pt x="12" y="25"/>
                    <a:pt x="13" y="26"/>
                  </a:cubicBezTo>
                  <a:cubicBezTo>
                    <a:pt x="14" y="27"/>
                    <a:pt x="14" y="27"/>
                    <a:pt x="14" y="27"/>
                  </a:cubicBezTo>
                  <a:cubicBezTo>
                    <a:pt x="15" y="29"/>
                    <a:pt x="17" y="32"/>
                    <a:pt x="17" y="34"/>
                  </a:cubicBezTo>
                  <a:cubicBezTo>
                    <a:pt x="17" y="38"/>
                    <a:pt x="17" y="38"/>
                    <a:pt x="17" y="38"/>
                  </a:cubicBezTo>
                  <a:cubicBezTo>
                    <a:pt x="17" y="40"/>
                    <a:pt x="12" y="44"/>
                    <a:pt x="8" y="45"/>
                  </a:cubicBezTo>
                  <a:cubicBezTo>
                    <a:pt x="2" y="45"/>
                    <a:pt x="0" y="49"/>
                    <a:pt x="1" y="58"/>
                  </a:cubicBezTo>
                  <a:cubicBezTo>
                    <a:pt x="2" y="62"/>
                    <a:pt x="13" y="64"/>
                    <a:pt x="25" y="64"/>
                  </a:cubicBezTo>
                  <a:cubicBezTo>
                    <a:pt x="36" y="64"/>
                    <a:pt x="48" y="62"/>
                    <a:pt x="49" y="58"/>
                  </a:cubicBezTo>
                  <a:cubicBezTo>
                    <a:pt x="50" y="49"/>
                    <a:pt x="48" y="45"/>
                    <a:pt x="42" y="45"/>
                  </a:cubicBezTo>
                  <a:close/>
                </a:path>
              </a:pathLst>
            </a:custGeom>
            <a:grpFill/>
            <a:ln w="9525" cmpd="sng">
              <a:noFill/>
              <a:bevel/>
            </a:ln>
          </p:spPr>
          <p:txBody>
            <a:bodyPr/>
            <a:lstStyle/>
            <a:p>
              <a:endParaRPr lang="zh-CN" altLang="zh-CN">
                <a:solidFill>
                  <a:schemeClr val="tx1"/>
                </a:solidFill>
                <a:latin typeface="Calibri" panose="020F0502020204030204" charset="0"/>
                <a:ea typeface="微软雅黑" panose="020B0503020204020204" charset="-122"/>
                <a:sym typeface="Calibri" panose="020F0502020204030204" charset="0"/>
              </a:endParaRPr>
            </a:p>
          </p:txBody>
        </p:sp>
        <p:sp>
          <p:nvSpPr>
            <p:cNvPr id="15378" name="Freeform 160"/>
            <p:cNvSpPr>
              <a:spLocks noChangeArrowheads="1"/>
            </p:cNvSpPr>
            <p:nvPr/>
          </p:nvSpPr>
          <p:spPr bwMode="auto">
            <a:xfrm>
              <a:off x="740692" y="141957"/>
              <a:ext cx="674875" cy="856354"/>
            </a:xfrm>
            <a:custGeom>
              <a:avLst/>
              <a:gdLst>
                <a:gd name="T0" fmla="*/ 42 w 50"/>
                <a:gd name="T1" fmla="*/ 45 h 64"/>
                <a:gd name="T2" fmla="*/ 33 w 50"/>
                <a:gd name="T3" fmla="*/ 38 h 64"/>
                <a:gd name="T4" fmla="*/ 33 w 50"/>
                <a:gd name="T5" fmla="*/ 34 h 64"/>
                <a:gd name="T6" fmla="*/ 36 w 50"/>
                <a:gd name="T7" fmla="*/ 27 h 64"/>
                <a:gd name="T8" fmla="*/ 37 w 50"/>
                <a:gd name="T9" fmla="*/ 26 h 64"/>
                <a:gd name="T10" fmla="*/ 39 w 50"/>
                <a:gd name="T11" fmla="*/ 22 h 64"/>
                <a:gd name="T12" fmla="*/ 37 w 50"/>
                <a:gd name="T13" fmla="*/ 21 h 64"/>
                <a:gd name="T14" fmla="*/ 37 w 50"/>
                <a:gd name="T15" fmla="*/ 9 h 64"/>
                <a:gd name="T16" fmla="*/ 25 w 50"/>
                <a:gd name="T17" fmla="*/ 0 h 64"/>
                <a:gd name="T18" fmla="*/ 13 w 50"/>
                <a:gd name="T19" fmla="*/ 9 h 64"/>
                <a:gd name="T20" fmla="*/ 13 w 50"/>
                <a:gd name="T21" fmla="*/ 21 h 64"/>
                <a:gd name="T22" fmla="*/ 11 w 50"/>
                <a:gd name="T23" fmla="*/ 22 h 64"/>
                <a:gd name="T24" fmla="*/ 13 w 50"/>
                <a:gd name="T25" fmla="*/ 26 h 64"/>
                <a:gd name="T26" fmla="*/ 14 w 50"/>
                <a:gd name="T27" fmla="*/ 27 h 64"/>
                <a:gd name="T28" fmla="*/ 17 w 50"/>
                <a:gd name="T29" fmla="*/ 34 h 64"/>
                <a:gd name="T30" fmla="*/ 17 w 50"/>
                <a:gd name="T31" fmla="*/ 38 h 64"/>
                <a:gd name="T32" fmla="*/ 8 w 50"/>
                <a:gd name="T33" fmla="*/ 45 h 64"/>
                <a:gd name="T34" fmla="*/ 1 w 50"/>
                <a:gd name="T35" fmla="*/ 58 h 64"/>
                <a:gd name="T36" fmla="*/ 25 w 50"/>
                <a:gd name="T37" fmla="*/ 64 h 64"/>
                <a:gd name="T38" fmla="*/ 49 w 50"/>
                <a:gd name="T39" fmla="*/ 58 h 64"/>
                <a:gd name="T40" fmla="*/ 42 w 50"/>
                <a:gd name="T41" fmla="*/ 45 h 6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0"/>
                <a:gd name="T64" fmla="*/ 0 h 64"/>
                <a:gd name="T65" fmla="*/ 50 w 50"/>
                <a:gd name="T66" fmla="*/ 64 h 6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0" h="64">
                  <a:moveTo>
                    <a:pt x="42" y="45"/>
                  </a:moveTo>
                  <a:cubicBezTo>
                    <a:pt x="38" y="44"/>
                    <a:pt x="33" y="40"/>
                    <a:pt x="33" y="38"/>
                  </a:cubicBezTo>
                  <a:cubicBezTo>
                    <a:pt x="33" y="34"/>
                    <a:pt x="33" y="34"/>
                    <a:pt x="33" y="34"/>
                  </a:cubicBezTo>
                  <a:cubicBezTo>
                    <a:pt x="33" y="32"/>
                    <a:pt x="35" y="29"/>
                    <a:pt x="36" y="27"/>
                  </a:cubicBezTo>
                  <a:cubicBezTo>
                    <a:pt x="36" y="27"/>
                    <a:pt x="37" y="27"/>
                    <a:pt x="37" y="26"/>
                  </a:cubicBezTo>
                  <a:cubicBezTo>
                    <a:pt x="38" y="25"/>
                    <a:pt x="38" y="23"/>
                    <a:pt x="39" y="22"/>
                  </a:cubicBezTo>
                  <a:cubicBezTo>
                    <a:pt x="39" y="21"/>
                    <a:pt x="37" y="21"/>
                    <a:pt x="37" y="21"/>
                  </a:cubicBezTo>
                  <a:cubicBezTo>
                    <a:pt x="37" y="21"/>
                    <a:pt x="39" y="14"/>
                    <a:pt x="37" y="9"/>
                  </a:cubicBezTo>
                  <a:cubicBezTo>
                    <a:pt x="36" y="3"/>
                    <a:pt x="28" y="0"/>
                    <a:pt x="25" y="0"/>
                  </a:cubicBezTo>
                  <a:cubicBezTo>
                    <a:pt x="22" y="0"/>
                    <a:pt x="14" y="3"/>
                    <a:pt x="13" y="9"/>
                  </a:cubicBezTo>
                  <a:cubicBezTo>
                    <a:pt x="11" y="14"/>
                    <a:pt x="13" y="21"/>
                    <a:pt x="13" y="21"/>
                  </a:cubicBezTo>
                  <a:cubicBezTo>
                    <a:pt x="13" y="21"/>
                    <a:pt x="11" y="21"/>
                    <a:pt x="11" y="22"/>
                  </a:cubicBezTo>
                  <a:cubicBezTo>
                    <a:pt x="12" y="23"/>
                    <a:pt x="12" y="25"/>
                    <a:pt x="13" y="26"/>
                  </a:cubicBezTo>
                  <a:cubicBezTo>
                    <a:pt x="14" y="27"/>
                    <a:pt x="14" y="27"/>
                    <a:pt x="14" y="27"/>
                  </a:cubicBezTo>
                  <a:cubicBezTo>
                    <a:pt x="15" y="29"/>
                    <a:pt x="17" y="32"/>
                    <a:pt x="17" y="34"/>
                  </a:cubicBezTo>
                  <a:cubicBezTo>
                    <a:pt x="17" y="38"/>
                    <a:pt x="17" y="38"/>
                    <a:pt x="17" y="38"/>
                  </a:cubicBezTo>
                  <a:cubicBezTo>
                    <a:pt x="17" y="40"/>
                    <a:pt x="12" y="44"/>
                    <a:pt x="8" y="45"/>
                  </a:cubicBezTo>
                  <a:cubicBezTo>
                    <a:pt x="2" y="45"/>
                    <a:pt x="0" y="49"/>
                    <a:pt x="1" y="58"/>
                  </a:cubicBezTo>
                  <a:cubicBezTo>
                    <a:pt x="2" y="62"/>
                    <a:pt x="13" y="64"/>
                    <a:pt x="25" y="64"/>
                  </a:cubicBezTo>
                  <a:cubicBezTo>
                    <a:pt x="36" y="64"/>
                    <a:pt x="48" y="62"/>
                    <a:pt x="49" y="58"/>
                  </a:cubicBezTo>
                  <a:cubicBezTo>
                    <a:pt x="50" y="49"/>
                    <a:pt x="48" y="45"/>
                    <a:pt x="42" y="45"/>
                  </a:cubicBezTo>
                  <a:close/>
                </a:path>
              </a:pathLst>
            </a:custGeom>
            <a:grpFill/>
            <a:ln w="9525" cmpd="sng">
              <a:noFill/>
              <a:bevel/>
            </a:ln>
          </p:spPr>
          <p:txBody>
            <a:bodyPr/>
            <a:lstStyle/>
            <a:p>
              <a:endParaRPr lang="zh-CN" altLang="zh-CN">
                <a:solidFill>
                  <a:schemeClr val="tx1"/>
                </a:solidFill>
                <a:latin typeface="Calibri" panose="020F0502020204030204" charset="0"/>
                <a:ea typeface="微软雅黑" panose="020B0503020204020204" charset="-122"/>
                <a:sym typeface="Calibri" panose="020F0502020204030204" charset="0"/>
              </a:endParaRPr>
            </a:p>
          </p:txBody>
        </p:sp>
      </p:grpSp>
      <p:sp>
        <p:nvSpPr>
          <p:cNvPr id="74" name="Freeform 228"/>
          <p:cNvSpPr/>
          <p:nvPr/>
        </p:nvSpPr>
        <p:spPr bwMode="auto">
          <a:xfrm>
            <a:off x="5591810" y="1880870"/>
            <a:ext cx="1008380" cy="989330"/>
          </a:xfrm>
          <a:custGeom>
            <a:avLst/>
            <a:gdLst>
              <a:gd name="T0" fmla="*/ 48 w 144"/>
              <a:gd name="T1" fmla="*/ 22 h 143"/>
              <a:gd name="T2" fmla="*/ 48 w 144"/>
              <a:gd name="T3" fmla="*/ 13 h 143"/>
              <a:gd name="T4" fmla="*/ 31 w 144"/>
              <a:gd name="T5" fmla="*/ 13 h 143"/>
              <a:gd name="T6" fmla="*/ 31 w 144"/>
              <a:gd name="T7" fmla="*/ 39 h 143"/>
              <a:gd name="T8" fmla="*/ 35 w 144"/>
              <a:gd name="T9" fmla="*/ 35 h 143"/>
              <a:gd name="T10" fmla="*/ 0 w 144"/>
              <a:gd name="T11" fmla="*/ 69 h 143"/>
              <a:gd name="T12" fmla="*/ 17 w 144"/>
              <a:gd name="T13" fmla="*/ 69 h 143"/>
              <a:gd name="T14" fmla="*/ 17 w 144"/>
              <a:gd name="T15" fmla="*/ 143 h 143"/>
              <a:gd name="T16" fmla="*/ 35 w 144"/>
              <a:gd name="T17" fmla="*/ 143 h 143"/>
              <a:gd name="T18" fmla="*/ 35 w 144"/>
              <a:gd name="T19" fmla="*/ 91 h 143"/>
              <a:gd name="T20" fmla="*/ 57 w 144"/>
              <a:gd name="T21" fmla="*/ 91 h 143"/>
              <a:gd name="T22" fmla="*/ 57 w 144"/>
              <a:gd name="T23" fmla="*/ 143 h 143"/>
              <a:gd name="T24" fmla="*/ 126 w 144"/>
              <a:gd name="T25" fmla="*/ 143 h 143"/>
              <a:gd name="T26" fmla="*/ 126 w 144"/>
              <a:gd name="T27" fmla="*/ 69 h 143"/>
              <a:gd name="T28" fmla="*/ 144 w 144"/>
              <a:gd name="T29" fmla="*/ 69 h 143"/>
              <a:gd name="T30" fmla="*/ 109 w 144"/>
              <a:gd name="T31" fmla="*/ 35 h 143"/>
              <a:gd name="T32" fmla="*/ 70 w 144"/>
              <a:gd name="T33" fmla="*/ 0 h 143"/>
              <a:gd name="T34" fmla="*/ 48 w 144"/>
              <a:gd name="T35" fmla="*/ 22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4" h="143">
                <a:moveTo>
                  <a:pt x="48" y="22"/>
                </a:moveTo>
                <a:lnTo>
                  <a:pt x="48" y="13"/>
                </a:lnTo>
                <a:lnTo>
                  <a:pt x="31" y="13"/>
                </a:lnTo>
                <a:lnTo>
                  <a:pt x="31" y="39"/>
                </a:lnTo>
                <a:lnTo>
                  <a:pt x="35" y="35"/>
                </a:lnTo>
                <a:lnTo>
                  <a:pt x="0" y="69"/>
                </a:lnTo>
                <a:lnTo>
                  <a:pt x="17" y="69"/>
                </a:lnTo>
                <a:lnTo>
                  <a:pt x="17" y="143"/>
                </a:lnTo>
                <a:lnTo>
                  <a:pt x="35" y="143"/>
                </a:lnTo>
                <a:lnTo>
                  <a:pt x="35" y="91"/>
                </a:lnTo>
                <a:lnTo>
                  <a:pt x="57" y="91"/>
                </a:lnTo>
                <a:lnTo>
                  <a:pt x="57" y="143"/>
                </a:lnTo>
                <a:lnTo>
                  <a:pt x="126" y="143"/>
                </a:lnTo>
                <a:lnTo>
                  <a:pt x="126" y="69"/>
                </a:lnTo>
                <a:lnTo>
                  <a:pt x="144" y="69"/>
                </a:lnTo>
                <a:lnTo>
                  <a:pt x="109" y="35"/>
                </a:lnTo>
                <a:lnTo>
                  <a:pt x="70" y="0"/>
                </a:lnTo>
                <a:lnTo>
                  <a:pt x="48" y="22"/>
                </a:lnTo>
                <a:close/>
              </a:path>
            </a:pathLst>
          </a:custGeom>
          <a:solidFill>
            <a:srgbClr val="00B050"/>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00">
              <a:solidFill>
                <a:schemeClr val="tx1"/>
              </a:solidFill>
              <a:latin typeface="+mn-ea"/>
            </a:endParaRPr>
          </a:p>
        </p:txBody>
      </p:sp>
      <p:sp>
        <p:nvSpPr>
          <p:cNvPr id="108" name="Freeform 17"/>
          <p:cNvSpPr>
            <a:spLocks noEditPoints="1"/>
          </p:cNvSpPr>
          <p:nvPr/>
        </p:nvSpPr>
        <p:spPr bwMode="auto">
          <a:xfrm>
            <a:off x="9272905" y="1894523"/>
            <a:ext cx="835660" cy="962025"/>
          </a:xfrm>
          <a:custGeom>
            <a:avLst/>
            <a:gdLst>
              <a:gd name="T0" fmla="*/ 2147483647 w 63"/>
              <a:gd name="T1" fmla="*/ 0 h 73"/>
              <a:gd name="T2" fmla="*/ 1122599098 w 63"/>
              <a:gd name="T3" fmla="*/ 0 h 73"/>
              <a:gd name="T4" fmla="*/ 561299549 w 63"/>
              <a:gd name="T5" fmla="*/ 560595689 h 73"/>
              <a:gd name="T6" fmla="*/ 561299549 w 63"/>
              <a:gd name="T7" fmla="*/ 1009069293 h 73"/>
              <a:gd name="T8" fmla="*/ 785819275 w 63"/>
              <a:gd name="T9" fmla="*/ 953011760 h 73"/>
              <a:gd name="T10" fmla="*/ 1852288207 w 63"/>
              <a:gd name="T11" fmla="*/ 2074203372 h 73"/>
              <a:gd name="T12" fmla="*/ 1627768481 w 63"/>
              <a:gd name="T13" fmla="*/ 2147483647 h 73"/>
              <a:gd name="T14" fmla="*/ 1627768481 w 63"/>
              <a:gd name="T15" fmla="*/ 2147483647 h 73"/>
              <a:gd name="T16" fmla="*/ 2147483647 w 63"/>
              <a:gd name="T17" fmla="*/ 2147483647 h 73"/>
              <a:gd name="T18" fmla="*/ 2147483647 w 63"/>
              <a:gd name="T19" fmla="*/ 2147483647 h 73"/>
              <a:gd name="T20" fmla="*/ 2147483647 w 63"/>
              <a:gd name="T21" fmla="*/ 1121191379 h 73"/>
              <a:gd name="T22" fmla="*/ 2147483647 w 63"/>
              <a:gd name="T23" fmla="*/ 0 h 73"/>
              <a:gd name="T24" fmla="*/ 2147483647 w 63"/>
              <a:gd name="T25" fmla="*/ 1345428064 h 73"/>
              <a:gd name="T26" fmla="*/ 2147483647 w 63"/>
              <a:gd name="T27" fmla="*/ 728775075 h 73"/>
              <a:gd name="T28" fmla="*/ 2147483647 w 63"/>
              <a:gd name="T29" fmla="*/ 56057314 h 73"/>
              <a:gd name="T30" fmla="*/ 2147483647 w 63"/>
              <a:gd name="T31" fmla="*/ 280294101 h 73"/>
              <a:gd name="T32" fmla="*/ 2147483647 w 63"/>
              <a:gd name="T33" fmla="*/ 560595689 h 73"/>
              <a:gd name="T34" fmla="*/ 2147483647 w 63"/>
              <a:gd name="T35" fmla="*/ 1121191379 h 73"/>
              <a:gd name="T36" fmla="*/ 2147483647 w 63"/>
              <a:gd name="T37" fmla="*/ 1121191379 h 73"/>
              <a:gd name="T38" fmla="*/ 2147483647 w 63"/>
              <a:gd name="T39" fmla="*/ 1345428064 h 73"/>
              <a:gd name="T40" fmla="*/ 2147483647 w 63"/>
              <a:gd name="T41" fmla="*/ 1345428064 h 73"/>
              <a:gd name="T42" fmla="*/ 224519784 w 63"/>
              <a:gd name="T43" fmla="*/ 2147483647 h 73"/>
              <a:gd name="T44" fmla="*/ 224519784 w 63"/>
              <a:gd name="T45" fmla="*/ 2147483647 h 73"/>
              <a:gd name="T46" fmla="*/ 785819275 w 63"/>
              <a:gd name="T47" fmla="*/ 2147483647 h 73"/>
              <a:gd name="T48" fmla="*/ 785819275 w 63"/>
              <a:gd name="T49" fmla="*/ 2147483647 h 73"/>
              <a:gd name="T50" fmla="*/ 1347118824 w 63"/>
              <a:gd name="T51" fmla="*/ 2147483647 h 73"/>
              <a:gd name="T52" fmla="*/ 1347118824 w 63"/>
              <a:gd name="T53" fmla="*/ 2147483647 h 73"/>
              <a:gd name="T54" fmla="*/ 785819275 w 63"/>
              <a:gd name="T55" fmla="*/ 2147483647 h 73"/>
              <a:gd name="T56" fmla="*/ 224519784 w 63"/>
              <a:gd name="T57" fmla="*/ 2147483647 h 73"/>
              <a:gd name="T58" fmla="*/ 785819275 w 63"/>
              <a:gd name="T59" fmla="*/ 1289370764 h 73"/>
              <a:gd name="T60" fmla="*/ 0 w 63"/>
              <a:gd name="T61" fmla="*/ 2074203372 h 73"/>
              <a:gd name="T62" fmla="*/ 785819275 w 63"/>
              <a:gd name="T63" fmla="*/ 2147483647 h 73"/>
              <a:gd name="T64" fmla="*/ 1515508618 w 63"/>
              <a:gd name="T65" fmla="*/ 2074203372 h 73"/>
              <a:gd name="T66" fmla="*/ 785819275 w 63"/>
              <a:gd name="T67" fmla="*/ 1289370764 h 7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3"/>
              <a:gd name="T103" fmla="*/ 0 h 73"/>
              <a:gd name="T104" fmla="*/ 63 w 63"/>
              <a:gd name="T105" fmla="*/ 73 h 7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3" h="73">
                <a:moveTo>
                  <a:pt x="43" y="0"/>
                </a:moveTo>
                <a:cubicBezTo>
                  <a:pt x="20" y="0"/>
                  <a:pt x="20" y="0"/>
                  <a:pt x="20" y="0"/>
                </a:cubicBezTo>
                <a:cubicBezTo>
                  <a:pt x="15" y="0"/>
                  <a:pt x="10" y="4"/>
                  <a:pt x="10" y="10"/>
                </a:cubicBezTo>
                <a:cubicBezTo>
                  <a:pt x="10" y="18"/>
                  <a:pt x="10" y="18"/>
                  <a:pt x="10" y="18"/>
                </a:cubicBezTo>
                <a:cubicBezTo>
                  <a:pt x="11" y="18"/>
                  <a:pt x="13" y="17"/>
                  <a:pt x="14" y="17"/>
                </a:cubicBezTo>
                <a:cubicBezTo>
                  <a:pt x="24" y="17"/>
                  <a:pt x="33" y="26"/>
                  <a:pt x="33" y="37"/>
                </a:cubicBezTo>
                <a:cubicBezTo>
                  <a:pt x="33" y="41"/>
                  <a:pt x="32" y="45"/>
                  <a:pt x="29" y="48"/>
                </a:cubicBezTo>
                <a:cubicBezTo>
                  <a:pt x="29" y="64"/>
                  <a:pt x="29" y="64"/>
                  <a:pt x="29" y="64"/>
                </a:cubicBezTo>
                <a:cubicBezTo>
                  <a:pt x="53" y="64"/>
                  <a:pt x="53" y="64"/>
                  <a:pt x="53" y="64"/>
                </a:cubicBezTo>
                <a:cubicBezTo>
                  <a:pt x="58" y="64"/>
                  <a:pt x="63" y="59"/>
                  <a:pt x="63" y="54"/>
                </a:cubicBezTo>
                <a:cubicBezTo>
                  <a:pt x="63" y="20"/>
                  <a:pt x="63" y="20"/>
                  <a:pt x="63" y="20"/>
                </a:cubicBezTo>
                <a:lnTo>
                  <a:pt x="43" y="0"/>
                </a:lnTo>
                <a:close/>
                <a:moveTo>
                  <a:pt x="50" y="24"/>
                </a:moveTo>
                <a:cubicBezTo>
                  <a:pt x="44" y="24"/>
                  <a:pt x="39" y="19"/>
                  <a:pt x="39" y="13"/>
                </a:cubicBezTo>
                <a:cubicBezTo>
                  <a:pt x="39" y="1"/>
                  <a:pt x="39" y="1"/>
                  <a:pt x="39" y="1"/>
                </a:cubicBezTo>
                <a:cubicBezTo>
                  <a:pt x="43" y="5"/>
                  <a:pt x="43" y="5"/>
                  <a:pt x="43" y="5"/>
                </a:cubicBezTo>
                <a:cubicBezTo>
                  <a:pt x="43" y="10"/>
                  <a:pt x="43" y="10"/>
                  <a:pt x="43" y="10"/>
                </a:cubicBezTo>
                <a:cubicBezTo>
                  <a:pt x="43" y="16"/>
                  <a:pt x="47" y="20"/>
                  <a:pt x="53" y="20"/>
                </a:cubicBezTo>
                <a:cubicBezTo>
                  <a:pt x="58" y="20"/>
                  <a:pt x="58" y="20"/>
                  <a:pt x="58" y="20"/>
                </a:cubicBezTo>
                <a:cubicBezTo>
                  <a:pt x="62" y="24"/>
                  <a:pt x="62" y="24"/>
                  <a:pt x="62" y="24"/>
                </a:cubicBezTo>
                <a:lnTo>
                  <a:pt x="50" y="24"/>
                </a:lnTo>
                <a:close/>
                <a:moveTo>
                  <a:pt x="4" y="52"/>
                </a:moveTo>
                <a:cubicBezTo>
                  <a:pt x="4" y="73"/>
                  <a:pt x="4" y="73"/>
                  <a:pt x="4" y="73"/>
                </a:cubicBezTo>
                <a:cubicBezTo>
                  <a:pt x="14" y="64"/>
                  <a:pt x="14" y="64"/>
                  <a:pt x="14" y="64"/>
                </a:cubicBezTo>
                <a:cubicBezTo>
                  <a:pt x="14" y="64"/>
                  <a:pt x="14" y="64"/>
                  <a:pt x="14" y="64"/>
                </a:cubicBezTo>
                <a:cubicBezTo>
                  <a:pt x="24" y="73"/>
                  <a:pt x="24" y="73"/>
                  <a:pt x="24" y="73"/>
                </a:cubicBezTo>
                <a:cubicBezTo>
                  <a:pt x="24" y="52"/>
                  <a:pt x="24" y="52"/>
                  <a:pt x="24" y="52"/>
                </a:cubicBezTo>
                <a:cubicBezTo>
                  <a:pt x="21" y="54"/>
                  <a:pt x="17" y="55"/>
                  <a:pt x="14" y="55"/>
                </a:cubicBezTo>
                <a:cubicBezTo>
                  <a:pt x="10" y="55"/>
                  <a:pt x="7" y="54"/>
                  <a:pt x="4" y="52"/>
                </a:cubicBezTo>
                <a:close/>
                <a:moveTo>
                  <a:pt x="14" y="23"/>
                </a:moveTo>
                <a:cubicBezTo>
                  <a:pt x="6" y="23"/>
                  <a:pt x="0" y="29"/>
                  <a:pt x="0" y="37"/>
                </a:cubicBezTo>
                <a:cubicBezTo>
                  <a:pt x="0" y="44"/>
                  <a:pt x="6" y="50"/>
                  <a:pt x="14" y="50"/>
                </a:cubicBezTo>
                <a:cubicBezTo>
                  <a:pt x="21" y="50"/>
                  <a:pt x="27" y="44"/>
                  <a:pt x="27" y="37"/>
                </a:cubicBezTo>
                <a:cubicBezTo>
                  <a:pt x="27" y="29"/>
                  <a:pt x="21" y="23"/>
                  <a:pt x="14" y="23"/>
                </a:cubicBezTo>
                <a:close/>
              </a:path>
            </a:pathLst>
          </a:custGeom>
          <a:solidFill>
            <a:srgbClr val="00B050"/>
          </a:solidFill>
          <a:ln w="9525">
            <a:noFill/>
            <a:round/>
          </a:ln>
        </p:spPr>
        <p:txBody>
          <a:bodyPr/>
          <a:lstStyle/>
          <a:p>
            <a:pPr>
              <a:defRPr/>
            </a:pPr>
            <a:endParaRPr lang="en-US" kern="0" dirty="0">
              <a:solidFill>
                <a:schemeClr val="tx1"/>
              </a:solidFill>
              <a:latin typeface="+mn-ea"/>
            </a:endParaRPr>
          </a:p>
        </p:txBody>
      </p:sp>
      <p:grpSp>
        <p:nvGrpSpPr>
          <p:cNvPr id="22" name="组合 21"/>
          <p:cNvGrpSpPr/>
          <p:nvPr/>
        </p:nvGrpSpPr>
        <p:grpSpPr>
          <a:xfrm>
            <a:off x="824230" y="3437890"/>
            <a:ext cx="3063240" cy="1884680"/>
            <a:chOff x="1298" y="5414"/>
            <a:chExt cx="4824" cy="2968"/>
          </a:xfrm>
        </p:grpSpPr>
        <p:sp>
          <p:nvSpPr>
            <p:cNvPr id="14" name="矩形 13"/>
            <p:cNvSpPr/>
            <p:nvPr/>
          </p:nvSpPr>
          <p:spPr>
            <a:xfrm>
              <a:off x="1543" y="5414"/>
              <a:ext cx="4334" cy="1142"/>
            </a:xfrm>
            <a:prstGeom prst="rect">
              <a:avLst/>
            </a:prstGeom>
          </p:spPr>
          <p:txBody>
            <a:bodyPr wrap="square">
              <a:spAutoFit/>
            </a:bodyPr>
            <a:lstStyle/>
            <a:p>
              <a:pPr>
                <a:lnSpc>
                  <a:spcPct val="130000"/>
                </a:lnSpc>
              </a:pPr>
              <a:r>
                <a:rPr lang="zh-CN" altLang="en-US" sz="3200" dirty="0">
                  <a:solidFill>
                    <a:schemeClr val="bg2">
                      <a:lumMod val="50000"/>
                    </a:schemeClr>
                  </a:solidFill>
                  <a:latin typeface="方正清刻本悦宋简体" panose="02000000000000000000" charset="-122"/>
                  <a:ea typeface="方正清刻本悦宋简体" panose="02000000000000000000" charset="-122"/>
                </a:rPr>
                <a:t>点击添加内容</a:t>
              </a:r>
            </a:p>
          </p:txBody>
        </p:sp>
        <p:sp>
          <p:nvSpPr>
            <p:cNvPr id="15" name="矩形 14"/>
            <p:cNvSpPr/>
            <p:nvPr/>
          </p:nvSpPr>
          <p:spPr>
            <a:xfrm>
              <a:off x="1298" y="6556"/>
              <a:ext cx="4824" cy="1826"/>
            </a:xfrm>
            <a:prstGeom prst="rect">
              <a:avLst/>
            </a:prstGeom>
          </p:spPr>
          <p:txBody>
            <a:bodyPr wrap="square">
              <a:spAutoFit/>
            </a:bodyPr>
            <a:lstStyle/>
            <a:p>
              <a:pPr>
                <a:lnSpc>
                  <a:spcPct val="130000"/>
                </a:lnSpc>
              </a:pPr>
              <a:r>
                <a:rPr lang="zh-CN" altLang="en-US" sz="1200" dirty="0">
                  <a:solidFill>
                    <a:schemeClr val="bg1">
                      <a:lumMod val="50000"/>
                    </a:schemeClr>
                  </a:solidFill>
                  <a:latin typeface="+mn-ea"/>
                </a:rPr>
                <a:t>在此输入你的文字内容</a:t>
              </a:r>
              <a:r>
                <a:rPr lang="zh-CN" altLang="en-US" sz="1050" dirty="0">
                  <a:solidFill>
                    <a:schemeClr val="bg1">
                      <a:lumMod val="50000"/>
                    </a:schemeClr>
                  </a:solidFill>
                  <a:latin typeface="+mn-ea"/>
                  <a:sym typeface="+mn-ea"/>
                </a:rPr>
                <a:t>在此输入你的文字内容 在此输入你的文字内容在此输入你的文字内容在此输入你的文字内容在此输入你的文字内容在此输入你的文字内容在此输入你的文字内容在此输入你的文字内容在此输入你的文字内容</a:t>
              </a:r>
            </a:p>
          </p:txBody>
        </p:sp>
      </p:grpSp>
      <p:grpSp>
        <p:nvGrpSpPr>
          <p:cNvPr id="23" name="组合 22"/>
          <p:cNvGrpSpPr/>
          <p:nvPr/>
        </p:nvGrpSpPr>
        <p:grpSpPr>
          <a:xfrm>
            <a:off x="4564380" y="3437890"/>
            <a:ext cx="3063240" cy="1884680"/>
            <a:chOff x="7188" y="5414"/>
            <a:chExt cx="4824" cy="2968"/>
          </a:xfrm>
        </p:grpSpPr>
        <p:sp>
          <p:nvSpPr>
            <p:cNvPr id="16" name="矩形 15"/>
            <p:cNvSpPr/>
            <p:nvPr/>
          </p:nvSpPr>
          <p:spPr>
            <a:xfrm>
              <a:off x="7433" y="5414"/>
              <a:ext cx="4334" cy="1142"/>
            </a:xfrm>
            <a:prstGeom prst="rect">
              <a:avLst/>
            </a:prstGeom>
          </p:spPr>
          <p:txBody>
            <a:bodyPr wrap="square">
              <a:spAutoFit/>
            </a:bodyPr>
            <a:lstStyle/>
            <a:p>
              <a:pPr>
                <a:lnSpc>
                  <a:spcPct val="130000"/>
                </a:lnSpc>
              </a:pPr>
              <a:r>
                <a:rPr lang="zh-CN" altLang="en-US" sz="3200" dirty="0">
                  <a:solidFill>
                    <a:schemeClr val="bg2">
                      <a:lumMod val="50000"/>
                    </a:schemeClr>
                  </a:solidFill>
                  <a:latin typeface="方正清刻本悦宋简体" panose="02000000000000000000" charset="-122"/>
                  <a:ea typeface="方正清刻本悦宋简体" panose="02000000000000000000" charset="-122"/>
                </a:rPr>
                <a:t>点击添加内容</a:t>
              </a:r>
            </a:p>
          </p:txBody>
        </p:sp>
        <p:sp>
          <p:nvSpPr>
            <p:cNvPr id="17" name="矩形 16"/>
            <p:cNvSpPr/>
            <p:nvPr/>
          </p:nvSpPr>
          <p:spPr>
            <a:xfrm>
              <a:off x="7188" y="6556"/>
              <a:ext cx="4824" cy="1826"/>
            </a:xfrm>
            <a:prstGeom prst="rect">
              <a:avLst/>
            </a:prstGeom>
          </p:spPr>
          <p:txBody>
            <a:bodyPr wrap="square">
              <a:spAutoFit/>
            </a:bodyPr>
            <a:lstStyle/>
            <a:p>
              <a:pPr>
                <a:lnSpc>
                  <a:spcPct val="130000"/>
                </a:lnSpc>
              </a:pPr>
              <a:r>
                <a:rPr lang="zh-CN" altLang="en-US" sz="1200" dirty="0">
                  <a:solidFill>
                    <a:schemeClr val="bg1">
                      <a:lumMod val="50000"/>
                    </a:schemeClr>
                  </a:solidFill>
                  <a:latin typeface="+mn-ea"/>
                </a:rPr>
                <a:t>在此输入你的文字内容</a:t>
              </a:r>
              <a:r>
                <a:rPr lang="zh-CN" altLang="en-US" sz="1050" dirty="0">
                  <a:solidFill>
                    <a:schemeClr val="bg1">
                      <a:lumMod val="50000"/>
                    </a:schemeClr>
                  </a:solidFill>
                  <a:latin typeface="+mn-ea"/>
                  <a:sym typeface="+mn-ea"/>
                </a:rPr>
                <a:t>在此输入你的文字内容 在此输入你的文字内容在此输入你的文字内容在此输入你的文字内容在此输入你的文字内容在此输入你的文字内容在此输入你的文字内容在此输入你的文字内容在此输入你的文字内容</a:t>
              </a:r>
            </a:p>
          </p:txBody>
        </p:sp>
      </p:grpSp>
      <p:grpSp>
        <p:nvGrpSpPr>
          <p:cNvPr id="24" name="组合 23"/>
          <p:cNvGrpSpPr/>
          <p:nvPr/>
        </p:nvGrpSpPr>
        <p:grpSpPr>
          <a:xfrm>
            <a:off x="8126730" y="3437890"/>
            <a:ext cx="3063240" cy="1884680"/>
            <a:chOff x="12798" y="5414"/>
            <a:chExt cx="4824" cy="2968"/>
          </a:xfrm>
        </p:grpSpPr>
        <p:sp>
          <p:nvSpPr>
            <p:cNvPr id="20" name="矩形 19"/>
            <p:cNvSpPr/>
            <p:nvPr/>
          </p:nvSpPr>
          <p:spPr>
            <a:xfrm>
              <a:off x="13043" y="5414"/>
              <a:ext cx="4334" cy="1142"/>
            </a:xfrm>
            <a:prstGeom prst="rect">
              <a:avLst/>
            </a:prstGeom>
          </p:spPr>
          <p:txBody>
            <a:bodyPr wrap="square">
              <a:spAutoFit/>
            </a:bodyPr>
            <a:lstStyle/>
            <a:p>
              <a:pPr>
                <a:lnSpc>
                  <a:spcPct val="130000"/>
                </a:lnSpc>
              </a:pPr>
              <a:r>
                <a:rPr lang="zh-CN" altLang="en-US" sz="3200" dirty="0">
                  <a:solidFill>
                    <a:schemeClr val="bg2">
                      <a:lumMod val="50000"/>
                    </a:schemeClr>
                  </a:solidFill>
                  <a:latin typeface="方正清刻本悦宋简体" panose="02000000000000000000" charset="-122"/>
                  <a:ea typeface="方正清刻本悦宋简体" panose="02000000000000000000" charset="-122"/>
                </a:rPr>
                <a:t>点击添加内容</a:t>
              </a:r>
            </a:p>
          </p:txBody>
        </p:sp>
        <p:sp>
          <p:nvSpPr>
            <p:cNvPr id="21" name="矩形 20"/>
            <p:cNvSpPr/>
            <p:nvPr/>
          </p:nvSpPr>
          <p:spPr>
            <a:xfrm>
              <a:off x="12798" y="6556"/>
              <a:ext cx="4824" cy="1826"/>
            </a:xfrm>
            <a:prstGeom prst="rect">
              <a:avLst/>
            </a:prstGeom>
          </p:spPr>
          <p:txBody>
            <a:bodyPr wrap="square">
              <a:spAutoFit/>
            </a:bodyPr>
            <a:lstStyle/>
            <a:p>
              <a:pPr>
                <a:lnSpc>
                  <a:spcPct val="130000"/>
                </a:lnSpc>
              </a:pPr>
              <a:r>
                <a:rPr lang="zh-CN" altLang="en-US" sz="1200" dirty="0">
                  <a:solidFill>
                    <a:schemeClr val="bg1">
                      <a:lumMod val="50000"/>
                    </a:schemeClr>
                  </a:solidFill>
                  <a:latin typeface="+mn-ea"/>
                </a:rPr>
                <a:t>在此输入你的文字内容</a:t>
              </a:r>
              <a:r>
                <a:rPr lang="zh-CN" altLang="en-US" sz="1050" dirty="0">
                  <a:solidFill>
                    <a:schemeClr val="bg1">
                      <a:lumMod val="50000"/>
                    </a:schemeClr>
                  </a:solidFill>
                  <a:latin typeface="+mn-ea"/>
                  <a:sym typeface="+mn-ea"/>
                </a:rPr>
                <a:t>在此输入你的文字内容 在此输入你的文字内容在此输入你的文字内容在此输入你的文字内容在此输入你的文字内容在此输入你的文字内容在此输入你的文字内容在此输入你的文字内容在此输入你的文字内容</a:t>
              </a:r>
            </a:p>
          </p:txBody>
        </p:sp>
      </p:gr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Tm="0">
        <p15:prstTrans prst="fallOve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5603"/>
                                        </p:tgtEl>
                                        <p:attrNameLst>
                                          <p:attrName>style.visibility</p:attrName>
                                        </p:attrNameLst>
                                      </p:cBhvr>
                                      <p:to>
                                        <p:strVal val="visible"/>
                                      </p:to>
                                    </p:set>
                                    <p:animEffect transition="in" filter="fade">
                                      <p:cBhvr>
                                        <p:cTn id="7" dur="1000"/>
                                        <p:tgtEl>
                                          <p:spTgt spid="25603"/>
                                        </p:tgtEl>
                                      </p:cBhvr>
                                    </p:animEffect>
                                    <p:anim calcmode="lin" valueType="num">
                                      <p:cBhvr>
                                        <p:cTn id="8" dur="1000" fill="hold"/>
                                        <p:tgtEl>
                                          <p:spTgt spid="25603"/>
                                        </p:tgtEl>
                                        <p:attrNameLst>
                                          <p:attrName>ppt_x</p:attrName>
                                        </p:attrNameLst>
                                      </p:cBhvr>
                                      <p:tavLst>
                                        <p:tav tm="0">
                                          <p:val>
                                            <p:strVal val="#ppt_x"/>
                                          </p:val>
                                        </p:tav>
                                        <p:tav tm="100000">
                                          <p:val>
                                            <p:strVal val="#ppt_x"/>
                                          </p:val>
                                        </p:tav>
                                      </p:tavLst>
                                    </p:anim>
                                    <p:anim calcmode="lin" valueType="num">
                                      <p:cBhvr>
                                        <p:cTn id="9" dur="1000" fill="hold"/>
                                        <p:tgtEl>
                                          <p:spTgt spid="25603"/>
                                        </p:tgtEl>
                                        <p:attrNameLst>
                                          <p:attrName>ppt_y</p:attrName>
                                        </p:attrNameLst>
                                      </p:cBhvr>
                                      <p:tavLst>
                                        <p:tav tm="0">
                                          <p:val>
                                            <p:strVal val="#ppt_y+.1"/>
                                          </p:val>
                                        </p:tav>
                                        <p:tav tm="100000">
                                          <p:val>
                                            <p:strVal val="#ppt_y"/>
                                          </p:val>
                                        </p:tav>
                                      </p:tavLst>
                                    </p:anim>
                                  </p:childTnLst>
                                </p:cTn>
                              </p:par>
                              <p:par>
                                <p:cTn id="10" presetID="23" presetClass="entr" presetSubtype="16" fill="hold" nodeType="withEffect">
                                  <p:stCondLst>
                                    <p:cond delay="0"/>
                                  </p:stCondLst>
                                  <p:childTnLst>
                                    <p:set>
                                      <p:cBhvr>
                                        <p:cTn id="11" dur="1" fill="hold">
                                          <p:stCondLst>
                                            <p:cond delay="0"/>
                                          </p:stCondLst>
                                        </p:cTn>
                                        <p:tgtEl>
                                          <p:spTgt spid="15375"/>
                                        </p:tgtEl>
                                        <p:attrNameLst>
                                          <p:attrName>style.visibility</p:attrName>
                                        </p:attrNameLst>
                                      </p:cBhvr>
                                      <p:to>
                                        <p:strVal val="visible"/>
                                      </p:to>
                                    </p:set>
                                    <p:anim calcmode="lin" valueType="num">
                                      <p:cBhvr>
                                        <p:cTn id="12" dur="500" fill="hold"/>
                                        <p:tgtEl>
                                          <p:spTgt spid="15375"/>
                                        </p:tgtEl>
                                        <p:attrNameLst>
                                          <p:attrName>ppt_w</p:attrName>
                                        </p:attrNameLst>
                                      </p:cBhvr>
                                      <p:tavLst>
                                        <p:tav tm="0">
                                          <p:val>
                                            <p:fltVal val="0"/>
                                          </p:val>
                                        </p:tav>
                                        <p:tav tm="100000">
                                          <p:val>
                                            <p:strVal val="#ppt_w"/>
                                          </p:val>
                                        </p:tav>
                                      </p:tavLst>
                                    </p:anim>
                                    <p:anim calcmode="lin" valueType="num">
                                      <p:cBhvr>
                                        <p:cTn id="13" dur="500" fill="hold"/>
                                        <p:tgtEl>
                                          <p:spTgt spid="15375"/>
                                        </p:tgtEl>
                                        <p:attrNameLst>
                                          <p:attrName>ppt_h</p:attrName>
                                        </p:attrNameLst>
                                      </p:cBhvr>
                                      <p:tavLst>
                                        <p:tav tm="0">
                                          <p:val>
                                            <p:fltVal val="0"/>
                                          </p:val>
                                        </p:tav>
                                        <p:tav tm="100000">
                                          <p:val>
                                            <p:strVal val="#ppt_h"/>
                                          </p:val>
                                        </p:tav>
                                      </p:tavLst>
                                    </p:anim>
                                  </p:childTnLst>
                                </p:cTn>
                              </p:par>
                              <p:par>
                                <p:cTn id="14" presetID="42" presetClass="entr" presetSubtype="0"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1000"/>
                                        <p:tgtEl>
                                          <p:spTgt spid="3"/>
                                        </p:tgtEl>
                                      </p:cBhvr>
                                    </p:animEffect>
                                    <p:anim calcmode="lin" valueType="num">
                                      <p:cBhvr>
                                        <p:cTn id="17" dur="1000" fill="hold"/>
                                        <p:tgtEl>
                                          <p:spTgt spid="3"/>
                                        </p:tgtEl>
                                        <p:attrNameLst>
                                          <p:attrName>ppt_x</p:attrName>
                                        </p:attrNameLst>
                                      </p:cBhvr>
                                      <p:tavLst>
                                        <p:tav tm="0">
                                          <p:val>
                                            <p:strVal val="#ppt_x"/>
                                          </p:val>
                                        </p:tav>
                                        <p:tav tm="100000">
                                          <p:val>
                                            <p:strVal val="#ppt_x"/>
                                          </p:val>
                                        </p:tav>
                                      </p:tavLst>
                                    </p:anim>
                                    <p:anim calcmode="lin" valueType="num">
                                      <p:cBhvr>
                                        <p:cTn id="18" dur="1000" fill="hold"/>
                                        <p:tgtEl>
                                          <p:spTgt spid="3"/>
                                        </p:tgtEl>
                                        <p:attrNameLst>
                                          <p:attrName>ppt_y</p:attrName>
                                        </p:attrNameLst>
                                      </p:cBhvr>
                                      <p:tavLst>
                                        <p:tav tm="0">
                                          <p:val>
                                            <p:strVal val="#ppt_y+.1"/>
                                          </p:val>
                                        </p:tav>
                                        <p:tav tm="100000">
                                          <p:val>
                                            <p:strVal val="#ppt_y"/>
                                          </p:val>
                                        </p:tav>
                                      </p:tavLst>
                                    </p:anim>
                                  </p:childTnLst>
                                </p:cTn>
                              </p:par>
                              <p:par>
                                <p:cTn id="19" presetID="23" presetClass="entr" presetSubtype="16" fill="hold" grpId="0" nodeType="withEffect">
                                  <p:stCondLst>
                                    <p:cond delay="0"/>
                                  </p:stCondLst>
                                  <p:childTnLst>
                                    <p:set>
                                      <p:cBhvr>
                                        <p:cTn id="20" dur="1" fill="hold">
                                          <p:stCondLst>
                                            <p:cond delay="0"/>
                                          </p:stCondLst>
                                        </p:cTn>
                                        <p:tgtEl>
                                          <p:spTgt spid="74"/>
                                        </p:tgtEl>
                                        <p:attrNameLst>
                                          <p:attrName>style.visibility</p:attrName>
                                        </p:attrNameLst>
                                      </p:cBhvr>
                                      <p:to>
                                        <p:strVal val="visible"/>
                                      </p:to>
                                    </p:set>
                                    <p:anim calcmode="lin" valueType="num">
                                      <p:cBhvr>
                                        <p:cTn id="21" dur="500" fill="hold"/>
                                        <p:tgtEl>
                                          <p:spTgt spid="74"/>
                                        </p:tgtEl>
                                        <p:attrNameLst>
                                          <p:attrName>ppt_w</p:attrName>
                                        </p:attrNameLst>
                                      </p:cBhvr>
                                      <p:tavLst>
                                        <p:tav tm="0">
                                          <p:val>
                                            <p:fltVal val="0"/>
                                          </p:val>
                                        </p:tav>
                                        <p:tav tm="100000">
                                          <p:val>
                                            <p:strVal val="#ppt_w"/>
                                          </p:val>
                                        </p:tav>
                                      </p:tavLst>
                                    </p:anim>
                                    <p:anim calcmode="lin" valueType="num">
                                      <p:cBhvr>
                                        <p:cTn id="22" dur="500" fill="hold"/>
                                        <p:tgtEl>
                                          <p:spTgt spid="74"/>
                                        </p:tgtEl>
                                        <p:attrNameLst>
                                          <p:attrName>ppt_h</p:attrName>
                                        </p:attrNameLst>
                                      </p:cBhvr>
                                      <p:tavLst>
                                        <p:tav tm="0">
                                          <p:val>
                                            <p:fltVal val="0"/>
                                          </p:val>
                                        </p:tav>
                                        <p:tav tm="100000">
                                          <p:val>
                                            <p:strVal val="#ppt_h"/>
                                          </p:val>
                                        </p:tav>
                                      </p:tavLst>
                                    </p:anim>
                                  </p:childTnLst>
                                </p:cTn>
                              </p:par>
                              <p:par>
                                <p:cTn id="23" presetID="42"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par>
                                <p:cTn id="28" presetID="23" presetClass="entr" presetSubtype="16" fill="hold" grpId="0" nodeType="withEffect">
                                  <p:stCondLst>
                                    <p:cond delay="0"/>
                                  </p:stCondLst>
                                  <p:childTnLst>
                                    <p:set>
                                      <p:cBhvr>
                                        <p:cTn id="29" dur="1" fill="hold">
                                          <p:stCondLst>
                                            <p:cond delay="0"/>
                                          </p:stCondLst>
                                        </p:cTn>
                                        <p:tgtEl>
                                          <p:spTgt spid="108"/>
                                        </p:tgtEl>
                                        <p:attrNameLst>
                                          <p:attrName>style.visibility</p:attrName>
                                        </p:attrNameLst>
                                      </p:cBhvr>
                                      <p:to>
                                        <p:strVal val="visible"/>
                                      </p:to>
                                    </p:set>
                                    <p:anim calcmode="lin" valueType="num">
                                      <p:cBhvr>
                                        <p:cTn id="30" dur="500" fill="hold"/>
                                        <p:tgtEl>
                                          <p:spTgt spid="108"/>
                                        </p:tgtEl>
                                        <p:attrNameLst>
                                          <p:attrName>ppt_w</p:attrName>
                                        </p:attrNameLst>
                                      </p:cBhvr>
                                      <p:tavLst>
                                        <p:tav tm="0">
                                          <p:val>
                                            <p:fltVal val="0"/>
                                          </p:val>
                                        </p:tav>
                                        <p:tav tm="100000">
                                          <p:val>
                                            <p:strVal val="#ppt_w"/>
                                          </p:val>
                                        </p:tav>
                                      </p:tavLst>
                                    </p:anim>
                                    <p:anim calcmode="lin" valueType="num">
                                      <p:cBhvr>
                                        <p:cTn id="31" dur="500" fill="hold"/>
                                        <p:tgtEl>
                                          <p:spTgt spid="108"/>
                                        </p:tgtEl>
                                        <p:attrNameLst>
                                          <p:attrName>ppt_h</p:attrName>
                                        </p:attrNameLst>
                                      </p:cBhvr>
                                      <p:tavLst>
                                        <p:tav tm="0">
                                          <p:val>
                                            <p:fltVal val="0"/>
                                          </p:val>
                                        </p:tav>
                                        <p:tav tm="100000">
                                          <p:val>
                                            <p:strVal val="#ppt_h"/>
                                          </p:val>
                                        </p:tav>
                                      </p:tavLst>
                                    </p:anim>
                                  </p:childTnLst>
                                </p:cTn>
                              </p:par>
                              <p:par>
                                <p:cTn id="32" presetID="23" presetClass="entr" presetSubtype="16" fill="hold" nodeType="withEffect">
                                  <p:stCondLst>
                                    <p:cond delay="0"/>
                                  </p:stCondLst>
                                  <p:childTnLst>
                                    <p:set>
                                      <p:cBhvr>
                                        <p:cTn id="33" dur="1" fill="hold">
                                          <p:stCondLst>
                                            <p:cond delay="0"/>
                                          </p:stCondLst>
                                        </p:cTn>
                                        <p:tgtEl>
                                          <p:spTgt spid="22"/>
                                        </p:tgtEl>
                                        <p:attrNameLst>
                                          <p:attrName>style.visibility</p:attrName>
                                        </p:attrNameLst>
                                      </p:cBhvr>
                                      <p:to>
                                        <p:strVal val="visible"/>
                                      </p:to>
                                    </p:set>
                                    <p:anim calcmode="lin" valueType="num">
                                      <p:cBhvr>
                                        <p:cTn id="34" dur="500" fill="hold"/>
                                        <p:tgtEl>
                                          <p:spTgt spid="22"/>
                                        </p:tgtEl>
                                        <p:attrNameLst>
                                          <p:attrName>ppt_w</p:attrName>
                                        </p:attrNameLst>
                                      </p:cBhvr>
                                      <p:tavLst>
                                        <p:tav tm="0">
                                          <p:val>
                                            <p:fltVal val="0"/>
                                          </p:val>
                                        </p:tav>
                                        <p:tav tm="100000">
                                          <p:val>
                                            <p:strVal val="#ppt_w"/>
                                          </p:val>
                                        </p:tav>
                                      </p:tavLst>
                                    </p:anim>
                                    <p:anim calcmode="lin" valueType="num">
                                      <p:cBhvr>
                                        <p:cTn id="35" dur="500" fill="hold"/>
                                        <p:tgtEl>
                                          <p:spTgt spid="22"/>
                                        </p:tgtEl>
                                        <p:attrNameLst>
                                          <p:attrName>ppt_h</p:attrName>
                                        </p:attrNameLst>
                                      </p:cBhvr>
                                      <p:tavLst>
                                        <p:tav tm="0">
                                          <p:val>
                                            <p:fltVal val="0"/>
                                          </p:val>
                                        </p:tav>
                                        <p:tav tm="100000">
                                          <p:val>
                                            <p:strVal val="#ppt_h"/>
                                          </p:val>
                                        </p:tav>
                                      </p:tavLst>
                                    </p:anim>
                                  </p:childTnLst>
                                </p:cTn>
                              </p:par>
                              <p:par>
                                <p:cTn id="36" presetID="23" presetClass="entr" presetSubtype="16" fill="hold" nodeType="withEffect">
                                  <p:stCondLst>
                                    <p:cond delay="0"/>
                                  </p:stCondLst>
                                  <p:childTnLst>
                                    <p:set>
                                      <p:cBhvr>
                                        <p:cTn id="37" dur="1" fill="hold">
                                          <p:stCondLst>
                                            <p:cond delay="0"/>
                                          </p:stCondLst>
                                        </p:cTn>
                                        <p:tgtEl>
                                          <p:spTgt spid="23"/>
                                        </p:tgtEl>
                                        <p:attrNameLst>
                                          <p:attrName>style.visibility</p:attrName>
                                        </p:attrNameLst>
                                      </p:cBhvr>
                                      <p:to>
                                        <p:strVal val="visible"/>
                                      </p:to>
                                    </p:set>
                                    <p:anim calcmode="lin" valueType="num">
                                      <p:cBhvr>
                                        <p:cTn id="38" dur="500" fill="hold"/>
                                        <p:tgtEl>
                                          <p:spTgt spid="23"/>
                                        </p:tgtEl>
                                        <p:attrNameLst>
                                          <p:attrName>ppt_w</p:attrName>
                                        </p:attrNameLst>
                                      </p:cBhvr>
                                      <p:tavLst>
                                        <p:tav tm="0">
                                          <p:val>
                                            <p:fltVal val="0"/>
                                          </p:val>
                                        </p:tav>
                                        <p:tav tm="100000">
                                          <p:val>
                                            <p:strVal val="#ppt_w"/>
                                          </p:val>
                                        </p:tav>
                                      </p:tavLst>
                                    </p:anim>
                                    <p:anim calcmode="lin" valueType="num">
                                      <p:cBhvr>
                                        <p:cTn id="39" dur="500" fill="hold"/>
                                        <p:tgtEl>
                                          <p:spTgt spid="23"/>
                                        </p:tgtEl>
                                        <p:attrNameLst>
                                          <p:attrName>ppt_h</p:attrName>
                                        </p:attrNameLst>
                                      </p:cBhvr>
                                      <p:tavLst>
                                        <p:tav tm="0">
                                          <p:val>
                                            <p:fltVal val="0"/>
                                          </p:val>
                                        </p:tav>
                                        <p:tav tm="100000">
                                          <p:val>
                                            <p:strVal val="#ppt_h"/>
                                          </p:val>
                                        </p:tav>
                                      </p:tavLst>
                                    </p:anim>
                                  </p:childTnLst>
                                </p:cTn>
                              </p:par>
                              <p:par>
                                <p:cTn id="40" presetID="23" presetClass="entr" presetSubtype="16" fill="hold" nodeType="withEffect">
                                  <p:stCondLst>
                                    <p:cond delay="0"/>
                                  </p:stCondLst>
                                  <p:childTnLst>
                                    <p:set>
                                      <p:cBhvr>
                                        <p:cTn id="41" dur="1" fill="hold">
                                          <p:stCondLst>
                                            <p:cond delay="0"/>
                                          </p:stCondLst>
                                        </p:cTn>
                                        <p:tgtEl>
                                          <p:spTgt spid="24"/>
                                        </p:tgtEl>
                                        <p:attrNameLst>
                                          <p:attrName>style.visibility</p:attrName>
                                        </p:attrNameLst>
                                      </p:cBhvr>
                                      <p:to>
                                        <p:strVal val="visible"/>
                                      </p:to>
                                    </p:set>
                                    <p:anim calcmode="lin" valueType="num">
                                      <p:cBhvr>
                                        <p:cTn id="42" dur="500" fill="hold"/>
                                        <p:tgtEl>
                                          <p:spTgt spid="24"/>
                                        </p:tgtEl>
                                        <p:attrNameLst>
                                          <p:attrName>ppt_w</p:attrName>
                                        </p:attrNameLst>
                                      </p:cBhvr>
                                      <p:tavLst>
                                        <p:tav tm="0">
                                          <p:val>
                                            <p:fltVal val="0"/>
                                          </p:val>
                                        </p:tav>
                                        <p:tav tm="100000">
                                          <p:val>
                                            <p:strVal val="#ppt_w"/>
                                          </p:val>
                                        </p:tav>
                                      </p:tavLst>
                                    </p:anim>
                                    <p:anim calcmode="lin" valueType="num">
                                      <p:cBhvr>
                                        <p:cTn id="43" dur="500" fill="hold"/>
                                        <p:tgtEl>
                                          <p:spTgt spid="2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bldLvl="0" animBg="1"/>
      <p:bldP spid="108" grpId="0" bldLvl="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素材cnn-sccnn.com副本"/>
          <p:cNvPicPr>
            <a:picLocks noChangeAspect="1"/>
          </p:cNvPicPr>
          <p:nvPr/>
        </p:nvPicPr>
        <p:blipFill>
          <a:blip r:embed="rId3" cstate="email">
            <a:extLst>
              <a:ext uri="{28A0092B-C50C-407E-A947-70E740481C1C}">
                <a14:useLocalDpi xmlns:a14="http://schemas.microsoft.com/office/drawing/2010/main" xmlns=""/>
              </a:ext>
            </a:extLst>
          </a:blip>
          <a:stretch>
            <a:fillRect/>
          </a:stretch>
        </p:blipFill>
        <p:spPr>
          <a:xfrm>
            <a:off x="-635" y="476250"/>
            <a:ext cx="12186920" cy="6380480"/>
          </a:xfrm>
          <a:prstGeom prst="rect">
            <a:avLst/>
          </a:prstGeom>
        </p:spPr>
      </p:pic>
      <p:grpSp>
        <p:nvGrpSpPr>
          <p:cNvPr id="20" name="组合 19"/>
          <p:cNvGrpSpPr/>
          <p:nvPr/>
        </p:nvGrpSpPr>
        <p:grpSpPr>
          <a:xfrm>
            <a:off x="1217295" y="969010"/>
            <a:ext cx="3063240" cy="1511935"/>
            <a:chOff x="12749" y="816"/>
            <a:chExt cx="4824" cy="2381"/>
          </a:xfrm>
        </p:grpSpPr>
        <p:sp>
          <p:nvSpPr>
            <p:cNvPr id="7" name="矩形 6"/>
            <p:cNvSpPr/>
            <p:nvPr/>
          </p:nvSpPr>
          <p:spPr>
            <a:xfrm>
              <a:off x="12749" y="816"/>
              <a:ext cx="4334" cy="1142"/>
            </a:xfrm>
            <a:prstGeom prst="rect">
              <a:avLst/>
            </a:prstGeom>
          </p:spPr>
          <p:txBody>
            <a:bodyPr wrap="square">
              <a:spAutoFit/>
            </a:bodyPr>
            <a:lstStyle/>
            <a:p>
              <a:pPr>
                <a:lnSpc>
                  <a:spcPct val="130000"/>
                </a:lnSpc>
              </a:pPr>
              <a:r>
                <a:rPr lang="zh-CN" altLang="en-US" sz="3200" dirty="0">
                  <a:solidFill>
                    <a:schemeClr val="bg2">
                      <a:lumMod val="50000"/>
                    </a:schemeClr>
                  </a:solidFill>
                  <a:latin typeface="方正清刻本悦宋简体" panose="02000000000000000000" charset="-122"/>
                  <a:ea typeface="方正清刻本悦宋简体" panose="02000000000000000000" charset="-122"/>
                </a:rPr>
                <a:t>点击添加内容</a:t>
              </a:r>
            </a:p>
          </p:txBody>
        </p:sp>
        <p:sp>
          <p:nvSpPr>
            <p:cNvPr id="8" name="矩形 7"/>
            <p:cNvSpPr/>
            <p:nvPr/>
          </p:nvSpPr>
          <p:spPr>
            <a:xfrm>
              <a:off x="12749" y="1958"/>
              <a:ext cx="4824" cy="1239"/>
            </a:xfrm>
            <a:prstGeom prst="rect">
              <a:avLst/>
            </a:prstGeom>
          </p:spPr>
          <p:txBody>
            <a:bodyPr wrap="square">
              <a:spAutoFit/>
            </a:bodyPr>
            <a:lstStyle/>
            <a:p>
              <a:pPr>
                <a:lnSpc>
                  <a:spcPct val="130000"/>
                </a:lnSpc>
              </a:pPr>
              <a:r>
                <a:rPr lang="zh-CN" altLang="en-US" sz="900" dirty="0">
                  <a:solidFill>
                    <a:schemeClr val="bg1">
                      <a:lumMod val="50000"/>
                    </a:schemeClr>
                  </a:solidFill>
                  <a:latin typeface="+mn-ea"/>
                </a:rPr>
                <a:t>水陆草木之花，可爱者甚蕃。晋陶渊明独爱菊。自李唐来，</a:t>
              </a:r>
            </a:p>
            <a:p>
              <a:pPr>
                <a:lnSpc>
                  <a:spcPct val="130000"/>
                </a:lnSpc>
              </a:pPr>
              <a:r>
                <a:rPr lang="zh-CN" altLang="en-US" sz="900" dirty="0">
                  <a:solidFill>
                    <a:schemeClr val="bg1">
                      <a:lumMod val="50000"/>
                    </a:schemeClr>
                  </a:solidFill>
                  <a:latin typeface="+mn-ea"/>
                </a:rPr>
                <a:t>世人盛爱牡丹。予独爱莲之出淤泥而不染，濯清涟而不妖，中通外直，不蔓不枝，香远益清，亭亭净植，可远观而不可亵玩焉。</a:t>
              </a:r>
            </a:p>
          </p:txBody>
        </p:sp>
      </p:grpSp>
      <p:sp>
        <p:nvSpPr>
          <p:cNvPr id="6" name="任意多边形 5"/>
          <p:cNvSpPr/>
          <p:nvPr/>
        </p:nvSpPr>
        <p:spPr>
          <a:xfrm rot="20040000">
            <a:off x="1754505" y="1683385"/>
            <a:ext cx="7298690" cy="2453640"/>
          </a:xfrm>
          <a:custGeom>
            <a:avLst/>
            <a:gdLst>
              <a:gd name="connisteX0" fmla="*/ 0 w 6451600"/>
              <a:gd name="connsiteY0" fmla="*/ 15423 h 2049836"/>
              <a:gd name="connisteX1" fmla="*/ 2466975 w 6451600"/>
              <a:gd name="connsiteY1" fmla="*/ 276408 h 2049836"/>
              <a:gd name="connisteX2" fmla="*/ 3961130 w 6451600"/>
              <a:gd name="connsiteY2" fmla="*/ 2008053 h 2049836"/>
              <a:gd name="connisteX3" fmla="*/ 6451600 w 6451600"/>
              <a:gd name="connsiteY3" fmla="*/ 1106988 h 2049836"/>
              <a:gd name="connisteX4" fmla="*/ 7543165 w 6451600"/>
              <a:gd name="connsiteY4" fmla="*/ -1645101 h 2049836"/>
            </a:gdLst>
            <a:ahLst/>
            <a:cxnLst>
              <a:cxn ang="0">
                <a:pos x="connisteX0" y="connsiteY0"/>
              </a:cxn>
              <a:cxn ang="0">
                <a:pos x="connisteX1" y="connsiteY1"/>
              </a:cxn>
              <a:cxn ang="0">
                <a:pos x="connisteX2" y="connsiteY2"/>
              </a:cxn>
              <a:cxn ang="0">
                <a:pos x="connisteX3" y="connsiteY3"/>
              </a:cxn>
              <a:cxn ang="0">
                <a:pos x="connisteX4" y="connsiteY4"/>
              </a:cxn>
            </a:cxnLst>
            <a:rect l="l" t="t" r="r" b="b"/>
            <a:pathLst>
              <a:path w="6451600" h="2049836">
                <a:moveTo>
                  <a:pt x="0" y="15424"/>
                </a:moveTo>
                <a:cubicBezTo>
                  <a:pt x="463550" y="33204"/>
                  <a:pt x="1674495" y="-122371"/>
                  <a:pt x="2466975" y="276409"/>
                </a:cubicBezTo>
                <a:cubicBezTo>
                  <a:pt x="3259455" y="675189"/>
                  <a:pt x="3164205" y="1841684"/>
                  <a:pt x="3961130" y="2008054"/>
                </a:cubicBezTo>
                <a:cubicBezTo>
                  <a:pt x="4758055" y="2174424"/>
                  <a:pt x="5735320" y="1837874"/>
                  <a:pt x="6451600" y="1106989"/>
                </a:cubicBezTo>
              </a:path>
            </a:pathLst>
          </a:custGeom>
          <a:noFill/>
          <a:ln>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4561205" y="3744595"/>
            <a:ext cx="3063240" cy="1511935"/>
            <a:chOff x="12749" y="816"/>
            <a:chExt cx="4824" cy="2381"/>
          </a:xfrm>
        </p:grpSpPr>
        <p:sp>
          <p:nvSpPr>
            <p:cNvPr id="18" name="矩形 17"/>
            <p:cNvSpPr/>
            <p:nvPr/>
          </p:nvSpPr>
          <p:spPr>
            <a:xfrm>
              <a:off x="12749" y="816"/>
              <a:ext cx="4334" cy="1142"/>
            </a:xfrm>
            <a:prstGeom prst="rect">
              <a:avLst/>
            </a:prstGeom>
          </p:spPr>
          <p:txBody>
            <a:bodyPr wrap="square">
              <a:spAutoFit/>
            </a:bodyPr>
            <a:lstStyle/>
            <a:p>
              <a:pPr>
                <a:lnSpc>
                  <a:spcPct val="130000"/>
                </a:lnSpc>
              </a:pPr>
              <a:r>
                <a:rPr lang="zh-CN" altLang="en-US" sz="3200" dirty="0">
                  <a:solidFill>
                    <a:schemeClr val="bg2">
                      <a:lumMod val="50000"/>
                    </a:schemeClr>
                  </a:solidFill>
                  <a:latin typeface="方正清刻本悦宋简体" panose="02000000000000000000" charset="-122"/>
                  <a:ea typeface="方正清刻本悦宋简体" panose="02000000000000000000" charset="-122"/>
                </a:rPr>
                <a:t>点击添加内容</a:t>
              </a:r>
            </a:p>
          </p:txBody>
        </p:sp>
        <p:sp>
          <p:nvSpPr>
            <p:cNvPr id="19" name="矩形 18"/>
            <p:cNvSpPr/>
            <p:nvPr/>
          </p:nvSpPr>
          <p:spPr>
            <a:xfrm>
              <a:off x="12749" y="1958"/>
              <a:ext cx="4824" cy="1239"/>
            </a:xfrm>
            <a:prstGeom prst="rect">
              <a:avLst/>
            </a:prstGeom>
          </p:spPr>
          <p:txBody>
            <a:bodyPr wrap="square">
              <a:spAutoFit/>
            </a:bodyPr>
            <a:lstStyle/>
            <a:p>
              <a:pPr>
                <a:lnSpc>
                  <a:spcPct val="130000"/>
                </a:lnSpc>
              </a:pPr>
              <a:r>
                <a:rPr lang="zh-CN" altLang="en-US" sz="900" dirty="0">
                  <a:solidFill>
                    <a:schemeClr val="bg1">
                      <a:lumMod val="50000"/>
                    </a:schemeClr>
                  </a:solidFill>
                  <a:latin typeface="+mn-ea"/>
                </a:rPr>
                <a:t>水陆草木之花，可爱者甚蕃。晋陶渊明独爱菊。自李唐来，</a:t>
              </a:r>
            </a:p>
            <a:p>
              <a:pPr>
                <a:lnSpc>
                  <a:spcPct val="130000"/>
                </a:lnSpc>
              </a:pPr>
              <a:r>
                <a:rPr lang="zh-CN" altLang="en-US" sz="900" dirty="0">
                  <a:solidFill>
                    <a:schemeClr val="bg1">
                      <a:lumMod val="50000"/>
                    </a:schemeClr>
                  </a:solidFill>
                  <a:latin typeface="+mn-ea"/>
                </a:rPr>
                <a:t>世人盛爱牡丹。予独爱莲之出淤泥而不染，濯清涟而不妖，中通外直，不蔓不枝，香远益清，亭亭净植，可远观而不可亵玩焉。</a:t>
              </a:r>
            </a:p>
          </p:txBody>
        </p:sp>
      </p:grpSp>
      <p:grpSp>
        <p:nvGrpSpPr>
          <p:cNvPr id="21" name="组合 20"/>
          <p:cNvGrpSpPr/>
          <p:nvPr/>
        </p:nvGrpSpPr>
        <p:grpSpPr>
          <a:xfrm>
            <a:off x="8735695" y="657225"/>
            <a:ext cx="3063240" cy="1511935"/>
            <a:chOff x="12749" y="816"/>
            <a:chExt cx="4824" cy="2381"/>
          </a:xfrm>
        </p:grpSpPr>
        <p:sp>
          <p:nvSpPr>
            <p:cNvPr id="22" name="矩形 21"/>
            <p:cNvSpPr/>
            <p:nvPr/>
          </p:nvSpPr>
          <p:spPr>
            <a:xfrm>
              <a:off x="12749" y="816"/>
              <a:ext cx="4334" cy="1142"/>
            </a:xfrm>
            <a:prstGeom prst="rect">
              <a:avLst/>
            </a:prstGeom>
          </p:spPr>
          <p:txBody>
            <a:bodyPr wrap="square">
              <a:spAutoFit/>
            </a:bodyPr>
            <a:lstStyle/>
            <a:p>
              <a:pPr>
                <a:lnSpc>
                  <a:spcPct val="130000"/>
                </a:lnSpc>
              </a:pPr>
              <a:r>
                <a:rPr lang="zh-CN" altLang="en-US" sz="3200" dirty="0">
                  <a:solidFill>
                    <a:schemeClr val="bg2">
                      <a:lumMod val="50000"/>
                    </a:schemeClr>
                  </a:solidFill>
                  <a:latin typeface="方正清刻本悦宋简体" panose="02000000000000000000" charset="-122"/>
                  <a:ea typeface="方正清刻本悦宋简体" panose="02000000000000000000" charset="-122"/>
                </a:rPr>
                <a:t>点击添加内容</a:t>
              </a:r>
            </a:p>
          </p:txBody>
        </p:sp>
        <p:sp>
          <p:nvSpPr>
            <p:cNvPr id="23" name="矩形 22"/>
            <p:cNvSpPr/>
            <p:nvPr/>
          </p:nvSpPr>
          <p:spPr>
            <a:xfrm>
              <a:off x="12749" y="1958"/>
              <a:ext cx="4824" cy="1239"/>
            </a:xfrm>
            <a:prstGeom prst="rect">
              <a:avLst/>
            </a:prstGeom>
          </p:spPr>
          <p:txBody>
            <a:bodyPr wrap="square">
              <a:spAutoFit/>
            </a:bodyPr>
            <a:lstStyle/>
            <a:p>
              <a:pPr>
                <a:lnSpc>
                  <a:spcPct val="130000"/>
                </a:lnSpc>
              </a:pPr>
              <a:r>
                <a:rPr lang="zh-CN" altLang="en-US" sz="900" dirty="0">
                  <a:solidFill>
                    <a:schemeClr val="bg1">
                      <a:lumMod val="50000"/>
                    </a:schemeClr>
                  </a:solidFill>
                  <a:latin typeface="+mn-ea"/>
                </a:rPr>
                <a:t>水陆草木之花，可爱者甚蕃。晋陶渊明独爱菊。自李唐来，</a:t>
              </a:r>
            </a:p>
            <a:p>
              <a:pPr>
                <a:lnSpc>
                  <a:spcPct val="130000"/>
                </a:lnSpc>
              </a:pPr>
              <a:r>
                <a:rPr lang="zh-CN" altLang="en-US" sz="900" dirty="0">
                  <a:solidFill>
                    <a:schemeClr val="bg1">
                      <a:lumMod val="50000"/>
                    </a:schemeClr>
                  </a:solidFill>
                  <a:latin typeface="+mn-ea"/>
                </a:rPr>
                <a:t>世人盛爱牡丹。予独爱莲之出淤泥而不染，濯清涟而不妖，中通外直，不蔓不枝，香远益清，亭亭净植，可远观而不可亵玩焉。</a:t>
              </a:r>
            </a:p>
          </p:txBody>
        </p:sp>
      </p:gr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Tm="0">
        <p15:prstTrans prst="fallOve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par>
                                <p:cTn id="13" presetID="23" presetClass="entr" presetSubtype="16"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p:cTn id="15" dur="500" fill="hold"/>
                                        <p:tgtEl>
                                          <p:spTgt spid="20"/>
                                        </p:tgtEl>
                                        <p:attrNameLst>
                                          <p:attrName>ppt_w</p:attrName>
                                        </p:attrNameLst>
                                      </p:cBhvr>
                                      <p:tavLst>
                                        <p:tav tm="0">
                                          <p:val>
                                            <p:fltVal val="0"/>
                                          </p:val>
                                        </p:tav>
                                        <p:tav tm="100000">
                                          <p:val>
                                            <p:strVal val="#ppt_w"/>
                                          </p:val>
                                        </p:tav>
                                      </p:tavLst>
                                    </p:anim>
                                    <p:anim calcmode="lin" valueType="num">
                                      <p:cBhvr>
                                        <p:cTn id="16" dur="500" fill="hold"/>
                                        <p:tgtEl>
                                          <p:spTgt spid="20"/>
                                        </p:tgtEl>
                                        <p:attrNameLst>
                                          <p:attrName>ppt_h</p:attrName>
                                        </p:attrNameLst>
                                      </p:cBhvr>
                                      <p:tavLst>
                                        <p:tav tm="0">
                                          <p:val>
                                            <p:fltVal val="0"/>
                                          </p:val>
                                        </p:tav>
                                        <p:tav tm="100000">
                                          <p:val>
                                            <p:strVal val="#ppt_h"/>
                                          </p:val>
                                        </p:tav>
                                      </p:tavLst>
                                    </p:anim>
                                  </p:childTnLst>
                                </p:cTn>
                              </p:par>
                              <p:par>
                                <p:cTn id="17" presetID="23" presetClass="entr" presetSubtype="16"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childTnLst>
                                </p:cTn>
                              </p:par>
                              <p:par>
                                <p:cTn id="21" presetID="23" presetClass="entr" presetSubtype="16"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p:cTn id="23" dur="500" fill="hold"/>
                                        <p:tgtEl>
                                          <p:spTgt spid="21"/>
                                        </p:tgtEl>
                                        <p:attrNameLst>
                                          <p:attrName>ppt_w</p:attrName>
                                        </p:attrNameLst>
                                      </p:cBhvr>
                                      <p:tavLst>
                                        <p:tav tm="0">
                                          <p:val>
                                            <p:fltVal val="0"/>
                                          </p:val>
                                        </p:tav>
                                        <p:tav tm="100000">
                                          <p:val>
                                            <p:strVal val="#ppt_w"/>
                                          </p:val>
                                        </p:tav>
                                      </p:tavLst>
                                    </p:anim>
                                    <p:anim calcmode="lin" valueType="num">
                                      <p:cBhvr>
                                        <p:cTn id="24" dur="500" fill="hold"/>
                                        <p:tgtEl>
                                          <p:spTgt spid="2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8528685" y="4235450"/>
            <a:ext cx="3063240" cy="1884680"/>
            <a:chOff x="13431" y="6670"/>
            <a:chExt cx="4824" cy="2968"/>
          </a:xfrm>
        </p:grpSpPr>
        <p:sp>
          <p:nvSpPr>
            <p:cNvPr id="7" name="矩形 6"/>
            <p:cNvSpPr/>
            <p:nvPr/>
          </p:nvSpPr>
          <p:spPr>
            <a:xfrm>
              <a:off x="13676" y="6670"/>
              <a:ext cx="4334" cy="1142"/>
            </a:xfrm>
            <a:prstGeom prst="rect">
              <a:avLst/>
            </a:prstGeom>
          </p:spPr>
          <p:txBody>
            <a:bodyPr wrap="square">
              <a:spAutoFit/>
            </a:bodyPr>
            <a:lstStyle/>
            <a:p>
              <a:pPr>
                <a:lnSpc>
                  <a:spcPct val="130000"/>
                </a:lnSpc>
              </a:pPr>
              <a:r>
                <a:rPr lang="zh-CN" altLang="en-US" sz="3200" dirty="0">
                  <a:solidFill>
                    <a:schemeClr val="bg2">
                      <a:lumMod val="50000"/>
                    </a:schemeClr>
                  </a:solidFill>
                  <a:latin typeface="方正清刻本悦宋简体" panose="02000000000000000000" charset="-122"/>
                  <a:ea typeface="方正清刻本悦宋简体" panose="02000000000000000000" charset="-122"/>
                </a:rPr>
                <a:t>点击添加内容</a:t>
              </a:r>
            </a:p>
          </p:txBody>
        </p:sp>
        <p:sp>
          <p:nvSpPr>
            <p:cNvPr id="8" name="矩形 7"/>
            <p:cNvSpPr/>
            <p:nvPr/>
          </p:nvSpPr>
          <p:spPr>
            <a:xfrm>
              <a:off x="13431" y="7812"/>
              <a:ext cx="4824" cy="1826"/>
            </a:xfrm>
            <a:prstGeom prst="rect">
              <a:avLst/>
            </a:prstGeom>
          </p:spPr>
          <p:txBody>
            <a:bodyPr wrap="square">
              <a:spAutoFit/>
            </a:bodyPr>
            <a:lstStyle/>
            <a:p>
              <a:pPr>
                <a:lnSpc>
                  <a:spcPct val="130000"/>
                </a:lnSpc>
              </a:pPr>
              <a:r>
                <a:rPr lang="zh-CN" altLang="en-US" sz="1200" dirty="0">
                  <a:solidFill>
                    <a:schemeClr val="bg1">
                      <a:lumMod val="50000"/>
                    </a:schemeClr>
                  </a:solidFill>
                  <a:latin typeface="+mn-ea"/>
                </a:rPr>
                <a:t>在此输入你的文字内容</a:t>
              </a:r>
              <a:r>
                <a:rPr lang="zh-CN" altLang="en-US" sz="1050" dirty="0">
                  <a:solidFill>
                    <a:schemeClr val="bg1">
                      <a:lumMod val="50000"/>
                    </a:schemeClr>
                  </a:solidFill>
                  <a:latin typeface="+mn-ea"/>
                  <a:sym typeface="+mn-ea"/>
                </a:rPr>
                <a:t>在此输入你的文字内容 在此输入你的文字内容在此输入你的文字内容在此输入你的文字内容在此输入你的文字内容在此输入你的文字内容在此输入你的文字内容在此输入你的文字内容在此输入你的文字内容</a:t>
              </a:r>
            </a:p>
          </p:txBody>
        </p:sp>
      </p:grpSp>
      <p:grpSp>
        <p:nvGrpSpPr>
          <p:cNvPr id="15" name="组合 14"/>
          <p:cNvGrpSpPr/>
          <p:nvPr/>
        </p:nvGrpSpPr>
        <p:grpSpPr>
          <a:xfrm>
            <a:off x="803275" y="575945"/>
            <a:ext cx="3063240" cy="1884680"/>
            <a:chOff x="1265" y="907"/>
            <a:chExt cx="4824" cy="2968"/>
          </a:xfrm>
        </p:grpSpPr>
        <p:sp>
          <p:nvSpPr>
            <p:cNvPr id="5" name="矩形 4"/>
            <p:cNvSpPr/>
            <p:nvPr/>
          </p:nvSpPr>
          <p:spPr>
            <a:xfrm>
              <a:off x="1510" y="907"/>
              <a:ext cx="4334" cy="1142"/>
            </a:xfrm>
            <a:prstGeom prst="rect">
              <a:avLst/>
            </a:prstGeom>
          </p:spPr>
          <p:txBody>
            <a:bodyPr wrap="square">
              <a:spAutoFit/>
            </a:bodyPr>
            <a:lstStyle/>
            <a:p>
              <a:pPr>
                <a:lnSpc>
                  <a:spcPct val="130000"/>
                </a:lnSpc>
              </a:pPr>
              <a:r>
                <a:rPr lang="zh-CN" altLang="en-US" sz="3200" dirty="0">
                  <a:solidFill>
                    <a:schemeClr val="bg2">
                      <a:lumMod val="50000"/>
                    </a:schemeClr>
                  </a:solidFill>
                  <a:latin typeface="方正清刻本悦宋简体" panose="02000000000000000000" charset="-122"/>
                  <a:ea typeface="方正清刻本悦宋简体" panose="02000000000000000000" charset="-122"/>
                </a:rPr>
                <a:t>点击添加内容</a:t>
              </a:r>
            </a:p>
          </p:txBody>
        </p:sp>
        <p:sp>
          <p:nvSpPr>
            <p:cNvPr id="6" name="矩形 5"/>
            <p:cNvSpPr/>
            <p:nvPr/>
          </p:nvSpPr>
          <p:spPr>
            <a:xfrm>
              <a:off x="1265" y="2049"/>
              <a:ext cx="4824" cy="1826"/>
            </a:xfrm>
            <a:prstGeom prst="rect">
              <a:avLst/>
            </a:prstGeom>
          </p:spPr>
          <p:txBody>
            <a:bodyPr wrap="square">
              <a:spAutoFit/>
            </a:bodyPr>
            <a:lstStyle/>
            <a:p>
              <a:pPr>
                <a:lnSpc>
                  <a:spcPct val="130000"/>
                </a:lnSpc>
              </a:pPr>
              <a:r>
                <a:rPr lang="zh-CN" altLang="en-US" sz="1200" dirty="0">
                  <a:solidFill>
                    <a:schemeClr val="bg1">
                      <a:lumMod val="50000"/>
                    </a:schemeClr>
                  </a:solidFill>
                  <a:latin typeface="+mn-ea"/>
                </a:rPr>
                <a:t>在此输入你的文字内容</a:t>
              </a:r>
              <a:r>
                <a:rPr lang="zh-CN" altLang="en-US" sz="1050" dirty="0">
                  <a:solidFill>
                    <a:schemeClr val="bg1">
                      <a:lumMod val="50000"/>
                    </a:schemeClr>
                  </a:solidFill>
                  <a:latin typeface="+mn-ea"/>
                  <a:sym typeface="+mn-ea"/>
                </a:rPr>
                <a:t>在此输入你的文字内容 在此输入你的文字内容在此输入你的文字内容在此输入你的文字内容在此输入你的文字内容在此输入你的文字内容在此输入你的文字内容在此输入你的文字内容在此输入你的文字内容</a:t>
              </a:r>
            </a:p>
          </p:txBody>
        </p:sp>
      </p:grpSp>
      <p:grpSp>
        <p:nvGrpSpPr>
          <p:cNvPr id="18" name="组合 17"/>
          <p:cNvGrpSpPr/>
          <p:nvPr/>
        </p:nvGrpSpPr>
        <p:grpSpPr>
          <a:xfrm>
            <a:off x="1162050" y="3415665"/>
            <a:ext cx="2703830" cy="2703830"/>
            <a:chOff x="1830" y="5379"/>
            <a:chExt cx="4258" cy="4258"/>
          </a:xfrm>
        </p:grpSpPr>
        <p:sp>
          <p:nvSpPr>
            <p:cNvPr id="9" name="等腰三角形 8"/>
            <p:cNvSpPr/>
            <p:nvPr/>
          </p:nvSpPr>
          <p:spPr>
            <a:xfrm>
              <a:off x="1830" y="5379"/>
              <a:ext cx="4259" cy="4259"/>
            </a:xfrm>
            <a:prstGeom prst="triangle">
              <a:avLst/>
            </a:prstGeom>
            <a:noFill/>
            <a:ln>
              <a:solidFill>
                <a:srgbClr val="00B050"/>
              </a:solidFill>
            </a:ln>
            <a:extLst>
              <a:ext uri="{909E8E84-426E-40DD-AFC4-6F175D3DCCD1}">
                <a14:hiddenFill xmlns:a14="http://schemas.microsoft.com/office/drawing/2010/main" xmlns="">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179" y="6862"/>
              <a:ext cx="1520" cy="1392"/>
            </a:xfrm>
            <a:prstGeom prst="rect">
              <a:avLst/>
            </a:prstGeom>
          </p:spPr>
          <p:txBody>
            <a:bodyPr wrap="square">
              <a:spAutoFit/>
            </a:bodyPr>
            <a:lstStyle/>
            <a:p>
              <a:pPr>
                <a:lnSpc>
                  <a:spcPct val="130000"/>
                </a:lnSpc>
              </a:pPr>
              <a:r>
                <a:rPr lang="zh-CN" altLang="en-US" sz="2000" dirty="0">
                  <a:solidFill>
                    <a:schemeClr val="bg2">
                      <a:lumMod val="50000"/>
                    </a:schemeClr>
                  </a:solidFill>
                  <a:latin typeface="方正清刻本悦宋简体" panose="02000000000000000000" charset="-122"/>
                  <a:ea typeface="方正清刻本悦宋简体" panose="02000000000000000000" charset="-122"/>
                </a:rPr>
                <a:t>点击添</a:t>
              </a:r>
            </a:p>
            <a:p>
              <a:pPr>
                <a:lnSpc>
                  <a:spcPct val="130000"/>
                </a:lnSpc>
              </a:pPr>
              <a:r>
                <a:rPr lang="zh-CN" altLang="en-US" sz="2000" dirty="0">
                  <a:solidFill>
                    <a:schemeClr val="bg2">
                      <a:lumMod val="50000"/>
                    </a:schemeClr>
                  </a:solidFill>
                  <a:latin typeface="方正清刻本悦宋简体" panose="02000000000000000000" charset="-122"/>
                  <a:ea typeface="方正清刻本悦宋简体" panose="02000000000000000000" charset="-122"/>
                </a:rPr>
                <a:t>加内容</a:t>
              </a:r>
            </a:p>
          </p:txBody>
        </p:sp>
        <p:sp>
          <p:nvSpPr>
            <p:cNvPr id="11" name="矩形 10"/>
            <p:cNvSpPr/>
            <p:nvPr/>
          </p:nvSpPr>
          <p:spPr>
            <a:xfrm>
              <a:off x="2661" y="8367"/>
              <a:ext cx="2705" cy="1172"/>
            </a:xfrm>
            <a:prstGeom prst="rect">
              <a:avLst/>
            </a:prstGeom>
          </p:spPr>
          <p:txBody>
            <a:bodyPr wrap="square">
              <a:spAutoFit/>
            </a:bodyPr>
            <a:lstStyle/>
            <a:p>
              <a:pPr>
                <a:lnSpc>
                  <a:spcPct val="130000"/>
                </a:lnSpc>
              </a:pPr>
              <a:r>
                <a:rPr lang="zh-CN" altLang="en-US" sz="1200" dirty="0">
                  <a:solidFill>
                    <a:schemeClr val="bg1">
                      <a:lumMod val="50000"/>
                    </a:schemeClr>
                  </a:solidFill>
                  <a:latin typeface="+mn-ea"/>
                </a:rPr>
                <a:t>在此输入你的文字内容</a:t>
              </a:r>
              <a:r>
                <a:rPr lang="zh-CN" altLang="en-US" sz="1050" dirty="0">
                  <a:solidFill>
                    <a:schemeClr val="bg1">
                      <a:lumMod val="50000"/>
                    </a:schemeClr>
                  </a:solidFill>
                  <a:latin typeface="+mn-ea"/>
                  <a:sym typeface="+mn-ea"/>
                </a:rPr>
                <a:t>在此输入你的文字内容 在此输入你的文字内容</a:t>
              </a:r>
            </a:p>
          </p:txBody>
        </p:sp>
      </p:grpSp>
      <p:grpSp>
        <p:nvGrpSpPr>
          <p:cNvPr id="17" name="组合 16"/>
          <p:cNvGrpSpPr/>
          <p:nvPr/>
        </p:nvGrpSpPr>
        <p:grpSpPr>
          <a:xfrm>
            <a:off x="8887460" y="158750"/>
            <a:ext cx="2703830" cy="2703830"/>
            <a:chOff x="13996" y="250"/>
            <a:chExt cx="4258" cy="4258"/>
          </a:xfrm>
        </p:grpSpPr>
        <p:sp>
          <p:nvSpPr>
            <p:cNvPr id="12" name="等腰三角形 11"/>
            <p:cNvSpPr/>
            <p:nvPr/>
          </p:nvSpPr>
          <p:spPr>
            <a:xfrm>
              <a:off x="13996" y="250"/>
              <a:ext cx="4259" cy="4259"/>
            </a:xfrm>
            <a:prstGeom prst="triangle">
              <a:avLst/>
            </a:prstGeom>
            <a:noFill/>
            <a:ln>
              <a:solidFill>
                <a:srgbClr val="00B050"/>
              </a:solidFill>
            </a:ln>
            <a:extLst>
              <a:ext uri="{909E8E84-426E-40DD-AFC4-6F175D3DCCD1}">
                <a14:hiddenFill xmlns:a14="http://schemas.microsoft.com/office/drawing/2010/main" xmlns="">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15345" y="1733"/>
              <a:ext cx="1520" cy="1392"/>
            </a:xfrm>
            <a:prstGeom prst="rect">
              <a:avLst/>
            </a:prstGeom>
          </p:spPr>
          <p:txBody>
            <a:bodyPr wrap="square">
              <a:spAutoFit/>
            </a:bodyPr>
            <a:lstStyle/>
            <a:p>
              <a:pPr>
                <a:lnSpc>
                  <a:spcPct val="130000"/>
                </a:lnSpc>
              </a:pPr>
              <a:r>
                <a:rPr lang="zh-CN" altLang="en-US" sz="2000" dirty="0">
                  <a:solidFill>
                    <a:schemeClr val="bg2">
                      <a:lumMod val="50000"/>
                    </a:schemeClr>
                  </a:solidFill>
                  <a:latin typeface="方正清刻本悦宋简体" panose="02000000000000000000" charset="-122"/>
                  <a:ea typeface="方正清刻本悦宋简体" panose="02000000000000000000" charset="-122"/>
                </a:rPr>
                <a:t>点击添</a:t>
              </a:r>
            </a:p>
            <a:p>
              <a:pPr>
                <a:lnSpc>
                  <a:spcPct val="130000"/>
                </a:lnSpc>
              </a:pPr>
              <a:r>
                <a:rPr lang="zh-CN" altLang="en-US" sz="2000" dirty="0">
                  <a:solidFill>
                    <a:schemeClr val="bg2">
                      <a:lumMod val="50000"/>
                    </a:schemeClr>
                  </a:solidFill>
                  <a:latin typeface="方正清刻本悦宋简体" panose="02000000000000000000" charset="-122"/>
                  <a:ea typeface="方正清刻本悦宋简体" panose="02000000000000000000" charset="-122"/>
                </a:rPr>
                <a:t>加内容</a:t>
              </a:r>
            </a:p>
          </p:txBody>
        </p:sp>
        <p:sp>
          <p:nvSpPr>
            <p:cNvPr id="14" name="矩形 13"/>
            <p:cNvSpPr/>
            <p:nvPr/>
          </p:nvSpPr>
          <p:spPr>
            <a:xfrm>
              <a:off x="14827" y="3238"/>
              <a:ext cx="2705" cy="1172"/>
            </a:xfrm>
            <a:prstGeom prst="rect">
              <a:avLst/>
            </a:prstGeom>
          </p:spPr>
          <p:txBody>
            <a:bodyPr wrap="square">
              <a:spAutoFit/>
            </a:bodyPr>
            <a:lstStyle/>
            <a:p>
              <a:pPr>
                <a:lnSpc>
                  <a:spcPct val="130000"/>
                </a:lnSpc>
              </a:pPr>
              <a:r>
                <a:rPr lang="zh-CN" altLang="en-US" sz="1200" dirty="0">
                  <a:solidFill>
                    <a:schemeClr val="bg1">
                      <a:lumMod val="50000"/>
                    </a:schemeClr>
                  </a:solidFill>
                  <a:latin typeface="+mn-ea"/>
                </a:rPr>
                <a:t>在此输入你的文字内容</a:t>
              </a:r>
              <a:r>
                <a:rPr lang="zh-CN" altLang="en-US" sz="1050" dirty="0">
                  <a:solidFill>
                    <a:schemeClr val="bg1">
                      <a:lumMod val="50000"/>
                    </a:schemeClr>
                  </a:solidFill>
                  <a:latin typeface="+mn-ea"/>
                  <a:sym typeface="+mn-ea"/>
                </a:rPr>
                <a:t>在此输入你的文字内容 在此输入你的文字内容</a:t>
              </a:r>
            </a:p>
          </p:txBody>
        </p:sp>
      </p:grpSp>
      <p:pic>
        <p:nvPicPr>
          <p:cNvPr id="19" name="图片 18" descr="psd2015092228_素材中国-sccnn.com副本"/>
          <p:cNvPicPr>
            <a:picLocks noChangeAspect="1"/>
          </p:cNvPicPr>
          <p:nvPr/>
        </p:nvPicPr>
        <p:blipFill>
          <a:blip r:embed="rId3" cstate="email">
            <a:extLst>
              <a:ext uri="{28A0092B-C50C-407E-A947-70E740481C1C}">
                <a14:useLocalDpi xmlns:a14="http://schemas.microsoft.com/office/drawing/2010/main" xmlns=""/>
              </a:ext>
            </a:extLst>
          </a:blip>
          <a:srcRect/>
          <a:stretch>
            <a:fillRect/>
          </a:stretch>
        </p:blipFill>
        <p:spPr>
          <a:xfrm>
            <a:off x="3102610" y="158750"/>
            <a:ext cx="5986780" cy="6154420"/>
          </a:xfrm>
          <a:prstGeom prst="rect">
            <a:avLst/>
          </a:prstGeom>
        </p:spPr>
      </p:pic>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Tm="0">
        <p15:prstTrans prst="fallOve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23" presetClass="entr" presetSubtype="16" fill="hold" nodeType="with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fltVal val="0"/>
                                          </p:val>
                                        </p:tav>
                                        <p:tav tm="100000">
                                          <p:val>
                                            <p:strVal val="#ppt_w"/>
                                          </p:val>
                                        </p:tav>
                                      </p:tavLst>
                                    </p:anim>
                                    <p:anim calcmode="lin" valueType="num">
                                      <p:cBhvr>
                                        <p:cTn id="13" dur="500" fill="hold"/>
                                        <p:tgtEl>
                                          <p:spTgt spid="17"/>
                                        </p:tgtEl>
                                        <p:attrNameLst>
                                          <p:attrName>ppt_h</p:attrName>
                                        </p:attrNameLst>
                                      </p:cBhvr>
                                      <p:tavLst>
                                        <p:tav tm="0">
                                          <p:val>
                                            <p:fltVal val="0"/>
                                          </p:val>
                                        </p:tav>
                                        <p:tav tm="100000">
                                          <p:val>
                                            <p:strVal val="#ppt_h"/>
                                          </p:val>
                                        </p:tav>
                                      </p:tavLst>
                                    </p:anim>
                                  </p:childTnLst>
                                </p:cTn>
                              </p:par>
                              <p:par>
                                <p:cTn id="14" presetID="23" presetClass="entr" presetSubtype="16" fill="hold" nodeType="withEffect">
                                  <p:stCondLst>
                                    <p:cond delay="0"/>
                                  </p:stCondLst>
                                  <p:childTnLst>
                                    <p:set>
                                      <p:cBhvr>
                                        <p:cTn id="15" dur="1" fill="hold">
                                          <p:stCondLst>
                                            <p:cond delay="0"/>
                                          </p:stCondLst>
                                        </p:cTn>
                                        <p:tgtEl>
                                          <p:spTgt spid="18"/>
                                        </p:tgtEl>
                                        <p:attrNameLst>
                                          <p:attrName>style.visibility</p:attrName>
                                        </p:attrNameLst>
                                      </p:cBhvr>
                                      <p:to>
                                        <p:strVal val="visible"/>
                                      </p:to>
                                    </p:set>
                                    <p:anim calcmode="lin" valueType="num">
                                      <p:cBhvr>
                                        <p:cTn id="16" dur="500" fill="hold"/>
                                        <p:tgtEl>
                                          <p:spTgt spid="18"/>
                                        </p:tgtEl>
                                        <p:attrNameLst>
                                          <p:attrName>ppt_w</p:attrName>
                                        </p:attrNameLst>
                                      </p:cBhvr>
                                      <p:tavLst>
                                        <p:tav tm="0">
                                          <p:val>
                                            <p:fltVal val="0"/>
                                          </p:val>
                                        </p:tav>
                                        <p:tav tm="100000">
                                          <p:val>
                                            <p:strVal val="#ppt_w"/>
                                          </p:val>
                                        </p:tav>
                                      </p:tavLst>
                                    </p:anim>
                                    <p:anim calcmode="lin" valueType="num">
                                      <p:cBhvr>
                                        <p:cTn id="17" dur="500" fill="hold"/>
                                        <p:tgtEl>
                                          <p:spTgt spid="18"/>
                                        </p:tgtEl>
                                        <p:attrNameLst>
                                          <p:attrName>ppt_h</p:attrName>
                                        </p:attrNameLst>
                                      </p:cBhvr>
                                      <p:tavLst>
                                        <p:tav tm="0">
                                          <p:val>
                                            <p:fltVal val="0"/>
                                          </p:val>
                                        </p:tav>
                                        <p:tav tm="100000">
                                          <p:val>
                                            <p:strVal val="#ppt_h"/>
                                          </p:val>
                                        </p:tav>
                                      </p:tavLst>
                                    </p:anim>
                                  </p:childTnLst>
                                </p:cTn>
                              </p:par>
                              <p:par>
                                <p:cTn id="18" presetID="1" presetClass="entr" presetSubtype="0" fill="hold" nodeType="withEffect">
                                  <p:stCondLst>
                                    <p:cond delay="0"/>
                                  </p:stCondLst>
                                  <p:childTnLst>
                                    <p:set>
                                      <p:cBhvr>
                                        <p:cTn id="19" dur="1" fill="hold">
                                          <p:stCondLst>
                                            <p:cond delay="0"/>
                                          </p:stCondLst>
                                        </p:cTn>
                                        <p:tgtEl>
                                          <p:spTgt spid="15"/>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椭圆 10"/>
          <p:cNvSpPr/>
          <p:nvPr/>
        </p:nvSpPr>
        <p:spPr>
          <a:xfrm>
            <a:off x="4388485" y="3191510"/>
            <a:ext cx="1308735" cy="1308735"/>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5064125" y="1616710"/>
            <a:ext cx="2698750" cy="3797935"/>
            <a:chOff x="7975" y="2546"/>
            <a:chExt cx="4250" cy="5981"/>
          </a:xfrm>
        </p:grpSpPr>
        <p:sp>
          <p:nvSpPr>
            <p:cNvPr id="17" name="任意多边形 16"/>
            <p:cNvSpPr/>
            <p:nvPr/>
          </p:nvSpPr>
          <p:spPr>
            <a:xfrm>
              <a:off x="7975" y="2546"/>
              <a:ext cx="4250" cy="2324"/>
            </a:xfrm>
            <a:custGeom>
              <a:avLst/>
              <a:gdLst>
                <a:gd name="connisteX0" fmla="*/ 2063750 w 2063750"/>
                <a:gd name="connsiteY0" fmla="*/ 0 h 1708150"/>
                <a:gd name="connisteX1" fmla="*/ 0 w 2063750"/>
                <a:gd name="connsiteY1" fmla="*/ 0 h 1708150"/>
                <a:gd name="connisteX2" fmla="*/ 0 w 2063750"/>
                <a:gd name="connsiteY2" fmla="*/ 1708150 h 1708150"/>
              </a:gdLst>
              <a:ahLst/>
              <a:cxnLst>
                <a:cxn ang="0">
                  <a:pos x="connisteX0" y="connsiteY0"/>
                </a:cxn>
                <a:cxn ang="0">
                  <a:pos x="connisteX1" y="connsiteY1"/>
                </a:cxn>
                <a:cxn ang="0">
                  <a:pos x="connisteX2" y="connsiteY2"/>
                </a:cxn>
              </a:cxnLst>
              <a:rect l="l" t="t" r="r" b="b"/>
              <a:pathLst>
                <a:path w="2063750" h="1708150">
                  <a:moveTo>
                    <a:pt x="2063750" y="0"/>
                  </a:moveTo>
                  <a:lnTo>
                    <a:pt x="0" y="0"/>
                  </a:lnTo>
                  <a:lnTo>
                    <a:pt x="0" y="1708150"/>
                  </a:lnTo>
                </a:path>
              </a:pathLst>
            </a:custGeom>
          </p:spPr>
          <p:style>
            <a:lnRef idx="3">
              <a:schemeClr val="accent3"/>
            </a:lnRef>
            <a:fillRef idx="0">
              <a:schemeClr val="accent3"/>
            </a:fillRef>
            <a:effectRef idx="2">
              <a:schemeClr val="accent3"/>
            </a:effectRef>
            <a:fontRef idx="minor">
              <a:schemeClr val="tx1"/>
            </a:fontRef>
          </p:style>
          <p:txBody>
            <a:bodyPr rtlCol="0" anchor="ctr"/>
            <a:lstStyle/>
            <a:p>
              <a:pPr algn="ctr"/>
              <a:r>
                <a:rPr lang="en-US" altLang="zh-CN"/>
                <a:t> </a:t>
              </a:r>
            </a:p>
          </p:txBody>
        </p:sp>
        <p:sp>
          <p:nvSpPr>
            <p:cNvPr id="18" name="任意多边形 17"/>
            <p:cNvSpPr/>
            <p:nvPr/>
          </p:nvSpPr>
          <p:spPr>
            <a:xfrm>
              <a:off x="7976" y="7225"/>
              <a:ext cx="3902" cy="1302"/>
            </a:xfrm>
            <a:custGeom>
              <a:avLst/>
              <a:gdLst>
                <a:gd name="connisteX0" fmla="*/ 0 w 2585720"/>
                <a:gd name="connsiteY0" fmla="*/ 0 h 972820"/>
                <a:gd name="connisteX1" fmla="*/ 0 w 2585720"/>
                <a:gd name="connsiteY1" fmla="*/ 972820 h 972820"/>
                <a:gd name="connisteX2" fmla="*/ 2585720 w 2585720"/>
                <a:gd name="connsiteY2" fmla="*/ 972820 h 972820"/>
              </a:gdLst>
              <a:ahLst/>
              <a:cxnLst>
                <a:cxn ang="0">
                  <a:pos x="connisteX0" y="connsiteY0"/>
                </a:cxn>
                <a:cxn ang="0">
                  <a:pos x="connisteX1" y="connsiteY1"/>
                </a:cxn>
                <a:cxn ang="0">
                  <a:pos x="connisteX2" y="connsiteY2"/>
                </a:cxn>
              </a:cxnLst>
              <a:rect l="l" t="t" r="r" b="b"/>
              <a:pathLst>
                <a:path w="2585720" h="972820">
                  <a:moveTo>
                    <a:pt x="0" y="0"/>
                  </a:moveTo>
                  <a:lnTo>
                    <a:pt x="0" y="972820"/>
                  </a:lnTo>
                  <a:lnTo>
                    <a:pt x="2585720" y="972820"/>
                  </a:lnTo>
                </a:path>
              </a:pathLst>
            </a:custGeom>
          </p:spPr>
          <p:style>
            <a:lnRef idx="3">
              <a:schemeClr val="accent3"/>
            </a:lnRef>
            <a:fillRef idx="0">
              <a:schemeClr val="accent3"/>
            </a:fillRef>
            <a:effectRef idx="2">
              <a:schemeClr val="accent3"/>
            </a:effectRef>
            <a:fontRef idx="minor">
              <a:schemeClr val="tx1"/>
            </a:fontRef>
          </p:style>
          <p:txBody>
            <a:bodyPr rtlCol="0" anchor="ctr"/>
            <a:lstStyle/>
            <a:p>
              <a:pPr algn="ctr"/>
              <a:endParaRPr lang="zh-CN" altLang="en-US"/>
            </a:p>
          </p:txBody>
        </p:sp>
      </p:grpSp>
      <p:sp>
        <p:nvSpPr>
          <p:cNvPr id="19" name="文本框 18"/>
          <p:cNvSpPr txBox="1"/>
          <p:nvPr/>
        </p:nvSpPr>
        <p:spPr>
          <a:xfrm>
            <a:off x="4613910" y="3434715"/>
            <a:ext cx="868680" cy="914400"/>
          </a:xfrm>
          <a:prstGeom prst="rect">
            <a:avLst/>
          </a:prstGeom>
          <a:noFill/>
        </p:spPr>
        <p:txBody>
          <a:bodyPr wrap="none" rtlCol="0">
            <a:spAutoFit/>
          </a:bodyPr>
          <a:lstStyle/>
          <a:p>
            <a:r>
              <a:rPr lang="zh-CN" altLang="zh-CN" sz="5400">
                <a:solidFill>
                  <a:schemeClr val="bg1"/>
                </a:solidFill>
                <a:latin typeface="方正清刻本悦宋简体" panose="02000000000000000000" charset="-122"/>
                <a:ea typeface="方正清刻本悦宋简体" panose="02000000000000000000" charset="-122"/>
              </a:rPr>
              <a:t>荷</a:t>
            </a:r>
          </a:p>
        </p:txBody>
      </p:sp>
      <p:sp>
        <p:nvSpPr>
          <p:cNvPr id="20" name="矩形 19"/>
          <p:cNvSpPr/>
          <p:nvPr/>
        </p:nvSpPr>
        <p:spPr>
          <a:xfrm>
            <a:off x="7542530" y="1616710"/>
            <a:ext cx="397510" cy="224599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5064125" y="1950720"/>
            <a:ext cx="2377440" cy="2637155"/>
          </a:xfrm>
          <a:prstGeom prst="rect">
            <a:avLst/>
          </a:prstGeom>
          <a:noFill/>
        </p:spPr>
        <p:txBody>
          <a:bodyPr vert="eaVert" wrap="square" rtlCol="0">
            <a:spAutoFit/>
          </a:bodyPr>
          <a:lstStyle/>
          <a:p>
            <a:r>
              <a:rPr lang="zh-CN" altLang="en-US" sz="4800">
                <a:latin typeface="方正清刻本悦宋简体" panose="02000000000000000000" charset="-122"/>
                <a:ea typeface="方正清刻本悦宋简体" panose="02000000000000000000" charset="-122"/>
                <a:sym typeface="+mn-ea"/>
              </a:rPr>
              <a:t>谢谢聆听</a:t>
            </a:r>
            <a:endParaRPr lang="zh-CN" altLang="en-US" sz="4800">
              <a:latin typeface="方正清刻本悦宋简体" panose="02000000000000000000" charset="-122"/>
              <a:ea typeface="方正清刻本悦宋简体" panose="02000000000000000000" charset="-122"/>
            </a:endParaRPr>
          </a:p>
          <a:p>
            <a:r>
              <a:rPr lang="zh-CN" altLang="en-US" sz="4800">
                <a:latin typeface="方正清刻本悦宋简体" panose="02000000000000000000" charset="-122"/>
                <a:ea typeface="方正清刻本悦宋简体" panose="02000000000000000000" charset="-122"/>
                <a:sym typeface="+mn-ea"/>
              </a:rPr>
              <a:t>敬请指正</a:t>
            </a:r>
            <a:endParaRPr lang="zh-CN" altLang="en-US" sz="4800">
              <a:latin typeface="方正清刻本悦宋简体" panose="02000000000000000000" charset="-122"/>
              <a:ea typeface="方正清刻本悦宋简体" panose="02000000000000000000" charset="-122"/>
            </a:endParaRPr>
          </a:p>
          <a:p>
            <a:endParaRPr lang="zh-CN" altLang="en-US" sz="4800"/>
          </a:p>
        </p:txBody>
      </p:sp>
      <p:pic>
        <p:nvPicPr>
          <p:cNvPr id="3" name="图片 2" descr="素材cnn-sccnn.com副本"/>
          <p:cNvPicPr>
            <a:picLocks noChangeAspect="1"/>
          </p:cNvPicPr>
          <p:nvPr/>
        </p:nvPicPr>
        <p:blipFill>
          <a:blip r:embed="rId3" cstate="email">
            <a:extLst>
              <a:ext uri="{28A0092B-C50C-407E-A947-70E740481C1C}">
                <a14:useLocalDpi xmlns:a14="http://schemas.microsoft.com/office/drawing/2010/main" xmlns=""/>
              </a:ext>
            </a:extLst>
          </a:blip>
          <a:stretch>
            <a:fillRect/>
          </a:stretch>
        </p:blipFill>
        <p:spPr>
          <a:xfrm>
            <a:off x="-635" y="476250"/>
            <a:ext cx="12186920" cy="6380480"/>
          </a:xfrm>
          <a:prstGeom prst="rect">
            <a:avLst/>
          </a:prstGeom>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22" presetClass="entr" presetSubtype="4"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par>
                                <p:cTn id="13" presetID="23" presetClass="entr" presetSubtype="16"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p:cTn id="15" dur="500" fill="hold"/>
                                        <p:tgtEl>
                                          <p:spTgt spid="11"/>
                                        </p:tgtEl>
                                        <p:attrNameLst>
                                          <p:attrName>ppt_w</p:attrName>
                                        </p:attrNameLst>
                                      </p:cBhvr>
                                      <p:tavLst>
                                        <p:tav tm="0">
                                          <p:val>
                                            <p:fltVal val="0"/>
                                          </p:val>
                                        </p:tav>
                                        <p:tav tm="100000">
                                          <p:val>
                                            <p:strVal val="#ppt_w"/>
                                          </p:val>
                                        </p:tav>
                                      </p:tavLst>
                                    </p:anim>
                                    <p:anim calcmode="lin" valueType="num">
                                      <p:cBhvr>
                                        <p:cTn id="16" dur="500" fill="hold"/>
                                        <p:tgtEl>
                                          <p:spTgt spid="11"/>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p:cTn id="19" dur="500" fill="hold"/>
                                        <p:tgtEl>
                                          <p:spTgt spid="19"/>
                                        </p:tgtEl>
                                        <p:attrNameLst>
                                          <p:attrName>ppt_w</p:attrName>
                                        </p:attrNameLst>
                                      </p:cBhvr>
                                      <p:tavLst>
                                        <p:tav tm="0">
                                          <p:val>
                                            <p:fltVal val="0"/>
                                          </p:val>
                                        </p:tav>
                                        <p:tav tm="100000">
                                          <p:val>
                                            <p:strVal val="#ppt_w"/>
                                          </p:val>
                                        </p:tav>
                                      </p:tavLst>
                                    </p:anim>
                                    <p:anim calcmode="lin" valueType="num">
                                      <p:cBhvr>
                                        <p:cTn id="20" dur="500" fill="hold"/>
                                        <p:tgtEl>
                                          <p:spTgt spid="19"/>
                                        </p:tgtEl>
                                        <p:attrNameLst>
                                          <p:attrName>ppt_h</p:attrName>
                                        </p:attrNameLst>
                                      </p:cBhvr>
                                      <p:tavLst>
                                        <p:tav tm="0">
                                          <p:val>
                                            <p:fltVal val="0"/>
                                          </p:val>
                                        </p:tav>
                                        <p:tav tm="100000">
                                          <p:val>
                                            <p:strVal val="#ppt_h"/>
                                          </p:val>
                                        </p:tav>
                                      </p:tavLst>
                                    </p:anim>
                                  </p:childTnLst>
                                </p:cTn>
                              </p:par>
                              <p:par>
                                <p:cTn id="21" presetID="41" presetClass="entr" presetSubtype="0" fill="hold" grpId="0" nodeType="withEffect">
                                  <p:stCondLst>
                                    <p:cond delay="0"/>
                                  </p:stCondLst>
                                  <p:iterate type="lt">
                                    <p:tmPct val="10000"/>
                                  </p:iterate>
                                  <p:childTnLst>
                                    <p:set>
                                      <p:cBhvr>
                                        <p:cTn id="22" dur="1" fill="hold">
                                          <p:stCondLst>
                                            <p:cond delay="0"/>
                                          </p:stCondLst>
                                        </p:cTn>
                                        <p:tgtEl>
                                          <p:spTgt spid="4"/>
                                        </p:tgtEl>
                                        <p:attrNameLst>
                                          <p:attrName>style.visibility</p:attrName>
                                        </p:attrNameLst>
                                      </p:cBhvr>
                                      <p:to>
                                        <p:strVal val="visible"/>
                                      </p:to>
                                    </p:set>
                                    <p:anim calcmode="lin" valueType="num">
                                      <p:cBhvr>
                                        <p:cTn id="23"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4"/>
                                        </p:tgtEl>
                                        <p:attrNameLst>
                                          <p:attrName>ppt_y</p:attrName>
                                        </p:attrNameLst>
                                      </p:cBhvr>
                                      <p:tavLst>
                                        <p:tav tm="0">
                                          <p:val>
                                            <p:strVal val="#ppt_y"/>
                                          </p:val>
                                        </p:tav>
                                        <p:tav tm="100000">
                                          <p:val>
                                            <p:strVal val="#ppt_y"/>
                                          </p:val>
                                        </p:tav>
                                      </p:tavLst>
                                    </p:anim>
                                    <p:anim calcmode="lin" valueType="num">
                                      <p:cBhvr>
                                        <p:cTn id="25"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4"/>
                                        </p:tgtEl>
                                      </p:cBhvr>
                                    </p:animEffect>
                                  </p:childTnLst>
                                </p:cTn>
                              </p:par>
                              <p:par>
                                <p:cTn id="28" presetID="23" presetClass="entr" presetSubtype="16" fill="hold" grpId="0" nodeType="with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p:cTn id="30" dur="500" fill="hold"/>
                                        <p:tgtEl>
                                          <p:spTgt spid="20"/>
                                        </p:tgtEl>
                                        <p:attrNameLst>
                                          <p:attrName>ppt_w</p:attrName>
                                        </p:attrNameLst>
                                      </p:cBhvr>
                                      <p:tavLst>
                                        <p:tav tm="0">
                                          <p:val>
                                            <p:fltVal val="0"/>
                                          </p:val>
                                        </p:tav>
                                        <p:tav tm="100000">
                                          <p:val>
                                            <p:strVal val="#ppt_w"/>
                                          </p:val>
                                        </p:tav>
                                      </p:tavLst>
                                    </p:anim>
                                    <p:anim calcmode="lin" valueType="num">
                                      <p:cBhvr>
                                        <p:cTn id="31" dur="500" fill="hold"/>
                                        <p:tgtEl>
                                          <p:spTgt spid="2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P spid="19" grpId="0"/>
      <p:bldP spid="20" grpId="0" bldLvl="0" animBg="1"/>
      <p:bldP spid="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荷花"/>
</p:tagLst>
</file>

<file path=ppt/tags/tag2.xml><?xml version="1.0" encoding="utf-8"?>
<p:tagLst xmlns:a="http://schemas.openxmlformats.org/drawingml/2006/main" xmlns:r="http://schemas.openxmlformats.org/officeDocument/2006/relationships" xmlns:p="http://schemas.openxmlformats.org/presentationml/2006/main">
  <p:tag name="MH" val="20170526154650"/>
  <p:tag name="MH_LIBRARY" val="GRAPHIC"/>
  <p:tag name="MH_TYPE" val="Other"/>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70526154650"/>
  <p:tag name="MH_LIBRARY" val="GRAPHIC"/>
  <p:tag name="MH_TYPE" val="Other"/>
  <p:tag name="MH_ORDER" val="2"/>
</p:tagLst>
</file>

<file path=ppt/tags/tag4.xml><?xml version="1.0" encoding="utf-8"?>
<p:tagLst xmlns:a="http://schemas.openxmlformats.org/drawingml/2006/main" xmlns:r="http://schemas.openxmlformats.org/officeDocument/2006/relationships" xmlns:p="http://schemas.openxmlformats.org/presentationml/2006/main">
  <p:tag name="MH" val="20170526154650"/>
  <p:tag name="MH_LIBRARY" val="GRAPHIC"/>
  <p:tag name="MH_TYPE" val="Other"/>
  <p:tag name="MH_ORDER" val="3"/>
</p:tagLst>
</file>

<file path=ppt/tags/tag5.xml><?xml version="1.0" encoding="utf-8"?>
<p:tagLst xmlns:a="http://schemas.openxmlformats.org/drawingml/2006/main" xmlns:r="http://schemas.openxmlformats.org/officeDocument/2006/relationships" xmlns:p="http://schemas.openxmlformats.org/presentationml/2006/main">
  <p:tag name="MH" val="20170526154650"/>
  <p:tag name="MH_LIBRARY" val="GRAPHIC"/>
  <p:tag name="MH_TYPE" val="Other"/>
  <p:tag name="MH_ORDER" val="4"/>
</p:tagLst>
</file>

<file path=ppt/tags/tag6.xml><?xml version="1.0" encoding="utf-8"?>
<p:tagLst xmlns:a="http://schemas.openxmlformats.org/drawingml/2006/main" xmlns:r="http://schemas.openxmlformats.org/officeDocument/2006/relationships" xmlns:p="http://schemas.openxmlformats.org/presentationml/2006/main">
  <p:tag name="MH" val="20170526154650"/>
  <p:tag name="MH_LIBRARY" val="GRAPHIC"/>
  <p:tag name="MH_TYPE" val="SubTitle"/>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70526154650"/>
  <p:tag name="MH_LIBRARY" val="GRAPHIC"/>
  <p:tag name="MH_TYPE" val="Text"/>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70526154650"/>
  <p:tag name="MH_LIBRARY" val="GRAPHIC"/>
  <p:tag name="MH_TYPE" val="Other"/>
  <p:tag name="MH_ORDER" val="5"/>
</p:tagLst>
</file>

<file path=ppt/tags/tag9.xml><?xml version="1.0" encoding="utf-8"?>
<p:tagLst xmlns:a="http://schemas.openxmlformats.org/drawingml/2006/main" xmlns:r="http://schemas.openxmlformats.org/officeDocument/2006/relationships" xmlns:p="http://schemas.openxmlformats.org/presentationml/2006/main">
  <p:tag name="MH" val="20170526154650"/>
  <p:tag name="MH_LIBRARY" val="GRAPHIC"/>
  <p:tag name="MH_TYPE" val="SubTitle"/>
  <p:tag name="MH_ORDER" val="2"/>
</p:tagLst>
</file>

<file path=ppt/tags/tag10.xml><?xml version="1.0" encoding="utf-8"?>
<p:tagLst xmlns:a="http://schemas.openxmlformats.org/drawingml/2006/main" xmlns:r="http://schemas.openxmlformats.org/officeDocument/2006/relationships" xmlns:p="http://schemas.openxmlformats.org/presentationml/2006/main">
  <p:tag name="MH" val="20170526154650"/>
  <p:tag name="MH_LIBRARY" val="GRAPHIC"/>
  <p:tag name="MH_TYPE" val="Text"/>
  <p:tag name="MH_ORDER" val="2"/>
</p:tagLst>
</file>

<file path=ppt/tags/tag11.xml><?xml version="1.0" encoding="utf-8"?>
<p:tagLst xmlns:a="http://schemas.openxmlformats.org/drawingml/2006/main" xmlns:r="http://schemas.openxmlformats.org/officeDocument/2006/relationships" xmlns:p="http://schemas.openxmlformats.org/presentationml/2006/main">
  <p:tag name="MH" val="20170526154650"/>
  <p:tag name="MH_LIBRARY" val="GRAPHIC"/>
  <p:tag name="MH_TYPE" val="Other"/>
  <p:tag name="MH_ORDER" val="6"/>
</p:tagLst>
</file>

<file path=ppt/tags/tag12.xml><?xml version="1.0" encoding="utf-8"?>
<p:tagLst xmlns:a="http://schemas.openxmlformats.org/drawingml/2006/main" xmlns:r="http://schemas.openxmlformats.org/officeDocument/2006/relationships" xmlns:p="http://schemas.openxmlformats.org/presentationml/2006/main">
  <p:tag name="MH" val="20170526154650"/>
  <p:tag name="MH_LIBRARY" val="GRAPHIC"/>
  <p:tag name="MH_TYPE" val="SubTitle"/>
  <p:tag name="MH_ORDER" val="3"/>
</p:tagLst>
</file>

<file path=ppt/tags/tag13.xml><?xml version="1.0" encoding="utf-8"?>
<p:tagLst xmlns:a="http://schemas.openxmlformats.org/drawingml/2006/main" xmlns:r="http://schemas.openxmlformats.org/officeDocument/2006/relationships" xmlns:p="http://schemas.openxmlformats.org/presentationml/2006/main">
  <p:tag name="MH" val="20170526154650"/>
  <p:tag name="MH_LIBRARY" val="GRAPHIC"/>
  <p:tag name="MH_TYPE" val="Text"/>
  <p:tag name="MH_ORDER" val="3"/>
</p:tagLst>
</file>

<file path=ppt/tags/tag14.xml><?xml version="1.0" encoding="utf-8"?>
<p:tagLst xmlns:a="http://schemas.openxmlformats.org/drawingml/2006/main" xmlns:r="http://schemas.openxmlformats.org/officeDocument/2006/relationships" xmlns:p="http://schemas.openxmlformats.org/presentationml/2006/main">
  <p:tag name="MH" val="20170526154650"/>
  <p:tag name="MH_LIBRARY" val="GRAPHIC"/>
  <p:tag name="MH_TYPE" val="Other"/>
  <p:tag name="MH_ORDER" val="7"/>
</p:tagLst>
</file>

<file path=ppt/tags/tag15.xml><?xml version="1.0" encoding="utf-8"?>
<p:tagLst xmlns:a="http://schemas.openxmlformats.org/drawingml/2006/main" xmlns:r="http://schemas.openxmlformats.org/officeDocument/2006/relationships" xmlns:p="http://schemas.openxmlformats.org/presentationml/2006/main">
  <p:tag name="MH" val="20170526154650"/>
  <p:tag name="MH_LIBRARY" val="GRAPHIC"/>
  <p:tag name="MH_TYPE" val="SubTitle"/>
  <p:tag name="MH_ORDER" val="4"/>
</p:tagLst>
</file>

<file path=ppt/tags/tag16.xml><?xml version="1.0" encoding="utf-8"?>
<p:tagLst xmlns:a="http://schemas.openxmlformats.org/drawingml/2006/main" xmlns:r="http://schemas.openxmlformats.org/officeDocument/2006/relationships" xmlns:p="http://schemas.openxmlformats.org/presentationml/2006/main">
  <p:tag name="MH" val="20170526154650"/>
  <p:tag name="MH_LIBRARY" val="GRAPHIC"/>
  <p:tag name="MH_TYPE" val="Text"/>
  <p:tag name="MH_ORDER" val="4"/>
</p:tagLst>
</file>

<file path=ppt/tags/tag17.xml><?xml version="1.0" encoding="utf-8"?>
<p:tagLst xmlns:a="http://schemas.openxmlformats.org/drawingml/2006/main" xmlns:r="http://schemas.openxmlformats.org/officeDocument/2006/relationships" xmlns:p="http://schemas.openxmlformats.org/presentationml/2006/main">
  <p:tag name="MH" val="20170526154650"/>
  <p:tag name="MH_LIBRARY" val="GRAPHIC"/>
  <p:tag name="MH_TYPE" val="Desc"/>
  <p:tag name="MH_ORDER" val="1"/>
</p:tagLst>
</file>

<file path=ppt/tags/tag18.xml><?xml version="1.0" encoding="utf-8"?>
<p:tagLst xmlns:a="http://schemas.openxmlformats.org/drawingml/2006/main" xmlns:r="http://schemas.openxmlformats.org/officeDocument/2006/relationships" xmlns:p="http://schemas.openxmlformats.org/presentationml/2006/main">
  <p:tag name="MH" val="20170526154650"/>
  <p:tag name="MH_LIBRARY" val="GRAPHIC"/>
  <p:tag name="MH_TYPE" val="Other"/>
  <p:tag name="MH_ORDER" val="8"/>
</p:tagLst>
</file>

<file path=ppt/tags/tag19.xml><?xml version="1.0" encoding="utf-8"?>
<p:tagLst xmlns:a="http://schemas.openxmlformats.org/drawingml/2006/main" xmlns:r="http://schemas.openxmlformats.org/officeDocument/2006/relationships" xmlns:p="http://schemas.openxmlformats.org/presentationml/2006/main">
  <p:tag name="MH" val="20170526165433"/>
  <p:tag name="MH_LIBRARY" val="GRAPHIC"/>
  <p:tag name="MH_TYPE" val="Other"/>
  <p:tag name="MH_ORDER" val="1"/>
</p:tagLst>
</file>

<file path=ppt/tags/tag20.xml><?xml version="1.0" encoding="utf-8"?>
<p:tagLst xmlns:a="http://schemas.openxmlformats.org/drawingml/2006/main" xmlns:r="http://schemas.openxmlformats.org/officeDocument/2006/relationships" xmlns:p="http://schemas.openxmlformats.org/presentationml/2006/main">
  <p:tag name="MH" val="20170526165433"/>
  <p:tag name="MH_LIBRARY" val="GRAPHIC"/>
  <p:tag name="MH_TYPE" val="Other"/>
  <p:tag name="MH_ORDER" val="2"/>
</p:tagLst>
</file>

<file path=ppt/tags/tag21.xml><?xml version="1.0" encoding="utf-8"?>
<p:tagLst xmlns:a="http://schemas.openxmlformats.org/drawingml/2006/main" xmlns:r="http://schemas.openxmlformats.org/officeDocument/2006/relationships" xmlns:p="http://schemas.openxmlformats.org/presentationml/2006/main">
  <p:tag name="MH" val="20170526165433"/>
  <p:tag name="MH_LIBRARY" val="GRAPHIC"/>
  <p:tag name="MH_TYPE" val="Other"/>
  <p:tag name="MH_ORDER" val="3"/>
</p:tagLst>
</file>

<file path=ppt/tags/tag22.xml><?xml version="1.0" encoding="utf-8"?>
<p:tagLst xmlns:a="http://schemas.openxmlformats.org/drawingml/2006/main" xmlns:r="http://schemas.openxmlformats.org/officeDocument/2006/relationships" xmlns:p="http://schemas.openxmlformats.org/presentationml/2006/main">
  <p:tag name="MH" val="20170526165433"/>
  <p:tag name="MH_LIBRARY" val="GRAPHIC"/>
  <p:tag name="MH_TYPE" val="SubTitle"/>
  <p:tag name="MH_ORDER" val="4"/>
</p:tagLst>
</file>

<file path=ppt/tags/tag23.xml><?xml version="1.0" encoding="utf-8"?>
<p:tagLst xmlns:a="http://schemas.openxmlformats.org/drawingml/2006/main" xmlns:r="http://schemas.openxmlformats.org/officeDocument/2006/relationships" xmlns:p="http://schemas.openxmlformats.org/presentationml/2006/main">
  <p:tag name="MH" val="20170526165433"/>
  <p:tag name="MH_LIBRARY" val="GRAPHIC"/>
  <p:tag name="MH_TYPE" val="SubTitle"/>
  <p:tag name="MH_ORDER" val="1"/>
</p:tagLst>
</file>

<file path=ppt/tags/tag24.xml><?xml version="1.0" encoding="utf-8"?>
<p:tagLst xmlns:a="http://schemas.openxmlformats.org/drawingml/2006/main" xmlns:r="http://schemas.openxmlformats.org/officeDocument/2006/relationships" xmlns:p="http://schemas.openxmlformats.org/presentationml/2006/main">
  <p:tag name="MH" val="20170526165433"/>
  <p:tag name="MH_LIBRARY" val="GRAPHIC"/>
  <p:tag name="MH_TYPE" val="SubTitle"/>
  <p:tag name="MH_ORDER" val="5"/>
</p:tagLst>
</file>

<file path=ppt/tags/tag25.xml><?xml version="1.0" encoding="utf-8"?>
<p:tagLst xmlns:a="http://schemas.openxmlformats.org/drawingml/2006/main" xmlns:r="http://schemas.openxmlformats.org/officeDocument/2006/relationships" xmlns:p="http://schemas.openxmlformats.org/presentationml/2006/main">
  <p:tag name="MH" val="20170526165433"/>
  <p:tag name="MH_LIBRARY" val="GRAPHIC"/>
  <p:tag name="MH_TYPE" val="SubTitle"/>
  <p:tag name="MH_ORDER" val="6"/>
</p:tagLst>
</file>

<file path=ppt/tags/tag26.xml><?xml version="1.0" encoding="utf-8"?>
<p:tagLst xmlns:a="http://schemas.openxmlformats.org/drawingml/2006/main" xmlns:r="http://schemas.openxmlformats.org/officeDocument/2006/relationships" xmlns:p="http://schemas.openxmlformats.org/presentationml/2006/main">
  <p:tag name="MH" val="20170526165433"/>
  <p:tag name="MH_LIBRARY" val="GRAPHIC"/>
  <p:tag name="MH_TYPE" val="SubTitle"/>
  <p:tag name="MH_ORDER" val="3"/>
</p:tagLst>
</file>

<file path=ppt/tags/tag27.xml><?xml version="1.0" encoding="utf-8"?>
<p:tagLst xmlns:a="http://schemas.openxmlformats.org/drawingml/2006/main" xmlns:r="http://schemas.openxmlformats.org/officeDocument/2006/relationships" xmlns:p="http://schemas.openxmlformats.org/presentationml/2006/main">
  <p:tag name="MH" val="20170526165433"/>
  <p:tag name="MH_LIBRARY" val="GRAPHIC"/>
  <p:tag name="MH_TYPE" val="SubTitle"/>
  <p:tag name="MH_ORDER" val="2"/>
</p:tagLst>
</file>

<file path=ppt/tags/tag28.xml><?xml version="1.0" encoding="utf-8"?>
<p:tagLst xmlns:a="http://schemas.openxmlformats.org/drawingml/2006/main" xmlns:r="http://schemas.openxmlformats.org/officeDocument/2006/relationships" xmlns:p="http://schemas.openxmlformats.org/presentationml/2006/main">
  <p:tag name="MH" val="20170526165433"/>
  <p:tag name="MH_LIBRARY" val="GRAPHIC"/>
  <p:tag name="MH_TYPE" val="Other"/>
  <p:tag name="MH_ORDER" val="4"/>
</p:tagLst>
</file>

<file path=ppt/tags/tag29.xml><?xml version="1.0" encoding="utf-8"?>
<p:tagLst xmlns:a="http://schemas.openxmlformats.org/drawingml/2006/main" xmlns:r="http://schemas.openxmlformats.org/officeDocument/2006/relationships" xmlns:p="http://schemas.openxmlformats.org/presentationml/2006/main">
  <p:tag name="MH" val="20170526165433"/>
  <p:tag name="MH_LIBRARY" val="GRAPHIC"/>
  <p:tag name="MH_TYPE" val="Other"/>
  <p:tag name="MH_ORDER" val="5"/>
</p:tagLst>
</file>

<file path=ppt/tags/tag30.xml><?xml version="1.0" encoding="utf-8"?>
<p:tagLst xmlns:a="http://schemas.openxmlformats.org/drawingml/2006/main" xmlns:r="http://schemas.openxmlformats.org/officeDocument/2006/relationships" xmlns:p="http://schemas.openxmlformats.org/presentationml/2006/main">
  <p:tag name="MH" val="20170526165433"/>
  <p:tag name="MH_LIBRARY" val="GRAPHIC"/>
  <p:tag name="MH_TYPE" val="Other"/>
  <p:tag name="MH_ORDER" val="6"/>
</p:tagLst>
</file>

<file path=ppt/theme/theme1.xml><?xml version="1.0" encoding="utf-8"?>
<a:theme xmlns:a="http://schemas.openxmlformats.org/drawingml/2006/main" name="PPT家园">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111</TotalTime>
  <Words>2895</Words>
  <Application>Microsoft Office PowerPoint</Application>
  <PresentationFormat>自定义</PresentationFormat>
  <Paragraphs>189</Paragraphs>
  <Slides>26</Slides>
  <Notes>26</Notes>
  <HiddenSlides>0</HiddenSlides>
  <MMClips>0</MMClips>
  <ScaleCrop>false</ScaleCrop>
  <HeadingPairs>
    <vt:vector size="4" baseType="variant">
      <vt:variant>
        <vt:lpstr>主题</vt:lpstr>
      </vt:variant>
      <vt:variant>
        <vt:i4>1</vt:i4>
      </vt:variant>
      <vt:variant>
        <vt:lpstr>幻灯片标题</vt:lpstr>
      </vt:variant>
      <vt:variant>
        <vt:i4>26</vt:i4>
      </vt:variant>
    </vt:vector>
  </HeadingPairs>
  <TitlesOfParts>
    <vt:vector size="27" baseType="lpstr">
      <vt:lpstr>PPT家园</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vector>
  </TitlesOfParts>
  <Company>第一PPT，www.1ppt.com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荷花</dc:title>
  <dc:creator>PPT</dc:creator>
  <cp:keywords>PPT</cp:keywords>
  <dc:description>www.1ppt.com</dc:description>
  <cp:lastModifiedBy>User</cp:lastModifiedBy>
  <cp:revision>9</cp:revision>
  <dcterms:created xsi:type="dcterms:W3CDTF">2016-07-01T07:30:00Z</dcterms:created>
  <dcterms:modified xsi:type="dcterms:W3CDTF">2020-07-24T04:43:54Z</dcterms:modified>
  <cp:version>2.0</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2052-10.1.0.6260</vt:lpwstr>
  </property>
</Properties>
</file>