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8" r:id="rId4"/>
    <p:sldId id="259" r:id="rId5"/>
    <p:sldId id="258" r:id="rId6"/>
    <p:sldId id="263" r:id="rId7"/>
    <p:sldId id="261" r:id="rId8"/>
    <p:sldId id="260" r:id="rId9"/>
    <p:sldId id="265" r:id="rId10"/>
    <p:sldId id="266" r:id="rId11"/>
    <p:sldId id="267" r:id="rId12"/>
    <p:sldId id="269" r:id="rId13"/>
    <p:sldId id="272" r:id="rId14"/>
    <p:sldId id="271" r:id="rId15"/>
    <p:sldId id="273" r:id="rId16"/>
    <p:sldId id="274" r:id="rId17"/>
    <p:sldId id="275" r:id="rId18"/>
    <p:sldId id="284" r:id="rId19"/>
    <p:sldId id="285" r:id="rId20"/>
  </p:sldIdLst>
  <p:sldSz cx="12192000" cy="6858000"/>
  <p:notesSz cx="6858000" cy="9144000"/>
  <p:embeddedFontLst>
    <p:embeddedFont>
      <p:font typeface="Pristina" pitchFamily="66" charset="0"/>
      <p:regular r:id="rId21"/>
    </p:embeddedFont>
    <p:embeddedFont>
      <p:font typeface="汉真广标" charset="-122"/>
      <p:regular r:id="rId22"/>
    </p:embeddedFont>
    <p:embeddedFont>
      <p:font typeface="Calibri Light" pitchFamily="34" charset="0"/>
      <p:regular r:id="rId23"/>
      <p:italic r:id="rId24"/>
    </p:embeddedFont>
    <p:embeddedFont>
      <p:font typeface="Gill Sans Ultra Bold" pitchFamily="34" charset="0"/>
      <p:regular r:id="rId25"/>
    </p:embeddedFont>
    <p:embeddedFont>
      <p:font typeface="Segoe Script" pitchFamily="34" charset="0"/>
      <p:regular r:id="rId26"/>
      <p:bold r:id="rId27"/>
    </p:embeddedFont>
    <p:embeddedFont>
      <p:font typeface="Calibri" pitchFamily="34" charset="0"/>
      <p:regular r:id="rId28"/>
      <p:bold r:id="rId29"/>
      <p:italic r:id="rId30"/>
      <p:boldItalic r:id="rId3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Rg st="1" end="20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99C1"/>
    <a:srgbClr val="553221"/>
    <a:srgbClr val="FF6565"/>
    <a:srgbClr val="E95D9C"/>
    <a:srgbClr val="EC8CF5"/>
    <a:srgbClr val="FFFFFF"/>
    <a:srgbClr val="EB6EA5"/>
    <a:srgbClr val="F8C9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-20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5000">
    <p:random/>
    <p:sndAc>
      <p:endSnd/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5000">
    <p:random/>
    <p:sndAc>
      <p:endSnd/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5000">
    <p:random/>
    <p:sndAc>
      <p:endSnd/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5000">
    <p:random/>
    <p:sndAc>
      <p:endSnd/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5000">
    <p:random/>
    <p:sndAc>
      <p:endSnd/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5000">
    <p:random/>
    <p:sndAc>
      <p:endSnd/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5000">
    <p:random/>
    <p:sndAc>
      <p:endSnd/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5000">
    <p:random/>
    <p:sndAc>
      <p:endSnd/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5000">
    <p:random/>
    <p:sndAc>
      <p:endSnd/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5000">
    <p:random/>
    <p:sndAc>
      <p:endSnd/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advClick="0" advTm="5000">
    <p:random/>
    <p:sndAc>
      <p:endSnd/>
    </p:sndAc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C:\Users\Administrator\Desktop\Alison%20Krauss%20-%20When%20You%20Say%20Nothing%20At%20All.mp3" TargetMode="External"/><Relationship Id="rId1" Type="http://schemas.microsoft.com/office/2007/relationships/media" Target="file:///C:\Users\Administrator\Desktop\Alison%20Krauss%20-%20When%20You%20Say%20Nothing%20At%20All.mp3" TargetMode="Externa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5" Type="http://schemas.openxmlformats.org/officeDocument/2006/relationships/image" Target="../media/image28.png"/><Relationship Id="rId10" Type="http://schemas.openxmlformats.org/officeDocument/2006/relationships/image" Target="../media/image23.jpeg"/><Relationship Id="rId4" Type="http://schemas.openxmlformats.org/officeDocument/2006/relationships/image" Target="../media/image8.jpeg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29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15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32.png"/><Relationship Id="rId7" Type="http://schemas.openxmlformats.org/officeDocument/2006/relationships/image" Target="../media/image4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46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9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4.jpeg"/><Relationship Id="rId7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15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4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9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1"/>
          <p:cNvPicPr>
            <a:picLocks noChangeAspect="1"/>
          </p:cNvPicPr>
          <p:nvPr/>
        </p:nvPicPr>
        <p:blipFill>
          <a:blip r:embed="rId4"/>
          <a:srcRect b="14165"/>
          <a:stretch>
            <a:fillRect/>
          </a:stretch>
        </p:blipFill>
        <p:spPr>
          <a:xfrm>
            <a:off x="0" y="-147955"/>
            <a:ext cx="12222480" cy="6995160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noFill/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0000000"/>
          <p:cNvPicPr>
            <a:picLocks noChangeAspect="1"/>
          </p:cNvPicPr>
          <p:nvPr/>
        </p:nvPicPr>
        <p:blipFill>
          <a:blip r:embed="rId5"/>
          <a:srcRect l="18379" r="17797"/>
          <a:stretch>
            <a:fillRect/>
          </a:stretch>
        </p:blipFill>
        <p:spPr>
          <a:xfrm>
            <a:off x="614680" y="392430"/>
            <a:ext cx="8165465" cy="2010410"/>
          </a:xfrm>
          <a:prstGeom prst="rect">
            <a:avLst/>
          </a:prstGeom>
          <a:noFill/>
        </p:spPr>
      </p:pic>
      <p:sp>
        <p:nvSpPr>
          <p:cNvPr id="15" name="圆角矩形 14"/>
          <p:cNvSpPr/>
          <p:nvPr/>
        </p:nvSpPr>
        <p:spPr>
          <a:xfrm>
            <a:off x="1499235" y="2251075"/>
            <a:ext cx="8755380" cy="2374265"/>
          </a:xfrm>
          <a:prstGeom prst="round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585595" y="2435225"/>
            <a:ext cx="9292590" cy="2194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3800">
                <a:ln w="25400">
                  <a:noFill/>
                </a:ln>
                <a:solidFill>
                  <a:srgbClr val="EB6EA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叶根友毛笔行书" charset="0"/>
                <a:ea typeface="叶根友毛笔行书" charset="0"/>
              </a:rPr>
              <a:t>我们结婚了</a:t>
            </a:r>
          </a:p>
        </p:txBody>
      </p:sp>
      <p:pic>
        <p:nvPicPr>
          <p:cNvPr id="3" name="Alison Krauss - When You Say Nothing At All.mp3"/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250" y="6267450"/>
            <a:ext cx="495300" cy="495300"/>
          </a:xfrm>
          <a:prstGeom prst="rect">
            <a:avLst/>
          </a:prstGeom>
        </p:spPr>
      </p:pic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1872615" y="2065655"/>
            <a:ext cx="8955405" cy="2797810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solidFill>
            <a:srgbClr val="FFFFFF">
              <a:alpha val="54000"/>
            </a:srgbClr>
          </a:solidFill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71525" y="1417955"/>
            <a:ext cx="2593340" cy="388048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 w="762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8813165" y="1432560"/>
            <a:ext cx="2593340" cy="388048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 w="762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86810" y="1619250"/>
            <a:ext cx="5584825" cy="3017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4800" dirty="0">
                <a:ln w="6350">
                  <a:noFill/>
                </a:ln>
                <a:solidFill>
                  <a:srgbClr val="EB6EA5"/>
                </a:solidFill>
                <a:latin typeface="汉真广标" charset="0"/>
                <a:ea typeface="汉真广标" charset="0"/>
              </a:rPr>
              <a:t> </a:t>
            </a:r>
            <a:r>
              <a:rPr lang="zh-CN" altLang="zh-CN" sz="4800" dirty="0">
                <a:ln w="6350">
                  <a:noFill/>
                </a:ln>
                <a:solidFill>
                  <a:srgbClr val="EB6EA5"/>
                </a:solidFill>
                <a:latin typeface="汉真广标" charset="0"/>
                <a:ea typeface="汉真广标" charset="0"/>
              </a:rPr>
              <a:t>新郎：   新娘：</a:t>
            </a:r>
          </a:p>
          <a:p>
            <a:pPr>
              <a:lnSpc>
                <a:spcPct val="200000"/>
              </a:lnSpc>
            </a:pPr>
            <a:r>
              <a:rPr lang="en-US" altLang="zh-CN" sz="4800" dirty="0" smtClean="0">
                <a:ln w="6350">
                  <a:noFill/>
                </a:ln>
                <a:solidFill>
                  <a:srgbClr val="EB6EA5"/>
                </a:solidFill>
                <a:latin typeface="汉真广标" charset="0"/>
                <a:ea typeface="汉真广标" charset="0"/>
              </a:rPr>
              <a:t>   </a:t>
            </a:r>
            <a:r>
              <a:rPr lang="en-US" altLang="zh-CN" sz="4800" dirty="0" err="1" smtClean="0">
                <a:ln w="6350">
                  <a:noFill/>
                </a:ln>
                <a:solidFill>
                  <a:srgbClr val="EB6EA5"/>
                </a:solidFill>
                <a:latin typeface="汉真广标" charset="0"/>
                <a:ea typeface="汉真广标" charset="0"/>
              </a:rPr>
              <a:t>xxxx</a:t>
            </a:r>
            <a:r>
              <a:rPr lang="zh-CN" altLang="zh-CN" sz="4800" dirty="0" smtClean="0">
                <a:ln w="6350">
                  <a:noFill/>
                </a:ln>
                <a:solidFill>
                  <a:srgbClr val="EB6EA5"/>
                </a:solidFill>
                <a:latin typeface="汉真广标" charset="0"/>
                <a:ea typeface="汉真广标" charset="0"/>
              </a:rPr>
              <a:t>   </a:t>
            </a:r>
            <a:r>
              <a:rPr lang="en-US" altLang="zh-CN" sz="4800" dirty="0" smtClean="0">
                <a:ln w="6350">
                  <a:noFill/>
                </a:ln>
                <a:solidFill>
                  <a:srgbClr val="EB6EA5"/>
                </a:solidFill>
                <a:latin typeface="汉真广标" charset="0"/>
                <a:ea typeface="汉真广标" charset="0"/>
              </a:rPr>
              <a:t>  xxx</a:t>
            </a:r>
            <a:endParaRPr lang="zh-CN" altLang="zh-CN" sz="4800" dirty="0">
              <a:ln w="6350">
                <a:noFill/>
              </a:ln>
              <a:solidFill>
                <a:srgbClr val="EB6EA5"/>
              </a:solidFill>
              <a:latin typeface="汉真广标" charset="0"/>
              <a:ea typeface="汉真广标" charset="0"/>
            </a:endParaRPr>
          </a:p>
        </p:txBody>
      </p:sp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solidFill>
            <a:schemeClr val="bg1"/>
          </a:solidFill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327150" y="819785"/>
            <a:ext cx="9679940" cy="4937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>
                <a:ln>
                  <a:noFill/>
                </a:ln>
                <a:solidFill>
                  <a:srgbClr val="EB6EA5"/>
                </a:solidFill>
                <a:effectLst>
                  <a:outerShdw blurRad="508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方正魏碑简体" charset="0"/>
                <a:ea typeface="方正魏碑简体" charset="0"/>
              </a:rPr>
              <a:t>心里话：</a:t>
            </a:r>
          </a:p>
          <a:p>
            <a:r>
              <a:rPr lang="zh-CN" altLang="en-US" sz="240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方正魏碑简体" charset="0"/>
                <a:ea typeface="方正魏碑简体" charset="0"/>
              </a:rPr>
              <a:t>       </a:t>
            </a:r>
            <a:r>
              <a:rPr lang="zh-CN" altLang="en-US" sz="2400">
                <a:ln>
                  <a:noFill/>
                </a:ln>
                <a:solidFill>
                  <a:srgbClr val="EB6EA5"/>
                </a:solidFill>
                <a:effectLst>
                  <a:outerShdw blurRad="508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方正魏碑简体" charset="0"/>
                <a:ea typeface="方正魏碑简体" charset="0"/>
              </a:rPr>
              <a:t>今天我和**在此举行婚礼，各位长辈、亲戚、知心朋友在百忙之中抽出时间来参加我俩婚礼庆典，给我们的婚礼带来了欢乐，带来了喜悦，带来了真诚的祝福。我和**相识</a:t>
            </a:r>
            <a:r>
              <a:rPr lang="en-US" altLang="zh-CN" sz="2400">
                <a:ln>
                  <a:noFill/>
                </a:ln>
                <a:solidFill>
                  <a:srgbClr val="EB6EA5"/>
                </a:solidFill>
                <a:effectLst>
                  <a:outerShdw blurRad="508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方正魏碑简体" charset="0"/>
                <a:ea typeface="方正魏碑简体" charset="0"/>
              </a:rPr>
              <a:t>5</a:t>
            </a:r>
            <a:r>
              <a:rPr lang="zh-CN" altLang="en-US" sz="2400">
                <a:ln>
                  <a:noFill/>
                </a:ln>
                <a:solidFill>
                  <a:srgbClr val="EB6EA5"/>
                </a:solidFill>
                <a:effectLst>
                  <a:outerShdw blurRad="508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方正魏碑简体" charset="0"/>
                <a:ea typeface="方正魏碑简体" charset="0"/>
              </a:rPr>
              <a:t>年， 共同经历了人生中最美好的青春岁月，5年来我们风雨共济，留下了无数美好的回忆。今天，我们终于结婚了。激动、开心、幸福，更多的是感谢。借此机会，我要感谢我的父母把我养育成人，感谢我的岳父岳母把如此优秀的女儿放心地交给我，更要感谢在座的各位亲朋好友对我们的祝福与关心。请相信我，我会永远深深爱着我的妻子，并通过我们勤劳智慧的双手，一定会创造美满的幸福家庭。</a:t>
            </a:r>
          </a:p>
          <a:p>
            <a:endParaRPr lang="zh-CN" altLang="en-US" sz="2400">
              <a:ln>
                <a:noFill/>
              </a:ln>
              <a:solidFill>
                <a:srgbClr val="EB6EA5"/>
              </a:solidFill>
              <a:effectLst>
                <a:outerShdw blurRad="50800" dist="38100" dir="2700000" algn="tl" rotWithShape="0">
                  <a:prstClr val="black">
                    <a:alpha val="28000"/>
                  </a:prstClr>
                </a:outerShdw>
              </a:effectLst>
              <a:latin typeface="方正魏碑简体" charset="0"/>
              <a:ea typeface="方正魏碑简体" charset="0"/>
            </a:endParaRPr>
          </a:p>
          <a:p>
            <a:r>
              <a:rPr lang="zh-CN" altLang="en-US" sz="2400">
                <a:ln>
                  <a:noFill/>
                </a:ln>
                <a:solidFill>
                  <a:srgbClr val="EB6EA5"/>
                </a:solidFill>
                <a:effectLst>
                  <a:outerShdw blurRad="50800" dist="38100" dir="2700000" algn="tl" rotWithShape="0">
                    <a:prstClr val="black">
                      <a:alpha val="28000"/>
                    </a:prstClr>
                  </a:outerShdw>
                </a:effectLst>
                <a:latin typeface="方正魏碑简体" charset="0"/>
                <a:ea typeface="方正魏碑简体" charset="0"/>
              </a:rPr>
              <a:t>       最后，请大家与我们一起分享这幸福快乐的日子。 </a:t>
            </a:r>
          </a:p>
        </p:txBody>
      </p:sp>
      <p:pic>
        <p:nvPicPr>
          <p:cNvPr id="9" name="图片 8" descr="5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40000">
            <a:off x="9000490" y="169545"/>
            <a:ext cx="3079750" cy="2076450"/>
          </a:xfrm>
          <a:prstGeom prst="rect">
            <a:avLst/>
          </a:prstGeom>
        </p:spPr>
      </p:pic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solidFill>
            <a:srgbClr val="FFFFFF">
              <a:alpha val="88000"/>
            </a:srgbClr>
          </a:solidFill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635760" y="2259330"/>
            <a:ext cx="2747010" cy="217233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5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V="1">
            <a:off x="671830" y="191135"/>
            <a:ext cx="4810760" cy="3881120"/>
          </a:xfrm>
          <a:prstGeom prst="rect">
            <a:avLst/>
          </a:prstGeom>
        </p:spPr>
      </p:pic>
      <p:pic>
        <p:nvPicPr>
          <p:cNvPr id="5" name="图片 4" descr="5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618490" y="2618740"/>
            <a:ext cx="4810760" cy="38811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511800" y="565785"/>
            <a:ext cx="5963285" cy="1844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>
                <a:solidFill>
                  <a:srgbClr val="EB6EA5"/>
                </a:solidFill>
                <a:latin typeface="汉真广标" charset="0"/>
                <a:ea typeface="汉真广标" charset="0"/>
              </a:rPr>
              <a:t>幸福</a:t>
            </a:r>
            <a:endParaRPr lang="zh-CN" altLang="en-US" sz="6600">
              <a:solidFill>
                <a:srgbClr val="EB6EA5"/>
              </a:solidFill>
              <a:latin typeface="汉真广标" charset="0"/>
              <a:ea typeface="汉真广标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690610" y="442595"/>
            <a:ext cx="2868295" cy="930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>
                <a:solidFill>
                  <a:srgbClr val="EB6EA5"/>
                </a:solidFill>
                <a:latin typeface="Gill Sans Ultra Bold" charset="0"/>
              </a:rPr>
              <a:t>L    VE</a:t>
            </a:r>
          </a:p>
        </p:txBody>
      </p:sp>
      <p:sp>
        <p:nvSpPr>
          <p:cNvPr id="12" name="心形 11"/>
          <p:cNvSpPr/>
          <p:nvPr/>
        </p:nvSpPr>
        <p:spPr>
          <a:xfrm>
            <a:off x="9343390" y="676275"/>
            <a:ext cx="720090" cy="516255"/>
          </a:xfrm>
          <a:prstGeom prst="heart">
            <a:avLst/>
          </a:prstGeom>
          <a:solidFill>
            <a:srgbClr val="EB6EA5"/>
          </a:solidFill>
          <a:ln w="73025">
            <a:solidFill>
              <a:srgbClr val="F8C9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718550" y="1156970"/>
            <a:ext cx="302196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>
                <a:solidFill>
                  <a:schemeClr val="bg2">
                    <a:lumMod val="50000"/>
                  </a:schemeClr>
                </a:solidFill>
                <a:latin typeface="汉真广标" charset="0"/>
                <a:ea typeface="汉真广标" charset="0"/>
              </a:rPr>
              <a:t>宣言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707380" y="2749550"/>
            <a:ext cx="5779135" cy="329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None/>
            </a:pPr>
            <a:r>
              <a:rPr lang="en-US" altLang="zh-CN" sz="2800">
                <a:ln>
                  <a:noFill/>
                </a:ln>
                <a:solidFill>
                  <a:srgbClr val="EB6EA5"/>
                </a:solidFill>
                <a:effectLst>
                  <a:outerShdw blurRad="50800" dist="38100" dir="2700000" sx="99000" sy="99000" algn="tl" rotWithShape="0">
                    <a:schemeClr val="bg2">
                      <a:lumMod val="25000"/>
                      <a:alpha val="98000"/>
                    </a:schemeClr>
                  </a:outerShdw>
                </a:effectLst>
                <a:latin typeface="方正综艺简体" charset="0"/>
                <a:ea typeface="方正综艺简体" charset="0"/>
              </a:rPr>
              <a:t>        </a:t>
            </a:r>
            <a:r>
              <a:rPr lang="zh-CN" altLang="en-US" sz="2800" spc="100">
                <a:ln>
                  <a:noFill/>
                </a:ln>
                <a:solidFill>
                  <a:srgbClr val="EB6EA5"/>
                </a:solidFill>
                <a:effectLst>
                  <a:outerShdw blurRad="50800" dist="38100" dir="2700000" sx="99000" sy="99000" algn="tl" rotWithShape="0">
                    <a:schemeClr val="bg2">
                      <a:lumMod val="25000"/>
                      <a:alpha val="98000"/>
                    </a:schemeClr>
                  </a:outerShdw>
                </a:effectLst>
                <a:uFillTx/>
                <a:latin typeface="方正综艺简体" charset="0"/>
                <a:ea typeface="方正综艺简体" charset="0"/>
              </a:rPr>
              <a:t>我们终于走到这一步，中间经过弯弯曲曲的路，最后都可以顺利到达，将来这条路或者有沙石、荆棘，但不用怕，不管怎样都有我在这陪着你。</a:t>
            </a:r>
          </a:p>
        </p:txBody>
      </p:sp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1"/>
      <p:bldP spid="12" grpId="0" animBg="1"/>
      <p:bldP spid="13" grpId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603250" y="2075815"/>
            <a:ext cx="10905490" cy="4329430"/>
          </a:xfrm>
          <a:prstGeom prst="round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noFill/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1"/>
          <p:cNvSpPr/>
          <p:nvPr/>
        </p:nvSpPr>
        <p:spPr>
          <a:xfrm rot="480000">
            <a:off x="8961120" y="1157605"/>
            <a:ext cx="2508250" cy="2092325"/>
          </a:xfrm>
          <a:custGeom>
            <a:avLst/>
            <a:gdLst>
              <a:gd name="connsiteX0" fmla="*/ 3618 w 6745"/>
              <a:gd name="connsiteY0" fmla="*/ 1141 h 5208"/>
              <a:gd name="connsiteX1" fmla="*/ 3264 w 6745"/>
              <a:gd name="connsiteY1" fmla="*/ 5209 h 5208"/>
              <a:gd name="connsiteX2" fmla="*/ 3618 w 6745"/>
              <a:gd name="connsiteY2" fmla="*/ 1141 h 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45" h="5209">
                <a:moveTo>
                  <a:pt x="3618" y="1141"/>
                </a:moveTo>
                <a:cubicBezTo>
                  <a:pt x="5012" y="-1795"/>
                  <a:pt x="10093" y="1434"/>
                  <a:pt x="3264" y="5209"/>
                </a:cubicBezTo>
                <a:cubicBezTo>
                  <a:pt x="-3565" y="1434"/>
                  <a:pt x="2224" y="-1795"/>
                  <a:pt x="3618" y="1141"/>
                </a:cubicBez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 w="1397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562350" y="564515"/>
            <a:ext cx="4043045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dist"/>
            <a:r>
              <a:rPr lang="zh-CN" altLang="en-US" sz="9600">
                <a:solidFill>
                  <a:srgbClr val="EB6EA5"/>
                </a:solidFill>
                <a:latin typeface="汉真广标" charset="0"/>
                <a:ea typeface="汉真广标" charset="0"/>
              </a:rPr>
              <a:t>目录</a:t>
            </a:r>
          </a:p>
        </p:txBody>
      </p:sp>
      <p:pic>
        <p:nvPicPr>
          <p:cNvPr id="6" name="图片 5" descr="(⊙o⊙)…t"/>
          <p:cNvPicPr>
            <a:picLocks noChangeAspect="1"/>
          </p:cNvPicPr>
          <p:nvPr/>
        </p:nvPicPr>
        <p:blipFill>
          <a:blip r:embed="rId4"/>
          <a:srcRect l="63857" t="70159" r="26900" b="15356"/>
          <a:stretch>
            <a:fillRect/>
          </a:stretch>
        </p:blipFill>
        <p:spPr>
          <a:xfrm>
            <a:off x="1079500" y="2183130"/>
            <a:ext cx="1083310" cy="1144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 descr="啊"/>
          <p:cNvPicPr>
            <a:picLocks noChangeAspect="1"/>
          </p:cNvPicPr>
          <p:nvPr/>
        </p:nvPicPr>
        <p:blipFill>
          <a:blip r:embed="rId5"/>
          <a:srcRect l="24867" t="42903" r="59899" b="33268"/>
          <a:stretch>
            <a:fillRect/>
          </a:stretch>
        </p:blipFill>
        <p:spPr>
          <a:xfrm>
            <a:off x="861695" y="3081655"/>
            <a:ext cx="1532255" cy="1616075"/>
          </a:xfrm>
          <a:prstGeom prst="rect">
            <a:avLst/>
          </a:prstGeom>
        </p:spPr>
      </p:pic>
      <p:pic>
        <p:nvPicPr>
          <p:cNvPr id="7" name="图片 6" descr="是"/>
          <p:cNvPicPr>
            <a:picLocks noChangeAspect="1"/>
          </p:cNvPicPr>
          <p:nvPr/>
        </p:nvPicPr>
        <p:blipFill>
          <a:blip r:embed="rId6"/>
          <a:srcRect l="61616" t="53755" r="25789" b="28755"/>
          <a:stretch>
            <a:fillRect/>
          </a:stretch>
        </p:blipFill>
        <p:spPr>
          <a:xfrm>
            <a:off x="913130" y="4706620"/>
            <a:ext cx="1317625" cy="123380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531745" y="2362200"/>
            <a:ext cx="5105400" cy="641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EB6EA5"/>
                </a:solidFill>
                <a:effectLst>
                  <a:outerShdw blurRad="50800" dist="38100" algn="l" rotWithShape="0">
                    <a:schemeClr val="tx2">
                      <a:lumMod val="75000"/>
                      <a:alpha val="40000"/>
                    </a:schemeClr>
                  </a:outerShdw>
                </a:effectLst>
                <a:latin typeface="方正综艺简体" charset="0"/>
                <a:ea typeface="方正综艺简体" charset="0"/>
              </a:rPr>
              <a:t>       </a:t>
            </a:r>
            <a:r>
              <a:rPr lang="zh-CN" altLang="zh-CN">
                <a:solidFill>
                  <a:srgbClr val="EB6EA5"/>
                </a:solidFill>
                <a:effectLst>
                  <a:outerShdw blurRad="50800" dist="38100" algn="l" rotWithShape="0">
                    <a:schemeClr val="tx2">
                      <a:lumMod val="75000"/>
                      <a:alpha val="40000"/>
                    </a:schemeClr>
                  </a:outerShdw>
                </a:effectLst>
                <a:latin typeface="方正综艺简体" charset="0"/>
                <a:ea typeface="方正综艺简体" charset="0"/>
              </a:rPr>
              <a:t>输入所需文字，本模板所有文字，图片，图标均可随意更改。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536825" y="3576320"/>
            <a:ext cx="5105400" cy="641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EB6EA5"/>
                </a:solidFill>
                <a:effectLst>
                  <a:outerShdw blurRad="50800" dist="38100" algn="l" rotWithShape="0">
                    <a:schemeClr val="tx2">
                      <a:lumMod val="75000"/>
                      <a:alpha val="40000"/>
                    </a:schemeClr>
                  </a:outerShdw>
                </a:effectLst>
                <a:latin typeface="方正综艺简体" charset="0"/>
                <a:ea typeface="方正综艺简体" charset="0"/>
              </a:rPr>
              <a:t>       </a:t>
            </a:r>
            <a:r>
              <a:rPr lang="zh-CN" altLang="zh-CN">
                <a:solidFill>
                  <a:srgbClr val="EB6EA5"/>
                </a:solidFill>
                <a:effectLst>
                  <a:outerShdw blurRad="50800" dist="38100" algn="l" rotWithShape="0">
                    <a:schemeClr val="tx2">
                      <a:lumMod val="75000"/>
                      <a:alpha val="40000"/>
                    </a:schemeClr>
                  </a:outerShdw>
                </a:effectLst>
                <a:latin typeface="方正综艺简体" charset="0"/>
                <a:ea typeface="方正综艺简体" charset="0"/>
              </a:rPr>
              <a:t>输入所需文字，本模板所有文字，图片，图标均可随意更改。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531745" y="4912360"/>
            <a:ext cx="5105400" cy="641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EB6EA5"/>
                </a:solidFill>
                <a:effectLst>
                  <a:outerShdw blurRad="50800" dist="38100" algn="l" rotWithShape="0">
                    <a:schemeClr val="tx2">
                      <a:lumMod val="75000"/>
                      <a:alpha val="40000"/>
                    </a:schemeClr>
                  </a:outerShdw>
                </a:effectLst>
                <a:latin typeface="方正综艺简体" charset="0"/>
                <a:ea typeface="方正综艺简体" charset="0"/>
              </a:rPr>
              <a:t>       </a:t>
            </a:r>
            <a:r>
              <a:rPr lang="zh-CN" altLang="zh-CN">
                <a:solidFill>
                  <a:srgbClr val="EB6EA5"/>
                </a:solidFill>
                <a:effectLst>
                  <a:outerShdw blurRad="50800" dist="38100" algn="l" rotWithShape="0">
                    <a:schemeClr val="tx2">
                      <a:lumMod val="75000"/>
                      <a:alpha val="40000"/>
                    </a:schemeClr>
                  </a:outerShdw>
                </a:effectLst>
                <a:latin typeface="方正综艺简体" charset="0"/>
                <a:ea typeface="方正综艺简体" charset="0"/>
              </a:rPr>
              <a:t>输入所需文字，本模板所有文字，图片，图标均可随意更改。</a:t>
            </a:r>
          </a:p>
        </p:txBody>
      </p:sp>
      <p:pic>
        <p:nvPicPr>
          <p:cNvPr id="12" name="图片 11" descr="44"/>
          <p:cNvPicPr>
            <a:picLocks noChangeAspect="1"/>
          </p:cNvPicPr>
          <p:nvPr/>
        </p:nvPicPr>
        <p:blipFill>
          <a:blip r:embed="rId7"/>
          <a:srcRect l="33138" t="50066" r="51938" b="27350"/>
          <a:stretch>
            <a:fillRect/>
          </a:stretch>
        </p:blipFill>
        <p:spPr>
          <a:xfrm>
            <a:off x="8912225" y="3473450"/>
            <a:ext cx="2665095" cy="2719070"/>
          </a:xfrm>
          <a:prstGeom prst="rect">
            <a:avLst/>
          </a:prstGeom>
          <a:solidFill>
            <a:srgbClr val="FFFFFF">
              <a:alpha val="57000"/>
            </a:srgbClr>
          </a:solidFill>
        </p:spPr>
      </p:pic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" grpId="0"/>
      <p:bldP spid="8" grpId="1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solidFill>
            <a:schemeClr val="bg1">
              <a:alpha val="79000"/>
            </a:schemeClr>
          </a:solidFill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>
            <a:endCxn id="11" idx="2"/>
          </p:cNvCxnSpPr>
          <p:nvPr/>
        </p:nvCxnSpPr>
        <p:spPr>
          <a:xfrm flipH="1">
            <a:off x="6052185" y="431800"/>
            <a:ext cx="1905" cy="6054090"/>
          </a:xfrm>
          <a:prstGeom prst="line">
            <a:avLst/>
          </a:prstGeom>
          <a:ln w="38100">
            <a:solidFill>
              <a:srgbClr val="EB6E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5922010" y="890905"/>
            <a:ext cx="265430" cy="265430"/>
            <a:chOff x="9326" y="1403"/>
            <a:chExt cx="418" cy="418"/>
          </a:xfrm>
        </p:grpSpPr>
        <p:sp>
          <p:nvSpPr>
            <p:cNvPr id="3" name="椭圆 2"/>
            <p:cNvSpPr/>
            <p:nvPr/>
          </p:nvSpPr>
          <p:spPr>
            <a:xfrm>
              <a:off x="9326" y="1403"/>
              <a:ext cx="418" cy="418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EB6E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9462" y="1539"/>
              <a:ext cx="145" cy="145"/>
            </a:xfrm>
            <a:prstGeom prst="ellipse">
              <a:avLst/>
            </a:prstGeom>
            <a:solidFill>
              <a:srgbClr val="EB6EA5"/>
            </a:solidFill>
            <a:ln>
              <a:solidFill>
                <a:srgbClr val="EB6E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37250" y="2572385"/>
            <a:ext cx="265430" cy="265430"/>
            <a:chOff x="9326" y="1403"/>
            <a:chExt cx="418" cy="418"/>
          </a:xfrm>
        </p:grpSpPr>
        <p:sp>
          <p:nvSpPr>
            <p:cNvPr id="8" name="椭圆 7"/>
            <p:cNvSpPr/>
            <p:nvPr/>
          </p:nvSpPr>
          <p:spPr>
            <a:xfrm>
              <a:off x="9326" y="1403"/>
              <a:ext cx="418" cy="418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EB6E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9462" y="1539"/>
              <a:ext cx="145" cy="145"/>
            </a:xfrm>
            <a:prstGeom prst="ellipse">
              <a:avLst/>
            </a:prstGeom>
            <a:solidFill>
              <a:srgbClr val="EB6EA5"/>
            </a:solidFill>
            <a:ln>
              <a:solidFill>
                <a:srgbClr val="EB6E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28360" y="4112895"/>
            <a:ext cx="265430" cy="265430"/>
            <a:chOff x="9326" y="1403"/>
            <a:chExt cx="418" cy="418"/>
          </a:xfrm>
        </p:grpSpPr>
        <p:sp>
          <p:nvSpPr>
            <p:cNvPr id="12" name="椭圆 11"/>
            <p:cNvSpPr/>
            <p:nvPr/>
          </p:nvSpPr>
          <p:spPr>
            <a:xfrm>
              <a:off x="9326" y="1403"/>
              <a:ext cx="418" cy="418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EB6E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9462" y="1539"/>
              <a:ext cx="145" cy="145"/>
            </a:xfrm>
            <a:prstGeom prst="ellipse">
              <a:avLst/>
            </a:prstGeom>
            <a:solidFill>
              <a:srgbClr val="EB6EA5"/>
            </a:solidFill>
            <a:ln>
              <a:solidFill>
                <a:srgbClr val="EB6E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2230755" y="3505200"/>
            <a:ext cx="2251075" cy="2759075"/>
          </a:xfrm>
          <a:prstGeom prst="rect">
            <a:avLst/>
          </a:prstGeom>
          <a:solidFill>
            <a:srgbClr val="F199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4836795" y="1076325"/>
            <a:ext cx="958215" cy="256540"/>
          </a:xfrm>
          <a:prstGeom prst="line">
            <a:avLst/>
          </a:prstGeom>
          <a:ln w="22225">
            <a:solidFill>
              <a:srgbClr val="EB6EA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 descr="88_191644_a04c76e4619ff5b"/>
          <p:cNvPicPr>
            <a:picLocks noChangeAspect="1"/>
          </p:cNvPicPr>
          <p:nvPr/>
        </p:nvPicPr>
        <p:blipFill>
          <a:blip r:embed="rId3"/>
          <a:srcRect l="2965"/>
          <a:stretch>
            <a:fillRect/>
          </a:stretch>
        </p:blipFill>
        <p:spPr>
          <a:xfrm>
            <a:off x="2310765" y="3729355"/>
            <a:ext cx="2080895" cy="144462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667000" y="5215890"/>
            <a:ext cx="1696720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chemeClr val="tx2"/>
                </a:solidFill>
                <a:latin typeface="叶根友钢笔行书升级版" charset="0"/>
                <a:ea typeface="叶根友钢笔行书升级版" charset="0"/>
              </a:rPr>
              <a:t>遇 见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642360" y="5866130"/>
            <a:ext cx="11938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tx2"/>
                </a:solidFill>
                <a:latin typeface="Pristina" charset="0"/>
              </a:rPr>
              <a:t> 2010 . 5</a:t>
            </a: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6391910" y="2320925"/>
            <a:ext cx="601345" cy="363220"/>
          </a:xfrm>
          <a:prstGeom prst="line">
            <a:avLst/>
          </a:prstGeom>
          <a:ln w="22225">
            <a:solidFill>
              <a:srgbClr val="EB6EA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7174865" y="3962400"/>
            <a:ext cx="4067175" cy="2289175"/>
          </a:xfrm>
          <a:prstGeom prst="rect">
            <a:avLst/>
          </a:prstGeom>
          <a:solidFill>
            <a:srgbClr val="F199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 descr="113460801046d556d9l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7260" y="4145280"/>
            <a:ext cx="2957195" cy="197167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0378440" y="4100195"/>
            <a:ext cx="1696720" cy="1310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chemeClr val="tx2"/>
                </a:solidFill>
                <a:latin typeface="叶根友钢笔行书升级版" charset="0"/>
                <a:ea typeface="叶根友钢笔行书升级版" charset="0"/>
              </a:rPr>
              <a:t>热</a:t>
            </a:r>
          </a:p>
          <a:p>
            <a:r>
              <a:rPr lang="zh-CN" altLang="en-US" sz="4000">
                <a:solidFill>
                  <a:schemeClr val="tx2"/>
                </a:solidFill>
                <a:latin typeface="叶根友钢笔行书升级版" charset="0"/>
                <a:ea typeface="叶根友钢笔行书升级版" charset="0"/>
              </a:rPr>
              <a:t>恋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0393680" y="5618480"/>
            <a:ext cx="11938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tx2"/>
                </a:solidFill>
                <a:latin typeface="Pristina" charset="0"/>
              </a:rPr>
              <a:t> 2011 . 8</a:t>
            </a: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6264910" y="4230370"/>
            <a:ext cx="728345" cy="15240"/>
          </a:xfrm>
          <a:prstGeom prst="line">
            <a:avLst/>
          </a:prstGeom>
          <a:ln w="22225">
            <a:solidFill>
              <a:srgbClr val="EB6EA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5923280" y="5164455"/>
            <a:ext cx="265430" cy="265430"/>
            <a:chOff x="9326" y="1403"/>
            <a:chExt cx="418" cy="418"/>
          </a:xfrm>
        </p:grpSpPr>
        <p:sp>
          <p:nvSpPr>
            <p:cNvPr id="29" name="椭圆 28"/>
            <p:cNvSpPr/>
            <p:nvPr/>
          </p:nvSpPr>
          <p:spPr>
            <a:xfrm>
              <a:off x="9326" y="1403"/>
              <a:ext cx="418" cy="418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EB6E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9462" y="1539"/>
              <a:ext cx="145" cy="145"/>
            </a:xfrm>
            <a:prstGeom prst="ellipse">
              <a:avLst/>
            </a:prstGeom>
            <a:solidFill>
              <a:srgbClr val="EB6EA5"/>
            </a:solidFill>
            <a:ln>
              <a:solidFill>
                <a:srgbClr val="EB6E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4910455" y="5016500"/>
            <a:ext cx="909320" cy="193675"/>
          </a:xfrm>
          <a:prstGeom prst="line">
            <a:avLst/>
          </a:prstGeom>
          <a:ln w="22225">
            <a:solidFill>
              <a:srgbClr val="EB6EA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574040" y="737235"/>
            <a:ext cx="4067175" cy="2289175"/>
          </a:xfrm>
          <a:prstGeom prst="rect">
            <a:avLst/>
          </a:prstGeom>
          <a:solidFill>
            <a:srgbClr val="F199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2857500" y="822960"/>
            <a:ext cx="1471295" cy="586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tx2"/>
                </a:solidFill>
                <a:latin typeface="Segoe Script" charset="0"/>
                <a:ea typeface="叶根友钢笔行书升级版" charset="0"/>
              </a:rPr>
              <a:t>future</a:t>
            </a:r>
          </a:p>
        </p:txBody>
      </p:sp>
      <p:pic>
        <p:nvPicPr>
          <p:cNvPr id="39" name="图片 38" descr="20141116102037_SWMj3.thumb.700_0"/>
          <p:cNvPicPr>
            <a:picLocks noChangeAspect="1"/>
          </p:cNvPicPr>
          <p:nvPr/>
        </p:nvPicPr>
        <p:blipFill>
          <a:blip r:embed="rId5"/>
          <a:srcRect l="5371" t="1248" r="5656" b="7645"/>
          <a:stretch>
            <a:fillRect/>
          </a:stretch>
        </p:blipFill>
        <p:spPr>
          <a:xfrm>
            <a:off x="880745" y="835025"/>
            <a:ext cx="1589405" cy="2116455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2844800" y="1390650"/>
            <a:ext cx="169672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>
                <a:solidFill>
                  <a:schemeClr val="tx2"/>
                </a:solidFill>
                <a:latin typeface="叶根友毛笔行书" charset="0"/>
                <a:ea typeface="叶根友毛笔行书" charset="0"/>
              </a:rPr>
              <a:t>未来</a:t>
            </a:r>
          </a:p>
        </p:txBody>
      </p:sp>
      <p:sp>
        <p:nvSpPr>
          <p:cNvPr id="41" name="矩形 40"/>
          <p:cNvSpPr/>
          <p:nvPr/>
        </p:nvSpPr>
        <p:spPr>
          <a:xfrm>
            <a:off x="7282815" y="440690"/>
            <a:ext cx="2994025" cy="3248660"/>
          </a:xfrm>
          <a:prstGeom prst="rect">
            <a:avLst/>
          </a:prstGeom>
          <a:solidFill>
            <a:srgbClr val="F199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 descr="11346094030e95751b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0930" y="1709420"/>
            <a:ext cx="2656205" cy="1775460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7246620" y="617855"/>
            <a:ext cx="4678045" cy="882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tx2"/>
                </a:solidFill>
                <a:latin typeface="Segoe Script" charset="0"/>
                <a:ea typeface="叶根友钢笔行书升级版" charset="0"/>
              </a:rPr>
              <a:t>Today </a:t>
            </a:r>
          </a:p>
          <a:p>
            <a:r>
              <a:rPr lang="en-US" altLang="zh-CN" sz="2400" b="1">
                <a:solidFill>
                  <a:schemeClr val="tx2"/>
                </a:solidFill>
                <a:latin typeface="Segoe Script" charset="0"/>
                <a:ea typeface="叶根友钢笔行书升级版" charset="0"/>
              </a:rPr>
              <a:t> They got married</a:t>
            </a:r>
          </a:p>
        </p:txBody>
      </p:sp>
      <p:pic>
        <p:nvPicPr>
          <p:cNvPr id="48" name="图片 47" descr="啊"/>
          <p:cNvPicPr>
            <a:picLocks noChangeAspect="1"/>
          </p:cNvPicPr>
          <p:nvPr/>
        </p:nvPicPr>
        <p:blipFill>
          <a:blip r:embed="rId7"/>
          <a:srcRect l="27361" t="47940" r="62083" b="33820"/>
          <a:stretch>
            <a:fillRect/>
          </a:stretch>
        </p:blipFill>
        <p:spPr>
          <a:xfrm>
            <a:off x="570230" y="4855845"/>
            <a:ext cx="1224915" cy="1426845"/>
          </a:xfrm>
          <a:prstGeom prst="rect">
            <a:avLst/>
          </a:prstGeom>
        </p:spPr>
      </p:pic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7" grpId="0"/>
      <p:bldP spid="18" grpId="0"/>
      <p:bldP spid="20" grpId="0" bldLvl="0" animBg="1"/>
      <p:bldP spid="22" grpId="0"/>
      <p:bldP spid="23" grpId="0"/>
      <p:bldP spid="32" grpId="0" bldLvl="0" animBg="1"/>
      <p:bldP spid="38" grpId="0"/>
      <p:bldP spid="40" grpId="0"/>
      <p:bldP spid="41" grpId="0" bldLvl="0" animBg="1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solidFill>
            <a:srgbClr val="FFFFFF">
              <a:alpha val="79000"/>
            </a:srgbClr>
          </a:solidFill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820150" y="1755775"/>
            <a:ext cx="1459865" cy="100076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129905" y="2945130"/>
            <a:ext cx="1459865" cy="100076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512820" y="4138930"/>
            <a:ext cx="1459865" cy="1000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907530" y="4133215"/>
            <a:ext cx="1459865" cy="100076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155690" y="2953385"/>
            <a:ext cx="1459865" cy="100076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032125" y="747395"/>
            <a:ext cx="1459865" cy="100076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617345" y="1814195"/>
            <a:ext cx="1459865" cy="1000760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183765" y="2952115"/>
            <a:ext cx="1459865" cy="1000760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7303770" y="659130"/>
            <a:ext cx="1459865" cy="1000760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234305" y="4908550"/>
            <a:ext cx="1459865" cy="1000760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522980" y="4138930"/>
            <a:ext cx="1459865" cy="100076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830445" y="1290320"/>
            <a:ext cx="826770" cy="1261110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6193155" y="1294765"/>
            <a:ext cx="826770" cy="1261110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433310" y="1912620"/>
            <a:ext cx="1153160" cy="822325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353435" y="1917065"/>
            <a:ext cx="1153160" cy="82232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313555" y="2999740"/>
            <a:ext cx="1459865" cy="1000760"/>
          </a:xfrm>
          <a:prstGeom prst="rect">
            <a:avLst/>
          </a:prstGeom>
          <a:blipFill rotWithShape="1">
            <a:blip r:embed="rId14"/>
            <a:stretch>
              <a:fillRect/>
            </a:stretch>
          </a:blipFill>
          <a:ln w="254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 descr="55】、"/>
          <p:cNvPicPr>
            <a:picLocks noChangeAspect="1"/>
          </p:cNvPicPr>
          <p:nvPr/>
        </p:nvPicPr>
        <p:blipFill>
          <a:blip r:embed="rId15"/>
          <a:srcRect l="72734" t="52931" r="16307" b="29457"/>
          <a:stretch>
            <a:fillRect/>
          </a:stretch>
        </p:blipFill>
        <p:spPr>
          <a:xfrm rot="420000">
            <a:off x="572135" y="4782185"/>
            <a:ext cx="1167765" cy="1265555"/>
          </a:xfrm>
          <a:prstGeom prst="rect">
            <a:avLst/>
          </a:prstGeom>
        </p:spPr>
      </p:pic>
      <p:pic>
        <p:nvPicPr>
          <p:cNvPr id="32" name="图片 31" descr="55】、"/>
          <p:cNvPicPr>
            <a:picLocks noChangeAspect="1"/>
          </p:cNvPicPr>
          <p:nvPr/>
        </p:nvPicPr>
        <p:blipFill>
          <a:blip r:embed="rId15"/>
          <a:srcRect l="72734" t="52931" r="16307" b="29457"/>
          <a:stretch>
            <a:fillRect/>
          </a:stretch>
        </p:blipFill>
        <p:spPr>
          <a:xfrm rot="420000">
            <a:off x="1586865" y="5620385"/>
            <a:ext cx="741680" cy="803910"/>
          </a:xfrm>
          <a:prstGeom prst="rect">
            <a:avLst/>
          </a:prstGeom>
        </p:spPr>
      </p:pic>
      <p:pic>
        <p:nvPicPr>
          <p:cNvPr id="33" name="图片 32" descr="55】、"/>
          <p:cNvPicPr>
            <a:picLocks noChangeAspect="1"/>
          </p:cNvPicPr>
          <p:nvPr/>
        </p:nvPicPr>
        <p:blipFill>
          <a:blip r:embed="rId15"/>
          <a:srcRect l="72734" t="52931" r="16307" b="29457"/>
          <a:stretch>
            <a:fillRect/>
          </a:stretch>
        </p:blipFill>
        <p:spPr>
          <a:xfrm rot="420000">
            <a:off x="2150745" y="5151120"/>
            <a:ext cx="1218565" cy="1321435"/>
          </a:xfrm>
          <a:prstGeom prst="rect">
            <a:avLst/>
          </a:prstGeom>
        </p:spPr>
      </p:pic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solidFill>
            <a:srgbClr val="FFFFFF">
              <a:alpha val="54000"/>
            </a:srgbClr>
          </a:solidFill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5116830" y="2901950"/>
            <a:ext cx="5471795" cy="3359150"/>
          </a:xfrm>
          <a:prstGeom prst="roundRect">
            <a:avLst>
              <a:gd name="adj" fmla="val 7561"/>
            </a:avLst>
          </a:prstGeom>
          <a:blipFill rotWithShape="1">
            <a:blip r:embed="rId3"/>
            <a:stretch>
              <a:fillRect/>
            </a:stretch>
          </a:blipFill>
          <a:ln w="889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726440" y="605155"/>
            <a:ext cx="3768090" cy="5565140"/>
          </a:xfrm>
          <a:prstGeom prst="roundRect">
            <a:avLst>
              <a:gd name="adj" fmla="val 7236"/>
            </a:avLst>
          </a:prstGeom>
          <a:blipFill rotWithShape="1">
            <a:blip r:embed="rId4"/>
            <a:stretch>
              <a:fillRect/>
            </a:stretch>
          </a:blipFill>
          <a:ln w="889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035550" y="554355"/>
            <a:ext cx="2786380" cy="2204720"/>
          </a:xfrm>
          <a:prstGeom prst="round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7907020" y="558165"/>
            <a:ext cx="2806700" cy="2195195"/>
          </a:xfrm>
          <a:prstGeom prst="round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365"/>
          <p:cNvPicPr>
            <a:picLocks noChangeAspect="1"/>
          </p:cNvPicPr>
          <p:nvPr/>
        </p:nvPicPr>
        <p:blipFill>
          <a:blip r:embed="rId7"/>
          <a:srcRect l="16288" t="69082" r="70208" b="13371"/>
          <a:stretch>
            <a:fillRect/>
          </a:stretch>
        </p:blipFill>
        <p:spPr>
          <a:xfrm>
            <a:off x="10246995" y="5052060"/>
            <a:ext cx="2125345" cy="1862455"/>
          </a:xfrm>
          <a:prstGeom prst="rect">
            <a:avLst/>
          </a:prstGeom>
        </p:spPr>
      </p:pic>
      <p:pic>
        <p:nvPicPr>
          <p:cNvPr id="9" name="图片 8" descr="365"/>
          <p:cNvPicPr>
            <a:picLocks noChangeAspect="1"/>
          </p:cNvPicPr>
          <p:nvPr/>
        </p:nvPicPr>
        <p:blipFill>
          <a:blip r:embed="rId7"/>
          <a:srcRect l="16288" t="69082" r="70208" b="13371"/>
          <a:stretch>
            <a:fillRect/>
          </a:stretch>
        </p:blipFill>
        <p:spPr>
          <a:xfrm>
            <a:off x="10250805" y="5686425"/>
            <a:ext cx="1104265" cy="967740"/>
          </a:xfrm>
          <a:prstGeom prst="rect">
            <a:avLst/>
          </a:prstGeom>
        </p:spPr>
      </p:pic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noFill/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1135643324c8b06e59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5" y="745490"/>
            <a:ext cx="7621905" cy="508127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581660" y="799465"/>
            <a:ext cx="3103880" cy="5085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79805" y="1534795"/>
            <a:ext cx="2093595" cy="1190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EB6EA5"/>
                </a:solidFill>
                <a:effectLst>
                  <a:outerShdw blurRad="50800" dist="38100" algn="l" rotWithShape="0">
                    <a:schemeClr val="tx2">
                      <a:lumMod val="75000"/>
                      <a:alpha val="40000"/>
                    </a:schemeClr>
                  </a:outerShdw>
                </a:effectLst>
                <a:latin typeface="方正综艺简体" charset="0"/>
                <a:ea typeface="方正综艺简体" charset="0"/>
              </a:rPr>
              <a:t>       </a:t>
            </a:r>
            <a:r>
              <a:rPr lang="zh-CN" altLang="zh-CN">
                <a:solidFill>
                  <a:srgbClr val="EB6EA5"/>
                </a:solidFill>
                <a:effectLst>
                  <a:outerShdw blurRad="50800" dist="38100" algn="l" rotWithShape="0">
                    <a:schemeClr val="tx2">
                      <a:lumMod val="75000"/>
                      <a:alpha val="40000"/>
                    </a:schemeClr>
                  </a:outerShdw>
                </a:effectLst>
                <a:latin typeface="方正综艺简体" charset="0"/>
                <a:ea typeface="方正综艺简体" charset="0"/>
              </a:rPr>
              <a:t>输入所需文字，本模板所有文字，图片，图标均可随意更改。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74725" y="3023235"/>
            <a:ext cx="2093595" cy="1190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EB6EA5"/>
                </a:solidFill>
                <a:effectLst>
                  <a:outerShdw blurRad="50800" dist="38100" algn="l" rotWithShape="0">
                    <a:schemeClr val="tx2">
                      <a:lumMod val="75000"/>
                      <a:alpha val="40000"/>
                    </a:schemeClr>
                  </a:outerShdw>
                </a:effectLst>
                <a:latin typeface="方正综艺简体" charset="0"/>
                <a:ea typeface="方正综艺简体" charset="0"/>
              </a:rPr>
              <a:t>       </a:t>
            </a:r>
            <a:r>
              <a:rPr lang="zh-CN" altLang="zh-CN">
                <a:solidFill>
                  <a:srgbClr val="EB6EA5"/>
                </a:solidFill>
                <a:effectLst>
                  <a:outerShdw blurRad="50800" dist="38100" algn="l" rotWithShape="0">
                    <a:schemeClr val="tx2">
                      <a:lumMod val="75000"/>
                      <a:alpha val="40000"/>
                    </a:schemeClr>
                  </a:outerShdw>
                </a:effectLst>
                <a:latin typeface="方正综艺简体" charset="0"/>
                <a:ea typeface="方正综艺简体" charset="0"/>
              </a:rPr>
              <a:t>输入所需文字，本模板所有文字，图片，图标均可随意更改。</a:t>
            </a:r>
          </a:p>
        </p:txBody>
      </p:sp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solidFill>
            <a:srgbClr val="FFFFFF">
              <a:alpha val="54000"/>
            </a:srgbClr>
          </a:solidFill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601980" y="840105"/>
            <a:ext cx="10670540" cy="704215"/>
          </a:xfrm>
          <a:prstGeom prst="line">
            <a:avLst/>
          </a:prstGeom>
          <a:ln w="38100">
            <a:solidFill>
              <a:srgbClr val="EB6E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未标题-1"/>
          <p:cNvPicPr>
            <a:picLocks noChangeAspect="1"/>
          </p:cNvPicPr>
          <p:nvPr/>
        </p:nvPicPr>
        <p:blipFill>
          <a:blip r:embed="rId3"/>
          <a:srcRect l="35550" r="46911"/>
          <a:stretch>
            <a:fillRect/>
          </a:stretch>
        </p:blipFill>
        <p:spPr>
          <a:xfrm rot="21240000">
            <a:off x="2506345" y="717550"/>
            <a:ext cx="372110" cy="1207770"/>
          </a:xfrm>
          <a:prstGeom prst="rect">
            <a:avLst/>
          </a:prstGeom>
        </p:spPr>
      </p:pic>
      <p:pic>
        <p:nvPicPr>
          <p:cNvPr id="4" name="图片 3" descr="11341053752a023ae2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00000">
            <a:off x="392430" y="1721485"/>
            <a:ext cx="5028565" cy="334454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1800000" rev="0"/>
            </a:camera>
            <a:lightRig rig="threePt" dir="t"/>
          </a:scene3d>
          <a:sp3d/>
        </p:spPr>
      </p:pic>
      <p:pic>
        <p:nvPicPr>
          <p:cNvPr id="5" name="图片 4" descr="未标题-1"/>
          <p:cNvPicPr>
            <a:picLocks noChangeAspect="1"/>
          </p:cNvPicPr>
          <p:nvPr/>
        </p:nvPicPr>
        <p:blipFill>
          <a:blip r:embed="rId3"/>
          <a:srcRect l="35550" r="46911"/>
          <a:stretch>
            <a:fillRect/>
          </a:stretch>
        </p:blipFill>
        <p:spPr>
          <a:xfrm rot="900000">
            <a:off x="8054975" y="423545"/>
            <a:ext cx="372110" cy="1362710"/>
          </a:xfrm>
          <a:prstGeom prst="rect">
            <a:avLst/>
          </a:prstGeom>
        </p:spPr>
      </p:pic>
      <p:pic>
        <p:nvPicPr>
          <p:cNvPr id="6" name="图片 5" descr="11341054503842edfa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945" y="1589405"/>
            <a:ext cx="6141720" cy="4084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 descr="是是"/>
          <p:cNvPicPr>
            <a:picLocks noChangeAspect="1"/>
          </p:cNvPicPr>
          <p:nvPr/>
        </p:nvPicPr>
        <p:blipFill>
          <a:blip r:embed="rId6"/>
          <a:srcRect l="54457" t="67687" r="33971" b="13942"/>
          <a:stretch>
            <a:fillRect/>
          </a:stretch>
        </p:blipFill>
        <p:spPr>
          <a:xfrm>
            <a:off x="10720705" y="584835"/>
            <a:ext cx="1163955" cy="1245870"/>
          </a:xfrm>
          <a:prstGeom prst="rect">
            <a:avLst/>
          </a:prstGeom>
        </p:spPr>
      </p:pic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solidFill>
            <a:srgbClr val="FFFFFF">
              <a:alpha val="75000"/>
            </a:srgbClr>
          </a:solidFill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601980" y="985520"/>
            <a:ext cx="10731500" cy="426085"/>
          </a:xfrm>
          <a:prstGeom prst="line">
            <a:avLst/>
          </a:prstGeom>
          <a:ln w="38100">
            <a:solidFill>
              <a:srgbClr val="EB6E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 descr="未标题-1"/>
          <p:cNvPicPr>
            <a:picLocks noChangeAspect="1"/>
          </p:cNvPicPr>
          <p:nvPr/>
        </p:nvPicPr>
        <p:blipFill>
          <a:blip r:embed="rId3"/>
          <a:srcRect l="35550" r="46911"/>
          <a:stretch>
            <a:fillRect/>
          </a:stretch>
        </p:blipFill>
        <p:spPr>
          <a:xfrm rot="21240000">
            <a:off x="2506345" y="353060"/>
            <a:ext cx="372110" cy="1207770"/>
          </a:xfrm>
          <a:prstGeom prst="rect">
            <a:avLst/>
          </a:prstGeom>
        </p:spPr>
      </p:pic>
      <p:pic>
        <p:nvPicPr>
          <p:cNvPr id="7" name="图片 6" descr="未标题-1"/>
          <p:cNvPicPr>
            <a:picLocks noChangeAspect="1"/>
          </p:cNvPicPr>
          <p:nvPr/>
        </p:nvPicPr>
        <p:blipFill>
          <a:blip r:embed="rId3"/>
          <a:srcRect l="35550" r="46911"/>
          <a:stretch>
            <a:fillRect/>
          </a:stretch>
        </p:blipFill>
        <p:spPr>
          <a:xfrm rot="900000">
            <a:off x="8391525" y="633095"/>
            <a:ext cx="372110" cy="1207770"/>
          </a:xfrm>
          <a:prstGeom prst="rect">
            <a:avLst/>
          </a:prstGeom>
        </p:spPr>
      </p:pic>
      <p:pic>
        <p:nvPicPr>
          <p:cNvPr id="9" name="图片 8" descr="1134607964e3da08fc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0000">
            <a:off x="1835785" y="1505585"/>
            <a:ext cx="7080885" cy="4720590"/>
          </a:xfrm>
          <a:prstGeom prst="rect">
            <a:avLst/>
          </a:prstGeom>
          <a:effectLst>
            <a:outerShdw blurRad="50800" dist="38100" dir="5400000" sx="101000" sy="101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 descr="ggg"/>
          <p:cNvPicPr>
            <a:picLocks noChangeAspect="1"/>
          </p:cNvPicPr>
          <p:nvPr/>
        </p:nvPicPr>
        <p:blipFill>
          <a:blip r:embed="rId5"/>
          <a:srcRect l="45322" t="69036" r="45032" b="14251"/>
          <a:stretch>
            <a:fillRect/>
          </a:stretch>
        </p:blipFill>
        <p:spPr>
          <a:xfrm>
            <a:off x="9874250" y="5229860"/>
            <a:ext cx="1144905" cy="1337945"/>
          </a:xfrm>
          <a:prstGeom prst="rect">
            <a:avLst/>
          </a:prstGeom>
        </p:spPr>
      </p:pic>
      <p:pic>
        <p:nvPicPr>
          <p:cNvPr id="12" name="图片 11" descr="66"/>
          <p:cNvPicPr>
            <a:picLocks noChangeAspect="1"/>
          </p:cNvPicPr>
          <p:nvPr/>
        </p:nvPicPr>
        <p:blipFill>
          <a:blip r:embed="rId6"/>
          <a:srcRect l="36086" t="81835" r="55183" b="543"/>
          <a:stretch>
            <a:fillRect/>
          </a:stretch>
        </p:blipFill>
        <p:spPr>
          <a:xfrm>
            <a:off x="9168765" y="5281295"/>
            <a:ext cx="878205" cy="1195070"/>
          </a:xfrm>
          <a:prstGeom prst="rect">
            <a:avLst/>
          </a:prstGeom>
        </p:spPr>
      </p:pic>
      <p:pic>
        <p:nvPicPr>
          <p:cNvPr id="13" name="图片 12" descr="67"/>
          <p:cNvPicPr>
            <a:picLocks noChangeAspect="1"/>
          </p:cNvPicPr>
          <p:nvPr/>
        </p:nvPicPr>
        <p:blipFill>
          <a:blip r:embed="rId7"/>
          <a:srcRect l="53037" t="81227" r="32854" b="393"/>
          <a:stretch>
            <a:fillRect/>
          </a:stretch>
        </p:blipFill>
        <p:spPr>
          <a:xfrm>
            <a:off x="10599420" y="5240020"/>
            <a:ext cx="1419225" cy="1246505"/>
          </a:xfrm>
          <a:prstGeom prst="rect">
            <a:avLst/>
          </a:prstGeom>
        </p:spPr>
      </p:pic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929005" y="883285"/>
            <a:ext cx="2109470" cy="2109470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20140722204825_HuUBe"/>
          <p:cNvPicPr>
            <a:picLocks noChangeAspect="1"/>
          </p:cNvPicPr>
          <p:nvPr/>
        </p:nvPicPr>
        <p:blipFill>
          <a:blip r:embed="rId4"/>
          <a:srcRect l="20859" t="19817" r="19047" b="21237"/>
          <a:stretch>
            <a:fillRect/>
          </a:stretch>
        </p:blipFill>
        <p:spPr>
          <a:xfrm>
            <a:off x="484505" y="399415"/>
            <a:ext cx="3067685" cy="3009265"/>
          </a:xfrm>
          <a:prstGeom prst="rect">
            <a:avLst/>
          </a:prstGeom>
          <a:noFill/>
        </p:spPr>
      </p:pic>
      <p:sp>
        <p:nvSpPr>
          <p:cNvPr id="17" name="椭圆 16"/>
          <p:cNvSpPr/>
          <p:nvPr/>
        </p:nvSpPr>
        <p:spPr>
          <a:xfrm>
            <a:off x="8321675" y="2412365"/>
            <a:ext cx="3278505" cy="3324860"/>
          </a:xfrm>
          <a:prstGeom prst="ellipse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399155" y="2142490"/>
            <a:ext cx="4084320" cy="4084320"/>
          </a:xfrm>
          <a:prstGeom prst="ellipse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20140722204825_HuUBe"/>
          <p:cNvPicPr>
            <a:picLocks noChangeAspect="1"/>
          </p:cNvPicPr>
          <p:nvPr/>
        </p:nvPicPr>
        <p:blipFill>
          <a:blip r:embed="rId4"/>
          <a:srcRect l="20859" t="19817" r="19047" b="21237"/>
          <a:stretch>
            <a:fillRect/>
          </a:stretch>
        </p:blipFill>
        <p:spPr>
          <a:xfrm>
            <a:off x="7760335" y="1811655"/>
            <a:ext cx="4556125" cy="4469130"/>
          </a:xfrm>
          <a:prstGeom prst="rect">
            <a:avLst/>
          </a:prstGeom>
          <a:noFill/>
        </p:spPr>
      </p:pic>
      <p:pic>
        <p:nvPicPr>
          <p:cNvPr id="19" name="图片 18" descr="20140722204825_HuUBe"/>
          <p:cNvPicPr>
            <a:picLocks noChangeAspect="1"/>
          </p:cNvPicPr>
          <p:nvPr/>
        </p:nvPicPr>
        <p:blipFill>
          <a:blip r:embed="rId4"/>
          <a:srcRect l="20859" t="19817" r="19047" b="21237"/>
          <a:stretch>
            <a:fillRect/>
          </a:stretch>
        </p:blipFill>
        <p:spPr>
          <a:xfrm>
            <a:off x="2643505" y="1341755"/>
            <a:ext cx="5742305" cy="5633085"/>
          </a:xfrm>
          <a:prstGeom prst="rect">
            <a:avLst/>
          </a:prstGeom>
          <a:noFill/>
        </p:spPr>
      </p:pic>
      <p:sp>
        <p:nvSpPr>
          <p:cNvPr id="21" name="文本框 20"/>
          <p:cNvSpPr txBox="1"/>
          <p:nvPr/>
        </p:nvSpPr>
        <p:spPr>
          <a:xfrm>
            <a:off x="7575550" y="610235"/>
            <a:ext cx="3624580" cy="1122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>
                <a:solidFill>
                  <a:srgbClr val="FF6565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方正康体简体" charset="0"/>
                <a:ea typeface="方正康体简体" charset="0"/>
              </a:rPr>
              <a:t>爱的痕迹</a:t>
            </a:r>
          </a:p>
        </p:txBody>
      </p:sp>
      <p:pic>
        <p:nvPicPr>
          <p:cNvPr id="22" name="图片 21" descr="婚礼 图标 (2)"/>
          <p:cNvPicPr>
            <a:picLocks noChangeAspect="1"/>
          </p:cNvPicPr>
          <p:nvPr/>
        </p:nvPicPr>
        <p:blipFill>
          <a:blip r:embed="rId7"/>
          <a:srcRect l="53340" t="51049" r="34375" b="26517"/>
          <a:stretch>
            <a:fillRect/>
          </a:stretch>
        </p:blipFill>
        <p:spPr>
          <a:xfrm rot="1020000">
            <a:off x="570865" y="4311650"/>
            <a:ext cx="1663700" cy="2048510"/>
          </a:xfrm>
          <a:prstGeom prst="rect">
            <a:avLst/>
          </a:prstGeom>
        </p:spPr>
      </p:pic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animBg="1"/>
      <p:bldP spid="20" grpId="0" bldLvl="0" animBg="1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346710" y="266700"/>
            <a:ext cx="7188200" cy="6330950"/>
          </a:xfrm>
          <a:prstGeom prst="roundRect">
            <a:avLst>
              <a:gd name="adj" fmla="val 6830"/>
            </a:avLst>
          </a:prstGeom>
          <a:solidFill>
            <a:srgbClr val="FFFFFF"/>
          </a:solidFill>
          <a:ln w="381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4610b912c8fcc3ceba0db6939545d688d53f20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735" y="-1995170"/>
            <a:ext cx="5031740" cy="8965565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1122045" y="1098550"/>
            <a:ext cx="4717415" cy="4646295"/>
          </a:xfrm>
          <a:prstGeom prst="roundRect">
            <a:avLst>
              <a:gd name="adj" fmla="val 5029"/>
            </a:avLst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20140722204642_YVez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890" y="328295"/>
            <a:ext cx="5902960" cy="5902960"/>
          </a:xfrm>
          <a:prstGeom prst="rect">
            <a:avLst/>
          </a:prstGeom>
        </p:spPr>
      </p:pic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noFill/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-255270" y="2053590"/>
            <a:ext cx="12487275" cy="331851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48285" y="2047875"/>
            <a:ext cx="5737860" cy="3318510"/>
          </a:xfrm>
          <a:prstGeom prst="roundRect">
            <a:avLst>
              <a:gd name="adj" fmla="val 0"/>
            </a:avLst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6122670" y="2052320"/>
            <a:ext cx="5718175" cy="3318510"/>
          </a:xfrm>
          <a:prstGeom prst="roundRect">
            <a:avLst>
              <a:gd name="adj" fmla="val 0"/>
            </a:avLst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73075" y="589915"/>
            <a:ext cx="11323955" cy="949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361690" y="386715"/>
            <a:ext cx="6054725" cy="144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>
                <a:ln w="952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65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方正综艺简体" charset="0"/>
                <a:ea typeface="方正综艺简体" charset="0"/>
              </a:rPr>
              <a:t>爱</a:t>
            </a:r>
            <a:r>
              <a:rPr lang="zh-CN" altLang="en-US" sz="4800">
                <a:ln w="9525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6565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方正综艺简体" charset="0"/>
                <a:ea typeface="方正综艺简体" charset="0"/>
              </a:rPr>
              <a:t>不只说说而已</a:t>
            </a:r>
          </a:p>
        </p:txBody>
      </p:sp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 rot="21060000">
            <a:off x="1040765" y="799465"/>
            <a:ext cx="3430905" cy="5288915"/>
          </a:xfrm>
          <a:prstGeom prst="roundRect">
            <a:avLst>
              <a:gd name="adj" fmla="val 11102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 rot="21060000">
            <a:off x="1254760" y="1002665"/>
            <a:ext cx="3009265" cy="4882515"/>
          </a:xfrm>
          <a:prstGeom prst="roundRect">
            <a:avLst>
              <a:gd name="adj" fmla="val 11102"/>
            </a:avLst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 rot="540000">
            <a:off x="4285615" y="906145"/>
            <a:ext cx="3006725" cy="4251325"/>
          </a:xfrm>
          <a:prstGeom prst="roundRect">
            <a:avLst>
              <a:gd name="adj" fmla="val 11102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 rot="540000">
            <a:off x="4478655" y="1098550"/>
            <a:ext cx="2642870" cy="3839210"/>
          </a:xfrm>
          <a:prstGeom prst="roundRect">
            <a:avLst>
              <a:gd name="adj" fmla="val 11102"/>
            </a:avLst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 rot="21420000">
            <a:off x="7644765" y="716280"/>
            <a:ext cx="3669030" cy="5286375"/>
          </a:xfrm>
          <a:prstGeom prst="roundRect">
            <a:avLst>
              <a:gd name="adj" fmla="val 11102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 rot="21420000">
            <a:off x="7859395" y="996950"/>
            <a:ext cx="3272155" cy="4714240"/>
          </a:xfrm>
          <a:prstGeom prst="roundRect">
            <a:avLst>
              <a:gd name="adj" fmla="val 11102"/>
            </a:avLst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ggg"/>
          <p:cNvPicPr>
            <a:picLocks noChangeAspect="1"/>
          </p:cNvPicPr>
          <p:nvPr/>
        </p:nvPicPr>
        <p:blipFill>
          <a:blip r:embed="rId6"/>
          <a:srcRect l="42885" t="66180" r="43611" b="13493"/>
          <a:stretch>
            <a:fillRect/>
          </a:stretch>
        </p:blipFill>
        <p:spPr>
          <a:xfrm>
            <a:off x="6136005" y="4815205"/>
            <a:ext cx="1817370" cy="1844675"/>
          </a:xfrm>
          <a:prstGeom prst="rect">
            <a:avLst/>
          </a:prstGeom>
        </p:spPr>
      </p:pic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7" grpId="0" animBg="1"/>
      <p:bldP spid="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solidFill>
            <a:srgbClr val="FFFFFF">
              <a:alpha val="84000"/>
            </a:srgbClr>
          </a:solidFill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938530" y="1163955"/>
            <a:ext cx="10425430" cy="715010"/>
          </a:xfrm>
          <a:prstGeom prst="line">
            <a:avLst/>
          </a:prstGeom>
          <a:ln w="38100">
            <a:solidFill>
              <a:srgbClr val="EB6E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7860665" y="552450"/>
            <a:ext cx="4013835" cy="3870325"/>
            <a:chOff x="8891" y="534"/>
            <a:chExt cx="5338" cy="5147"/>
          </a:xfrm>
        </p:grpSpPr>
        <p:pic>
          <p:nvPicPr>
            <p:cNvPr id="3" name="图片 2" descr="未标题-1"/>
            <p:cNvPicPr>
              <a:picLocks noChangeAspect="1"/>
            </p:cNvPicPr>
            <p:nvPr/>
          </p:nvPicPr>
          <p:blipFill>
            <a:blip r:embed="rId3"/>
            <a:srcRect l="32506" t="6178" r="44483" b="3662"/>
            <a:stretch>
              <a:fillRect/>
            </a:stretch>
          </p:blipFill>
          <p:spPr>
            <a:xfrm rot="21300000">
              <a:off x="11126" y="534"/>
              <a:ext cx="714" cy="1594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8891" y="1887"/>
              <a:ext cx="5339" cy="3795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  <a:ln>
              <a:noFill/>
            </a:ln>
            <a:scene3d>
              <a:camera prst="orthographicFront">
                <a:rot lat="0" lon="2400000" rev="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732270" y="641985"/>
            <a:ext cx="4013835" cy="3893820"/>
            <a:chOff x="7235" y="591"/>
            <a:chExt cx="5338" cy="5178"/>
          </a:xfrm>
        </p:grpSpPr>
        <p:pic>
          <p:nvPicPr>
            <p:cNvPr id="5" name="图片 4" descr="未标题-1"/>
            <p:cNvPicPr>
              <a:picLocks noChangeAspect="1"/>
            </p:cNvPicPr>
            <p:nvPr/>
          </p:nvPicPr>
          <p:blipFill>
            <a:blip r:embed="rId3"/>
            <a:srcRect l="32506" t="6178" r="44483" b="3662"/>
            <a:stretch>
              <a:fillRect/>
            </a:stretch>
          </p:blipFill>
          <p:spPr>
            <a:xfrm rot="21420000">
              <a:off x="9487" y="591"/>
              <a:ext cx="714" cy="1594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7235" y="1975"/>
              <a:ext cx="5339" cy="3795"/>
            </a:xfrm>
            <a:prstGeom prst="rect">
              <a:avLst/>
            </a:prstGeom>
            <a:blipFill rotWithShape="1">
              <a:blip r:embed="rId5"/>
              <a:stretch>
                <a:fillRect/>
              </a:stretch>
            </a:blipFill>
            <a:ln>
              <a:noFill/>
            </a:ln>
            <a:scene3d>
              <a:camera prst="orthographicFront">
                <a:rot lat="0" lon="2400000" rev="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135245" y="742950"/>
            <a:ext cx="4013835" cy="3869690"/>
            <a:chOff x="5054" y="1618"/>
            <a:chExt cx="5338" cy="5146"/>
          </a:xfrm>
        </p:grpSpPr>
        <p:pic>
          <p:nvPicPr>
            <p:cNvPr id="14" name="图片 13" descr="未标题-1"/>
            <p:cNvPicPr>
              <a:picLocks noChangeAspect="1"/>
            </p:cNvPicPr>
            <p:nvPr/>
          </p:nvPicPr>
          <p:blipFill>
            <a:blip r:embed="rId3"/>
            <a:srcRect l="32506" t="6178" r="44483" b="3662"/>
            <a:stretch>
              <a:fillRect/>
            </a:stretch>
          </p:blipFill>
          <p:spPr>
            <a:xfrm rot="21360000">
              <a:off x="7338" y="1618"/>
              <a:ext cx="714" cy="1594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5054" y="2970"/>
              <a:ext cx="5339" cy="3795"/>
            </a:xfrm>
            <a:prstGeom prst="rect">
              <a:avLst/>
            </a:prstGeom>
            <a:blipFill rotWithShape="1">
              <a:blip r:embed="rId6"/>
              <a:stretch>
                <a:fillRect/>
              </a:stretch>
            </a:blipFill>
            <a:ln>
              <a:noFill/>
            </a:ln>
            <a:scene3d>
              <a:camera prst="orthographicFront">
                <a:rot lat="0" lon="2400000" rev="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87750" y="850265"/>
            <a:ext cx="4013835" cy="3869690"/>
            <a:chOff x="5595" y="775"/>
            <a:chExt cx="5338" cy="5146"/>
          </a:xfrm>
        </p:grpSpPr>
        <p:pic>
          <p:nvPicPr>
            <p:cNvPr id="7" name="图片 6" descr="未标题-1"/>
            <p:cNvPicPr>
              <a:picLocks noChangeAspect="1"/>
            </p:cNvPicPr>
            <p:nvPr/>
          </p:nvPicPr>
          <p:blipFill>
            <a:blip r:embed="rId3"/>
            <a:srcRect l="32506" t="6178" r="44483" b="3662"/>
            <a:stretch>
              <a:fillRect/>
            </a:stretch>
          </p:blipFill>
          <p:spPr>
            <a:xfrm rot="21360000">
              <a:off x="7879" y="775"/>
              <a:ext cx="714" cy="1594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5595" y="2127"/>
              <a:ext cx="5339" cy="3795"/>
            </a:xfrm>
            <a:prstGeom prst="rect">
              <a:avLst/>
            </a:prstGeom>
            <a:blipFill rotWithShape="1">
              <a:blip r:embed="rId7"/>
              <a:stretch>
                <a:fillRect/>
              </a:stretch>
            </a:blipFill>
            <a:ln>
              <a:noFill/>
            </a:ln>
            <a:scene3d>
              <a:camera prst="orthographicFront">
                <a:rot lat="0" lon="2400000" rev="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110740" y="986790"/>
            <a:ext cx="4013835" cy="3869690"/>
            <a:chOff x="3628" y="1842"/>
            <a:chExt cx="5338" cy="5146"/>
          </a:xfrm>
        </p:grpSpPr>
        <p:pic>
          <p:nvPicPr>
            <p:cNvPr id="18" name="图片 17" descr="未标题-1"/>
            <p:cNvPicPr>
              <a:picLocks noChangeAspect="1"/>
            </p:cNvPicPr>
            <p:nvPr/>
          </p:nvPicPr>
          <p:blipFill>
            <a:blip r:embed="rId3"/>
            <a:srcRect l="32506" t="6178" r="44483" b="3662"/>
            <a:stretch>
              <a:fillRect/>
            </a:stretch>
          </p:blipFill>
          <p:spPr>
            <a:xfrm rot="21360000">
              <a:off x="5912" y="1842"/>
              <a:ext cx="714" cy="1594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3628" y="3194"/>
              <a:ext cx="5339" cy="3795"/>
            </a:xfrm>
            <a:prstGeom prst="rect">
              <a:avLst/>
            </a:prstGeom>
            <a:blipFill rotWithShape="1">
              <a:blip r:embed="rId8"/>
              <a:stretch>
                <a:fillRect/>
              </a:stretch>
            </a:blipFill>
            <a:ln>
              <a:noFill/>
            </a:ln>
            <a:scene3d>
              <a:camera prst="orthographicFront">
                <a:rot lat="0" lon="2400000" rev="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solidFill>
            <a:srgbClr val="FFFFFF">
              <a:alpha val="92000"/>
            </a:srgbClr>
          </a:solidFill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未标题-1"/>
          <p:cNvPicPr>
            <a:picLocks noChangeAspect="1"/>
          </p:cNvPicPr>
          <p:nvPr/>
        </p:nvPicPr>
        <p:blipFill>
          <a:blip r:embed="rId3"/>
          <a:srcRect l="7083" t="16696" r="8740" b="28460"/>
          <a:stretch>
            <a:fillRect/>
          </a:stretch>
        </p:blipFill>
        <p:spPr>
          <a:xfrm>
            <a:off x="6605905" y="2585720"/>
            <a:ext cx="4933315" cy="406273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19100" y="1708150"/>
            <a:ext cx="6452870" cy="4093210"/>
            <a:chOff x="804" y="1082"/>
            <a:chExt cx="10162" cy="64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804" y="1082"/>
              <a:ext cx="10163" cy="6446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085" y="1250"/>
              <a:ext cx="9607" cy="6094"/>
            </a:xfrm>
            <a:prstGeom prst="ellipse">
              <a:avLst/>
            </a:prstGeom>
            <a:blipFill rotWithShape="1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09590" y="374650"/>
            <a:ext cx="3853180" cy="2444750"/>
            <a:chOff x="8834" y="590"/>
            <a:chExt cx="6068" cy="3850"/>
          </a:xfrm>
        </p:grpSpPr>
        <p:sp>
          <p:nvSpPr>
            <p:cNvPr id="7" name="椭圆 6"/>
            <p:cNvSpPr/>
            <p:nvPr/>
          </p:nvSpPr>
          <p:spPr>
            <a:xfrm>
              <a:off x="8834" y="590"/>
              <a:ext cx="6069" cy="385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9002" y="690"/>
              <a:ext cx="5737" cy="3640"/>
            </a:xfrm>
            <a:prstGeom prst="ellipse">
              <a:avLst/>
            </a:prstGeom>
            <a:blipFill rotWithShape="1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061335" y="-12065"/>
            <a:ext cx="2618740" cy="1661160"/>
            <a:chOff x="4821" y="-19"/>
            <a:chExt cx="4124" cy="2616"/>
          </a:xfrm>
        </p:grpSpPr>
        <p:sp>
          <p:nvSpPr>
            <p:cNvPr id="12" name="椭圆 11"/>
            <p:cNvSpPr/>
            <p:nvPr/>
          </p:nvSpPr>
          <p:spPr>
            <a:xfrm>
              <a:off x="4821" y="-19"/>
              <a:ext cx="4124" cy="261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935" y="49"/>
              <a:ext cx="3898" cy="2474"/>
            </a:xfrm>
            <a:prstGeom prst="ellipse">
              <a:avLst/>
            </a:prstGeom>
            <a:blipFill rotWithShape="1"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资料带 4"/>
          <p:cNvSpPr/>
          <p:nvPr/>
        </p:nvSpPr>
        <p:spPr>
          <a:xfrm rot="21120000">
            <a:off x="500380" y="1228725"/>
            <a:ext cx="10922635" cy="3778885"/>
          </a:xfrm>
          <a:prstGeom prst="flowChartPunchedTape">
            <a:avLst/>
          </a:prstGeom>
          <a:solidFill>
            <a:schemeClr val="tx2">
              <a:lumMod val="20000"/>
              <a:lumOff val="80000"/>
            </a:schemeClr>
          </a:solidFill>
          <a:ln w="34925" cmpd="sng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1180000">
            <a:off x="1213485" y="2641600"/>
            <a:ext cx="1945640" cy="272478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10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rot="21180000">
            <a:off x="3454400" y="2319655"/>
            <a:ext cx="1945640" cy="2724785"/>
          </a:xfrm>
          <a:prstGeom prst="rect">
            <a:avLst/>
          </a:prstGeom>
          <a:blipFill rotWithShape="1">
            <a:blip r:embed="rId4"/>
            <a:stretch>
              <a:fillRect b="-1000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10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20940000">
            <a:off x="6430645" y="1234440"/>
            <a:ext cx="1932305" cy="2724785"/>
          </a:xfrm>
          <a:prstGeom prst="rect">
            <a:avLst/>
          </a:prstGeom>
          <a:blipFill rotWithShape="1">
            <a:blip r:embed="rId5"/>
            <a:stretch>
              <a:fillRect b="-1000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10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21420000">
            <a:off x="8732520" y="871220"/>
            <a:ext cx="1932305" cy="2724785"/>
          </a:xfrm>
          <a:prstGeom prst="rect">
            <a:avLst/>
          </a:prstGeom>
          <a:blipFill rotWithShape="1">
            <a:blip r:embed="rId6"/>
            <a:stretch>
              <a:fillRect b="-1000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10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ggg"/>
          <p:cNvPicPr>
            <a:picLocks noChangeAspect="1"/>
          </p:cNvPicPr>
          <p:nvPr/>
        </p:nvPicPr>
        <p:blipFill>
          <a:blip r:embed="rId7"/>
          <a:srcRect l="45417" t="68184" r="43617" b="14803"/>
          <a:stretch>
            <a:fillRect/>
          </a:stretch>
        </p:blipFill>
        <p:spPr>
          <a:xfrm>
            <a:off x="9528810" y="4764405"/>
            <a:ext cx="1871345" cy="1957705"/>
          </a:xfrm>
          <a:prstGeom prst="rect">
            <a:avLst/>
          </a:prstGeom>
        </p:spPr>
      </p:pic>
      <p:pic>
        <p:nvPicPr>
          <p:cNvPr id="23" name="图片 22" descr="365"/>
          <p:cNvPicPr>
            <a:picLocks noChangeAspect="1"/>
          </p:cNvPicPr>
          <p:nvPr/>
        </p:nvPicPr>
        <p:blipFill>
          <a:blip r:embed="rId8"/>
          <a:srcRect l="16641" t="66536" r="70871" b="12856"/>
          <a:stretch>
            <a:fillRect/>
          </a:stretch>
        </p:blipFill>
        <p:spPr>
          <a:xfrm>
            <a:off x="8627110" y="4942205"/>
            <a:ext cx="1633855" cy="1818005"/>
          </a:xfrm>
          <a:prstGeom prst="rect">
            <a:avLst/>
          </a:prstGeom>
        </p:spPr>
      </p:pic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9" grpId="1" animBg="1"/>
      <p:bldP spid="10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40" y="338455"/>
            <a:ext cx="11539855" cy="6147435"/>
          </a:xfrm>
          <a:prstGeom prst="roundRect">
            <a:avLst>
              <a:gd name="adj" fmla="val 1622"/>
            </a:avLst>
          </a:prstGeom>
          <a:noFill/>
          <a:ln w="50800">
            <a:solidFill>
              <a:srgbClr val="EB6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128073853247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25" y="-1431925"/>
            <a:ext cx="12466320" cy="8303895"/>
          </a:xfrm>
          <a:prstGeom prst="rect">
            <a:avLst/>
          </a:prstGeom>
        </p:spPr>
      </p:pic>
      <p:sp>
        <p:nvSpPr>
          <p:cNvPr id="15" name="菱形 14"/>
          <p:cNvSpPr/>
          <p:nvPr/>
        </p:nvSpPr>
        <p:spPr>
          <a:xfrm>
            <a:off x="2931160" y="-697865"/>
            <a:ext cx="2103120" cy="2318385"/>
          </a:xfrm>
          <a:prstGeom prst="diamond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菱形 15"/>
          <p:cNvSpPr/>
          <p:nvPr/>
        </p:nvSpPr>
        <p:spPr>
          <a:xfrm>
            <a:off x="819150" y="-718820"/>
            <a:ext cx="2103120" cy="2318385"/>
          </a:xfrm>
          <a:prstGeom prst="diamond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菱形 16"/>
          <p:cNvSpPr/>
          <p:nvPr/>
        </p:nvSpPr>
        <p:spPr>
          <a:xfrm>
            <a:off x="1882140" y="447040"/>
            <a:ext cx="2103120" cy="2318385"/>
          </a:xfrm>
          <a:prstGeom prst="diamond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菱形 17"/>
          <p:cNvSpPr/>
          <p:nvPr/>
        </p:nvSpPr>
        <p:spPr>
          <a:xfrm>
            <a:off x="-236855" y="438150"/>
            <a:ext cx="2103120" cy="2318385"/>
          </a:xfrm>
          <a:prstGeom prst="diamond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Click="0" advTm="5000">
    <p:random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363</Words>
  <Application>Microsoft Office PowerPoint</Application>
  <PresentationFormat>自定义</PresentationFormat>
  <Paragraphs>28</Paragraphs>
  <Slides>19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叶根友钢笔行书升级版</vt:lpstr>
      <vt:lpstr>Pristina</vt:lpstr>
      <vt:lpstr>方正魏碑简体</vt:lpstr>
      <vt:lpstr>汉真广标</vt:lpstr>
      <vt:lpstr>方正综艺简体</vt:lpstr>
      <vt:lpstr>Calibri Light</vt:lpstr>
      <vt:lpstr>叶根友毛笔行书</vt:lpstr>
      <vt:lpstr>Gill Sans Ultra Bold</vt:lpstr>
      <vt:lpstr>方正康体简体</vt:lpstr>
      <vt:lpstr>Segoe Script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73</cp:revision>
  <dcterms:created xsi:type="dcterms:W3CDTF">2016-04-03T02:17:00Z</dcterms:created>
  <dcterms:modified xsi:type="dcterms:W3CDTF">2018-01-16T02:44:53Z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2052-10.1.0.5559</vt:lpwstr>
  </property>
</Properties>
</file>