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19" r:id="rId3"/>
    <p:sldId id="316" r:id="rId5"/>
    <p:sldId id="262" r:id="rId6"/>
    <p:sldId id="264" r:id="rId7"/>
    <p:sldId id="266" r:id="rId8"/>
    <p:sldId id="269" r:id="rId9"/>
    <p:sldId id="270" r:id="rId10"/>
    <p:sldId id="272" r:id="rId11"/>
    <p:sldId id="274" r:id="rId12"/>
    <p:sldId id="276" r:id="rId13"/>
    <p:sldId id="278" r:id="rId14"/>
    <p:sldId id="280" r:id="rId15"/>
    <p:sldId id="283" r:id="rId16"/>
    <p:sldId id="284" r:id="rId17"/>
    <p:sldId id="286" r:id="rId18"/>
    <p:sldId id="289" r:id="rId19"/>
    <p:sldId id="290" r:id="rId20"/>
    <p:sldId id="292" r:id="rId21"/>
    <p:sldId id="294" r:id="rId22"/>
    <p:sldId id="296" r:id="rId23"/>
    <p:sldId id="31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1624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19" autoAdjust="0"/>
    <p:restoredTop sz="94660"/>
  </p:normalViewPr>
  <p:slideViewPr>
    <p:cSldViewPr snapToGrid="0">
      <p:cViewPr varScale="1">
        <p:scale>
          <a:sx n="68" d="100"/>
          <a:sy n="68" d="100"/>
        </p:scale>
        <p:origin x="101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ACD1D-A0DD-4B58-93E9-580A2FC3F5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BC54654-DF11-424C-AE32-CB9FACDFB06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ACD1D-A0DD-4B58-93E9-580A2FC3F5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 rot="542706">
            <a:off x="1490541" y="947165"/>
            <a:ext cx="4242852" cy="2660574"/>
          </a:xfrm>
          <a:custGeom>
            <a:avLst/>
            <a:gdLst>
              <a:gd name="connsiteX0" fmla="*/ 0 w 4242852"/>
              <a:gd name="connsiteY0" fmla="*/ 0 h 2660574"/>
              <a:gd name="connsiteX1" fmla="*/ 4242852 w 4242852"/>
              <a:gd name="connsiteY1" fmla="*/ 0 h 2660574"/>
              <a:gd name="connsiteX2" fmla="*/ 4242852 w 4242852"/>
              <a:gd name="connsiteY2" fmla="*/ 2660574 h 2660574"/>
              <a:gd name="connsiteX3" fmla="*/ 0 w 4242852"/>
              <a:gd name="connsiteY3" fmla="*/ 2660574 h 266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2852" h="2660574">
                <a:moveTo>
                  <a:pt x="0" y="0"/>
                </a:moveTo>
                <a:lnTo>
                  <a:pt x="4242852" y="0"/>
                </a:lnTo>
                <a:lnTo>
                  <a:pt x="4242852" y="2660574"/>
                </a:lnTo>
                <a:lnTo>
                  <a:pt x="0" y="266057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 rot="20698247">
            <a:off x="6368392" y="2924541"/>
            <a:ext cx="4242852" cy="2660574"/>
          </a:xfrm>
          <a:custGeom>
            <a:avLst/>
            <a:gdLst>
              <a:gd name="connsiteX0" fmla="*/ 0 w 4242852"/>
              <a:gd name="connsiteY0" fmla="*/ 0 h 2660574"/>
              <a:gd name="connsiteX1" fmla="*/ 4242852 w 4242852"/>
              <a:gd name="connsiteY1" fmla="*/ 0 h 2660574"/>
              <a:gd name="connsiteX2" fmla="*/ 4242852 w 4242852"/>
              <a:gd name="connsiteY2" fmla="*/ 2660574 h 2660574"/>
              <a:gd name="connsiteX3" fmla="*/ 0 w 4242852"/>
              <a:gd name="connsiteY3" fmla="*/ 2660574 h 266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2852" h="2660574">
                <a:moveTo>
                  <a:pt x="0" y="0"/>
                </a:moveTo>
                <a:lnTo>
                  <a:pt x="4242852" y="0"/>
                </a:lnTo>
                <a:lnTo>
                  <a:pt x="4242852" y="2660574"/>
                </a:lnTo>
                <a:lnTo>
                  <a:pt x="0" y="266057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:blinds dir="vert"/>
      </p:transition>
    </mc:Choice>
    <mc:Fallback>
      <p:transition spd="slow" advTm="6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6315463" y="310582"/>
            <a:ext cx="4147856" cy="3263561"/>
          </a:xfrm>
          <a:custGeom>
            <a:avLst/>
            <a:gdLst>
              <a:gd name="connsiteX0" fmla="*/ 3562174 w 4147856"/>
              <a:gd name="connsiteY0" fmla="*/ 0 h 3263561"/>
              <a:gd name="connsiteX1" fmla="*/ 4147856 w 4147856"/>
              <a:gd name="connsiteY1" fmla="*/ 2390994 h 3263561"/>
              <a:gd name="connsiteX2" fmla="*/ 585683 w 4147856"/>
              <a:gd name="connsiteY2" fmla="*/ 3263561 h 3263561"/>
              <a:gd name="connsiteX3" fmla="*/ 0 w 4147856"/>
              <a:gd name="connsiteY3" fmla="*/ 872566 h 3263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7856" h="3263561">
                <a:moveTo>
                  <a:pt x="3562174" y="0"/>
                </a:moveTo>
                <a:lnTo>
                  <a:pt x="4147856" y="2390994"/>
                </a:lnTo>
                <a:lnTo>
                  <a:pt x="585683" y="3263561"/>
                </a:lnTo>
                <a:lnTo>
                  <a:pt x="0" y="872566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 rot="1951262">
            <a:off x="1160763" y="2696698"/>
            <a:ext cx="4227941" cy="3282142"/>
          </a:xfrm>
          <a:custGeom>
            <a:avLst/>
            <a:gdLst>
              <a:gd name="connsiteX0" fmla="*/ 3183458 w 3684753"/>
              <a:gd name="connsiteY0" fmla="*/ 0 h 2860466"/>
              <a:gd name="connsiteX1" fmla="*/ 3684753 w 3684753"/>
              <a:gd name="connsiteY1" fmla="*/ 2100839 h 2860466"/>
              <a:gd name="connsiteX2" fmla="*/ 501296 w 3684753"/>
              <a:gd name="connsiteY2" fmla="*/ 2860466 h 2860466"/>
              <a:gd name="connsiteX3" fmla="*/ 0 w 3684753"/>
              <a:gd name="connsiteY3" fmla="*/ 759627 h 2860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4753" h="2860466">
                <a:moveTo>
                  <a:pt x="3183458" y="0"/>
                </a:moveTo>
                <a:lnTo>
                  <a:pt x="3684753" y="2100839"/>
                </a:lnTo>
                <a:lnTo>
                  <a:pt x="501296" y="2860466"/>
                </a:lnTo>
                <a:lnTo>
                  <a:pt x="0" y="75962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6662057" y="3109410"/>
            <a:ext cx="3991333" cy="3365452"/>
          </a:xfrm>
          <a:custGeom>
            <a:avLst/>
            <a:gdLst>
              <a:gd name="connsiteX0" fmla="*/ 528908 w 3395885"/>
              <a:gd name="connsiteY0" fmla="*/ 0 h 2863376"/>
              <a:gd name="connsiteX1" fmla="*/ 3395885 w 3395885"/>
              <a:gd name="connsiteY1" fmla="*/ 701372 h 2863376"/>
              <a:gd name="connsiteX2" fmla="*/ 2866977 w 3395885"/>
              <a:gd name="connsiteY2" fmla="*/ 2863376 h 2863376"/>
              <a:gd name="connsiteX3" fmla="*/ 0 w 3395885"/>
              <a:gd name="connsiteY3" fmla="*/ 2162005 h 286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5885" h="2863376">
                <a:moveTo>
                  <a:pt x="528908" y="0"/>
                </a:moveTo>
                <a:lnTo>
                  <a:pt x="3395885" y="701372"/>
                </a:lnTo>
                <a:lnTo>
                  <a:pt x="2866977" y="2863376"/>
                </a:lnTo>
                <a:lnTo>
                  <a:pt x="0" y="216200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:blinds dir="vert"/>
      </p:transition>
    </mc:Choice>
    <mc:Fallback>
      <p:transition spd="slow" advTm="6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267251" y="869299"/>
            <a:ext cx="3022158" cy="3022158"/>
          </a:xfrm>
          <a:custGeom>
            <a:avLst/>
            <a:gdLst>
              <a:gd name="connsiteX0" fmla="*/ 1511079 w 3022158"/>
              <a:gd name="connsiteY0" fmla="*/ 0 h 3022158"/>
              <a:gd name="connsiteX1" fmla="*/ 3022158 w 3022158"/>
              <a:gd name="connsiteY1" fmla="*/ 1511079 h 3022158"/>
              <a:gd name="connsiteX2" fmla="*/ 1511079 w 3022158"/>
              <a:gd name="connsiteY2" fmla="*/ 3022158 h 3022158"/>
              <a:gd name="connsiteX3" fmla="*/ 0 w 3022158"/>
              <a:gd name="connsiteY3" fmla="*/ 1511079 h 3022158"/>
              <a:gd name="connsiteX4" fmla="*/ 1511079 w 3022158"/>
              <a:gd name="connsiteY4" fmla="*/ 0 h 302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158" h="3022158">
                <a:moveTo>
                  <a:pt x="1511079" y="0"/>
                </a:moveTo>
                <a:cubicBezTo>
                  <a:pt x="2345625" y="0"/>
                  <a:pt x="3022158" y="676533"/>
                  <a:pt x="3022158" y="1511079"/>
                </a:cubicBezTo>
                <a:cubicBezTo>
                  <a:pt x="3022158" y="2345625"/>
                  <a:pt x="2345625" y="3022158"/>
                  <a:pt x="1511079" y="3022158"/>
                </a:cubicBezTo>
                <a:cubicBezTo>
                  <a:pt x="676533" y="3022158"/>
                  <a:pt x="0" y="2345625"/>
                  <a:pt x="0" y="1511079"/>
                </a:cubicBezTo>
                <a:cubicBezTo>
                  <a:pt x="0" y="676533"/>
                  <a:pt x="676533" y="0"/>
                  <a:pt x="1511079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810993" y="1065213"/>
            <a:ext cx="3022158" cy="3022158"/>
          </a:xfrm>
          <a:custGeom>
            <a:avLst/>
            <a:gdLst>
              <a:gd name="connsiteX0" fmla="*/ 1511079 w 3022158"/>
              <a:gd name="connsiteY0" fmla="*/ 0 h 3022158"/>
              <a:gd name="connsiteX1" fmla="*/ 3022158 w 3022158"/>
              <a:gd name="connsiteY1" fmla="*/ 1511079 h 3022158"/>
              <a:gd name="connsiteX2" fmla="*/ 1511079 w 3022158"/>
              <a:gd name="connsiteY2" fmla="*/ 3022158 h 3022158"/>
              <a:gd name="connsiteX3" fmla="*/ 0 w 3022158"/>
              <a:gd name="connsiteY3" fmla="*/ 1511079 h 3022158"/>
              <a:gd name="connsiteX4" fmla="*/ 1511079 w 3022158"/>
              <a:gd name="connsiteY4" fmla="*/ 0 h 302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158" h="3022158">
                <a:moveTo>
                  <a:pt x="1511079" y="0"/>
                </a:moveTo>
                <a:cubicBezTo>
                  <a:pt x="2345625" y="0"/>
                  <a:pt x="3022158" y="676533"/>
                  <a:pt x="3022158" y="1511079"/>
                </a:cubicBezTo>
                <a:cubicBezTo>
                  <a:pt x="3022158" y="2345625"/>
                  <a:pt x="2345625" y="3022158"/>
                  <a:pt x="1511079" y="3022158"/>
                </a:cubicBezTo>
                <a:cubicBezTo>
                  <a:pt x="676533" y="3022158"/>
                  <a:pt x="0" y="2345625"/>
                  <a:pt x="0" y="1511079"/>
                </a:cubicBezTo>
                <a:cubicBezTo>
                  <a:pt x="0" y="676533"/>
                  <a:pt x="676533" y="0"/>
                  <a:pt x="1511079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7833151" y="2870701"/>
            <a:ext cx="3022158" cy="3022158"/>
          </a:xfrm>
          <a:custGeom>
            <a:avLst/>
            <a:gdLst>
              <a:gd name="connsiteX0" fmla="*/ 1511079 w 3022158"/>
              <a:gd name="connsiteY0" fmla="*/ 0 h 3022158"/>
              <a:gd name="connsiteX1" fmla="*/ 3022158 w 3022158"/>
              <a:gd name="connsiteY1" fmla="*/ 1511079 h 3022158"/>
              <a:gd name="connsiteX2" fmla="*/ 1511079 w 3022158"/>
              <a:gd name="connsiteY2" fmla="*/ 3022158 h 3022158"/>
              <a:gd name="connsiteX3" fmla="*/ 0 w 3022158"/>
              <a:gd name="connsiteY3" fmla="*/ 1511079 h 3022158"/>
              <a:gd name="connsiteX4" fmla="*/ 1511079 w 3022158"/>
              <a:gd name="connsiteY4" fmla="*/ 0 h 302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2158" h="3022158">
                <a:moveTo>
                  <a:pt x="1511079" y="0"/>
                </a:moveTo>
                <a:cubicBezTo>
                  <a:pt x="2345625" y="0"/>
                  <a:pt x="3022158" y="676533"/>
                  <a:pt x="3022158" y="1511079"/>
                </a:cubicBezTo>
                <a:cubicBezTo>
                  <a:pt x="3022158" y="2345625"/>
                  <a:pt x="2345625" y="3022158"/>
                  <a:pt x="1511079" y="3022158"/>
                </a:cubicBezTo>
                <a:cubicBezTo>
                  <a:pt x="676533" y="3022158"/>
                  <a:pt x="0" y="2345625"/>
                  <a:pt x="0" y="1511079"/>
                </a:cubicBezTo>
                <a:cubicBezTo>
                  <a:pt x="0" y="676533"/>
                  <a:pt x="676533" y="0"/>
                  <a:pt x="1511079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:blinds dir="vert"/>
      </p:transition>
    </mc:Choice>
    <mc:Fallback>
      <p:transition spd="slow" advTm="6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877647" y="604010"/>
            <a:ext cx="4945463" cy="3685182"/>
          </a:xfrm>
          <a:custGeom>
            <a:avLst/>
            <a:gdLst>
              <a:gd name="connsiteX0" fmla="*/ 4498730 w 4945463"/>
              <a:gd name="connsiteY0" fmla="*/ 0 h 3685182"/>
              <a:gd name="connsiteX1" fmla="*/ 4945463 w 4945463"/>
              <a:gd name="connsiteY1" fmla="*/ 3019626 h 3685182"/>
              <a:gd name="connsiteX2" fmla="*/ 446732 w 4945463"/>
              <a:gd name="connsiteY2" fmla="*/ 3685182 h 3685182"/>
              <a:gd name="connsiteX3" fmla="*/ 0 w 4945463"/>
              <a:gd name="connsiteY3" fmla="*/ 665555 h 3685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5463" h="3685182">
                <a:moveTo>
                  <a:pt x="4498730" y="0"/>
                </a:moveTo>
                <a:lnTo>
                  <a:pt x="4945463" y="3019626"/>
                </a:lnTo>
                <a:lnTo>
                  <a:pt x="446732" y="3685182"/>
                </a:lnTo>
                <a:lnTo>
                  <a:pt x="0" y="66555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3119200" y="3053268"/>
            <a:ext cx="4341100" cy="3401161"/>
          </a:xfrm>
          <a:custGeom>
            <a:avLst/>
            <a:gdLst>
              <a:gd name="connsiteX0" fmla="*/ 428068 w 4341100"/>
              <a:gd name="connsiteY0" fmla="*/ 0 h 3401161"/>
              <a:gd name="connsiteX1" fmla="*/ 4341100 w 4341100"/>
              <a:gd name="connsiteY1" fmla="*/ 597436 h 3401161"/>
              <a:gd name="connsiteX2" fmla="*/ 3913031 w 4341100"/>
              <a:gd name="connsiteY2" fmla="*/ 3401161 h 3401161"/>
              <a:gd name="connsiteX3" fmla="*/ 0 w 4341100"/>
              <a:gd name="connsiteY3" fmla="*/ 2803725 h 340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41100" h="3401161">
                <a:moveTo>
                  <a:pt x="428068" y="0"/>
                </a:moveTo>
                <a:lnTo>
                  <a:pt x="4341100" y="597436"/>
                </a:lnTo>
                <a:lnTo>
                  <a:pt x="3913031" y="3401161"/>
                </a:lnTo>
                <a:lnTo>
                  <a:pt x="0" y="280372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7179066" y="770540"/>
            <a:ext cx="3209464" cy="2282728"/>
          </a:xfrm>
          <a:custGeom>
            <a:avLst/>
            <a:gdLst>
              <a:gd name="connsiteX0" fmla="*/ 128713 w 3209464"/>
              <a:gd name="connsiteY0" fmla="*/ 0 h 2282728"/>
              <a:gd name="connsiteX1" fmla="*/ 3209464 w 3209464"/>
              <a:gd name="connsiteY1" fmla="*/ 189430 h 2282728"/>
              <a:gd name="connsiteX2" fmla="*/ 3080750 w 3209464"/>
              <a:gd name="connsiteY2" fmla="*/ 2282728 h 2282728"/>
              <a:gd name="connsiteX3" fmla="*/ 0 w 3209464"/>
              <a:gd name="connsiteY3" fmla="*/ 2093297 h 2282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9464" h="2282728">
                <a:moveTo>
                  <a:pt x="128713" y="0"/>
                </a:moveTo>
                <a:lnTo>
                  <a:pt x="3209464" y="189430"/>
                </a:lnTo>
                <a:lnTo>
                  <a:pt x="3080750" y="2282728"/>
                </a:lnTo>
                <a:lnTo>
                  <a:pt x="0" y="209329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:blinds dir="vert"/>
      </p:transition>
    </mc:Choice>
    <mc:Fallback>
      <p:transition spd="slow" advTm="6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874713" y="1344915"/>
            <a:ext cx="3211964" cy="3202850"/>
          </a:xfrm>
          <a:custGeom>
            <a:avLst/>
            <a:gdLst>
              <a:gd name="connsiteX0" fmla="*/ 212628 w 2660090"/>
              <a:gd name="connsiteY0" fmla="*/ 0 h 2652542"/>
              <a:gd name="connsiteX1" fmla="*/ 2660090 w 2660090"/>
              <a:gd name="connsiteY1" fmla="*/ 213348 h 2652542"/>
              <a:gd name="connsiteX2" fmla="*/ 2447463 w 2660090"/>
              <a:gd name="connsiteY2" fmla="*/ 2652542 h 2652542"/>
              <a:gd name="connsiteX3" fmla="*/ 0 w 2660090"/>
              <a:gd name="connsiteY3" fmla="*/ 2439194 h 2652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0090" h="2652542">
                <a:moveTo>
                  <a:pt x="212628" y="0"/>
                </a:moveTo>
                <a:lnTo>
                  <a:pt x="2660090" y="213348"/>
                </a:lnTo>
                <a:lnTo>
                  <a:pt x="2447463" y="2652542"/>
                </a:lnTo>
                <a:lnTo>
                  <a:pt x="0" y="243919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448387" y="1268413"/>
            <a:ext cx="3295226" cy="3295227"/>
          </a:xfrm>
          <a:custGeom>
            <a:avLst/>
            <a:gdLst>
              <a:gd name="connsiteX0" fmla="*/ 2543249 w 2729046"/>
              <a:gd name="connsiteY0" fmla="*/ 0 h 2729047"/>
              <a:gd name="connsiteX1" fmla="*/ 2729046 w 2729046"/>
              <a:gd name="connsiteY1" fmla="*/ 2543250 h 2729047"/>
              <a:gd name="connsiteX2" fmla="*/ 185797 w 2729046"/>
              <a:gd name="connsiteY2" fmla="*/ 2729047 h 2729047"/>
              <a:gd name="connsiteX3" fmla="*/ 0 w 2729046"/>
              <a:gd name="connsiteY3" fmla="*/ 185797 h 272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9046" h="2729047">
                <a:moveTo>
                  <a:pt x="2543249" y="0"/>
                </a:moveTo>
                <a:lnTo>
                  <a:pt x="2729046" y="2543250"/>
                </a:lnTo>
                <a:lnTo>
                  <a:pt x="185797" y="2729047"/>
                </a:lnTo>
                <a:lnTo>
                  <a:pt x="0" y="18579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034977" y="1268413"/>
            <a:ext cx="3103129" cy="3103129"/>
          </a:xfrm>
          <a:custGeom>
            <a:avLst/>
            <a:gdLst>
              <a:gd name="connsiteX0" fmla="*/ 0 w 2569955"/>
              <a:gd name="connsiteY0" fmla="*/ 0 h 2569955"/>
              <a:gd name="connsiteX1" fmla="*/ 2569955 w 2569955"/>
              <a:gd name="connsiteY1" fmla="*/ 0 h 2569955"/>
              <a:gd name="connsiteX2" fmla="*/ 2569955 w 2569955"/>
              <a:gd name="connsiteY2" fmla="*/ 2569955 h 2569955"/>
              <a:gd name="connsiteX3" fmla="*/ 0 w 2569955"/>
              <a:gd name="connsiteY3" fmla="*/ 2569955 h 2569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9955" h="2569955">
                <a:moveTo>
                  <a:pt x="0" y="0"/>
                </a:moveTo>
                <a:lnTo>
                  <a:pt x="2569955" y="0"/>
                </a:lnTo>
                <a:lnTo>
                  <a:pt x="2569955" y="2569955"/>
                </a:lnTo>
                <a:lnTo>
                  <a:pt x="0" y="256995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:blinds dir="vert"/>
      </p:transition>
    </mc:Choice>
    <mc:Fallback>
      <p:transition spd="slow" advTm="6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 noGrp="1"/>
          </p:cNvSpPr>
          <p:nvPr>
            <p:ph type="pic" sz="quarter" idx="10"/>
          </p:nvPr>
        </p:nvSpPr>
        <p:spPr>
          <a:xfrm>
            <a:off x="711200" y="1268412"/>
            <a:ext cx="7763242" cy="4465637"/>
          </a:xfrm>
          <a:prstGeom prst="roundRect">
            <a:avLst>
              <a:gd name="adj" fmla="val 7566"/>
            </a:avLst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:blinds dir="vert"/>
      </p:transition>
    </mc:Choice>
    <mc:Fallback>
      <p:transition spd="slow" advTm="6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>
            <a:spLocks noGrp="1"/>
          </p:cNvSpPr>
          <p:nvPr>
            <p:ph type="pic" sz="quarter" idx="10"/>
          </p:nvPr>
        </p:nvSpPr>
        <p:spPr>
          <a:xfrm>
            <a:off x="1238678" y="1635889"/>
            <a:ext cx="2976135" cy="2986224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任意多边形: 形状 9"/>
          <p:cNvSpPr>
            <a:spLocks noGrp="1"/>
          </p:cNvSpPr>
          <p:nvPr>
            <p:ph type="pic" sz="quarter" idx="11"/>
          </p:nvPr>
        </p:nvSpPr>
        <p:spPr>
          <a:xfrm>
            <a:off x="4602888" y="1635889"/>
            <a:ext cx="2986224" cy="2986224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2"/>
          </p:nvPr>
        </p:nvSpPr>
        <p:spPr>
          <a:xfrm>
            <a:off x="7977187" y="1635889"/>
            <a:ext cx="2986224" cy="2986224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:blinds dir="vert"/>
      </p:transition>
    </mc:Choice>
    <mc:Fallback>
      <p:transition spd="slow" advTm="6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>
            <a:spLocks noGrp="1"/>
          </p:cNvSpPr>
          <p:nvPr>
            <p:ph type="pic" sz="quarter" idx="10"/>
          </p:nvPr>
        </p:nvSpPr>
        <p:spPr>
          <a:xfrm rot="645938">
            <a:off x="1315076" y="3028057"/>
            <a:ext cx="4592239" cy="2956136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7" name="任意多边形: 形状 6"/>
          <p:cNvSpPr>
            <a:spLocks noGrp="1"/>
          </p:cNvSpPr>
          <p:nvPr>
            <p:ph type="pic" sz="quarter" idx="11"/>
          </p:nvPr>
        </p:nvSpPr>
        <p:spPr>
          <a:xfrm rot="407766">
            <a:off x="6307744" y="694231"/>
            <a:ext cx="4395184" cy="2878477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:blinds dir="vert"/>
      </p:transition>
    </mc:Choice>
    <mc:Fallback>
      <p:transition spd="slow" advTm="6000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>
            <a:spLocks noGrp="1"/>
          </p:cNvSpPr>
          <p:nvPr>
            <p:ph type="pic" sz="quarter" idx="10"/>
          </p:nvPr>
        </p:nvSpPr>
        <p:spPr>
          <a:xfrm>
            <a:off x="936175" y="1019177"/>
            <a:ext cx="3246147" cy="3344863"/>
          </a:xfrm>
          <a:prstGeom prst="ellipse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任意多边形: 形状 9"/>
          <p:cNvSpPr>
            <a:spLocks noGrp="1"/>
          </p:cNvSpPr>
          <p:nvPr>
            <p:ph type="pic" sz="quarter" idx="11"/>
          </p:nvPr>
        </p:nvSpPr>
        <p:spPr>
          <a:xfrm>
            <a:off x="4503658" y="444500"/>
            <a:ext cx="3246147" cy="3344863"/>
          </a:xfrm>
          <a:prstGeom prst="ellipse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2"/>
          </p:nvPr>
        </p:nvSpPr>
        <p:spPr>
          <a:xfrm>
            <a:off x="8071141" y="1019177"/>
            <a:ext cx="3246147" cy="3344863"/>
          </a:xfrm>
          <a:prstGeom prst="ellipse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:blinds dir="vert"/>
      </p:transition>
    </mc:Choice>
    <mc:Fallback>
      <p:transition spd="slow" advTm="6000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1749405" y="3063291"/>
            <a:ext cx="2700604" cy="303361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4903937" y="3063290"/>
            <a:ext cx="5401207" cy="303361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 rot="960939">
            <a:off x="1736516" y="653262"/>
            <a:ext cx="2700604" cy="1742116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4903936" y="1268413"/>
            <a:ext cx="5401207" cy="1516809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593193" y="613229"/>
            <a:ext cx="8366338" cy="4699000"/>
          </a:xfrm>
          <a:prstGeom prst="roundRect">
            <a:avLst>
              <a:gd name="adj" fmla="val 5238"/>
            </a:avLst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9260116" y="613229"/>
            <a:ext cx="2326501" cy="1306692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9260116" y="2309383"/>
            <a:ext cx="2326501" cy="1306692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9260116" y="4005537"/>
            <a:ext cx="2326501" cy="1306692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片占位符 16"/>
          <p:cNvSpPr>
            <a:spLocks noGrp="1"/>
          </p:cNvSpPr>
          <p:nvPr>
            <p:ph type="pic" sz="quarter" idx="10"/>
          </p:nvPr>
        </p:nvSpPr>
        <p:spPr>
          <a:xfrm>
            <a:off x="2218325" y="1511623"/>
            <a:ext cx="2338601" cy="131348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1"/>
          </p:nvPr>
        </p:nvSpPr>
        <p:spPr>
          <a:xfrm>
            <a:off x="4772429" y="1511623"/>
            <a:ext cx="2338601" cy="131348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2"/>
          </p:nvPr>
        </p:nvSpPr>
        <p:spPr>
          <a:xfrm>
            <a:off x="2218325" y="3000203"/>
            <a:ext cx="2338601" cy="131348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3" name="图片占位符 22"/>
          <p:cNvSpPr>
            <a:spLocks noGrp="1"/>
          </p:cNvSpPr>
          <p:nvPr>
            <p:ph type="pic" sz="quarter" idx="13"/>
          </p:nvPr>
        </p:nvSpPr>
        <p:spPr>
          <a:xfrm>
            <a:off x="4772429" y="3000203"/>
            <a:ext cx="2338601" cy="131348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4"/>
          </p:nvPr>
        </p:nvSpPr>
        <p:spPr>
          <a:xfrm>
            <a:off x="7326532" y="3000203"/>
            <a:ext cx="2338601" cy="131348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5"/>
          </p:nvPr>
        </p:nvSpPr>
        <p:spPr>
          <a:xfrm>
            <a:off x="7326532" y="4488783"/>
            <a:ext cx="2338601" cy="131348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6"/>
          </p:nvPr>
        </p:nvSpPr>
        <p:spPr>
          <a:xfrm>
            <a:off x="4772429" y="4488783"/>
            <a:ext cx="2338601" cy="131348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346175" y="807090"/>
            <a:ext cx="6582437" cy="3697061"/>
          </a:xfrm>
          <a:custGeom>
            <a:avLst/>
            <a:gdLst>
              <a:gd name="connsiteX0" fmla="*/ 0 w 6582437"/>
              <a:gd name="connsiteY0" fmla="*/ 0 h 3697061"/>
              <a:gd name="connsiteX1" fmla="*/ 6582437 w 6582437"/>
              <a:gd name="connsiteY1" fmla="*/ 0 h 3697061"/>
              <a:gd name="connsiteX2" fmla="*/ 6582437 w 6582437"/>
              <a:gd name="connsiteY2" fmla="*/ 3697061 h 3697061"/>
              <a:gd name="connsiteX3" fmla="*/ 0 w 6582437"/>
              <a:gd name="connsiteY3" fmla="*/ 3697061 h 3697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82437" h="3697061">
                <a:moveTo>
                  <a:pt x="0" y="0"/>
                </a:moveTo>
                <a:lnTo>
                  <a:pt x="6582437" y="0"/>
                </a:lnTo>
                <a:lnTo>
                  <a:pt x="6582437" y="3697061"/>
                </a:lnTo>
                <a:lnTo>
                  <a:pt x="0" y="369706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8449457" y="807090"/>
            <a:ext cx="2442042" cy="2442042"/>
          </a:xfrm>
          <a:custGeom>
            <a:avLst/>
            <a:gdLst>
              <a:gd name="connsiteX0" fmla="*/ 1221021 w 2442042"/>
              <a:gd name="connsiteY0" fmla="*/ 0 h 2442042"/>
              <a:gd name="connsiteX1" fmla="*/ 2442042 w 2442042"/>
              <a:gd name="connsiteY1" fmla="*/ 1221021 h 2442042"/>
              <a:gd name="connsiteX2" fmla="*/ 1221021 w 2442042"/>
              <a:gd name="connsiteY2" fmla="*/ 2442042 h 2442042"/>
              <a:gd name="connsiteX3" fmla="*/ 0 w 2442042"/>
              <a:gd name="connsiteY3" fmla="*/ 1221021 h 2442042"/>
              <a:gd name="connsiteX4" fmla="*/ 1221021 w 2442042"/>
              <a:gd name="connsiteY4" fmla="*/ 0 h 2442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2042" h="2442042">
                <a:moveTo>
                  <a:pt x="1221021" y="0"/>
                </a:moveTo>
                <a:cubicBezTo>
                  <a:pt x="1895372" y="0"/>
                  <a:pt x="2442042" y="546670"/>
                  <a:pt x="2442042" y="1221021"/>
                </a:cubicBezTo>
                <a:cubicBezTo>
                  <a:pt x="2442042" y="1895372"/>
                  <a:pt x="1895372" y="2442042"/>
                  <a:pt x="1221021" y="2442042"/>
                </a:cubicBezTo>
                <a:cubicBezTo>
                  <a:pt x="546670" y="2442042"/>
                  <a:pt x="0" y="1895372"/>
                  <a:pt x="0" y="1221021"/>
                </a:cubicBezTo>
                <a:cubicBezTo>
                  <a:pt x="0" y="546670"/>
                  <a:pt x="546670" y="0"/>
                  <a:pt x="1221021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4177012" y="4190791"/>
            <a:ext cx="1527102" cy="1527102"/>
          </a:xfrm>
          <a:custGeom>
            <a:avLst/>
            <a:gdLst>
              <a:gd name="connsiteX0" fmla="*/ 763551 w 1527102"/>
              <a:gd name="connsiteY0" fmla="*/ 0 h 1527102"/>
              <a:gd name="connsiteX1" fmla="*/ 1527102 w 1527102"/>
              <a:gd name="connsiteY1" fmla="*/ 763551 h 1527102"/>
              <a:gd name="connsiteX2" fmla="*/ 763551 w 1527102"/>
              <a:gd name="connsiteY2" fmla="*/ 1527102 h 1527102"/>
              <a:gd name="connsiteX3" fmla="*/ 0 w 1527102"/>
              <a:gd name="connsiteY3" fmla="*/ 763551 h 1527102"/>
              <a:gd name="connsiteX4" fmla="*/ 763551 w 1527102"/>
              <a:gd name="connsiteY4" fmla="*/ 0 h 152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7102" h="1527102">
                <a:moveTo>
                  <a:pt x="763551" y="0"/>
                </a:moveTo>
                <a:cubicBezTo>
                  <a:pt x="1185249" y="0"/>
                  <a:pt x="1527102" y="341853"/>
                  <a:pt x="1527102" y="763551"/>
                </a:cubicBezTo>
                <a:cubicBezTo>
                  <a:pt x="1527102" y="1185249"/>
                  <a:pt x="1185249" y="1527102"/>
                  <a:pt x="763551" y="1527102"/>
                </a:cubicBezTo>
                <a:cubicBezTo>
                  <a:pt x="341853" y="1527102"/>
                  <a:pt x="0" y="1185249"/>
                  <a:pt x="0" y="763551"/>
                </a:cubicBezTo>
                <a:cubicBezTo>
                  <a:pt x="0" y="341853"/>
                  <a:pt x="341853" y="0"/>
                  <a:pt x="763551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1937195" y="4190791"/>
            <a:ext cx="1527102" cy="1527102"/>
          </a:xfrm>
          <a:custGeom>
            <a:avLst/>
            <a:gdLst>
              <a:gd name="connsiteX0" fmla="*/ 763551 w 1527102"/>
              <a:gd name="connsiteY0" fmla="*/ 0 h 1527102"/>
              <a:gd name="connsiteX1" fmla="*/ 1527102 w 1527102"/>
              <a:gd name="connsiteY1" fmla="*/ 763551 h 1527102"/>
              <a:gd name="connsiteX2" fmla="*/ 763551 w 1527102"/>
              <a:gd name="connsiteY2" fmla="*/ 1527102 h 1527102"/>
              <a:gd name="connsiteX3" fmla="*/ 0 w 1527102"/>
              <a:gd name="connsiteY3" fmla="*/ 763551 h 1527102"/>
              <a:gd name="connsiteX4" fmla="*/ 763551 w 1527102"/>
              <a:gd name="connsiteY4" fmla="*/ 0 h 152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7102" h="1527102">
                <a:moveTo>
                  <a:pt x="763551" y="0"/>
                </a:moveTo>
                <a:cubicBezTo>
                  <a:pt x="1185249" y="0"/>
                  <a:pt x="1527102" y="341853"/>
                  <a:pt x="1527102" y="763551"/>
                </a:cubicBezTo>
                <a:cubicBezTo>
                  <a:pt x="1527102" y="1185249"/>
                  <a:pt x="1185249" y="1527102"/>
                  <a:pt x="763551" y="1527102"/>
                </a:cubicBezTo>
                <a:cubicBezTo>
                  <a:pt x="341853" y="1527102"/>
                  <a:pt x="0" y="1185249"/>
                  <a:pt x="0" y="763551"/>
                </a:cubicBezTo>
                <a:cubicBezTo>
                  <a:pt x="0" y="341853"/>
                  <a:pt x="341853" y="0"/>
                  <a:pt x="763551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844005" y="1574738"/>
            <a:ext cx="5005251" cy="3108677"/>
          </a:xfrm>
          <a:custGeom>
            <a:avLst/>
            <a:gdLst>
              <a:gd name="connsiteX0" fmla="*/ 223334 w 4580340"/>
              <a:gd name="connsiteY0" fmla="*/ 0 h 2844772"/>
              <a:gd name="connsiteX1" fmla="*/ 4580340 w 4580340"/>
              <a:gd name="connsiteY1" fmla="*/ 397636 h 2844772"/>
              <a:gd name="connsiteX2" fmla="*/ 4357006 w 4580340"/>
              <a:gd name="connsiteY2" fmla="*/ 2844772 h 2844772"/>
              <a:gd name="connsiteX3" fmla="*/ 0 w 4580340"/>
              <a:gd name="connsiteY3" fmla="*/ 2447137 h 28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0340" h="2844772">
                <a:moveTo>
                  <a:pt x="223334" y="0"/>
                </a:moveTo>
                <a:lnTo>
                  <a:pt x="4580340" y="397636"/>
                </a:lnTo>
                <a:lnTo>
                  <a:pt x="4357006" y="2844772"/>
                </a:lnTo>
                <a:lnTo>
                  <a:pt x="0" y="244713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096000" y="201560"/>
            <a:ext cx="5068612" cy="3239460"/>
          </a:xfrm>
          <a:custGeom>
            <a:avLst/>
            <a:gdLst>
              <a:gd name="connsiteX0" fmla="*/ 4343512 w 4638322"/>
              <a:gd name="connsiteY0" fmla="*/ 0 h 2964452"/>
              <a:gd name="connsiteX1" fmla="*/ 4638322 w 4638322"/>
              <a:gd name="connsiteY1" fmla="*/ 2439558 h 2964452"/>
              <a:gd name="connsiteX2" fmla="*/ 294810 w 4638322"/>
              <a:gd name="connsiteY2" fmla="*/ 2964452 h 2964452"/>
              <a:gd name="connsiteX3" fmla="*/ 0 w 4638322"/>
              <a:gd name="connsiteY3" fmla="*/ 524895 h 296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8322" h="2964452">
                <a:moveTo>
                  <a:pt x="4343512" y="0"/>
                </a:moveTo>
                <a:lnTo>
                  <a:pt x="4638322" y="2439558"/>
                </a:lnTo>
                <a:lnTo>
                  <a:pt x="294810" y="2964452"/>
                </a:lnTo>
                <a:lnTo>
                  <a:pt x="0" y="52489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496456" y="1054839"/>
            <a:ext cx="7199088" cy="4043404"/>
          </a:xfrm>
          <a:prstGeom prst="roundRect">
            <a:avLst>
              <a:gd name="adj" fmla="val 13077"/>
            </a:avLst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240621" y="2207166"/>
            <a:ext cx="5588679" cy="3138911"/>
          </a:xfrm>
          <a:custGeom>
            <a:avLst/>
            <a:gdLst>
              <a:gd name="connsiteX0" fmla="*/ 0 w 5588679"/>
              <a:gd name="connsiteY0" fmla="*/ 0 h 3138911"/>
              <a:gd name="connsiteX1" fmla="*/ 5588679 w 5588679"/>
              <a:gd name="connsiteY1" fmla="*/ 0 h 3138911"/>
              <a:gd name="connsiteX2" fmla="*/ 5588679 w 5588679"/>
              <a:gd name="connsiteY2" fmla="*/ 3138911 h 3138911"/>
              <a:gd name="connsiteX3" fmla="*/ 0 w 5588679"/>
              <a:gd name="connsiteY3" fmla="*/ 3138911 h 313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8679" h="3138911">
                <a:moveTo>
                  <a:pt x="0" y="0"/>
                </a:moveTo>
                <a:lnTo>
                  <a:pt x="5588679" y="0"/>
                </a:lnTo>
                <a:lnTo>
                  <a:pt x="5588679" y="3138911"/>
                </a:lnTo>
                <a:lnTo>
                  <a:pt x="0" y="313891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6307111" y="2207166"/>
            <a:ext cx="5588679" cy="3138911"/>
          </a:xfrm>
          <a:custGeom>
            <a:avLst/>
            <a:gdLst>
              <a:gd name="connsiteX0" fmla="*/ 0 w 5588679"/>
              <a:gd name="connsiteY0" fmla="*/ 0 h 3138911"/>
              <a:gd name="connsiteX1" fmla="*/ 5588679 w 5588679"/>
              <a:gd name="connsiteY1" fmla="*/ 0 h 3138911"/>
              <a:gd name="connsiteX2" fmla="*/ 5588679 w 5588679"/>
              <a:gd name="connsiteY2" fmla="*/ 3138911 h 3138911"/>
              <a:gd name="connsiteX3" fmla="*/ 0 w 5588679"/>
              <a:gd name="connsiteY3" fmla="*/ 3138911 h 313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8679" h="3138911">
                <a:moveTo>
                  <a:pt x="0" y="0"/>
                </a:moveTo>
                <a:lnTo>
                  <a:pt x="5588679" y="0"/>
                </a:lnTo>
                <a:lnTo>
                  <a:pt x="5588679" y="3138911"/>
                </a:lnTo>
                <a:lnTo>
                  <a:pt x="0" y="313891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12373601" y="2207166"/>
            <a:ext cx="5588679" cy="3138911"/>
          </a:xfrm>
          <a:custGeom>
            <a:avLst/>
            <a:gdLst>
              <a:gd name="connsiteX0" fmla="*/ 0 w 5588679"/>
              <a:gd name="connsiteY0" fmla="*/ 0 h 3138911"/>
              <a:gd name="connsiteX1" fmla="*/ 5588679 w 5588679"/>
              <a:gd name="connsiteY1" fmla="*/ 0 h 3138911"/>
              <a:gd name="connsiteX2" fmla="*/ 5588679 w 5588679"/>
              <a:gd name="connsiteY2" fmla="*/ 3138911 h 3138911"/>
              <a:gd name="connsiteX3" fmla="*/ 0 w 5588679"/>
              <a:gd name="connsiteY3" fmla="*/ 3138911 h 313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8679" h="3138911">
                <a:moveTo>
                  <a:pt x="0" y="0"/>
                </a:moveTo>
                <a:lnTo>
                  <a:pt x="5588679" y="0"/>
                </a:lnTo>
                <a:lnTo>
                  <a:pt x="5588679" y="3138911"/>
                </a:lnTo>
                <a:lnTo>
                  <a:pt x="0" y="313891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18440090" y="2207166"/>
            <a:ext cx="5588678" cy="3138911"/>
          </a:xfrm>
          <a:custGeom>
            <a:avLst/>
            <a:gdLst>
              <a:gd name="connsiteX0" fmla="*/ 0 w 5588678"/>
              <a:gd name="connsiteY0" fmla="*/ 0 h 3138911"/>
              <a:gd name="connsiteX1" fmla="*/ 5588678 w 5588678"/>
              <a:gd name="connsiteY1" fmla="*/ 0 h 3138911"/>
              <a:gd name="connsiteX2" fmla="*/ 5588678 w 5588678"/>
              <a:gd name="connsiteY2" fmla="*/ 3138911 h 3138911"/>
              <a:gd name="connsiteX3" fmla="*/ 0 w 5588678"/>
              <a:gd name="connsiteY3" fmla="*/ 3138911 h 313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8678" h="3138911">
                <a:moveTo>
                  <a:pt x="0" y="0"/>
                </a:moveTo>
                <a:lnTo>
                  <a:pt x="5588678" y="0"/>
                </a:lnTo>
                <a:lnTo>
                  <a:pt x="5588678" y="3138911"/>
                </a:lnTo>
                <a:lnTo>
                  <a:pt x="0" y="313891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627970" y="329553"/>
            <a:ext cx="4176198" cy="3095305"/>
          </a:xfrm>
          <a:custGeom>
            <a:avLst/>
            <a:gdLst>
              <a:gd name="connsiteX0" fmla="*/ 3561065 w 4176198"/>
              <a:gd name="connsiteY0" fmla="*/ 0 h 3095305"/>
              <a:gd name="connsiteX1" fmla="*/ 4176198 w 4176198"/>
              <a:gd name="connsiteY1" fmla="*/ 2000091 h 3095305"/>
              <a:gd name="connsiteX2" fmla="*/ 615133 w 4176198"/>
              <a:gd name="connsiteY2" fmla="*/ 3095305 h 3095305"/>
              <a:gd name="connsiteX3" fmla="*/ 0 w 4176198"/>
              <a:gd name="connsiteY3" fmla="*/ 1095214 h 3095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6198" h="3095305">
                <a:moveTo>
                  <a:pt x="3561065" y="0"/>
                </a:moveTo>
                <a:lnTo>
                  <a:pt x="4176198" y="2000091"/>
                </a:lnTo>
                <a:lnTo>
                  <a:pt x="615133" y="3095305"/>
                </a:lnTo>
                <a:lnTo>
                  <a:pt x="0" y="109521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 rot="21273925">
            <a:off x="5050911" y="329553"/>
            <a:ext cx="4161598" cy="3049051"/>
          </a:xfrm>
          <a:custGeom>
            <a:avLst/>
            <a:gdLst>
              <a:gd name="connsiteX0" fmla="*/ 583909 w 4161598"/>
              <a:gd name="connsiteY0" fmla="*/ 0 h 3049051"/>
              <a:gd name="connsiteX1" fmla="*/ 4161598 w 4161598"/>
              <a:gd name="connsiteY1" fmla="*/ 1039623 h 3049051"/>
              <a:gd name="connsiteX2" fmla="*/ 3577689 w 4161598"/>
              <a:gd name="connsiteY2" fmla="*/ 3049051 h 3049051"/>
              <a:gd name="connsiteX3" fmla="*/ 0 w 4161598"/>
              <a:gd name="connsiteY3" fmla="*/ 2009429 h 304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1598" h="3049051">
                <a:moveTo>
                  <a:pt x="583909" y="0"/>
                </a:moveTo>
                <a:lnTo>
                  <a:pt x="4161598" y="1039623"/>
                </a:lnTo>
                <a:lnTo>
                  <a:pt x="3577689" y="3049051"/>
                </a:lnTo>
                <a:lnTo>
                  <a:pt x="0" y="2009429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976929" y="1927784"/>
            <a:ext cx="4176198" cy="3095305"/>
          </a:xfrm>
          <a:custGeom>
            <a:avLst/>
            <a:gdLst>
              <a:gd name="connsiteX0" fmla="*/ 3561065 w 4176198"/>
              <a:gd name="connsiteY0" fmla="*/ 0 h 3095305"/>
              <a:gd name="connsiteX1" fmla="*/ 4176198 w 4176198"/>
              <a:gd name="connsiteY1" fmla="*/ 2000092 h 3095305"/>
              <a:gd name="connsiteX2" fmla="*/ 615133 w 4176198"/>
              <a:gd name="connsiteY2" fmla="*/ 3095305 h 3095305"/>
              <a:gd name="connsiteX3" fmla="*/ 0 w 4176198"/>
              <a:gd name="connsiteY3" fmla="*/ 1095214 h 3095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6198" h="3095305">
                <a:moveTo>
                  <a:pt x="3561065" y="0"/>
                </a:moveTo>
                <a:lnTo>
                  <a:pt x="4176198" y="2000092"/>
                </a:lnTo>
                <a:lnTo>
                  <a:pt x="615133" y="3095305"/>
                </a:lnTo>
                <a:lnTo>
                  <a:pt x="0" y="109521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1029493" y="2960144"/>
            <a:ext cx="4161599" cy="3049051"/>
          </a:xfrm>
          <a:custGeom>
            <a:avLst/>
            <a:gdLst>
              <a:gd name="connsiteX0" fmla="*/ 583909 w 4161599"/>
              <a:gd name="connsiteY0" fmla="*/ 0 h 3049051"/>
              <a:gd name="connsiteX1" fmla="*/ 4161599 w 4161599"/>
              <a:gd name="connsiteY1" fmla="*/ 1039623 h 3049051"/>
              <a:gd name="connsiteX2" fmla="*/ 3577689 w 4161599"/>
              <a:gd name="connsiteY2" fmla="*/ 3049051 h 3049051"/>
              <a:gd name="connsiteX3" fmla="*/ 0 w 4161599"/>
              <a:gd name="connsiteY3" fmla="*/ 2009429 h 304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1599" h="3049051">
                <a:moveTo>
                  <a:pt x="583909" y="0"/>
                </a:moveTo>
                <a:lnTo>
                  <a:pt x="4161599" y="1039623"/>
                </a:lnTo>
                <a:lnTo>
                  <a:pt x="3577689" y="3049051"/>
                </a:lnTo>
                <a:lnTo>
                  <a:pt x="0" y="2009429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491854" y="604914"/>
            <a:ext cx="6342460" cy="3562277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2637046" y="1050698"/>
            <a:ext cx="6342460" cy="3562277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4122341" y="1445721"/>
            <a:ext cx="6342460" cy="3562277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jpeg"/><Relationship Id="rId7" Type="http://schemas.openxmlformats.org/officeDocument/2006/relationships/image" Target="../media/image5.jpeg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7.pn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7.pn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7.png"/><Relationship Id="rId1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7.pn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7.png"/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7.pn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47.png"/><Relationship Id="rId7" Type="http://schemas.openxmlformats.org/officeDocument/2006/relationships/image" Target="../media/image46.jpeg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1" Type="http://schemas.openxmlformats.org/officeDocument/2006/relationships/notesSlide" Target="../notesSlides/notesSlide14.xml"/><Relationship Id="rId10" Type="http://schemas.openxmlformats.org/officeDocument/2006/relationships/slideLayout" Target="../slideLayouts/slideLayout15.xml"/><Relationship Id="rId1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image" Target="../media/image52.jpeg"/><Relationship Id="rId4" Type="http://schemas.openxmlformats.org/officeDocument/2006/relationships/image" Target="../media/image51.jpeg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7.png"/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7.png"/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62.jpeg"/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0.xml"/><Relationship Id="rId4" Type="http://schemas.openxmlformats.org/officeDocument/2006/relationships/image" Target="../media/image7.png"/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21.xml"/><Relationship Id="rId4" Type="http://schemas.openxmlformats.org/officeDocument/2006/relationships/image" Target="../media/image7.png"/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image" Target="../media/image66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1099685"/>
            <a:ext cx="10442576" cy="242835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198245" y="3308350"/>
            <a:ext cx="9558020" cy="110680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12700">
              <a:bevelT w="50800" h="19050" prst="softRound"/>
            </a:sp3d>
          </a:bodyPr>
          <a:lstStyle/>
          <a:p>
            <a:pPr algn="dist"/>
            <a:r>
              <a:rPr lang="zh-CN" altLang="en-US" sz="6600" b="1" dirty="0">
                <a:gradFill>
                  <a:gsLst>
                    <a:gs pos="0">
                      <a:srgbClr val="DD1624"/>
                    </a:gs>
                    <a:gs pos="100000">
                      <a:schemeClr val="bg2">
                        <a:lumMod val="10000"/>
                      </a:schemeClr>
                    </a:gs>
                  </a:gsLst>
                  <a:lin ang="5400000" scaled="1"/>
                </a:gradFill>
                <a:latin typeface="方正粗雅宋长_GBK" panose="02010600000000000000" pitchFamily="2" charset="-122"/>
                <a:ea typeface="方正粗雅宋长_GBK" panose="02010600000000000000" pitchFamily="2" charset="-122"/>
              </a:rPr>
              <a:t>风采展示相册</a:t>
            </a:r>
            <a:r>
              <a:rPr lang="en-US" altLang="zh-CN" sz="6600" b="1" dirty="0">
                <a:gradFill>
                  <a:gsLst>
                    <a:gs pos="0">
                      <a:srgbClr val="DD1624"/>
                    </a:gs>
                    <a:gs pos="100000">
                      <a:schemeClr val="bg2">
                        <a:lumMod val="10000"/>
                      </a:schemeClr>
                    </a:gs>
                  </a:gsLst>
                  <a:lin ang="5400000" scaled="1"/>
                </a:gradFill>
                <a:latin typeface="方正粗雅宋长_GBK" panose="02010600000000000000" pitchFamily="2" charset="-122"/>
                <a:ea typeface="方正粗雅宋长_GBK" panose="02010600000000000000" pitchFamily="2" charset="-122"/>
              </a:rPr>
              <a:t>PPT</a:t>
            </a:r>
            <a:endParaRPr lang="zh-CN" altLang="en-US" sz="6600" b="1" dirty="0">
              <a:gradFill>
                <a:gsLst>
                  <a:gs pos="0">
                    <a:srgbClr val="DD1624"/>
                  </a:gs>
                  <a:gs pos="100000">
                    <a:schemeClr val="bg2">
                      <a:lumMod val="10000"/>
                    </a:schemeClr>
                  </a:gs>
                </a:gsLst>
                <a:lin ang="5400000" scaled="1"/>
              </a:gradFill>
              <a:latin typeface="方正粗雅宋长_GBK" panose="02010600000000000000" pitchFamily="2" charset="-122"/>
              <a:ea typeface="方正粗雅宋长_GBK" panose="020106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01143" y="4420076"/>
            <a:ext cx="4789714" cy="7501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2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天道酬勤，是你们用勤奋、敬业、忠诚，铸造了的今天，用青春和激情续写着的新篇章。在这里公司发自内心的向大家表示</a:t>
            </a:r>
            <a:endParaRPr lang="en-US" altLang="zh-CN" sz="12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12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深深的敬意和感谢，员工朋友们，辛苦了！</a:t>
            </a:r>
            <a:endParaRPr lang="zh-CN" altLang="en-US" sz="12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1099685"/>
            <a:ext cx="10442576" cy="2428350"/>
          </a:xfrm>
          <a:prstGeom prst="rect">
            <a:avLst/>
          </a:prstGeom>
        </p:spPr>
      </p:pic>
      <p:sp>
        <p:nvSpPr>
          <p:cNvPr id="8" name="五角星 7"/>
          <p:cNvSpPr/>
          <p:nvPr/>
        </p:nvSpPr>
        <p:spPr>
          <a:xfrm rot="21146867">
            <a:off x="-4943455" y="6305445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五角星 8"/>
          <p:cNvSpPr/>
          <p:nvPr/>
        </p:nvSpPr>
        <p:spPr>
          <a:xfrm rot="21146867">
            <a:off x="-1677120" y="8785722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五角星 9"/>
          <p:cNvSpPr/>
          <p:nvPr/>
        </p:nvSpPr>
        <p:spPr>
          <a:xfrm rot="21146867">
            <a:off x="-684579" y="8021963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五角星 10"/>
          <p:cNvSpPr/>
          <p:nvPr/>
        </p:nvSpPr>
        <p:spPr>
          <a:xfrm rot="21146867">
            <a:off x="-1737285" y="7659588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五角星 11"/>
          <p:cNvSpPr/>
          <p:nvPr/>
        </p:nvSpPr>
        <p:spPr>
          <a:xfrm rot="21146867">
            <a:off x="-3713922" y="8593697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五角星 12"/>
          <p:cNvSpPr/>
          <p:nvPr/>
        </p:nvSpPr>
        <p:spPr>
          <a:xfrm rot="21146867">
            <a:off x="-2313817" y="8126048"/>
            <a:ext cx="637387" cy="637388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五角星 13"/>
          <p:cNvSpPr/>
          <p:nvPr/>
        </p:nvSpPr>
        <p:spPr>
          <a:xfrm rot="21146867">
            <a:off x="-2780291" y="6529447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5" name="零点乐队-相信自己-(《中职篮(CBA)》主题曲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28254" y="16328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3019E-7 -0.00047 C 0.5639 -0.13611 1.57704 -0.82547 1.1861 -1.34005 C 0.79555 -1.85672 0.10698 -1.3044 0.79438 -0.48287 " pathEditMode="relative" rAng="0" ptsTypes="sss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2" y="-9282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" presetClass="emph" presetSubtype="0" decel="3200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12" dur="1500" fill="hold"/>
                                        <p:tgtEl>
                                          <p:spTgt spid="8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3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7291E-7 -2.89017E-7 C 0.20529 -0.00462 1.14446 -0.47353 1.18184 -1.2867 " pathEditMode="relative" rAng="0" ptsTypes="ss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86" y="-6434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6" presetClass="emph" presetSubtype="0" decel="3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1500" fill="hold"/>
                                        <p:tgtEl>
                                          <p:spTgt spid="14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69 0.04578 C 0.24098 0.04093 1.19396 -0.47005 1.23199 -1.35583 " pathEditMode="relative" rAng="0" ptsTypes="ss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71" y="-7008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6 -0.04259 C 0.20247 -0.04768 1.1026 -0.55903 1.1388 -1.4456 " pathEditMode="relative" rAng="0" ptsTypes="ss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54" y="-7016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4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3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4" grpId="0"/>
      <p:bldP spid="5" grpId="0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4" grpId="2" animBg="1"/>
      <p:bldP spid="14" grpId="3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1099685"/>
            <a:ext cx="10442576" cy="242835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018977" y="3307935"/>
            <a:ext cx="6154052" cy="1107996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12700">
              <a:bevelT w="50800" h="19050" prst="softRound"/>
            </a:sp3d>
          </a:bodyPr>
          <a:lstStyle/>
          <a:p>
            <a:pPr algn="dist"/>
            <a:r>
              <a:rPr lang="zh-CN" altLang="en-US" sz="6600" b="1" dirty="0">
                <a:gradFill>
                  <a:gsLst>
                    <a:gs pos="0">
                      <a:srgbClr val="DD1624"/>
                    </a:gs>
                    <a:gs pos="100000">
                      <a:schemeClr val="bg2">
                        <a:lumMod val="10000"/>
                      </a:schemeClr>
                    </a:gs>
                  </a:gsLst>
                  <a:lin ang="5400000" scaled="1"/>
                </a:gradFill>
                <a:latin typeface="方正粗雅宋长_GBK" panose="02010600000000000000" pitchFamily="2" charset="-122"/>
                <a:ea typeface="方正粗雅宋长_GBK" panose="02010600000000000000" pitchFamily="2" charset="-122"/>
              </a:rPr>
              <a:t>风采展示相册</a:t>
            </a:r>
            <a:r>
              <a:rPr lang="en-US" altLang="zh-CN" sz="6600" b="1" dirty="0">
                <a:gradFill>
                  <a:gsLst>
                    <a:gs pos="0">
                      <a:srgbClr val="DD1624"/>
                    </a:gs>
                    <a:gs pos="100000">
                      <a:schemeClr val="bg2">
                        <a:lumMod val="10000"/>
                      </a:schemeClr>
                    </a:gs>
                  </a:gsLst>
                  <a:lin ang="5400000" scaled="1"/>
                </a:gradFill>
                <a:latin typeface="方正粗雅宋长_GBK" panose="02010600000000000000" pitchFamily="2" charset="-122"/>
                <a:ea typeface="方正粗雅宋长_GBK" panose="02010600000000000000" pitchFamily="2" charset="-122"/>
              </a:rPr>
              <a:t>PPT</a:t>
            </a:r>
            <a:endParaRPr lang="zh-CN" altLang="en-US" sz="6600" b="1" dirty="0">
              <a:gradFill>
                <a:gsLst>
                  <a:gs pos="0">
                    <a:srgbClr val="DD1624"/>
                  </a:gs>
                  <a:gs pos="100000">
                    <a:schemeClr val="bg2">
                      <a:lumMod val="10000"/>
                    </a:schemeClr>
                  </a:gs>
                </a:gsLst>
                <a:lin ang="5400000" scaled="1"/>
              </a:gradFill>
              <a:latin typeface="方正粗雅宋长_GBK" panose="02010600000000000000" pitchFamily="2" charset="-122"/>
              <a:ea typeface="方正粗雅宋长_GBK" panose="020106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01143" y="4420076"/>
            <a:ext cx="4789714" cy="7501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2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天道酬勤，是你们用勤奋、敬业、忠诚，铸造了的今天，用青春和激情续写着的新篇章。在这里公司发自内心的向大家表示</a:t>
            </a:r>
            <a:endParaRPr lang="en-US" altLang="zh-CN" sz="12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12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深深的敬意和感谢，员工朋友们，辛苦了！</a:t>
            </a:r>
            <a:endParaRPr lang="zh-CN" altLang="en-US" sz="12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1099685"/>
            <a:ext cx="10442576" cy="2428350"/>
          </a:xfrm>
          <a:prstGeom prst="rect">
            <a:avLst/>
          </a:prstGeom>
        </p:spPr>
      </p:pic>
      <p:sp>
        <p:nvSpPr>
          <p:cNvPr id="8" name="五角星 7"/>
          <p:cNvSpPr/>
          <p:nvPr/>
        </p:nvSpPr>
        <p:spPr>
          <a:xfrm rot="21146867">
            <a:off x="-4943455" y="6305445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五角星 8"/>
          <p:cNvSpPr/>
          <p:nvPr/>
        </p:nvSpPr>
        <p:spPr>
          <a:xfrm rot="21146867">
            <a:off x="-1677120" y="8785722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五角星 9"/>
          <p:cNvSpPr/>
          <p:nvPr/>
        </p:nvSpPr>
        <p:spPr>
          <a:xfrm rot="21146867">
            <a:off x="-684579" y="8021963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五角星 10"/>
          <p:cNvSpPr/>
          <p:nvPr/>
        </p:nvSpPr>
        <p:spPr>
          <a:xfrm rot="21146867">
            <a:off x="-1737285" y="7659588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五角星 11"/>
          <p:cNvSpPr/>
          <p:nvPr/>
        </p:nvSpPr>
        <p:spPr>
          <a:xfrm rot="21146867">
            <a:off x="-3713922" y="8593697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五角星 12"/>
          <p:cNvSpPr/>
          <p:nvPr/>
        </p:nvSpPr>
        <p:spPr>
          <a:xfrm rot="21146867">
            <a:off x="-2313817" y="8126048"/>
            <a:ext cx="637387" cy="637388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五角星 13"/>
          <p:cNvSpPr/>
          <p:nvPr/>
        </p:nvSpPr>
        <p:spPr>
          <a:xfrm rot="21146867">
            <a:off x="-2780291" y="6529447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5" name="零点乐队-相信自己-(《中职篮(CBA)》主题曲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28254" y="16328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3019E-7 -0.00047 C 0.5639 -0.13611 1.57704 -0.82547 1.1861 -1.34005 C 0.79555 -1.85672 0.10698 -1.3044 0.79438 -0.48287 " pathEditMode="relative" rAng="0" ptsTypes="sss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2" y="-9282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" presetClass="emph" presetSubtype="0" decel="3200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12" dur="1500" fill="hold"/>
                                        <p:tgtEl>
                                          <p:spTgt spid="8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3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7291E-7 -2.89017E-7 C 0.20529 -0.00462 1.14446 -0.47353 1.18184 -1.2867 " pathEditMode="relative" rAng="0" ptsTypes="ss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86" y="-6434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6" presetClass="emph" presetSubtype="0" decel="3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1500" fill="hold"/>
                                        <p:tgtEl>
                                          <p:spTgt spid="14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69 0.04578 C 0.24098 0.04093 1.19396 -0.47005 1.23199 -1.35583 " pathEditMode="relative" rAng="0" ptsTypes="ss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71" y="-7008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6 -0.04259 C 0.20247 -0.04768 1.1026 -0.55903 1.1388 -1.4456 " pathEditMode="relative" rAng="0" ptsTypes="ss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54" y="-7016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4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3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4" grpId="0"/>
      <p:bldP spid="5" grpId="0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4" grpId="2" animBg="1"/>
      <p:bldP spid="14" grpId="3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Other_1"/>
          <p:cNvSpPr/>
          <p:nvPr>
            <p:custDataLst>
              <p:tags r:id="rId1"/>
            </p:custDataLst>
          </p:nvPr>
        </p:nvSpPr>
        <p:spPr>
          <a:xfrm>
            <a:off x="1666350" y="1122974"/>
            <a:ext cx="4242852" cy="2660574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MH_Other_2"/>
          <p:cNvSpPr/>
          <p:nvPr>
            <p:custDataLst>
              <p:tags r:id="rId2"/>
            </p:custDataLst>
          </p:nvPr>
        </p:nvSpPr>
        <p:spPr>
          <a:xfrm>
            <a:off x="1379196" y="835819"/>
            <a:ext cx="375059" cy="375059"/>
          </a:xfrm>
          <a:custGeom>
            <a:avLst/>
            <a:gdLst>
              <a:gd name="connsiteX0" fmla="*/ 0 w 495300"/>
              <a:gd name="connsiteY0" fmla="*/ 0 h 495300"/>
              <a:gd name="connsiteX1" fmla="*/ 495300 w 495300"/>
              <a:gd name="connsiteY1" fmla="*/ 0 h 495300"/>
              <a:gd name="connsiteX2" fmla="*/ 495300 w 495300"/>
              <a:gd name="connsiteY2" fmla="*/ 85725 h 495300"/>
              <a:gd name="connsiteX3" fmla="*/ 85725 w 495300"/>
              <a:gd name="connsiteY3" fmla="*/ 85725 h 495300"/>
              <a:gd name="connsiteX4" fmla="*/ 85725 w 495300"/>
              <a:gd name="connsiteY4" fmla="*/ 495300 h 495300"/>
              <a:gd name="connsiteX5" fmla="*/ 0 w 49530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495300">
                <a:moveTo>
                  <a:pt x="0" y="0"/>
                </a:moveTo>
                <a:lnTo>
                  <a:pt x="495300" y="0"/>
                </a:lnTo>
                <a:lnTo>
                  <a:pt x="495300" y="85725"/>
                </a:lnTo>
                <a:lnTo>
                  <a:pt x="85725" y="85725"/>
                </a:lnTo>
                <a:lnTo>
                  <a:pt x="85725" y="495300"/>
                </a:lnTo>
                <a:lnTo>
                  <a:pt x="0" y="4953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MH_Other_3"/>
          <p:cNvSpPr/>
          <p:nvPr>
            <p:custDataLst>
              <p:tags r:id="rId3"/>
            </p:custDataLst>
          </p:nvPr>
        </p:nvSpPr>
        <p:spPr>
          <a:xfrm>
            <a:off x="6928894" y="3361607"/>
            <a:ext cx="4242852" cy="2660574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Other_4"/>
          <p:cNvSpPr/>
          <p:nvPr>
            <p:custDataLst>
              <p:tags r:id="rId4"/>
            </p:custDataLst>
          </p:nvPr>
        </p:nvSpPr>
        <p:spPr>
          <a:xfrm>
            <a:off x="6641740" y="3074452"/>
            <a:ext cx="375059" cy="375059"/>
          </a:xfrm>
          <a:custGeom>
            <a:avLst/>
            <a:gdLst>
              <a:gd name="connsiteX0" fmla="*/ 0 w 495300"/>
              <a:gd name="connsiteY0" fmla="*/ 0 h 495300"/>
              <a:gd name="connsiteX1" fmla="*/ 495300 w 495300"/>
              <a:gd name="connsiteY1" fmla="*/ 0 h 495300"/>
              <a:gd name="connsiteX2" fmla="*/ 495300 w 495300"/>
              <a:gd name="connsiteY2" fmla="*/ 85725 h 495300"/>
              <a:gd name="connsiteX3" fmla="*/ 85725 w 495300"/>
              <a:gd name="connsiteY3" fmla="*/ 85725 h 495300"/>
              <a:gd name="connsiteX4" fmla="*/ 85725 w 495300"/>
              <a:gd name="connsiteY4" fmla="*/ 495300 h 495300"/>
              <a:gd name="connsiteX5" fmla="*/ 0 w 49530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495300">
                <a:moveTo>
                  <a:pt x="0" y="0"/>
                </a:moveTo>
                <a:lnTo>
                  <a:pt x="495300" y="0"/>
                </a:lnTo>
                <a:lnTo>
                  <a:pt x="495300" y="85725"/>
                </a:lnTo>
                <a:lnTo>
                  <a:pt x="85725" y="85725"/>
                </a:lnTo>
                <a:lnTo>
                  <a:pt x="85725" y="495300"/>
                </a:lnTo>
                <a:lnTo>
                  <a:pt x="0" y="4953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MH_Other_5"/>
          <p:cNvSpPr txBox="1"/>
          <p:nvPr>
            <p:custDataLst>
              <p:tags r:id="rId5"/>
            </p:custDataLst>
          </p:nvPr>
        </p:nvSpPr>
        <p:spPr>
          <a:xfrm>
            <a:off x="1013904" y="4258231"/>
            <a:ext cx="384827" cy="289108"/>
          </a:xfrm>
          <a:custGeom>
            <a:avLst/>
            <a:gdLst/>
            <a:ahLst/>
            <a:cxnLst/>
            <a:rect l="l" t="t" r="r" b="b"/>
            <a:pathLst>
              <a:path w="312502" h="234925">
                <a:moveTo>
                  <a:pt x="282402" y="0"/>
                </a:moveTo>
                <a:cubicBezTo>
                  <a:pt x="289496" y="0"/>
                  <a:pt x="295226" y="273"/>
                  <a:pt x="299591" y="819"/>
                </a:cubicBezTo>
                <a:cubicBezTo>
                  <a:pt x="303957" y="1364"/>
                  <a:pt x="307163" y="2387"/>
                  <a:pt x="309209" y="3888"/>
                </a:cubicBezTo>
                <a:cubicBezTo>
                  <a:pt x="311256" y="5389"/>
                  <a:pt x="312347" y="7231"/>
                  <a:pt x="312484" y="9413"/>
                </a:cubicBezTo>
                <a:cubicBezTo>
                  <a:pt x="312620" y="11596"/>
                  <a:pt x="312006" y="14188"/>
                  <a:pt x="310642" y="17190"/>
                </a:cubicBezTo>
                <a:lnTo>
                  <a:pt x="262756" y="128922"/>
                </a:lnTo>
                <a:lnTo>
                  <a:pt x="262756" y="192360"/>
                </a:lnTo>
                <a:cubicBezTo>
                  <a:pt x="262756" y="201637"/>
                  <a:pt x="261733" y="209072"/>
                  <a:pt x="259687" y="214666"/>
                </a:cubicBezTo>
                <a:cubicBezTo>
                  <a:pt x="257640" y="220259"/>
                  <a:pt x="254503" y="224557"/>
                  <a:pt x="250273" y="227558"/>
                </a:cubicBezTo>
                <a:cubicBezTo>
                  <a:pt x="246044" y="230559"/>
                  <a:pt x="240587" y="232538"/>
                  <a:pt x="233902" y="233493"/>
                </a:cubicBezTo>
                <a:cubicBezTo>
                  <a:pt x="227217" y="234448"/>
                  <a:pt x="219509" y="234925"/>
                  <a:pt x="210778" y="234925"/>
                </a:cubicBezTo>
                <a:cubicBezTo>
                  <a:pt x="201774" y="234925"/>
                  <a:pt x="194134" y="234448"/>
                  <a:pt x="187859" y="233493"/>
                </a:cubicBezTo>
                <a:cubicBezTo>
                  <a:pt x="181583" y="232538"/>
                  <a:pt x="176399" y="230559"/>
                  <a:pt x="172306" y="227558"/>
                </a:cubicBezTo>
                <a:cubicBezTo>
                  <a:pt x="168213" y="224557"/>
                  <a:pt x="165280" y="220259"/>
                  <a:pt x="163507" y="214666"/>
                </a:cubicBezTo>
                <a:cubicBezTo>
                  <a:pt x="161733" y="209072"/>
                  <a:pt x="160846" y="201637"/>
                  <a:pt x="160846" y="192360"/>
                </a:cubicBezTo>
                <a:cubicBezTo>
                  <a:pt x="160846" y="181992"/>
                  <a:pt x="161324" y="172442"/>
                  <a:pt x="162279" y="163711"/>
                </a:cubicBezTo>
                <a:cubicBezTo>
                  <a:pt x="163234" y="154980"/>
                  <a:pt x="164803" y="146658"/>
                  <a:pt x="166985" y="138745"/>
                </a:cubicBezTo>
                <a:cubicBezTo>
                  <a:pt x="169168" y="130832"/>
                  <a:pt x="172101" y="123192"/>
                  <a:pt x="175785" y="115825"/>
                </a:cubicBezTo>
                <a:cubicBezTo>
                  <a:pt x="179468" y="108458"/>
                  <a:pt x="183902" y="100955"/>
                  <a:pt x="189086" y="93315"/>
                </a:cubicBezTo>
                <a:lnTo>
                  <a:pt x="241065" y="15143"/>
                </a:lnTo>
                <a:cubicBezTo>
                  <a:pt x="242975" y="12415"/>
                  <a:pt x="244953" y="10095"/>
                  <a:pt x="246999" y="8186"/>
                </a:cubicBezTo>
                <a:cubicBezTo>
                  <a:pt x="249046" y="6276"/>
                  <a:pt x="251638" y="4707"/>
                  <a:pt x="254775" y="3479"/>
                </a:cubicBezTo>
                <a:cubicBezTo>
                  <a:pt x="257913" y="2251"/>
                  <a:pt x="261665" y="1364"/>
                  <a:pt x="266031" y="819"/>
                </a:cubicBezTo>
                <a:cubicBezTo>
                  <a:pt x="270396" y="273"/>
                  <a:pt x="275853" y="0"/>
                  <a:pt x="282402" y="0"/>
                </a:cubicBezTo>
                <a:close/>
                <a:moveTo>
                  <a:pt x="121556" y="0"/>
                </a:moveTo>
                <a:cubicBezTo>
                  <a:pt x="128650" y="0"/>
                  <a:pt x="134380" y="273"/>
                  <a:pt x="138745" y="819"/>
                </a:cubicBezTo>
                <a:cubicBezTo>
                  <a:pt x="143111" y="1364"/>
                  <a:pt x="146385" y="2387"/>
                  <a:pt x="148568" y="3888"/>
                </a:cubicBezTo>
                <a:cubicBezTo>
                  <a:pt x="150751" y="5389"/>
                  <a:pt x="151842" y="7231"/>
                  <a:pt x="151842" y="9413"/>
                </a:cubicBezTo>
                <a:cubicBezTo>
                  <a:pt x="151842" y="11596"/>
                  <a:pt x="151296" y="14188"/>
                  <a:pt x="150205" y="17190"/>
                </a:cubicBezTo>
                <a:lnTo>
                  <a:pt x="101910" y="128922"/>
                </a:lnTo>
                <a:lnTo>
                  <a:pt x="101910" y="192360"/>
                </a:lnTo>
                <a:cubicBezTo>
                  <a:pt x="101910" y="201637"/>
                  <a:pt x="100887" y="209072"/>
                  <a:pt x="98841" y="214666"/>
                </a:cubicBezTo>
                <a:cubicBezTo>
                  <a:pt x="96794" y="220259"/>
                  <a:pt x="93657" y="224557"/>
                  <a:pt x="89427" y="227558"/>
                </a:cubicBezTo>
                <a:cubicBezTo>
                  <a:pt x="85198" y="230559"/>
                  <a:pt x="79809" y="232538"/>
                  <a:pt x="73261" y="233493"/>
                </a:cubicBezTo>
                <a:cubicBezTo>
                  <a:pt x="66712" y="234448"/>
                  <a:pt x="58936" y="234925"/>
                  <a:pt x="49932" y="234925"/>
                </a:cubicBezTo>
                <a:cubicBezTo>
                  <a:pt x="40928" y="234925"/>
                  <a:pt x="33288" y="234448"/>
                  <a:pt x="27013" y="233493"/>
                </a:cubicBezTo>
                <a:cubicBezTo>
                  <a:pt x="20737" y="232538"/>
                  <a:pt x="15621" y="230559"/>
                  <a:pt x="11665" y="227558"/>
                </a:cubicBezTo>
                <a:cubicBezTo>
                  <a:pt x="7708" y="224557"/>
                  <a:pt x="4775" y="220259"/>
                  <a:pt x="2865" y="214666"/>
                </a:cubicBezTo>
                <a:cubicBezTo>
                  <a:pt x="955" y="209072"/>
                  <a:pt x="0" y="201637"/>
                  <a:pt x="0" y="192360"/>
                </a:cubicBezTo>
                <a:cubicBezTo>
                  <a:pt x="0" y="181992"/>
                  <a:pt x="478" y="172442"/>
                  <a:pt x="1433" y="163711"/>
                </a:cubicBezTo>
                <a:cubicBezTo>
                  <a:pt x="2388" y="154980"/>
                  <a:pt x="3957" y="146658"/>
                  <a:pt x="6139" y="138745"/>
                </a:cubicBezTo>
                <a:cubicBezTo>
                  <a:pt x="8322" y="130832"/>
                  <a:pt x="11255" y="123192"/>
                  <a:pt x="14939" y="115825"/>
                </a:cubicBezTo>
                <a:cubicBezTo>
                  <a:pt x="18622" y="108458"/>
                  <a:pt x="23056" y="100955"/>
                  <a:pt x="28240" y="93315"/>
                </a:cubicBezTo>
                <a:lnTo>
                  <a:pt x="80628" y="15143"/>
                </a:lnTo>
                <a:cubicBezTo>
                  <a:pt x="82538" y="12415"/>
                  <a:pt x="84516" y="10095"/>
                  <a:pt x="86562" y="8186"/>
                </a:cubicBezTo>
                <a:cubicBezTo>
                  <a:pt x="88609" y="6276"/>
                  <a:pt x="91201" y="4707"/>
                  <a:pt x="94339" y="3479"/>
                </a:cubicBezTo>
                <a:cubicBezTo>
                  <a:pt x="97477" y="2251"/>
                  <a:pt x="101228" y="1364"/>
                  <a:pt x="105594" y="819"/>
                </a:cubicBezTo>
                <a:cubicBezTo>
                  <a:pt x="109959" y="273"/>
                  <a:pt x="115280" y="0"/>
                  <a:pt x="1215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>
              <a:defRPr/>
            </a:pPr>
            <a:endParaRPr lang="zh-CN" altLang="en-US" sz="6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MH_Other_6"/>
          <p:cNvSpPr txBox="1"/>
          <p:nvPr>
            <p:custDataLst>
              <p:tags r:id="rId6"/>
            </p:custDataLst>
          </p:nvPr>
        </p:nvSpPr>
        <p:spPr>
          <a:xfrm>
            <a:off x="6667134" y="1441383"/>
            <a:ext cx="384827" cy="289108"/>
          </a:xfrm>
          <a:custGeom>
            <a:avLst/>
            <a:gdLst/>
            <a:ahLst/>
            <a:cxnLst/>
            <a:rect l="l" t="t" r="r" b="b"/>
            <a:pathLst>
              <a:path w="312502" h="234925">
                <a:moveTo>
                  <a:pt x="282402" y="0"/>
                </a:moveTo>
                <a:cubicBezTo>
                  <a:pt x="289496" y="0"/>
                  <a:pt x="295226" y="273"/>
                  <a:pt x="299591" y="818"/>
                </a:cubicBezTo>
                <a:cubicBezTo>
                  <a:pt x="303957" y="1364"/>
                  <a:pt x="307163" y="2387"/>
                  <a:pt x="309210" y="3888"/>
                </a:cubicBezTo>
                <a:cubicBezTo>
                  <a:pt x="311256" y="5389"/>
                  <a:pt x="312347" y="7230"/>
                  <a:pt x="312484" y="9413"/>
                </a:cubicBezTo>
                <a:cubicBezTo>
                  <a:pt x="312620" y="11596"/>
                  <a:pt x="312006" y="14188"/>
                  <a:pt x="310642" y="17190"/>
                </a:cubicBezTo>
                <a:lnTo>
                  <a:pt x="262757" y="128922"/>
                </a:lnTo>
                <a:lnTo>
                  <a:pt x="262757" y="192360"/>
                </a:lnTo>
                <a:cubicBezTo>
                  <a:pt x="262757" y="201637"/>
                  <a:pt x="261733" y="209072"/>
                  <a:pt x="259687" y="214666"/>
                </a:cubicBezTo>
                <a:cubicBezTo>
                  <a:pt x="257641" y="220259"/>
                  <a:pt x="254503" y="224557"/>
                  <a:pt x="250274" y="227558"/>
                </a:cubicBezTo>
                <a:cubicBezTo>
                  <a:pt x="246044" y="230559"/>
                  <a:pt x="240587" y="232538"/>
                  <a:pt x="233902" y="233493"/>
                </a:cubicBezTo>
                <a:cubicBezTo>
                  <a:pt x="227218" y="234448"/>
                  <a:pt x="219510" y="234925"/>
                  <a:pt x="210778" y="234925"/>
                </a:cubicBezTo>
                <a:cubicBezTo>
                  <a:pt x="201774" y="234925"/>
                  <a:pt x="194134" y="234448"/>
                  <a:pt x="187859" y="233493"/>
                </a:cubicBezTo>
                <a:cubicBezTo>
                  <a:pt x="181583" y="232538"/>
                  <a:pt x="176399" y="230559"/>
                  <a:pt x="172306" y="227558"/>
                </a:cubicBezTo>
                <a:cubicBezTo>
                  <a:pt x="168213" y="224557"/>
                  <a:pt x="165280" y="220259"/>
                  <a:pt x="163507" y="214666"/>
                </a:cubicBezTo>
                <a:cubicBezTo>
                  <a:pt x="161733" y="209072"/>
                  <a:pt x="160846" y="201637"/>
                  <a:pt x="160846" y="192360"/>
                </a:cubicBezTo>
                <a:cubicBezTo>
                  <a:pt x="160846" y="181992"/>
                  <a:pt x="161324" y="172442"/>
                  <a:pt x="162279" y="163711"/>
                </a:cubicBezTo>
                <a:cubicBezTo>
                  <a:pt x="163234" y="154980"/>
                  <a:pt x="164803" y="146658"/>
                  <a:pt x="166986" y="138745"/>
                </a:cubicBezTo>
                <a:cubicBezTo>
                  <a:pt x="169168" y="130832"/>
                  <a:pt x="172102" y="123192"/>
                  <a:pt x="175785" y="115825"/>
                </a:cubicBezTo>
                <a:cubicBezTo>
                  <a:pt x="179469" y="108458"/>
                  <a:pt x="183902" y="100955"/>
                  <a:pt x="189087" y="93315"/>
                </a:cubicBezTo>
                <a:lnTo>
                  <a:pt x="241065" y="15143"/>
                </a:lnTo>
                <a:cubicBezTo>
                  <a:pt x="242975" y="12415"/>
                  <a:pt x="244953" y="10095"/>
                  <a:pt x="246999" y="8185"/>
                </a:cubicBezTo>
                <a:cubicBezTo>
                  <a:pt x="249046" y="6275"/>
                  <a:pt x="251638" y="4707"/>
                  <a:pt x="254776" y="3479"/>
                </a:cubicBezTo>
                <a:cubicBezTo>
                  <a:pt x="257913" y="2251"/>
                  <a:pt x="261665" y="1364"/>
                  <a:pt x="266031" y="818"/>
                </a:cubicBezTo>
                <a:cubicBezTo>
                  <a:pt x="270396" y="273"/>
                  <a:pt x="275853" y="0"/>
                  <a:pt x="282402" y="0"/>
                </a:cubicBezTo>
                <a:close/>
                <a:moveTo>
                  <a:pt x="121556" y="0"/>
                </a:moveTo>
                <a:cubicBezTo>
                  <a:pt x="128650" y="0"/>
                  <a:pt x="134380" y="273"/>
                  <a:pt x="138746" y="818"/>
                </a:cubicBezTo>
                <a:cubicBezTo>
                  <a:pt x="143111" y="1364"/>
                  <a:pt x="146385" y="2387"/>
                  <a:pt x="148568" y="3888"/>
                </a:cubicBezTo>
                <a:cubicBezTo>
                  <a:pt x="150751" y="5389"/>
                  <a:pt x="151842" y="7230"/>
                  <a:pt x="151842" y="9413"/>
                </a:cubicBezTo>
                <a:cubicBezTo>
                  <a:pt x="151842" y="11596"/>
                  <a:pt x="151297" y="14188"/>
                  <a:pt x="150205" y="17190"/>
                </a:cubicBezTo>
                <a:lnTo>
                  <a:pt x="101911" y="128922"/>
                </a:lnTo>
                <a:lnTo>
                  <a:pt x="101911" y="192360"/>
                </a:lnTo>
                <a:cubicBezTo>
                  <a:pt x="101911" y="201637"/>
                  <a:pt x="100887" y="209072"/>
                  <a:pt x="98841" y="214666"/>
                </a:cubicBezTo>
                <a:cubicBezTo>
                  <a:pt x="96795" y="220259"/>
                  <a:pt x="93657" y="224557"/>
                  <a:pt x="89428" y="227558"/>
                </a:cubicBezTo>
                <a:cubicBezTo>
                  <a:pt x="85198" y="230559"/>
                  <a:pt x="79810" y="232538"/>
                  <a:pt x="73261" y="233493"/>
                </a:cubicBezTo>
                <a:cubicBezTo>
                  <a:pt x="66713" y="234448"/>
                  <a:pt x="58936" y="234925"/>
                  <a:pt x="49932" y="234925"/>
                </a:cubicBezTo>
                <a:cubicBezTo>
                  <a:pt x="40928" y="234925"/>
                  <a:pt x="33288" y="234448"/>
                  <a:pt x="27013" y="233493"/>
                </a:cubicBezTo>
                <a:cubicBezTo>
                  <a:pt x="20737" y="232538"/>
                  <a:pt x="15621" y="230559"/>
                  <a:pt x="11665" y="227558"/>
                </a:cubicBezTo>
                <a:cubicBezTo>
                  <a:pt x="7709" y="224557"/>
                  <a:pt x="4775" y="220259"/>
                  <a:pt x="2865" y="214666"/>
                </a:cubicBezTo>
                <a:cubicBezTo>
                  <a:pt x="955" y="209072"/>
                  <a:pt x="0" y="201637"/>
                  <a:pt x="0" y="192360"/>
                </a:cubicBezTo>
                <a:cubicBezTo>
                  <a:pt x="0" y="181992"/>
                  <a:pt x="478" y="172442"/>
                  <a:pt x="1433" y="163711"/>
                </a:cubicBezTo>
                <a:cubicBezTo>
                  <a:pt x="2388" y="154980"/>
                  <a:pt x="3957" y="146658"/>
                  <a:pt x="6140" y="138745"/>
                </a:cubicBezTo>
                <a:cubicBezTo>
                  <a:pt x="8322" y="130832"/>
                  <a:pt x="11256" y="123192"/>
                  <a:pt x="14939" y="115825"/>
                </a:cubicBezTo>
                <a:cubicBezTo>
                  <a:pt x="18623" y="108458"/>
                  <a:pt x="23056" y="100955"/>
                  <a:pt x="28241" y="93315"/>
                </a:cubicBezTo>
                <a:lnTo>
                  <a:pt x="80628" y="15143"/>
                </a:lnTo>
                <a:cubicBezTo>
                  <a:pt x="82538" y="12415"/>
                  <a:pt x="84516" y="10095"/>
                  <a:pt x="86563" y="8185"/>
                </a:cubicBezTo>
                <a:cubicBezTo>
                  <a:pt x="88609" y="6275"/>
                  <a:pt x="91201" y="4707"/>
                  <a:pt x="94339" y="3479"/>
                </a:cubicBezTo>
                <a:cubicBezTo>
                  <a:pt x="97477" y="2251"/>
                  <a:pt x="101228" y="1364"/>
                  <a:pt x="105594" y="818"/>
                </a:cubicBezTo>
                <a:cubicBezTo>
                  <a:pt x="109960" y="273"/>
                  <a:pt x="115280" y="0"/>
                  <a:pt x="1215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>
              <a:defRPr/>
            </a:pPr>
            <a:endParaRPr lang="zh-CN" altLang="en-US" sz="6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" b="35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r="33"/>
          <a:stretch>
            <a:fillRect/>
          </a:stretch>
        </p:blipFill>
        <p:spPr/>
      </p:pic>
      <p:grpSp>
        <p:nvGrpSpPr>
          <p:cNvPr id="17" name="组合 16"/>
          <p:cNvGrpSpPr/>
          <p:nvPr/>
        </p:nvGrpSpPr>
        <p:grpSpPr>
          <a:xfrm>
            <a:off x="1616155" y="4098437"/>
            <a:ext cx="4307923" cy="2366381"/>
            <a:chOff x="1731379" y="1598177"/>
            <a:chExt cx="4307923" cy="2366381"/>
          </a:xfrm>
        </p:grpSpPr>
        <p:sp>
          <p:nvSpPr>
            <p:cNvPr id="19" name="文本框 18"/>
            <p:cNvSpPr txBox="1"/>
            <p:nvPr/>
          </p:nvSpPr>
          <p:spPr>
            <a:xfrm>
              <a:off x="1731379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5400" b="1" dirty="0">
                  <a:ln w="0"/>
                  <a:blipFill dpi="0" rotWithShape="1">
                    <a:blip r:embed="rId9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9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  <a:endParaRPr lang="zh-CN" altLang="en-US" sz="4400" b="1" dirty="0">
                <a:ln w="0"/>
                <a:blipFill dpi="0" rotWithShape="1">
                  <a:blip r:embed="rId9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731379" y="2487230"/>
              <a:ext cx="430792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  <a:endParaRPr lang="zh-CN" alt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165460" y="494518"/>
            <a:ext cx="3890809" cy="187743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ln w="0"/>
                <a:blipFill dpi="0" rotWithShape="1">
                  <a:blip r:embed="rId9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rPr>
              <a:t>永不言败的</a:t>
            </a:r>
            <a:endParaRPr lang="en-US" altLang="zh-CN" sz="4400" b="1" dirty="0">
              <a:ln w="0"/>
              <a:blipFill dpi="0" rotWithShape="1">
                <a:blip r:embed="rId9"/>
                <a:srcRect/>
                <a:stretch>
                  <a:fillRect/>
                </a:stretch>
              </a:blip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/>
            <a:r>
              <a:rPr lang="zh-CN" altLang="en-US" sz="7200" b="1" dirty="0">
                <a:ln w="0"/>
                <a:blipFill dpi="0" rotWithShape="1">
                  <a:blip r:embed="rId9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rPr>
              <a:t>团队精神</a:t>
            </a:r>
            <a:endParaRPr lang="zh-CN" altLang="en-US" sz="7200" b="1" dirty="0">
              <a:ln w="0"/>
              <a:blipFill dpi="0" rotWithShape="1">
                <a:blip r:embed="rId9"/>
                <a:srcRect/>
                <a:stretch>
                  <a:fillRect/>
                </a:stretch>
              </a:blip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000">
        <p:random/>
      </p:transition>
    </mc:Choice>
    <mc:Fallback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7" grpId="0" animBg="1"/>
      <p:bldP spid="9" grpId="0" animBg="1"/>
      <p:bldP spid="10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" b="8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 r="25"/>
          <a:stretch>
            <a:fillRect/>
          </a:stretch>
        </p:blipFill>
        <p:spPr>
          <a:xfrm rot="1951262">
            <a:off x="1346680" y="2821522"/>
            <a:ext cx="4227941" cy="3282142"/>
          </a:xfrm>
        </p:spPr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" b="28"/>
          <a:stretch>
            <a:fillRect/>
          </a:stretch>
        </p:blipFill>
        <p:spPr/>
      </p:pic>
      <p:grpSp>
        <p:nvGrpSpPr>
          <p:cNvPr id="12" name="组合 11"/>
          <p:cNvGrpSpPr/>
          <p:nvPr/>
        </p:nvGrpSpPr>
        <p:grpSpPr>
          <a:xfrm>
            <a:off x="1819546" y="634346"/>
            <a:ext cx="4307923" cy="2366381"/>
            <a:chOff x="1731379" y="1598177"/>
            <a:chExt cx="4307923" cy="2366381"/>
          </a:xfrm>
        </p:grpSpPr>
        <p:sp>
          <p:nvSpPr>
            <p:cNvPr id="13" name="文本框 12"/>
            <p:cNvSpPr txBox="1"/>
            <p:nvPr/>
          </p:nvSpPr>
          <p:spPr>
            <a:xfrm>
              <a:off x="1731379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5400" b="1" dirty="0">
                  <a:ln w="0"/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  <a:endParaRPr lang="zh-CN" altLang="en-US" sz="4400" b="1" dirty="0">
                <a:ln w="0"/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731379" y="2487230"/>
              <a:ext cx="430792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  <a:endParaRPr lang="zh-CN" alt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000">
        <p:random/>
      </p:transition>
    </mc:Choice>
    <mc:Fallback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r="26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8" name="组合 17"/>
          <p:cNvGrpSpPr/>
          <p:nvPr/>
        </p:nvGrpSpPr>
        <p:grpSpPr>
          <a:xfrm>
            <a:off x="1616155" y="4098437"/>
            <a:ext cx="6216996" cy="2020132"/>
            <a:chOff x="1731379" y="1598177"/>
            <a:chExt cx="6216996" cy="2020132"/>
          </a:xfrm>
        </p:grpSpPr>
        <p:sp>
          <p:nvSpPr>
            <p:cNvPr id="19" name="文本框 18"/>
            <p:cNvSpPr txBox="1"/>
            <p:nvPr/>
          </p:nvSpPr>
          <p:spPr>
            <a:xfrm>
              <a:off x="1731379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5400" b="1" dirty="0">
                  <a:ln w="0"/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  <a:endParaRPr lang="zh-CN" altLang="en-US" sz="4400" b="1" dirty="0">
                <a:ln w="0"/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731379" y="2487230"/>
              <a:ext cx="62169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  <a:endParaRPr lang="zh-CN" alt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000">
        <p:random/>
      </p:transition>
    </mc:Choice>
    <mc:Fallback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" r="18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" r="20"/>
          <a:stretch>
            <a:fillRect/>
          </a:stretch>
        </p:blipFill>
        <p:spPr>
          <a:xfrm>
            <a:off x="2532016" y="2819949"/>
            <a:ext cx="4341100" cy="3401161"/>
          </a:xfrm>
        </p:spPr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3"/>
          <a:stretch>
            <a:fillRect/>
          </a:stretch>
        </p:blipFill>
        <p:spPr/>
      </p:pic>
      <p:grpSp>
        <p:nvGrpSpPr>
          <p:cNvPr id="15" name="组合 14"/>
          <p:cNvGrpSpPr/>
          <p:nvPr/>
        </p:nvGrpSpPr>
        <p:grpSpPr>
          <a:xfrm rot="20865569">
            <a:off x="6782623" y="3424953"/>
            <a:ext cx="4307923" cy="2366381"/>
            <a:chOff x="1731379" y="1598177"/>
            <a:chExt cx="4307923" cy="2366381"/>
          </a:xfrm>
        </p:grpSpPr>
        <p:sp>
          <p:nvSpPr>
            <p:cNvPr id="16" name="文本框 15"/>
            <p:cNvSpPr txBox="1"/>
            <p:nvPr/>
          </p:nvSpPr>
          <p:spPr>
            <a:xfrm>
              <a:off x="3270595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5400" b="1" dirty="0">
                  <a:ln w="0"/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  <a:endParaRPr lang="zh-CN" altLang="en-US" sz="4400" b="1" dirty="0">
                <a:ln w="0"/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731379" y="2487230"/>
              <a:ext cx="430792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  <a:endParaRPr lang="zh-CN" alt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3" t="59471" r="12328" b="17884"/>
          <a:stretch>
            <a:fillRect/>
          </a:stretch>
        </p:blipFill>
        <p:spPr>
          <a:xfrm>
            <a:off x="-195943" y="-664252"/>
            <a:ext cx="12583885" cy="5541052"/>
          </a:xfrm>
          <a:prstGeom prst="rect">
            <a:avLst/>
          </a:prstGeo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" r="71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5" name="组合 14"/>
          <p:cNvGrpSpPr/>
          <p:nvPr/>
        </p:nvGrpSpPr>
        <p:grpSpPr>
          <a:xfrm>
            <a:off x="1427411" y="4443084"/>
            <a:ext cx="9011989" cy="1673883"/>
            <a:chOff x="1731379" y="1598177"/>
            <a:chExt cx="9011989" cy="1673883"/>
          </a:xfrm>
        </p:grpSpPr>
        <p:sp>
          <p:nvSpPr>
            <p:cNvPr id="17" name="文本框 16"/>
            <p:cNvSpPr txBox="1"/>
            <p:nvPr/>
          </p:nvSpPr>
          <p:spPr>
            <a:xfrm>
              <a:off x="1731379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5400" b="1" dirty="0">
                  <a:ln w="0"/>
                  <a:blipFill dpi="0" rotWithShape="1">
                    <a:blip r:embed="rId5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5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  <a:endParaRPr lang="zh-CN" altLang="en-US" sz="4400" b="1" dirty="0">
                <a:ln w="0"/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731379" y="2487230"/>
              <a:ext cx="9011989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  <a:endParaRPr lang="zh-CN" alt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" b="53"/>
          <a:stretch>
            <a:fillRect/>
          </a:stretch>
        </p:blipFill>
        <p:spPr>
          <a:xfrm rot="21202069">
            <a:off x="711200" y="1268412"/>
            <a:ext cx="7763242" cy="4465637"/>
          </a:xfrm>
        </p:spPr>
      </p:pic>
      <p:grpSp>
        <p:nvGrpSpPr>
          <p:cNvPr id="10" name="组合 9"/>
          <p:cNvGrpSpPr/>
          <p:nvPr/>
        </p:nvGrpSpPr>
        <p:grpSpPr>
          <a:xfrm rot="484854">
            <a:off x="7083505" y="1131945"/>
            <a:ext cx="4307923" cy="2366381"/>
            <a:chOff x="1731379" y="1598177"/>
            <a:chExt cx="4307923" cy="2366381"/>
          </a:xfrm>
        </p:grpSpPr>
        <p:sp>
          <p:nvSpPr>
            <p:cNvPr id="11" name="文本框 10"/>
            <p:cNvSpPr txBox="1"/>
            <p:nvPr/>
          </p:nvSpPr>
          <p:spPr>
            <a:xfrm>
              <a:off x="3270595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5400" b="1" dirty="0">
                  <a:ln w="0"/>
                  <a:blipFill dpi="0" rotWithShape="1">
                    <a:blip r:embed="rId2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2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  <a:endParaRPr lang="zh-CN" altLang="en-US" sz="4400" b="1" dirty="0">
                <a:ln w="0"/>
                <a:blipFill dpi="0" rotWithShape="1">
                  <a:blip r:embed="rId2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731379" y="2487230"/>
              <a:ext cx="430792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  <a:endParaRPr lang="zh-CN" alt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" r="47"/>
          <a:stretch>
            <a:fillRect/>
          </a:stretch>
        </p:blipFill>
        <p:spPr>
          <a:xfrm>
            <a:off x="1238678" y="1211263"/>
            <a:ext cx="2976135" cy="2986224"/>
          </a:xfrm>
        </p:spPr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3" r="16643"/>
          <a:stretch>
            <a:fillRect/>
          </a:stretch>
        </p:blipFill>
        <p:spPr>
          <a:xfrm>
            <a:off x="4602888" y="1211263"/>
            <a:ext cx="2986224" cy="2986224"/>
          </a:xfrm>
        </p:spPr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" r="96"/>
          <a:stretch>
            <a:fillRect/>
          </a:stretch>
        </p:blipFill>
        <p:spPr>
          <a:xfrm>
            <a:off x="7977187" y="1211263"/>
            <a:ext cx="2986224" cy="2986224"/>
          </a:xfrm>
        </p:spPr>
      </p:pic>
      <p:grpSp>
        <p:nvGrpSpPr>
          <p:cNvPr id="22" name="组合 21"/>
          <p:cNvGrpSpPr/>
          <p:nvPr/>
        </p:nvGrpSpPr>
        <p:grpSpPr>
          <a:xfrm>
            <a:off x="1522452" y="4461805"/>
            <a:ext cx="9147095" cy="1673883"/>
            <a:chOff x="1731379" y="1598177"/>
            <a:chExt cx="9147095" cy="1673883"/>
          </a:xfrm>
        </p:grpSpPr>
        <p:sp>
          <p:nvSpPr>
            <p:cNvPr id="28" name="文本框 27"/>
            <p:cNvSpPr txBox="1"/>
            <p:nvPr/>
          </p:nvSpPr>
          <p:spPr>
            <a:xfrm>
              <a:off x="1731379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5400" b="1" dirty="0">
                  <a:ln w="0"/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  <a:endParaRPr lang="zh-CN" altLang="en-US" sz="4400" b="1" dirty="0">
                <a:ln w="0"/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731379" y="2487230"/>
              <a:ext cx="9147095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  <a:endParaRPr lang="zh-CN" alt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" b="4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" b="40"/>
          <a:stretch>
            <a:fillRect/>
          </a:stretch>
        </p:blipFill>
        <p:spPr>
          <a:xfrm rot="407766">
            <a:off x="6297867" y="1377706"/>
            <a:ext cx="4395184" cy="2878477"/>
          </a:xfr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96574">
            <a:off x="1477629" y="604623"/>
            <a:ext cx="4627265" cy="2395936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550055" y="4133068"/>
            <a:ext cx="3890809" cy="187743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ln w="0"/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rPr>
              <a:t>永不言败的</a:t>
            </a:r>
            <a:endParaRPr lang="en-US" altLang="zh-CN" sz="4400" b="1" dirty="0">
              <a:ln w="0"/>
              <a:blipFill dpi="0" rotWithShape="1">
                <a:blip r:embed="rId4"/>
                <a:srcRect/>
                <a:stretch>
                  <a:fillRect/>
                </a:stretch>
              </a:blip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/>
            <a:r>
              <a:rPr lang="zh-CN" altLang="en-US" sz="7200" b="1" dirty="0">
                <a:ln w="0"/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rPr>
              <a:t>团队精神</a:t>
            </a:r>
            <a:endParaRPr lang="zh-CN" altLang="en-US" sz="7200" b="1" dirty="0">
              <a:ln w="0"/>
              <a:blipFill dpi="0" rotWithShape="1">
                <a:blip r:embed="rId4"/>
                <a:srcRect/>
                <a:stretch>
                  <a:fillRect/>
                </a:stretch>
              </a:blip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" r="42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" r="42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" b="20"/>
          <a:stretch>
            <a:fillRect/>
          </a:stretch>
        </p:blipFill>
        <p:spPr/>
      </p:pic>
      <p:grpSp>
        <p:nvGrpSpPr>
          <p:cNvPr id="20" name="组合 19"/>
          <p:cNvGrpSpPr/>
          <p:nvPr/>
        </p:nvGrpSpPr>
        <p:grpSpPr>
          <a:xfrm>
            <a:off x="1828748" y="4364040"/>
            <a:ext cx="8413554" cy="1621818"/>
            <a:chOff x="1731379" y="1598177"/>
            <a:chExt cx="8413554" cy="1621818"/>
          </a:xfrm>
        </p:grpSpPr>
        <p:sp>
          <p:nvSpPr>
            <p:cNvPr id="22" name="文本框 21"/>
            <p:cNvSpPr txBox="1"/>
            <p:nvPr/>
          </p:nvSpPr>
          <p:spPr>
            <a:xfrm>
              <a:off x="4553803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5400" b="1" dirty="0">
                  <a:ln w="0"/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  <a:endParaRPr lang="zh-CN" altLang="en-US" sz="4400" b="1" dirty="0">
                <a:ln w="0"/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731379" y="2487230"/>
              <a:ext cx="8413554" cy="7327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  <a:endParaRPr lang="zh-CN" alt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占位符 27"/>
          <p:cNvPicPr>
            <a:picLocks noGrp="1" noChangeAspect="1"/>
          </p:cNvPicPr>
          <p:nvPr>
            <p:ph type="pic" sz="quarter" idx="12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" r="17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" r="17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" b="9"/>
          <a:stretch>
            <a:fillRect/>
          </a:stretch>
        </p:blipFill>
        <p:spPr/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813002" cy="3802743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" r="9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" r="60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" r="60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" r="60"/>
          <a:stretch>
            <a:fillRect/>
          </a:stretch>
        </p:blipFill>
        <p:spPr/>
      </p:pic>
      <p:sp>
        <p:nvSpPr>
          <p:cNvPr id="22" name="矩形 21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83284" y="4098437"/>
            <a:ext cx="9684706" cy="2210288"/>
            <a:chOff x="1098508" y="1598177"/>
            <a:chExt cx="9684706" cy="2210288"/>
          </a:xfrm>
        </p:grpSpPr>
        <p:sp>
          <p:nvSpPr>
            <p:cNvPr id="35" name="文本框 34"/>
            <p:cNvSpPr txBox="1"/>
            <p:nvPr/>
          </p:nvSpPr>
          <p:spPr>
            <a:xfrm>
              <a:off x="1731379" y="1598177"/>
              <a:ext cx="184731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4400" b="1" dirty="0">
                <a:ln w="0"/>
                <a:blipFill dpi="0" rotWithShape="1">
                  <a:blip r:embed="rId5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098508" y="3023635"/>
              <a:ext cx="9684706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  <a:endParaRPr lang="zh-CN" alt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7" presetClass="entr" presetSubtype="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7" presetClass="entr" presetSubtype="1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7" presetClass="entr" presetSubtype="1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占位符 41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" r="41"/>
          <a:stretch>
            <a:fillRect/>
          </a:stretch>
        </p:blipFill>
        <p:spPr/>
      </p:pic>
      <p:pic>
        <p:nvPicPr>
          <p:cNvPr id="44" name="图片占位符 43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" b="14"/>
          <a:stretch>
            <a:fillRect/>
          </a:stretch>
        </p:blipFill>
        <p:spPr/>
      </p:pic>
      <p:pic>
        <p:nvPicPr>
          <p:cNvPr id="46" name="图片占位符 45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" b="20"/>
          <a:stretch>
            <a:fillRect/>
          </a:stretch>
        </p:blipFill>
        <p:spPr/>
      </p:pic>
      <p:pic>
        <p:nvPicPr>
          <p:cNvPr id="48" name="图片占位符 47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r="14"/>
          <a:stretch>
            <a:fillRect/>
          </a:stretch>
        </p:blipFill>
        <p:spPr/>
      </p:pic>
      <p:pic>
        <p:nvPicPr>
          <p:cNvPr id="50" name="图片占位符 49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r="14"/>
          <a:stretch>
            <a:fillRect/>
          </a:stretch>
        </p:blipFill>
        <p:spPr/>
      </p:pic>
      <p:pic>
        <p:nvPicPr>
          <p:cNvPr id="54" name="图片占位符 53"/>
          <p:cNvPicPr>
            <a:picLocks noGrp="1" noChangeAspect="1"/>
          </p:cNvPicPr>
          <p:nvPr>
            <p:ph type="pic" sz="quarter" idx="15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r="14"/>
          <a:stretch>
            <a:fillRect/>
          </a:stretch>
        </p:blipFill>
        <p:spPr/>
      </p:pic>
      <p:pic>
        <p:nvPicPr>
          <p:cNvPr id="52" name="图片占位符 51"/>
          <p:cNvPicPr>
            <a:picLocks noGrp="1" noChangeAspect="1"/>
          </p:cNvPicPr>
          <p:nvPr>
            <p:ph type="pic" sz="quarter" idx="16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r="14"/>
          <a:stretch>
            <a:fillRect/>
          </a:stretch>
        </p:blipFill>
        <p:spPr/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321" y="5130813"/>
            <a:ext cx="2435773" cy="1128287"/>
          </a:xfrm>
          <a:prstGeom prst="rect">
            <a:avLst/>
          </a:prstGeom>
        </p:spPr>
      </p:pic>
      <p:sp>
        <p:nvSpPr>
          <p:cNvPr id="55" name="矩形 54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 rot="1427088">
            <a:off x="7814979" y="704858"/>
            <a:ext cx="3890809" cy="187743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ln w="0"/>
                <a:blipFill dpi="0" rotWithShape="1">
                  <a:blip r:embed="rId9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rPr>
              <a:t>永不言败的</a:t>
            </a:r>
            <a:endParaRPr lang="en-US" altLang="zh-CN" sz="4400" b="1" dirty="0">
              <a:ln w="0"/>
              <a:blipFill dpi="0" rotWithShape="1">
                <a:blip r:embed="rId9"/>
                <a:srcRect/>
                <a:stretch>
                  <a:fillRect/>
                </a:stretch>
              </a:blip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/>
            <a:r>
              <a:rPr lang="zh-CN" altLang="en-US" sz="7200" b="1" dirty="0">
                <a:ln w="0"/>
                <a:blipFill dpi="0" rotWithShape="1">
                  <a:blip r:embed="rId9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rPr>
              <a:t>团队精神</a:t>
            </a:r>
            <a:endParaRPr lang="zh-CN" altLang="en-US" sz="7200" b="1" dirty="0">
              <a:ln w="0"/>
              <a:blipFill dpi="0" rotWithShape="1">
                <a:blip r:embed="rId9"/>
                <a:srcRect/>
                <a:stretch>
                  <a:fillRect/>
                </a:stretch>
              </a:blip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drap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3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3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36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36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3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36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11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31" b="48748"/>
          <a:stretch>
            <a:fillRect/>
          </a:stretch>
        </p:blipFill>
        <p:spPr>
          <a:xfrm>
            <a:off x="174171" y="5717893"/>
            <a:ext cx="2739344" cy="1039813"/>
          </a:xfrm>
          <a:prstGeom prst="rect">
            <a:avLst/>
          </a:prstGeom>
        </p:spPr>
      </p:pic>
      <p:pic>
        <p:nvPicPr>
          <p:cNvPr id="40" name="图片占位符 39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pic>
        <p:nvPicPr>
          <p:cNvPr id="42" name="图片占位符 41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/>
      </p:pic>
      <p:pic>
        <p:nvPicPr>
          <p:cNvPr id="44" name="图片占位符 43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6" name="图片占位符 45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7" name="矩形 46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583576" y="3771151"/>
            <a:ext cx="4307923" cy="2366381"/>
            <a:chOff x="1731379" y="1598177"/>
            <a:chExt cx="4307923" cy="2366381"/>
          </a:xfrm>
        </p:grpSpPr>
        <p:sp>
          <p:nvSpPr>
            <p:cNvPr id="29" name="文本框 28"/>
            <p:cNvSpPr txBox="1"/>
            <p:nvPr/>
          </p:nvSpPr>
          <p:spPr>
            <a:xfrm>
              <a:off x="3270595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5400" b="1" dirty="0">
                  <a:ln w="0"/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  <a:endParaRPr lang="zh-CN" altLang="en-US" sz="4400" b="1" dirty="0">
                <a:ln w="0"/>
                <a:blipFill dpi="0" rotWithShape="1">
                  <a:blip r:embed="rId6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731379" y="2487230"/>
              <a:ext cx="430792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  <a:endParaRPr lang="zh-CN" alt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226" y="578684"/>
            <a:ext cx="13105964" cy="1992107"/>
          </a:xfrm>
          <a:prstGeom prst="rect">
            <a:avLst/>
          </a:prstGeom>
        </p:spPr>
      </p:pic>
      <p:pic>
        <p:nvPicPr>
          <p:cNvPr id="34" name="图片占位符 33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" b="21"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" r="54"/>
          <a:stretch>
            <a:fillRect/>
          </a:stretch>
        </p:blipFill>
        <p:spPr>
          <a:xfrm>
            <a:off x="6248676" y="1591064"/>
            <a:ext cx="5068612" cy="3239460"/>
          </a:xfrm>
        </p:spPr>
      </p:pic>
      <p:sp>
        <p:nvSpPr>
          <p:cNvPr id="11" name="椭圆 10"/>
          <p:cNvSpPr/>
          <p:nvPr/>
        </p:nvSpPr>
        <p:spPr>
          <a:xfrm>
            <a:off x="-1524053" y="1333485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952550" y="2857496"/>
            <a:ext cx="381003" cy="38100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1905056" y="2190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2476560" y="285728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-571504" y="228599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-1428760" y="1714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1524053" y="2381243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-952549" y="371475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1809805" y="314324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-2571810" y="3429000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-1428803" y="5619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-2476536" y="4857760"/>
            <a:ext cx="761981" cy="76198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-952507" y="5143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-1714469" y="4667278"/>
            <a:ext cx="380917" cy="3809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-1905056" y="5238739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-2952813" y="5334013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-2095582" y="6095971"/>
            <a:ext cx="381051" cy="3810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494469" y="4551391"/>
            <a:ext cx="9108995" cy="1673883"/>
            <a:chOff x="1731379" y="1598177"/>
            <a:chExt cx="9108995" cy="1673883"/>
          </a:xfrm>
        </p:grpSpPr>
        <p:sp>
          <p:nvSpPr>
            <p:cNvPr id="29" name="文本框 28"/>
            <p:cNvSpPr txBox="1"/>
            <p:nvPr/>
          </p:nvSpPr>
          <p:spPr>
            <a:xfrm>
              <a:off x="1731379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5400" b="1" dirty="0">
                  <a:ln w="0"/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  <a:endParaRPr lang="zh-CN" altLang="en-US" sz="4400" b="1" dirty="0">
                <a:ln w="0"/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731379" y="2487230"/>
              <a:ext cx="9108995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  <a:endParaRPr lang="zh-CN" alt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44444E-6 C 0.03424 0.02223 0.12786 0.11065 0.2056 0.13287 C 0.2832 0.15487 0.38997 0.15996 0.46601 0.13287 C 0.54166 0.10556 0.60039 0.01274 0.6595 -0.03125 C 0.71862 -0.07546 0.75976 -0.13726 0.81979 -0.13287 C 0.88007 -0.12847 0.96497 -0.01458 1.01966 -0.00555 C 1.07448 0.00348 1.10742 -0.03981 1.14791 -0.07963 " pathEditMode="relative" rAng="0" ptsTypes="AAAAAAA">
                                      <p:cBhvr>
                                        <p:cTn id="9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90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6 -4.44444E-6 C 0.06628 0.04653 0.13685 0.09352 0.19727 0.07963 C 0.25833 0.06551 0.30078 -0.07523 0.3599 -0.08333 C 0.41875 -0.09143 0.4931 0.03704 0.55065 0.03218 C 0.60898 0.02709 0.65 -0.10463 0.70846 -0.11296 C 0.76706 -0.12129 0.83268 -0.00717 0.90169 -0.01851 C 0.9707 -0.02986 1.07747 -0.14745 1.12357 -0.18148 " pathEditMode="relative" rAng="0" ptsTypes="AAAAAAA">
                                      <p:cBhvr>
                                        <p:cTn id="11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6" y="-497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46 C 0.02812 0.02014 0.11614 0.10533 0.16927 0.1213 C 0.22239 0.1375 0.27487 0.12593 0.31836 0.09607 C 0.36198 0.0662 0.38841 -0.00995 0.43125 -0.05926 C 0.47396 -0.1088 0.52409 -0.19699 0.57552 -0.20046 C 0.62695 -0.20393 0.68385 -0.09236 0.73919 -0.07917 C 0.79427 -0.06597 0.86354 -0.06018 0.90586 -0.1213 C 0.94804 -0.18264 0.975 -0.3787 0.99323 -0.44676 " pathEditMode="relative" rAng="0" ptsTypes="AAAAAAAA">
                                      <p:cBhvr>
                                        <p:cTn id="13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61" y="-1588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0.00024 C 0.03789 0.02338 0.15144 0.11736 0.2267 0.14143 C 0.30248 0.16504 0.37409 0.1618 0.45378 0.14328 C 0.53347 0.12476 0.63698 0.07222 0.70508 0.02939 C 0.77331 -0.01297 0.80769 -0.10672 0.86355 -0.11297 C 0.9194 -0.11875 0.98386 -0.00186 1.04024 -0.00672 C 1.09675 -0.01181 1.1681 -0.11389 1.2017 -0.1419 " pathEditMode="relative" rAng="0" ptsTypes="AAAAAAA">
                                      <p:cBhvr>
                                        <p:cTn id="15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78" y="83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53 0.14089 0.09352 0.20209 0.07963 C 0.26289 0.06574 0.30117 -0.075 0.36459 -0.08333 C 0.428 -0.09167 0.52409 0.03449 0.58229 0.02963 C 0.64024 0.02477 0.65716 -0.09931 0.71302 -0.11296 C 0.76875 -0.12662 0.85742 -0.11551 0.91719 -0.05278 C 0.97696 0.00995 1.03907 0.19792 1.07136 0.26389 " pathEditMode="relative" rAng="0" ptsTypes="AAAAAAA">
                                      <p:cBhvr>
                                        <p:cTn id="17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568" y="726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83 0.14466 0.1 0.20208 0.07939 C 0.25911 0.05833 0.30365 -0.07477 0.34479 -0.12732 C 0.38594 -0.17986 0.41185 -0.21528 0.44935 -0.23519 C 0.48685 -0.25556 0.52617 -0.2676 0.57031 -0.24723 C 0.61419 -0.22686 0.66771 -0.15394 0.71302 -0.11366 C 0.75833 -0.07361 0.79531 0.04907 0.84206 -0.00625 C 0.88867 -0.06158 0.96185 -0.3544 0.99323 -0.44676 " pathEditMode="relative" rAng="0" ptsTypes="AAAAAAAA">
                                      <p:cBhvr>
                                        <p:cTn id="19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61" y="-1805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75E-6 -2.22222E-6 C 0.08554 0.04653 0.17096 0.09352 0.24479 0.07963 C 0.31823 0.06574 0.36484 -0.075 0.44166 -0.08333 C 0.51836 -0.09166 0.63489 0.03449 0.70507 0.02963 C 0.77539 0.02477 0.81093 -0.10717 0.86354 -0.11296 C 0.91588 -0.11875 0.97239 -0.01111 1.01966 -0.00555 C 1.06718 -2.22222E-6 1.10742 -0.03981 1.14791 -0.07963 " pathEditMode="relative" rAng="0" ptsTypes="AAAAAAA">
                                      <p:cBhvr>
                                        <p:cTn id="21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157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53 0.14128 0.09352 0.20196 0.07963 C 0.26289 0.06574 0.30117 -0.075 0.36459 -0.08333 C 0.428 -0.09166 0.52409 0.03449 0.58229 0.02963 C 0.64024 0.02477 0.65729 -0.10902 0.71302 -0.11296 C 0.76875 -0.11689 0.84896 0.00648 0.91719 0.00556 C 0.98542 0.00463 1.07956 -0.09259 1.1224 -0.11852 " pathEditMode="relative" rAng="0" ptsTypes="AAAAAAA">
                                      <p:cBhvr>
                                        <p:cTn id="23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20" y="-182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9 C 0.07083 0.04653 0.14727 0.07801 0.20208 0.07963 C 0.25677 0.08125 0.29258 0.05069 0.32813 0.00903 C 0.36367 -0.03241 0.37539 -0.12778 0.41563 -0.17037 C 0.45586 -0.21296 0.52083 -0.25579 0.57031 -0.2463 C 0.61979 -0.23681 0.66549 -0.14977 0.71302 -0.11319 C 0.76055 -0.07616 0.80664 -0.00833 0.85625 -0.02593 C 0.90586 -0.04375 0.97643 -0.13032 1.01133 -0.2206 C 1.04622 -0.31088 1.0543 -0.49444 1.06563 -0.56667 " pathEditMode="relative" rAng="0" ptsTypes="AAAAAAAAA">
                                      <p:cBhvr>
                                        <p:cTn id="25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81" y="-24282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11111E-6 C 0.03998 0.02199 0.1625 0.11921 0.23919 0.13217 C 0.31615 0.14514 0.39271 0.12222 0.46146 0.07847 C 0.53021 0.03449 0.5905 -0.09329 0.65208 -0.13033 C 0.71367 -0.16736 0.77669 -0.16713 0.83138 -0.14468 C 0.88607 -0.12199 0.92656 -0.01852 0.9806 0.00486 C 1.03451 0.02847 1.10873 0.00995 1.15521 -0.00347 C 1.20169 -0.01667 1.23815 -0.05926 1.2599 -0.07408 " pathEditMode="relative" rAng="0" ptsTypes="AAAAAAAA">
                                      <p:cBhvr>
                                        <p:cTn id="27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995" y="-122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2.77556E-17 -1.11111E-6 C 0.07513 0.04653 0.14935 0.09352 0.21354 0.07963 C 0.2776 0.06574 0.31823 -0.075 0.38529 -0.08333 C 0.45208 -0.09167 0.55378 0.03449 0.61497 0.02963 C 0.67656 0.02477 0.69635 -0.10486 0.75352 -0.11296 C 0.81042 -0.12106 0.88451 -0.00717 0.95768 -0.01852 C 1.03073 -0.02986 1.14323 -0.14745 1.19219 -0.18171 " pathEditMode="relative" rAng="0" ptsTypes="AAAAAAA">
                                      <p:cBhvr>
                                        <p:cTn id="29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09" y="-50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0.00023 C 0.07084 0.04653 0.14909 0.08079 0.20209 0.07963 C 0.25469 0.07847 0.29115 0.01967 0.31823 -0.00741 C 0.34493 -0.03449 0.32253 -0.04375 0.36459 -0.08357 C 0.40665 -0.12338 0.51237 -0.24097 0.57032 -0.24607 C 0.62774 -0.25116 0.65977 -0.15185 0.71303 -0.11296 C 0.76615 -0.07408 0.83737 -0.01759 0.8905 -0.01227 C 0.94336 -0.00718 0.97084 -0.0206 1.0306 -0.08148 C 1.0905 -0.14236 1.20326 -0.31597 1.24883 -0.37778 " pathEditMode="relative" rAng="0" ptsTypes="AAAAAAAAA">
                                      <p:cBhvr>
                                        <p:cTn id="31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35" y="-1488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0.01944 C 0.07305 0.07314 0.14571 0.12708 0.20847 0.11111 C 0.27123 0.09514 0.31081 -0.06736 0.37617 -0.07686 C 0.44167 -0.08635 0.54102 0.05926 0.60104 0.05347 C 0.66081 0.04791 0.67852 -0.09537 0.73594 -0.11111 C 0.79336 -0.12639 0.88503 -0.11389 0.94675 -0.04167 C 1.00834 0.03078 1.07279 0.24814 1.10586 0.3243 " pathEditMode="relative" rAng="0" ptsTypes="AAAAAAA">
                                      <p:cBhvr>
                                        <p:cTn id="33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86" y="842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2778 C 0.07305 0.07963 0.14883 0.13982 0.20794 0.1169 C 0.26706 0.09352 0.31563 -0.05949 0.35482 -0.11227 C 0.39414 -0.16574 0.40417 -0.18078 0.44284 -0.20231 C 0.48138 -0.2243 0.53867 -0.26227 0.58711 -0.24537 C 0.63555 -0.22731 0.67865 -0.12986 0.73398 -0.09722 C 0.78945 -0.06481 0.86549 -0.13657 0.9194 -0.05023 C 0.97331 0.03611 1.02917 0.32315 1.0582 0.42107 " pathEditMode="relative" rAng="0" ptsTypes="AAAAAAAA">
                                      <p:cBhvr>
                                        <p:cTn id="35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04" y="5787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3.75E-6 1.11111E-6 C 0.09049 0.04653 0.1806 0.09352 0.25833 0.07963 C 0.33593 0.06574 0.38502 -0.075 0.46614 -0.08333 C 0.547 -0.09167 0.66992 0.03449 0.74427 0.02963 C 0.81836 0.02477 0.85612 -0.10718 0.91145 -0.11296 C 0.96666 -0.11875 1.02617 -0.01111 1.07643 -0.00556 C 1.12643 1.11111E-6 1.16888 -0.03982 1.21158 -0.07963 " pathEditMode="relative" rAng="0" ptsTypes="AAAAAAA">
                                      <p:cBhvr>
                                        <p:cTn id="37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73" y="-1574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53 0.14128 0.09352 0.20195 0.07963 C 0.26289 0.06575 0.30326 -0.06759 0.36445 -0.08333 C 0.42591 -0.09907 0.50208 -0.0037 0.57018 -0.01458 C 0.63802 -0.02523 0.70573 -0.12291 0.77292 -0.14791 C 0.8401 -0.17291 0.88945 -0.19444 0.97292 -0.16504 C 1.05638 -0.13588 1.21146 -0.01273 1.27435 0.02755 " pathEditMode="relative" rAng="0" ptsTypes="AAAAAAA">
                                      <p:cBhvr>
                                        <p:cTn id="39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11" y="-488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7 C 0.07083 0.04652 0.14727 0.07801 0.20208 0.07963 C 0.25677 0.08125 0.29258 0.05069 0.32813 0.00902 C 0.36367 -0.03241 0.37539 -0.12778 0.41563 -0.17014 C 0.45586 -0.21273 0.52083 -0.25556 0.57031 -0.24607 C 0.61979 -0.23635 0.66549 -0.14977 0.71302 -0.1132 C 0.76055 -0.07616 0.79701 -0.00903 0.85625 -0.02593 C 0.91549 -0.04283 1.01367 -0.13125 1.06875 -0.21551 C 1.12383 -0.29977 1.16211 -0.46574 1.18685 -0.53148 " pathEditMode="relative" rAng="0" ptsTypes="AAAAAAAAA">
                                      <p:cBhvr>
                                        <p:cTn id="41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36" y="-2252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2" presetClass="emph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51" r="86250" b="-1"/>
          <a:stretch>
            <a:fillRect/>
          </a:stretch>
        </p:blipFill>
        <p:spPr>
          <a:xfrm>
            <a:off x="419100" y="4152900"/>
            <a:ext cx="1676400" cy="244621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624" y="5098242"/>
            <a:ext cx="2294263" cy="1759757"/>
          </a:xfrm>
          <a:prstGeom prst="rect">
            <a:avLst/>
          </a:prstGeom>
        </p:spPr>
      </p:pic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" b="31"/>
          <a:stretch>
            <a:fillRect/>
          </a:stretch>
        </p:blipFill>
        <p:spPr>
          <a:xfrm>
            <a:off x="2496456" y="1332605"/>
            <a:ext cx="7199088" cy="4043404"/>
          </a:xfrm>
        </p:spPr>
      </p:pic>
      <p:sp>
        <p:nvSpPr>
          <p:cNvPr id="16" name="矩形 15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620803" y="-8001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165460" y="437368"/>
            <a:ext cx="3890809" cy="187743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ln w="0"/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rPr>
              <a:t>永不言败的</a:t>
            </a:r>
            <a:endParaRPr lang="en-US" altLang="zh-CN" sz="4400" b="1" dirty="0">
              <a:ln w="0"/>
              <a:blipFill dpi="0" rotWithShape="1">
                <a:blip r:embed="rId4"/>
                <a:srcRect/>
                <a:stretch>
                  <a:fillRect/>
                </a:stretch>
              </a:blip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/>
            <a:r>
              <a:rPr lang="zh-CN" altLang="en-US" sz="7200" b="1" dirty="0">
                <a:ln w="0"/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rPr>
              <a:t>团队精神</a:t>
            </a:r>
            <a:endParaRPr lang="zh-CN" altLang="en-US" sz="7200" b="1" dirty="0">
              <a:ln w="0"/>
              <a:blipFill dpi="0" rotWithShape="1">
                <a:blip r:embed="rId4"/>
                <a:srcRect/>
                <a:stretch>
                  <a:fillRect/>
                </a:stretch>
              </a:blip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0">
        <p14:shred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任意多边形: 形状 109"/>
          <p:cNvSpPr/>
          <p:nvPr/>
        </p:nvSpPr>
        <p:spPr>
          <a:xfrm>
            <a:off x="0" y="1479462"/>
            <a:ext cx="24231600" cy="4540258"/>
          </a:xfrm>
          <a:custGeom>
            <a:avLst/>
            <a:gdLst>
              <a:gd name="connsiteX0" fmla="*/ 23725588 w 24231600"/>
              <a:gd name="connsiteY0" fmla="*/ 4089408 h 4540258"/>
              <a:gd name="connsiteX1" fmla="*/ 23725588 w 24231600"/>
              <a:gd name="connsiteY1" fmla="*/ 4317464 h 4540258"/>
              <a:gd name="connsiteX2" fmla="*/ 23953644 w 24231600"/>
              <a:gd name="connsiteY2" fmla="*/ 4317464 h 4540258"/>
              <a:gd name="connsiteX3" fmla="*/ 23953644 w 24231600"/>
              <a:gd name="connsiteY3" fmla="*/ 4089408 h 4540258"/>
              <a:gd name="connsiteX4" fmla="*/ 23237316 w 24231600"/>
              <a:gd name="connsiteY4" fmla="*/ 4089408 h 4540258"/>
              <a:gd name="connsiteX5" fmla="*/ 23237316 w 24231600"/>
              <a:gd name="connsiteY5" fmla="*/ 4317464 h 4540258"/>
              <a:gd name="connsiteX6" fmla="*/ 23465372 w 24231600"/>
              <a:gd name="connsiteY6" fmla="*/ 4317464 h 4540258"/>
              <a:gd name="connsiteX7" fmla="*/ 23465372 w 24231600"/>
              <a:gd name="connsiteY7" fmla="*/ 4089408 h 4540258"/>
              <a:gd name="connsiteX8" fmla="*/ 22749044 w 24231600"/>
              <a:gd name="connsiteY8" fmla="*/ 4089408 h 4540258"/>
              <a:gd name="connsiteX9" fmla="*/ 22749044 w 24231600"/>
              <a:gd name="connsiteY9" fmla="*/ 4317464 h 4540258"/>
              <a:gd name="connsiteX10" fmla="*/ 22977100 w 24231600"/>
              <a:gd name="connsiteY10" fmla="*/ 4317464 h 4540258"/>
              <a:gd name="connsiteX11" fmla="*/ 22977100 w 24231600"/>
              <a:gd name="connsiteY11" fmla="*/ 4089408 h 4540258"/>
              <a:gd name="connsiteX12" fmla="*/ 22260774 w 24231600"/>
              <a:gd name="connsiteY12" fmla="*/ 4089408 h 4540258"/>
              <a:gd name="connsiteX13" fmla="*/ 22260774 w 24231600"/>
              <a:gd name="connsiteY13" fmla="*/ 4317464 h 4540258"/>
              <a:gd name="connsiteX14" fmla="*/ 22488830 w 24231600"/>
              <a:gd name="connsiteY14" fmla="*/ 4317464 h 4540258"/>
              <a:gd name="connsiteX15" fmla="*/ 22488830 w 24231600"/>
              <a:gd name="connsiteY15" fmla="*/ 4089408 h 4540258"/>
              <a:gd name="connsiteX16" fmla="*/ 21772504 w 24231600"/>
              <a:gd name="connsiteY16" fmla="*/ 4089408 h 4540258"/>
              <a:gd name="connsiteX17" fmla="*/ 21772504 w 24231600"/>
              <a:gd name="connsiteY17" fmla="*/ 4317464 h 4540258"/>
              <a:gd name="connsiteX18" fmla="*/ 22000560 w 24231600"/>
              <a:gd name="connsiteY18" fmla="*/ 4317464 h 4540258"/>
              <a:gd name="connsiteX19" fmla="*/ 22000560 w 24231600"/>
              <a:gd name="connsiteY19" fmla="*/ 4089408 h 4540258"/>
              <a:gd name="connsiteX20" fmla="*/ 21284232 w 24231600"/>
              <a:gd name="connsiteY20" fmla="*/ 4089408 h 4540258"/>
              <a:gd name="connsiteX21" fmla="*/ 21284232 w 24231600"/>
              <a:gd name="connsiteY21" fmla="*/ 4317464 h 4540258"/>
              <a:gd name="connsiteX22" fmla="*/ 21512288 w 24231600"/>
              <a:gd name="connsiteY22" fmla="*/ 4317464 h 4540258"/>
              <a:gd name="connsiteX23" fmla="*/ 21512288 w 24231600"/>
              <a:gd name="connsiteY23" fmla="*/ 4089408 h 4540258"/>
              <a:gd name="connsiteX24" fmla="*/ 20795960 w 24231600"/>
              <a:gd name="connsiteY24" fmla="*/ 4089408 h 4540258"/>
              <a:gd name="connsiteX25" fmla="*/ 20795960 w 24231600"/>
              <a:gd name="connsiteY25" fmla="*/ 4317464 h 4540258"/>
              <a:gd name="connsiteX26" fmla="*/ 21024016 w 24231600"/>
              <a:gd name="connsiteY26" fmla="*/ 4317464 h 4540258"/>
              <a:gd name="connsiteX27" fmla="*/ 21024016 w 24231600"/>
              <a:gd name="connsiteY27" fmla="*/ 4089408 h 4540258"/>
              <a:gd name="connsiteX28" fmla="*/ 20307690 w 24231600"/>
              <a:gd name="connsiteY28" fmla="*/ 4089408 h 4540258"/>
              <a:gd name="connsiteX29" fmla="*/ 20307690 w 24231600"/>
              <a:gd name="connsiteY29" fmla="*/ 4317464 h 4540258"/>
              <a:gd name="connsiteX30" fmla="*/ 20535746 w 24231600"/>
              <a:gd name="connsiteY30" fmla="*/ 4317464 h 4540258"/>
              <a:gd name="connsiteX31" fmla="*/ 20535746 w 24231600"/>
              <a:gd name="connsiteY31" fmla="*/ 4089408 h 4540258"/>
              <a:gd name="connsiteX32" fmla="*/ 19819420 w 24231600"/>
              <a:gd name="connsiteY32" fmla="*/ 4089408 h 4540258"/>
              <a:gd name="connsiteX33" fmla="*/ 19819420 w 24231600"/>
              <a:gd name="connsiteY33" fmla="*/ 4317464 h 4540258"/>
              <a:gd name="connsiteX34" fmla="*/ 20047476 w 24231600"/>
              <a:gd name="connsiteY34" fmla="*/ 4317464 h 4540258"/>
              <a:gd name="connsiteX35" fmla="*/ 20047476 w 24231600"/>
              <a:gd name="connsiteY35" fmla="*/ 4089408 h 4540258"/>
              <a:gd name="connsiteX36" fmla="*/ 19331148 w 24231600"/>
              <a:gd name="connsiteY36" fmla="*/ 4089408 h 4540258"/>
              <a:gd name="connsiteX37" fmla="*/ 19331148 w 24231600"/>
              <a:gd name="connsiteY37" fmla="*/ 4317464 h 4540258"/>
              <a:gd name="connsiteX38" fmla="*/ 19559204 w 24231600"/>
              <a:gd name="connsiteY38" fmla="*/ 4317464 h 4540258"/>
              <a:gd name="connsiteX39" fmla="*/ 19559204 w 24231600"/>
              <a:gd name="connsiteY39" fmla="*/ 4089408 h 4540258"/>
              <a:gd name="connsiteX40" fmla="*/ 18842876 w 24231600"/>
              <a:gd name="connsiteY40" fmla="*/ 4089408 h 4540258"/>
              <a:gd name="connsiteX41" fmla="*/ 18842876 w 24231600"/>
              <a:gd name="connsiteY41" fmla="*/ 4317464 h 4540258"/>
              <a:gd name="connsiteX42" fmla="*/ 19070932 w 24231600"/>
              <a:gd name="connsiteY42" fmla="*/ 4317464 h 4540258"/>
              <a:gd name="connsiteX43" fmla="*/ 19070932 w 24231600"/>
              <a:gd name="connsiteY43" fmla="*/ 4089408 h 4540258"/>
              <a:gd name="connsiteX44" fmla="*/ 18354606 w 24231600"/>
              <a:gd name="connsiteY44" fmla="*/ 4089408 h 4540258"/>
              <a:gd name="connsiteX45" fmla="*/ 18354606 w 24231600"/>
              <a:gd name="connsiteY45" fmla="*/ 4317464 h 4540258"/>
              <a:gd name="connsiteX46" fmla="*/ 18582662 w 24231600"/>
              <a:gd name="connsiteY46" fmla="*/ 4317464 h 4540258"/>
              <a:gd name="connsiteX47" fmla="*/ 18582662 w 24231600"/>
              <a:gd name="connsiteY47" fmla="*/ 4089408 h 4540258"/>
              <a:gd name="connsiteX48" fmla="*/ 17866336 w 24231600"/>
              <a:gd name="connsiteY48" fmla="*/ 4089408 h 4540258"/>
              <a:gd name="connsiteX49" fmla="*/ 17866336 w 24231600"/>
              <a:gd name="connsiteY49" fmla="*/ 4317464 h 4540258"/>
              <a:gd name="connsiteX50" fmla="*/ 18094392 w 24231600"/>
              <a:gd name="connsiteY50" fmla="*/ 4317464 h 4540258"/>
              <a:gd name="connsiteX51" fmla="*/ 18094392 w 24231600"/>
              <a:gd name="connsiteY51" fmla="*/ 4089408 h 4540258"/>
              <a:gd name="connsiteX52" fmla="*/ 17378064 w 24231600"/>
              <a:gd name="connsiteY52" fmla="*/ 4089408 h 4540258"/>
              <a:gd name="connsiteX53" fmla="*/ 17378064 w 24231600"/>
              <a:gd name="connsiteY53" fmla="*/ 4317464 h 4540258"/>
              <a:gd name="connsiteX54" fmla="*/ 17606120 w 24231600"/>
              <a:gd name="connsiteY54" fmla="*/ 4317464 h 4540258"/>
              <a:gd name="connsiteX55" fmla="*/ 17606120 w 24231600"/>
              <a:gd name="connsiteY55" fmla="*/ 4089408 h 4540258"/>
              <a:gd name="connsiteX56" fmla="*/ 16889792 w 24231600"/>
              <a:gd name="connsiteY56" fmla="*/ 4089408 h 4540258"/>
              <a:gd name="connsiteX57" fmla="*/ 16889792 w 24231600"/>
              <a:gd name="connsiteY57" fmla="*/ 4317464 h 4540258"/>
              <a:gd name="connsiteX58" fmla="*/ 17117848 w 24231600"/>
              <a:gd name="connsiteY58" fmla="*/ 4317464 h 4540258"/>
              <a:gd name="connsiteX59" fmla="*/ 17117848 w 24231600"/>
              <a:gd name="connsiteY59" fmla="*/ 4089408 h 4540258"/>
              <a:gd name="connsiteX60" fmla="*/ 16401522 w 24231600"/>
              <a:gd name="connsiteY60" fmla="*/ 4089408 h 4540258"/>
              <a:gd name="connsiteX61" fmla="*/ 16401522 w 24231600"/>
              <a:gd name="connsiteY61" fmla="*/ 4317464 h 4540258"/>
              <a:gd name="connsiteX62" fmla="*/ 16629578 w 24231600"/>
              <a:gd name="connsiteY62" fmla="*/ 4317464 h 4540258"/>
              <a:gd name="connsiteX63" fmla="*/ 16629578 w 24231600"/>
              <a:gd name="connsiteY63" fmla="*/ 4089408 h 4540258"/>
              <a:gd name="connsiteX64" fmla="*/ 15913251 w 24231600"/>
              <a:gd name="connsiteY64" fmla="*/ 4089408 h 4540258"/>
              <a:gd name="connsiteX65" fmla="*/ 15913251 w 24231600"/>
              <a:gd name="connsiteY65" fmla="*/ 4317464 h 4540258"/>
              <a:gd name="connsiteX66" fmla="*/ 16141307 w 24231600"/>
              <a:gd name="connsiteY66" fmla="*/ 4317464 h 4540258"/>
              <a:gd name="connsiteX67" fmla="*/ 16141307 w 24231600"/>
              <a:gd name="connsiteY67" fmla="*/ 4089408 h 4540258"/>
              <a:gd name="connsiteX68" fmla="*/ 15424980 w 24231600"/>
              <a:gd name="connsiteY68" fmla="*/ 4089408 h 4540258"/>
              <a:gd name="connsiteX69" fmla="*/ 15424980 w 24231600"/>
              <a:gd name="connsiteY69" fmla="*/ 4317464 h 4540258"/>
              <a:gd name="connsiteX70" fmla="*/ 15653036 w 24231600"/>
              <a:gd name="connsiteY70" fmla="*/ 4317464 h 4540258"/>
              <a:gd name="connsiteX71" fmla="*/ 15653036 w 24231600"/>
              <a:gd name="connsiteY71" fmla="*/ 4089408 h 4540258"/>
              <a:gd name="connsiteX72" fmla="*/ 14936709 w 24231600"/>
              <a:gd name="connsiteY72" fmla="*/ 4089408 h 4540258"/>
              <a:gd name="connsiteX73" fmla="*/ 14936709 w 24231600"/>
              <a:gd name="connsiteY73" fmla="*/ 4317464 h 4540258"/>
              <a:gd name="connsiteX74" fmla="*/ 15164765 w 24231600"/>
              <a:gd name="connsiteY74" fmla="*/ 4317464 h 4540258"/>
              <a:gd name="connsiteX75" fmla="*/ 15164765 w 24231600"/>
              <a:gd name="connsiteY75" fmla="*/ 4089408 h 4540258"/>
              <a:gd name="connsiteX76" fmla="*/ 14448438 w 24231600"/>
              <a:gd name="connsiteY76" fmla="*/ 4089408 h 4540258"/>
              <a:gd name="connsiteX77" fmla="*/ 14448438 w 24231600"/>
              <a:gd name="connsiteY77" fmla="*/ 4317464 h 4540258"/>
              <a:gd name="connsiteX78" fmla="*/ 14676494 w 24231600"/>
              <a:gd name="connsiteY78" fmla="*/ 4317464 h 4540258"/>
              <a:gd name="connsiteX79" fmla="*/ 14676494 w 24231600"/>
              <a:gd name="connsiteY79" fmla="*/ 4089408 h 4540258"/>
              <a:gd name="connsiteX80" fmla="*/ 13960167 w 24231600"/>
              <a:gd name="connsiteY80" fmla="*/ 4089408 h 4540258"/>
              <a:gd name="connsiteX81" fmla="*/ 13960167 w 24231600"/>
              <a:gd name="connsiteY81" fmla="*/ 4317464 h 4540258"/>
              <a:gd name="connsiteX82" fmla="*/ 14188223 w 24231600"/>
              <a:gd name="connsiteY82" fmla="*/ 4317464 h 4540258"/>
              <a:gd name="connsiteX83" fmla="*/ 14188223 w 24231600"/>
              <a:gd name="connsiteY83" fmla="*/ 4089408 h 4540258"/>
              <a:gd name="connsiteX84" fmla="*/ 13471896 w 24231600"/>
              <a:gd name="connsiteY84" fmla="*/ 4089408 h 4540258"/>
              <a:gd name="connsiteX85" fmla="*/ 13471896 w 24231600"/>
              <a:gd name="connsiteY85" fmla="*/ 4317464 h 4540258"/>
              <a:gd name="connsiteX86" fmla="*/ 13699952 w 24231600"/>
              <a:gd name="connsiteY86" fmla="*/ 4317464 h 4540258"/>
              <a:gd name="connsiteX87" fmla="*/ 13699952 w 24231600"/>
              <a:gd name="connsiteY87" fmla="*/ 4089408 h 4540258"/>
              <a:gd name="connsiteX88" fmla="*/ 12983625 w 24231600"/>
              <a:gd name="connsiteY88" fmla="*/ 4089408 h 4540258"/>
              <a:gd name="connsiteX89" fmla="*/ 12983625 w 24231600"/>
              <a:gd name="connsiteY89" fmla="*/ 4317464 h 4540258"/>
              <a:gd name="connsiteX90" fmla="*/ 13211681 w 24231600"/>
              <a:gd name="connsiteY90" fmla="*/ 4317464 h 4540258"/>
              <a:gd name="connsiteX91" fmla="*/ 13211681 w 24231600"/>
              <a:gd name="connsiteY91" fmla="*/ 4089408 h 4540258"/>
              <a:gd name="connsiteX92" fmla="*/ 12495354 w 24231600"/>
              <a:gd name="connsiteY92" fmla="*/ 4089408 h 4540258"/>
              <a:gd name="connsiteX93" fmla="*/ 12495354 w 24231600"/>
              <a:gd name="connsiteY93" fmla="*/ 4317464 h 4540258"/>
              <a:gd name="connsiteX94" fmla="*/ 12723410 w 24231600"/>
              <a:gd name="connsiteY94" fmla="*/ 4317464 h 4540258"/>
              <a:gd name="connsiteX95" fmla="*/ 12723410 w 24231600"/>
              <a:gd name="connsiteY95" fmla="*/ 4089408 h 4540258"/>
              <a:gd name="connsiteX96" fmla="*/ 12007085 w 24231600"/>
              <a:gd name="connsiteY96" fmla="*/ 4089408 h 4540258"/>
              <a:gd name="connsiteX97" fmla="*/ 12007085 w 24231600"/>
              <a:gd name="connsiteY97" fmla="*/ 4317464 h 4540258"/>
              <a:gd name="connsiteX98" fmla="*/ 12235139 w 24231600"/>
              <a:gd name="connsiteY98" fmla="*/ 4317464 h 4540258"/>
              <a:gd name="connsiteX99" fmla="*/ 12235139 w 24231600"/>
              <a:gd name="connsiteY99" fmla="*/ 4089408 h 4540258"/>
              <a:gd name="connsiteX100" fmla="*/ 11518814 w 24231600"/>
              <a:gd name="connsiteY100" fmla="*/ 4089408 h 4540258"/>
              <a:gd name="connsiteX101" fmla="*/ 11518814 w 24231600"/>
              <a:gd name="connsiteY101" fmla="*/ 4317464 h 4540258"/>
              <a:gd name="connsiteX102" fmla="*/ 11746868 w 24231600"/>
              <a:gd name="connsiteY102" fmla="*/ 4317464 h 4540258"/>
              <a:gd name="connsiteX103" fmla="*/ 11746868 w 24231600"/>
              <a:gd name="connsiteY103" fmla="*/ 4089408 h 4540258"/>
              <a:gd name="connsiteX104" fmla="*/ 11030545 w 24231600"/>
              <a:gd name="connsiteY104" fmla="*/ 4089408 h 4540258"/>
              <a:gd name="connsiteX105" fmla="*/ 11030545 w 24231600"/>
              <a:gd name="connsiteY105" fmla="*/ 4317464 h 4540258"/>
              <a:gd name="connsiteX106" fmla="*/ 11258599 w 24231600"/>
              <a:gd name="connsiteY106" fmla="*/ 4317464 h 4540258"/>
              <a:gd name="connsiteX107" fmla="*/ 11258599 w 24231600"/>
              <a:gd name="connsiteY107" fmla="*/ 4089408 h 4540258"/>
              <a:gd name="connsiteX108" fmla="*/ 10542273 w 24231600"/>
              <a:gd name="connsiteY108" fmla="*/ 4089408 h 4540258"/>
              <a:gd name="connsiteX109" fmla="*/ 10542273 w 24231600"/>
              <a:gd name="connsiteY109" fmla="*/ 4317464 h 4540258"/>
              <a:gd name="connsiteX110" fmla="*/ 10770327 w 24231600"/>
              <a:gd name="connsiteY110" fmla="*/ 4317464 h 4540258"/>
              <a:gd name="connsiteX111" fmla="*/ 10770327 w 24231600"/>
              <a:gd name="connsiteY111" fmla="*/ 4089408 h 4540258"/>
              <a:gd name="connsiteX112" fmla="*/ 10054001 w 24231600"/>
              <a:gd name="connsiteY112" fmla="*/ 4089408 h 4540258"/>
              <a:gd name="connsiteX113" fmla="*/ 10054001 w 24231600"/>
              <a:gd name="connsiteY113" fmla="*/ 4317464 h 4540258"/>
              <a:gd name="connsiteX114" fmla="*/ 10282058 w 24231600"/>
              <a:gd name="connsiteY114" fmla="*/ 4317464 h 4540258"/>
              <a:gd name="connsiteX115" fmla="*/ 10282058 w 24231600"/>
              <a:gd name="connsiteY115" fmla="*/ 4089408 h 4540258"/>
              <a:gd name="connsiteX116" fmla="*/ 9565730 w 24231600"/>
              <a:gd name="connsiteY116" fmla="*/ 4089408 h 4540258"/>
              <a:gd name="connsiteX117" fmla="*/ 9565730 w 24231600"/>
              <a:gd name="connsiteY117" fmla="*/ 4317464 h 4540258"/>
              <a:gd name="connsiteX118" fmla="*/ 9793787 w 24231600"/>
              <a:gd name="connsiteY118" fmla="*/ 4317464 h 4540258"/>
              <a:gd name="connsiteX119" fmla="*/ 9793787 w 24231600"/>
              <a:gd name="connsiteY119" fmla="*/ 4089408 h 4540258"/>
              <a:gd name="connsiteX120" fmla="*/ 9077461 w 24231600"/>
              <a:gd name="connsiteY120" fmla="*/ 4089408 h 4540258"/>
              <a:gd name="connsiteX121" fmla="*/ 9077461 w 24231600"/>
              <a:gd name="connsiteY121" fmla="*/ 4317464 h 4540258"/>
              <a:gd name="connsiteX122" fmla="*/ 9305521 w 24231600"/>
              <a:gd name="connsiteY122" fmla="*/ 4317464 h 4540258"/>
              <a:gd name="connsiteX123" fmla="*/ 9305521 w 24231600"/>
              <a:gd name="connsiteY123" fmla="*/ 4089408 h 4540258"/>
              <a:gd name="connsiteX124" fmla="*/ 8589190 w 24231600"/>
              <a:gd name="connsiteY124" fmla="*/ 4089408 h 4540258"/>
              <a:gd name="connsiteX125" fmla="*/ 8589190 w 24231600"/>
              <a:gd name="connsiteY125" fmla="*/ 4317464 h 4540258"/>
              <a:gd name="connsiteX126" fmla="*/ 8817246 w 24231600"/>
              <a:gd name="connsiteY126" fmla="*/ 4317464 h 4540258"/>
              <a:gd name="connsiteX127" fmla="*/ 8817246 w 24231600"/>
              <a:gd name="connsiteY127" fmla="*/ 4089408 h 4540258"/>
              <a:gd name="connsiteX128" fmla="*/ 8100926 w 24231600"/>
              <a:gd name="connsiteY128" fmla="*/ 4089408 h 4540258"/>
              <a:gd name="connsiteX129" fmla="*/ 8100926 w 24231600"/>
              <a:gd name="connsiteY129" fmla="*/ 4317464 h 4540258"/>
              <a:gd name="connsiteX130" fmla="*/ 8328983 w 24231600"/>
              <a:gd name="connsiteY130" fmla="*/ 4317464 h 4540258"/>
              <a:gd name="connsiteX131" fmla="*/ 8328983 w 24231600"/>
              <a:gd name="connsiteY131" fmla="*/ 4089408 h 4540258"/>
              <a:gd name="connsiteX132" fmla="*/ 7612658 w 24231600"/>
              <a:gd name="connsiteY132" fmla="*/ 4089408 h 4540258"/>
              <a:gd name="connsiteX133" fmla="*/ 7612658 w 24231600"/>
              <a:gd name="connsiteY133" fmla="*/ 4317464 h 4540258"/>
              <a:gd name="connsiteX134" fmla="*/ 7840711 w 24231600"/>
              <a:gd name="connsiteY134" fmla="*/ 4317464 h 4540258"/>
              <a:gd name="connsiteX135" fmla="*/ 7840711 w 24231600"/>
              <a:gd name="connsiteY135" fmla="*/ 4089408 h 4540258"/>
              <a:gd name="connsiteX136" fmla="*/ 7124383 w 24231600"/>
              <a:gd name="connsiteY136" fmla="*/ 4089408 h 4540258"/>
              <a:gd name="connsiteX137" fmla="*/ 7124383 w 24231600"/>
              <a:gd name="connsiteY137" fmla="*/ 4317464 h 4540258"/>
              <a:gd name="connsiteX138" fmla="*/ 7352441 w 24231600"/>
              <a:gd name="connsiteY138" fmla="*/ 4317464 h 4540258"/>
              <a:gd name="connsiteX139" fmla="*/ 7352441 w 24231600"/>
              <a:gd name="connsiteY139" fmla="*/ 4089408 h 4540258"/>
              <a:gd name="connsiteX140" fmla="*/ 6636113 w 24231600"/>
              <a:gd name="connsiteY140" fmla="*/ 4089408 h 4540258"/>
              <a:gd name="connsiteX141" fmla="*/ 6636113 w 24231600"/>
              <a:gd name="connsiteY141" fmla="*/ 4317464 h 4540258"/>
              <a:gd name="connsiteX142" fmla="*/ 6864168 w 24231600"/>
              <a:gd name="connsiteY142" fmla="*/ 4317464 h 4540258"/>
              <a:gd name="connsiteX143" fmla="*/ 6864168 w 24231600"/>
              <a:gd name="connsiteY143" fmla="*/ 4089408 h 4540258"/>
              <a:gd name="connsiteX144" fmla="*/ 6147848 w 24231600"/>
              <a:gd name="connsiteY144" fmla="*/ 4089408 h 4540258"/>
              <a:gd name="connsiteX145" fmla="*/ 6147848 w 24231600"/>
              <a:gd name="connsiteY145" fmla="*/ 4317464 h 4540258"/>
              <a:gd name="connsiteX146" fmla="*/ 6375903 w 24231600"/>
              <a:gd name="connsiteY146" fmla="*/ 4317464 h 4540258"/>
              <a:gd name="connsiteX147" fmla="*/ 6375903 w 24231600"/>
              <a:gd name="connsiteY147" fmla="*/ 4089408 h 4540258"/>
              <a:gd name="connsiteX148" fmla="*/ 5659575 w 24231600"/>
              <a:gd name="connsiteY148" fmla="*/ 4089408 h 4540258"/>
              <a:gd name="connsiteX149" fmla="*/ 5659575 w 24231600"/>
              <a:gd name="connsiteY149" fmla="*/ 4317464 h 4540258"/>
              <a:gd name="connsiteX150" fmla="*/ 5887633 w 24231600"/>
              <a:gd name="connsiteY150" fmla="*/ 4317464 h 4540258"/>
              <a:gd name="connsiteX151" fmla="*/ 5887633 w 24231600"/>
              <a:gd name="connsiteY151" fmla="*/ 4089408 h 4540258"/>
              <a:gd name="connsiteX152" fmla="*/ 5171304 w 24231600"/>
              <a:gd name="connsiteY152" fmla="*/ 4089408 h 4540258"/>
              <a:gd name="connsiteX153" fmla="*/ 5171304 w 24231600"/>
              <a:gd name="connsiteY153" fmla="*/ 4317464 h 4540258"/>
              <a:gd name="connsiteX154" fmla="*/ 5399359 w 24231600"/>
              <a:gd name="connsiteY154" fmla="*/ 4317464 h 4540258"/>
              <a:gd name="connsiteX155" fmla="*/ 5399359 w 24231600"/>
              <a:gd name="connsiteY155" fmla="*/ 4089408 h 4540258"/>
              <a:gd name="connsiteX156" fmla="*/ 4683032 w 24231600"/>
              <a:gd name="connsiteY156" fmla="*/ 4089408 h 4540258"/>
              <a:gd name="connsiteX157" fmla="*/ 4683032 w 24231600"/>
              <a:gd name="connsiteY157" fmla="*/ 4317464 h 4540258"/>
              <a:gd name="connsiteX158" fmla="*/ 4911089 w 24231600"/>
              <a:gd name="connsiteY158" fmla="*/ 4317464 h 4540258"/>
              <a:gd name="connsiteX159" fmla="*/ 4911089 w 24231600"/>
              <a:gd name="connsiteY159" fmla="*/ 4089408 h 4540258"/>
              <a:gd name="connsiteX160" fmla="*/ 4194762 w 24231600"/>
              <a:gd name="connsiteY160" fmla="*/ 4089408 h 4540258"/>
              <a:gd name="connsiteX161" fmla="*/ 4194762 w 24231600"/>
              <a:gd name="connsiteY161" fmla="*/ 4317464 h 4540258"/>
              <a:gd name="connsiteX162" fmla="*/ 4422818 w 24231600"/>
              <a:gd name="connsiteY162" fmla="*/ 4317464 h 4540258"/>
              <a:gd name="connsiteX163" fmla="*/ 4422818 w 24231600"/>
              <a:gd name="connsiteY163" fmla="*/ 4089408 h 4540258"/>
              <a:gd name="connsiteX164" fmla="*/ 3706488 w 24231600"/>
              <a:gd name="connsiteY164" fmla="*/ 4089408 h 4540258"/>
              <a:gd name="connsiteX165" fmla="*/ 3706488 w 24231600"/>
              <a:gd name="connsiteY165" fmla="*/ 4317464 h 4540258"/>
              <a:gd name="connsiteX166" fmla="*/ 3934546 w 24231600"/>
              <a:gd name="connsiteY166" fmla="*/ 4317464 h 4540258"/>
              <a:gd name="connsiteX167" fmla="*/ 3934546 w 24231600"/>
              <a:gd name="connsiteY167" fmla="*/ 4089408 h 4540258"/>
              <a:gd name="connsiteX168" fmla="*/ 3218218 w 24231600"/>
              <a:gd name="connsiteY168" fmla="*/ 4089408 h 4540258"/>
              <a:gd name="connsiteX169" fmla="*/ 3218218 w 24231600"/>
              <a:gd name="connsiteY169" fmla="*/ 4317464 h 4540258"/>
              <a:gd name="connsiteX170" fmla="*/ 3446274 w 24231600"/>
              <a:gd name="connsiteY170" fmla="*/ 4317464 h 4540258"/>
              <a:gd name="connsiteX171" fmla="*/ 3446274 w 24231600"/>
              <a:gd name="connsiteY171" fmla="*/ 4089408 h 4540258"/>
              <a:gd name="connsiteX172" fmla="*/ 2729947 w 24231600"/>
              <a:gd name="connsiteY172" fmla="*/ 4089408 h 4540258"/>
              <a:gd name="connsiteX173" fmla="*/ 2729947 w 24231600"/>
              <a:gd name="connsiteY173" fmla="*/ 4317464 h 4540258"/>
              <a:gd name="connsiteX174" fmla="*/ 2958004 w 24231600"/>
              <a:gd name="connsiteY174" fmla="*/ 4317464 h 4540258"/>
              <a:gd name="connsiteX175" fmla="*/ 2958004 w 24231600"/>
              <a:gd name="connsiteY175" fmla="*/ 4089408 h 4540258"/>
              <a:gd name="connsiteX176" fmla="*/ 2241677 w 24231600"/>
              <a:gd name="connsiteY176" fmla="*/ 4089408 h 4540258"/>
              <a:gd name="connsiteX177" fmla="*/ 2241677 w 24231600"/>
              <a:gd name="connsiteY177" fmla="*/ 4317464 h 4540258"/>
              <a:gd name="connsiteX178" fmla="*/ 2469733 w 24231600"/>
              <a:gd name="connsiteY178" fmla="*/ 4317464 h 4540258"/>
              <a:gd name="connsiteX179" fmla="*/ 2469733 w 24231600"/>
              <a:gd name="connsiteY179" fmla="*/ 4089408 h 4540258"/>
              <a:gd name="connsiteX180" fmla="*/ 1753408 w 24231600"/>
              <a:gd name="connsiteY180" fmla="*/ 4089408 h 4540258"/>
              <a:gd name="connsiteX181" fmla="*/ 1753408 w 24231600"/>
              <a:gd name="connsiteY181" fmla="*/ 4317464 h 4540258"/>
              <a:gd name="connsiteX182" fmla="*/ 1981462 w 24231600"/>
              <a:gd name="connsiteY182" fmla="*/ 4317464 h 4540258"/>
              <a:gd name="connsiteX183" fmla="*/ 1981462 w 24231600"/>
              <a:gd name="connsiteY183" fmla="*/ 4089408 h 4540258"/>
              <a:gd name="connsiteX184" fmla="*/ 1265136 w 24231600"/>
              <a:gd name="connsiteY184" fmla="*/ 4089408 h 4540258"/>
              <a:gd name="connsiteX185" fmla="*/ 1265136 w 24231600"/>
              <a:gd name="connsiteY185" fmla="*/ 4317464 h 4540258"/>
              <a:gd name="connsiteX186" fmla="*/ 1493192 w 24231600"/>
              <a:gd name="connsiteY186" fmla="*/ 4317464 h 4540258"/>
              <a:gd name="connsiteX187" fmla="*/ 1493192 w 24231600"/>
              <a:gd name="connsiteY187" fmla="*/ 4089408 h 4540258"/>
              <a:gd name="connsiteX188" fmla="*/ 776867 w 24231600"/>
              <a:gd name="connsiteY188" fmla="*/ 4089408 h 4540258"/>
              <a:gd name="connsiteX189" fmla="*/ 776867 w 24231600"/>
              <a:gd name="connsiteY189" fmla="*/ 4317464 h 4540258"/>
              <a:gd name="connsiteX190" fmla="*/ 1004923 w 24231600"/>
              <a:gd name="connsiteY190" fmla="*/ 4317464 h 4540258"/>
              <a:gd name="connsiteX191" fmla="*/ 1004923 w 24231600"/>
              <a:gd name="connsiteY191" fmla="*/ 4089408 h 4540258"/>
              <a:gd name="connsiteX192" fmla="*/ 288596 w 24231600"/>
              <a:gd name="connsiteY192" fmla="*/ 4089408 h 4540258"/>
              <a:gd name="connsiteX193" fmla="*/ 288596 w 24231600"/>
              <a:gd name="connsiteY193" fmla="*/ 4317464 h 4540258"/>
              <a:gd name="connsiteX194" fmla="*/ 516652 w 24231600"/>
              <a:gd name="connsiteY194" fmla="*/ 4317464 h 4540258"/>
              <a:gd name="connsiteX195" fmla="*/ 516652 w 24231600"/>
              <a:gd name="connsiteY195" fmla="*/ 4089408 h 4540258"/>
              <a:gd name="connsiteX196" fmla="*/ 23725588 w 24231600"/>
              <a:gd name="connsiteY196" fmla="*/ 219344 h 4540258"/>
              <a:gd name="connsiteX197" fmla="*/ 23725588 w 24231600"/>
              <a:gd name="connsiteY197" fmla="*/ 447400 h 4540258"/>
              <a:gd name="connsiteX198" fmla="*/ 23953644 w 24231600"/>
              <a:gd name="connsiteY198" fmla="*/ 447400 h 4540258"/>
              <a:gd name="connsiteX199" fmla="*/ 23953644 w 24231600"/>
              <a:gd name="connsiteY199" fmla="*/ 219344 h 4540258"/>
              <a:gd name="connsiteX200" fmla="*/ 23237316 w 24231600"/>
              <a:gd name="connsiteY200" fmla="*/ 219344 h 4540258"/>
              <a:gd name="connsiteX201" fmla="*/ 23237316 w 24231600"/>
              <a:gd name="connsiteY201" fmla="*/ 447400 h 4540258"/>
              <a:gd name="connsiteX202" fmla="*/ 23465372 w 24231600"/>
              <a:gd name="connsiteY202" fmla="*/ 447400 h 4540258"/>
              <a:gd name="connsiteX203" fmla="*/ 23465372 w 24231600"/>
              <a:gd name="connsiteY203" fmla="*/ 219344 h 4540258"/>
              <a:gd name="connsiteX204" fmla="*/ 22749044 w 24231600"/>
              <a:gd name="connsiteY204" fmla="*/ 219344 h 4540258"/>
              <a:gd name="connsiteX205" fmla="*/ 22749044 w 24231600"/>
              <a:gd name="connsiteY205" fmla="*/ 447400 h 4540258"/>
              <a:gd name="connsiteX206" fmla="*/ 22977100 w 24231600"/>
              <a:gd name="connsiteY206" fmla="*/ 447400 h 4540258"/>
              <a:gd name="connsiteX207" fmla="*/ 22977100 w 24231600"/>
              <a:gd name="connsiteY207" fmla="*/ 219344 h 4540258"/>
              <a:gd name="connsiteX208" fmla="*/ 22260774 w 24231600"/>
              <a:gd name="connsiteY208" fmla="*/ 219344 h 4540258"/>
              <a:gd name="connsiteX209" fmla="*/ 22260774 w 24231600"/>
              <a:gd name="connsiteY209" fmla="*/ 447400 h 4540258"/>
              <a:gd name="connsiteX210" fmla="*/ 22488830 w 24231600"/>
              <a:gd name="connsiteY210" fmla="*/ 447400 h 4540258"/>
              <a:gd name="connsiteX211" fmla="*/ 22488830 w 24231600"/>
              <a:gd name="connsiteY211" fmla="*/ 219344 h 4540258"/>
              <a:gd name="connsiteX212" fmla="*/ 21772504 w 24231600"/>
              <a:gd name="connsiteY212" fmla="*/ 219344 h 4540258"/>
              <a:gd name="connsiteX213" fmla="*/ 21772504 w 24231600"/>
              <a:gd name="connsiteY213" fmla="*/ 447400 h 4540258"/>
              <a:gd name="connsiteX214" fmla="*/ 22000560 w 24231600"/>
              <a:gd name="connsiteY214" fmla="*/ 447400 h 4540258"/>
              <a:gd name="connsiteX215" fmla="*/ 22000560 w 24231600"/>
              <a:gd name="connsiteY215" fmla="*/ 219344 h 4540258"/>
              <a:gd name="connsiteX216" fmla="*/ 21284232 w 24231600"/>
              <a:gd name="connsiteY216" fmla="*/ 219344 h 4540258"/>
              <a:gd name="connsiteX217" fmla="*/ 21284232 w 24231600"/>
              <a:gd name="connsiteY217" fmla="*/ 447400 h 4540258"/>
              <a:gd name="connsiteX218" fmla="*/ 21512288 w 24231600"/>
              <a:gd name="connsiteY218" fmla="*/ 447400 h 4540258"/>
              <a:gd name="connsiteX219" fmla="*/ 21512288 w 24231600"/>
              <a:gd name="connsiteY219" fmla="*/ 219344 h 4540258"/>
              <a:gd name="connsiteX220" fmla="*/ 20795960 w 24231600"/>
              <a:gd name="connsiteY220" fmla="*/ 219344 h 4540258"/>
              <a:gd name="connsiteX221" fmla="*/ 20795960 w 24231600"/>
              <a:gd name="connsiteY221" fmla="*/ 447400 h 4540258"/>
              <a:gd name="connsiteX222" fmla="*/ 21024016 w 24231600"/>
              <a:gd name="connsiteY222" fmla="*/ 447400 h 4540258"/>
              <a:gd name="connsiteX223" fmla="*/ 21024016 w 24231600"/>
              <a:gd name="connsiteY223" fmla="*/ 219344 h 4540258"/>
              <a:gd name="connsiteX224" fmla="*/ 20307690 w 24231600"/>
              <a:gd name="connsiteY224" fmla="*/ 219344 h 4540258"/>
              <a:gd name="connsiteX225" fmla="*/ 20307690 w 24231600"/>
              <a:gd name="connsiteY225" fmla="*/ 447400 h 4540258"/>
              <a:gd name="connsiteX226" fmla="*/ 20535746 w 24231600"/>
              <a:gd name="connsiteY226" fmla="*/ 447400 h 4540258"/>
              <a:gd name="connsiteX227" fmla="*/ 20535746 w 24231600"/>
              <a:gd name="connsiteY227" fmla="*/ 219344 h 4540258"/>
              <a:gd name="connsiteX228" fmla="*/ 19819420 w 24231600"/>
              <a:gd name="connsiteY228" fmla="*/ 219344 h 4540258"/>
              <a:gd name="connsiteX229" fmla="*/ 19819420 w 24231600"/>
              <a:gd name="connsiteY229" fmla="*/ 447400 h 4540258"/>
              <a:gd name="connsiteX230" fmla="*/ 20047476 w 24231600"/>
              <a:gd name="connsiteY230" fmla="*/ 447400 h 4540258"/>
              <a:gd name="connsiteX231" fmla="*/ 20047476 w 24231600"/>
              <a:gd name="connsiteY231" fmla="*/ 219344 h 4540258"/>
              <a:gd name="connsiteX232" fmla="*/ 19331148 w 24231600"/>
              <a:gd name="connsiteY232" fmla="*/ 219344 h 4540258"/>
              <a:gd name="connsiteX233" fmla="*/ 19331148 w 24231600"/>
              <a:gd name="connsiteY233" fmla="*/ 447400 h 4540258"/>
              <a:gd name="connsiteX234" fmla="*/ 19559204 w 24231600"/>
              <a:gd name="connsiteY234" fmla="*/ 447400 h 4540258"/>
              <a:gd name="connsiteX235" fmla="*/ 19559204 w 24231600"/>
              <a:gd name="connsiteY235" fmla="*/ 219344 h 4540258"/>
              <a:gd name="connsiteX236" fmla="*/ 18842876 w 24231600"/>
              <a:gd name="connsiteY236" fmla="*/ 219344 h 4540258"/>
              <a:gd name="connsiteX237" fmla="*/ 18842876 w 24231600"/>
              <a:gd name="connsiteY237" fmla="*/ 447400 h 4540258"/>
              <a:gd name="connsiteX238" fmla="*/ 19070932 w 24231600"/>
              <a:gd name="connsiteY238" fmla="*/ 447400 h 4540258"/>
              <a:gd name="connsiteX239" fmla="*/ 19070932 w 24231600"/>
              <a:gd name="connsiteY239" fmla="*/ 219344 h 4540258"/>
              <a:gd name="connsiteX240" fmla="*/ 18354606 w 24231600"/>
              <a:gd name="connsiteY240" fmla="*/ 219344 h 4540258"/>
              <a:gd name="connsiteX241" fmla="*/ 18354606 w 24231600"/>
              <a:gd name="connsiteY241" fmla="*/ 447400 h 4540258"/>
              <a:gd name="connsiteX242" fmla="*/ 18582662 w 24231600"/>
              <a:gd name="connsiteY242" fmla="*/ 447400 h 4540258"/>
              <a:gd name="connsiteX243" fmla="*/ 18582662 w 24231600"/>
              <a:gd name="connsiteY243" fmla="*/ 219344 h 4540258"/>
              <a:gd name="connsiteX244" fmla="*/ 17866336 w 24231600"/>
              <a:gd name="connsiteY244" fmla="*/ 219344 h 4540258"/>
              <a:gd name="connsiteX245" fmla="*/ 17866336 w 24231600"/>
              <a:gd name="connsiteY245" fmla="*/ 447400 h 4540258"/>
              <a:gd name="connsiteX246" fmla="*/ 18094392 w 24231600"/>
              <a:gd name="connsiteY246" fmla="*/ 447400 h 4540258"/>
              <a:gd name="connsiteX247" fmla="*/ 18094392 w 24231600"/>
              <a:gd name="connsiteY247" fmla="*/ 219344 h 4540258"/>
              <a:gd name="connsiteX248" fmla="*/ 17378064 w 24231600"/>
              <a:gd name="connsiteY248" fmla="*/ 219344 h 4540258"/>
              <a:gd name="connsiteX249" fmla="*/ 17378064 w 24231600"/>
              <a:gd name="connsiteY249" fmla="*/ 447400 h 4540258"/>
              <a:gd name="connsiteX250" fmla="*/ 17606120 w 24231600"/>
              <a:gd name="connsiteY250" fmla="*/ 447400 h 4540258"/>
              <a:gd name="connsiteX251" fmla="*/ 17606120 w 24231600"/>
              <a:gd name="connsiteY251" fmla="*/ 219344 h 4540258"/>
              <a:gd name="connsiteX252" fmla="*/ 16889792 w 24231600"/>
              <a:gd name="connsiteY252" fmla="*/ 219344 h 4540258"/>
              <a:gd name="connsiteX253" fmla="*/ 16889792 w 24231600"/>
              <a:gd name="connsiteY253" fmla="*/ 447400 h 4540258"/>
              <a:gd name="connsiteX254" fmla="*/ 17117848 w 24231600"/>
              <a:gd name="connsiteY254" fmla="*/ 447400 h 4540258"/>
              <a:gd name="connsiteX255" fmla="*/ 17117848 w 24231600"/>
              <a:gd name="connsiteY255" fmla="*/ 219344 h 4540258"/>
              <a:gd name="connsiteX256" fmla="*/ 16401522 w 24231600"/>
              <a:gd name="connsiteY256" fmla="*/ 219344 h 4540258"/>
              <a:gd name="connsiteX257" fmla="*/ 16401522 w 24231600"/>
              <a:gd name="connsiteY257" fmla="*/ 447400 h 4540258"/>
              <a:gd name="connsiteX258" fmla="*/ 16629578 w 24231600"/>
              <a:gd name="connsiteY258" fmla="*/ 447400 h 4540258"/>
              <a:gd name="connsiteX259" fmla="*/ 16629578 w 24231600"/>
              <a:gd name="connsiteY259" fmla="*/ 219344 h 4540258"/>
              <a:gd name="connsiteX260" fmla="*/ 15913251 w 24231600"/>
              <a:gd name="connsiteY260" fmla="*/ 219344 h 4540258"/>
              <a:gd name="connsiteX261" fmla="*/ 15913251 w 24231600"/>
              <a:gd name="connsiteY261" fmla="*/ 447400 h 4540258"/>
              <a:gd name="connsiteX262" fmla="*/ 16141307 w 24231600"/>
              <a:gd name="connsiteY262" fmla="*/ 447400 h 4540258"/>
              <a:gd name="connsiteX263" fmla="*/ 16141307 w 24231600"/>
              <a:gd name="connsiteY263" fmla="*/ 219344 h 4540258"/>
              <a:gd name="connsiteX264" fmla="*/ 15424980 w 24231600"/>
              <a:gd name="connsiteY264" fmla="*/ 219344 h 4540258"/>
              <a:gd name="connsiteX265" fmla="*/ 15424980 w 24231600"/>
              <a:gd name="connsiteY265" fmla="*/ 447400 h 4540258"/>
              <a:gd name="connsiteX266" fmla="*/ 15653036 w 24231600"/>
              <a:gd name="connsiteY266" fmla="*/ 447400 h 4540258"/>
              <a:gd name="connsiteX267" fmla="*/ 15653036 w 24231600"/>
              <a:gd name="connsiteY267" fmla="*/ 219344 h 4540258"/>
              <a:gd name="connsiteX268" fmla="*/ 14936709 w 24231600"/>
              <a:gd name="connsiteY268" fmla="*/ 219344 h 4540258"/>
              <a:gd name="connsiteX269" fmla="*/ 14936709 w 24231600"/>
              <a:gd name="connsiteY269" fmla="*/ 447400 h 4540258"/>
              <a:gd name="connsiteX270" fmla="*/ 15164765 w 24231600"/>
              <a:gd name="connsiteY270" fmla="*/ 447400 h 4540258"/>
              <a:gd name="connsiteX271" fmla="*/ 15164765 w 24231600"/>
              <a:gd name="connsiteY271" fmla="*/ 219344 h 4540258"/>
              <a:gd name="connsiteX272" fmla="*/ 14448438 w 24231600"/>
              <a:gd name="connsiteY272" fmla="*/ 219344 h 4540258"/>
              <a:gd name="connsiteX273" fmla="*/ 14448438 w 24231600"/>
              <a:gd name="connsiteY273" fmla="*/ 447400 h 4540258"/>
              <a:gd name="connsiteX274" fmla="*/ 14676494 w 24231600"/>
              <a:gd name="connsiteY274" fmla="*/ 447400 h 4540258"/>
              <a:gd name="connsiteX275" fmla="*/ 14676494 w 24231600"/>
              <a:gd name="connsiteY275" fmla="*/ 219344 h 4540258"/>
              <a:gd name="connsiteX276" fmla="*/ 13960167 w 24231600"/>
              <a:gd name="connsiteY276" fmla="*/ 219344 h 4540258"/>
              <a:gd name="connsiteX277" fmla="*/ 13960167 w 24231600"/>
              <a:gd name="connsiteY277" fmla="*/ 447400 h 4540258"/>
              <a:gd name="connsiteX278" fmla="*/ 14188223 w 24231600"/>
              <a:gd name="connsiteY278" fmla="*/ 447400 h 4540258"/>
              <a:gd name="connsiteX279" fmla="*/ 14188223 w 24231600"/>
              <a:gd name="connsiteY279" fmla="*/ 219344 h 4540258"/>
              <a:gd name="connsiteX280" fmla="*/ 13471896 w 24231600"/>
              <a:gd name="connsiteY280" fmla="*/ 219344 h 4540258"/>
              <a:gd name="connsiteX281" fmla="*/ 13471896 w 24231600"/>
              <a:gd name="connsiteY281" fmla="*/ 447400 h 4540258"/>
              <a:gd name="connsiteX282" fmla="*/ 13699952 w 24231600"/>
              <a:gd name="connsiteY282" fmla="*/ 447400 h 4540258"/>
              <a:gd name="connsiteX283" fmla="*/ 13699952 w 24231600"/>
              <a:gd name="connsiteY283" fmla="*/ 219344 h 4540258"/>
              <a:gd name="connsiteX284" fmla="*/ 12983625 w 24231600"/>
              <a:gd name="connsiteY284" fmla="*/ 219344 h 4540258"/>
              <a:gd name="connsiteX285" fmla="*/ 12983625 w 24231600"/>
              <a:gd name="connsiteY285" fmla="*/ 447400 h 4540258"/>
              <a:gd name="connsiteX286" fmla="*/ 13211681 w 24231600"/>
              <a:gd name="connsiteY286" fmla="*/ 447400 h 4540258"/>
              <a:gd name="connsiteX287" fmla="*/ 13211681 w 24231600"/>
              <a:gd name="connsiteY287" fmla="*/ 219344 h 4540258"/>
              <a:gd name="connsiteX288" fmla="*/ 12495354 w 24231600"/>
              <a:gd name="connsiteY288" fmla="*/ 219344 h 4540258"/>
              <a:gd name="connsiteX289" fmla="*/ 12495354 w 24231600"/>
              <a:gd name="connsiteY289" fmla="*/ 447400 h 4540258"/>
              <a:gd name="connsiteX290" fmla="*/ 12723410 w 24231600"/>
              <a:gd name="connsiteY290" fmla="*/ 447400 h 4540258"/>
              <a:gd name="connsiteX291" fmla="*/ 12723410 w 24231600"/>
              <a:gd name="connsiteY291" fmla="*/ 219344 h 4540258"/>
              <a:gd name="connsiteX292" fmla="*/ 12007085 w 24231600"/>
              <a:gd name="connsiteY292" fmla="*/ 219344 h 4540258"/>
              <a:gd name="connsiteX293" fmla="*/ 12007085 w 24231600"/>
              <a:gd name="connsiteY293" fmla="*/ 447400 h 4540258"/>
              <a:gd name="connsiteX294" fmla="*/ 12235139 w 24231600"/>
              <a:gd name="connsiteY294" fmla="*/ 447400 h 4540258"/>
              <a:gd name="connsiteX295" fmla="*/ 12235139 w 24231600"/>
              <a:gd name="connsiteY295" fmla="*/ 219344 h 4540258"/>
              <a:gd name="connsiteX296" fmla="*/ 11518814 w 24231600"/>
              <a:gd name="connsiteY296" fmla="*/ 219344 h 4540258"/>
              <a:gd name="connsiteX297" fmla="*/ 11518814 w 24231600"/>
              <a:gd name="connsiteY297" fmla="*/ 447400 h 4540258"/>
              <a:gd name="connsiteX298" fmla="*/ 11746868 w 24231600"/>
              <a:gd name="connsiteY298" fmla="*/ 447400 h 4540258"/>
              <a:gd name="connsiteX299" fmla="*/ 11746868 w 24231600"/>
              <a:gd name="connsiteY299" fmla="*/ 219344 h 4540258"/>
              <a:gd name="connsiteX300" fmla="*/ 11030545 w 24231600"/>
              <a:gd name="connsiteY300" fmla="*/ 219344 h 4540258"/>
              <a:gd name="connsiteX301" fmla="*/ 11030545 w 24231600"/>
              <a:gd name="connsiteY301" fmla="*/ 447400 h 4540258"/>
              <a:gd name="connsiteX302" fmla="*/ 11258599 w 24231600"/>
              <a:gd name="connsiteY302" fmla="*/ 447400 h 4540258"/>
              <a:gd name="connsiteX303" fmla="*/ 11258599 w 24231600"/>
              <a:gd name="connsiteY303" fmla="*/ 219344 h 4540258"/>
              <a:gd name="connsiteX304" fmla="*/ 10542273 w 24231600"/>
              <a:gd name="connsiteY304" fmla="*/ 219344 h 4540258"/>
              <a:gd name="connsiteX305" fmla="*/ 10542273 w 24231600"/>
              <a:gd name="connsiteY305" fmla="*/ 447400 h 4540258"/>
              <a:gd name="connsiteX306" fmla="*/ 10770327 w 24231600"/>
              <a:gd name="connsiteY306" fmla="*/ 447400 h 4540258"/>
              <a:gd name="connsiteX307" fmla="*/ 10770327 w 24231600"/>
              <a:gd name="connsiteY307" fmla="*/ 219344 h 4540258"/>
              <a:gd name="connsiteX308" fmla="*/ 10054001 w 24231600"/>
              <a:gd name="connsiteY308" fmla="*/ 219344 h 4540258"/>
              <a:gd name="connsiteX309" fmla="*/ 10054001 w 24231600"/>
              <a:gd name="connsiteY309" fmla="*/ 447400 h 4540258"/>
              <a:gd name="connsiteX310" fmla="*/ 10282058 w 24231600"/>
              <a:gd name="connsiteY310" fmla="*/ 447400 h 4540258"/>
              <a:gd name="connsiteX311" fmla="*/ 10282058 w 24231600"/>
              <a:gd name="connsiteY311" fmla="*/ 219344 h 4540258"/>
              <a:gd name="connsiteX312" fmla="*/ 9565730 w 24231600"/>
              <a:gd name="connsiteY312" fmla="*/ 219344 h 4540258"/>
              <a:gd name="connsiteX313" fmla="*/ 9565730 w 24231600"/>
              <a:gd name="connsiteY313" fmla="*/ 447400 h 4540258"/>
              <a:gd name="connsiteX314" fmla="*/ 9793787 w 24231600"/>
              <a:gd name="connsiteY314" fmla="*/ 447400 h 4540258"/>
              <a:gd name="connsiteX315" fmla="*/ 9793787 w 24231600"/>
              <a:gd name="connsiteY315" fmla="*/ 219344 h 4540258"/>
              <a:gd name="connsiteX316" fmla="*/ 9077461 w 24231600"/>
              <a:gd name="connsiteY316" fmla="*/ 219344 h 4540258"/>
              <a:gd name="connsiteX317" fmla="*/ 9077461 w 24231600"/>
              <a:gd name="connsiteY317" fmla="*/ 447400 h 4540258"/>
              <a:gd name="connsiteX318" fmla="*/ 9305521 w 24231600"/>
              <a:gd name="connsiteY318" fmla="*/ 447400 h 4540258"/>
              <a:gd name="connsiteX319" fmla="*/ 9305521 w 24231600"/>
              <a:gd name="connsiteY319" fmla="*/ 219344 h 4540258"/>
              <a:gd name="connsiteX320" fmla="*/ 8589190 w 24231600"/>
              <a:gd name="connsiteY320" fmla="*/ 219344 h 4540258"/>
              <a:gd name="connsiteX321" fmla="*/ 8589190 w 24231600"/>
              <a:gd name="connsiteY321" fmla="*/ 447400 h 4540258"/>
              <a:gd name="connsiteX322" fmla="*/ 8817246 w 24231600"/>
              <a:gd name="connsiteY322" fmla="*/ 447400 h 4540258"/>
              <a:gd name="connsiteX323" fmla="*/ 8817246 w 24231600"/>
              <a:gd name="connsiteY323" fmla="*/ 219344 h 4540258"/>
              <a:gd name="connsiteX324" fmla="*/ 8100927 w 24231600"/>
              <a:gd name="connsiteY324" fmla="*/ 219344 h 4540258"/>
              <a:gd name="connsiteX325" fmla="*/ 8100927 w 24231600"/>
              <a:gd name="connsiteY325" fmla="*/ 447400 h 4540258"/>
              <a:gd name="connsiteX326" fmla="*/ 8328984 w 24231600"/>
              <a:gd name="connsiteY326" fmla="*/ 447400 h 4540258"/>
              <a:gd name="connsiteX327" fmla="*/ 8328984 w 24231600"/>
              <a:gd name="connsiteY327" fmla="*/ 219344 h 4540258"/>
              <a:gd name="connsiteX328" fmla="*/ 7612659 w 24231600"/>
              <a:gd name="connsiteY328" fmla="*/ 219344 h 4540258"/>
              <a:gd name="connsiteX329" fmla="*/ 7612659 w 24231600"/>
              <a:gd name="connsiteY329" fmla="*/ 447400 h 4540258"/>
              <a:gd name="connsiteX330" fmla="*/ 7840711 w 24231600"/>
              <a:gd name="connsiteY330" fmla="*/ 447400 h 4540258"/>
              <a:gd name="connsiteX331" fmla="*/ 7840711 w 24231600"/>
              <a:gd name="connsiteY331" fmla="*/ 219344 h 4540258"/>
              <a:gd name="connsiteX332" fmla="*/ 7124383 w 24231600"/>
              <a:gd name="connsiteY332" fmla="*/ 219344 h 4540258"/>
              <a:gd name="connsiteX333" fmla="*/ 7124383 w 24231600"/>
              <a:gd name="connsiteY333" fmla="*/ 447400 h 4540258"/>
              <a:gd name="connsiteX334" fmla="*/ 7352442 w 24231600"/>
              <a:gd name="connsiteY334" fmla="*/ 447400 h 4540258"/>
              <a:gd name="connsiteX335" fmla="*/ 7352442 w 24231600"/>
              <a:gd name="connsiteY335" fmla="*/ 219344 h 4540258"/>
              <a:gd name="connsiteX336" fmla="*/ 6636114 w 24231600"/>
              <a:gd name="connsiteY336" fmla="*/ 219344 h 4540258"/>
              <a:gd name="connsiteX337" fmla="*/ 6636114 w 24231600"/>
              <a:gd name="connsiteY337" fmla="*/ 447400 h 4540258"/>
              <a:gd name="connsiteX338" fmla="*/ 6864169 w 24231600"/>
              <a:gd name="connsiteY338" fmla="*/ 447400 h 4540258"/>
              <a:gd name="connsiteX339" fmla="*/ 6864169 w 24231600"/>
              <a:gd name="connsiteY339" fmla="*/ 219344 h 4540258"/>
              <a:gd name="connsiteX340" fmla="*/ 6147849 w 24231600"/>
              <a:gd name="connsiteY340" fmla="*/ 219344 h 4540258"/>
              <a:gd name="connsiteX341" fmla="*/ 6147849 w 24231600"/>
              <a:gd name="connsiteY341" fmla="*/ 447400 h 4540258"/>
              <a:gd name="connsiteX342" fmla="*/ 6375904 w 24231600"/>
              <a:gd name="connsiteY342" fmla="*/ 447400 h 4540258"/>
              <a:gd name="connsiteX343" fmla="*/ 6375904 w 24231600"/>
              <a:gd name="connsiteY343" fmla="*/ 219344 h 4540258"/>
              <a:gd name="connsiteX344" fmla="*/ 5659576 w 24231600"/>
              <a:gd name="connsiteY344" fmla="*/ 219344 h 4540258"/>
              <a:gd name="connsiteX345" fmla="*/ 5659576 w 24231600"/>
              <a:gd name="connsiteY345" fmla="*/ 447400 h 4540258"/>
              <a:gd name="connsiteX346" fmla="*/ 5887633 w 24231600"/>
              <a:gd name="connsiteY346" fmla="*/ 447400 h 4540258"/>
              <a:gd name="connsiteX347" fmla="*/ 5887633 w 24231600"/>
              <a:gd name="connsiteY347" fmla="*/ 219344 h 4540258"/>
              <a:gd name="connsiteX348" fmla="*/ 5171305 w 24231600"/>
              <a:gd name="connsiteY348" fmla="*/ 219344 h 4540258"/>
              <a:gd name="connsiteX349" fmla="*/ 5171305 w 24231600"/>
              <a:gd name="connsiteY349" fmla="*/ 447400 h 4540258"/>
              <a:gd name="connsiteX350" fmla="*/ 5399360 w 24231600"/>
              <a:gd name="connsiteY350" fmla="*/ 447400 h 4540258"/>
              <a:gd name="connsiteX351" fmla="*/ 5399360 w 24231600"/>
              <a:gd name="connsiteY351" fmla="*/ 219344 h 4540258"/>
              <a:gd name="connsiteX352" fmla="*/ 4683032 w 24231600"/>
              <a:gd name="connsiteY352" fmla="*/ 219344 h 4540258"/>
              <a:gd name="connsiteX353" fmla="*/ 4683032 w 24231600"/>
              <a:gd name="connsiteY353" fmla="*/ 447400 h 4540258"/>
              <a:gd name="connsiteX354" fmla="*/ 4911090 w 24231600"/>
              <a:gd name="connsiteY354" fmla="*/ 447400 h 4540258"/>
              <a:gd name="connsiteX355" fmla="*/ 4911090 w 24231600"/>
              <a:gd name="connsiteY355" fmla="*/ 219344 h 4540258"/>
              <a:gd name="connsiteX356" fmla="*/ 4194763 w 24231600"/>
              <a:gd name="connsiteY356" fmla="*/ 219344 h 4540258"/>
              <a:gd name="connsiteX357" fmla="*/ 4194763 w 24231600"/>
              <a:gd name="connsiteY357" fmla="*/ 447400 h 4540258"/>
              <a:gd name="connsiteX358" fmla="*/ 4422819 w 24231600"/>
              <a:gd name="connsiteY358" fmla="*/ 447400 h 4540258"/>
              <a:gd name="connsiteX359" fmla="*/ 4422819 w 24231600"/>
              <a:gd name="connsiteY359" fmla="*/ 219344 h 4540258"/>
              <a:gd name="connsiteX360" fmla="*/ 3706488 w 24231600"/>
              <a:gd name="connsiteY360" fmla="*/ 219344 h 4540258"/>
              <a:gd name="connsiteX361" fmla="*/ 3706488 w 24231600"/>
              <a:gd name="connsiteY361" fmla="*/ 447400 h 4540258"/>
              <a:gd name="connsiteX362" fmla="*/ 3934546 w 24231600"/>
              <a:gd name="connsiteY362" fmla="*/ 447400 h 4540258"/>
              <a:gd name="connsiteX363" fmla="*/ 3934546 w 24231600"/>
              <a:gd name="connsiteY363" fmla="*/ 219344 h 4540258"/>
              <a:gd name="connsiteX364" fmla="*/ 3218218 w 24231600"/>
              <a:gd name="connsiteY364" fmla="*/ 219344 h 4540258"/>
              <a:gd name="connsiteX365" fmla="*/ 3218218 w 24231600"/>
              <a:gd name="connsiteY365" fmla="*/ 447400 h 4540258"/>
              <a:gd name="connsiteX366" fmla="*/ 3446274 w 24231600"/>
              <a:gd name="connsiteY366" fmla="*/ 447400 h 4540258"/>
              <a:gd name="connsiteX367" fmla="*/ 3446274 w 24231600"/>
              <a:gd name="connsiteY367" fmla="*/ 219344 h 4540258"/>
              <a:gd name="connsiteX368" fmla="*/ 2729947 w 24231600"/>
              <a:gd name="connsiteY368" fmla="*/ 219344 h 4540258"/>
              <a:gd name="connsiteX369" fmla="*/ 2729947 w 24231600"/>
              <a:gd name="connsiteY369" fmla="*/ 447400 h 4540258"/>
              <a:gd name="connsiteX370" fmla="*/ 2958005 w 24231600"/>
              <a:gd name="connsiteY370" fmla="*/ 447400 h 4540258"/>
              <a:gd name="connsiteX371" fmla="*/ 2958005 w 24231600"/>
              <a:gd name="connsiteY371" fmla="*/ 219344 h 4540258"/>
              <a:gd name="connsiteX372" fmla="*/ 2241677 w 24231600"/>
              <a:gd name="connsiteY372" fmla="*/ 219344 h 4540258"/>
              <a:gd name="connsiteX373" fmla="*/ 2241677 w 24231600"/>
              <a:gd name="connsiteY373" fmla="*/ 447400 h 4540258"/>
              <a:gd name="connsiteX374" fmla="*/ 2469733 w 24231600"/>
              <a:gd name="connsiteY374" fmla="*/ 447400 h 4540258"/>
              <a:gd name="connsiteX375" fmla="*/ 2469733 w 24231600"/>
              <a:gd name="connsiteY375" fmla="*/ 219344 h 4540258"/>
              <a:gd name="connsiteX376" fmla="*/ 1753408 w 24231600"/>
              <a:gd name="connsiteY376" fmla="*/ 219344 h 4540258"/>
              <a:gd name="connsiteX377" fmla="*/ 1753408 w 24231600"/>
              <a:gd name="connsiteY377" fmla="*/ 447400 h 4540258"/>
              <a:gd name="connsiteX378" fmla="*/ 1981462 w 24231600"/>
              <a:gd name="connsiteY378" fmla="*/ 447400 h 4540258"/>
              <a:gd name="connsiteX379" fmla="*/ 1981462 w 24231600"/>
              <a:gd name="connsiteY379" fmla="*/ 219344 h 4540258"/>
              <a:gd name="connsiteX380" fmla="*/ 1265136 w 24231600"/>
              <a:gd name="connsiteY380" fmla="*/ 219344 h 4540258"/>
              <a:gd name="connsiteX381" fmla="*/ 1265136 w 24231600"/>
              <a:gd name="connsiteY381" fmla="*/ 447400 h 4540258"/>
              <a:gd name="connsiteX382" fmla="*/ 1493192 w 24231600"/>
              <a:gd name="connsiteY382" fmla="*/ 447400 h 4540258"/>
              <a:gd name="connsiteX383" fmla="*/ 1493192 w 24231600"/>
              <a:gd name="connsiteY383" fmla="*/ 219344 h 4540258"/>
              <a:gd name="connsiteX384" fmla="*/ 776867 w 24231600"/>
              <a:gd name="connsiteY384" fmla="*/ 219344 h 4540258"/>
              <a:gd name="connsiteX385" fmla="*/ 776867 w 24231600"/>
              <a:gd name="connsiteY385" fmla="*/ 447400 h 4540258"/>
              <a:gd name="connsiteX386" fmla="*/ 1004923 w 24231600"/>
              <a:gd name="connsiteY386" fmla="*/ 447400 h 4540258"/>
              <a:gd name="connsiteX387" fmla="*/ 1004923 w 24231600"/>
              <a:gd name="connsiteY387" fmla="*/ 219344 h 4540258"/>
              <a:gd name="connsiteX388" fmla="*/ 288596 w 24231600"/>
              <a:gd name="connsiteY388" fmla="*/ 219344 h 4540258"/>
              <a:gd name="connsiteX389" fmla="*/ 288596 w 24231600"/>
              <a:gd name="connsiteY389" fmla="*/ 447400 h 4540258"/>
              <a:gd name="connsiteX390" fmla="*/ 516652 w 24231600"/>
              <a:gd name="connsiteY390" fmla="*/ 447400 h 4540258"/>
              <a:gd name="connsiteX391" fmla="*/ 516652 w 24231600"/>
              <a:gd name="connsiteY391" fmla="*/ 219344 h 4540258"/>
              <a:gd name="connsiteX392" fmla="*/ 0 w 24231600"/>
              <a:gd name="connsiteY392" fmla="*/ 0 h 4540258"/>
              <a:gd name="connsiteX393" fmla="*/ 24231600 w 24231600"/>
              <a:gd name="connsiteY393" fmla="*/ 0 h 4540258"/>
              <a:gd name="connsiteX394" fmla="*/ 24231600 w 24231600"/>
              <a:gd name="connsiteY394" fmla="*/ 4540258 h 4540258"/>
              <a:gd name="connsiteX395" fmla="*/ 0 w 24231600"/>
              <a:gd name="connsiteY395" fmla="*/ 4540258 h 4540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</a:cxnLst>
            <a:rect l="l" t="t" r="r" b="b"/>
            <a:pathLst>
              <a:path w="24231600" h="4540258">
                <a:moveTo>
                  <a:pt x="23725588" y="4089408"/>
                </a:moveTo>
                <a:lnTo>
                  <a:pt x="23725588" y="4317464"/>
                </a:lnTo>
                <a:lnTo>
                  <a:pt x="23953644" y="4317464"/>
                </a:lnTo>
                <a:lnTo>
                  <a:pt x="23953644" y="4089408"/>
                </a:lnTo>
                <a:close/>
                <a:moveTo>
                  <a:pt x="23237316" y="4089408"/>
                </a:moveTo>
                <a:lnTo>
                  <a:pt x="23237316" y="4317464"/>
                </a:lnTo>
                <a:lnTo>
                  <a:pt x="23465372" y="4317464"/>
                </a:lnTo>
                <a:lnTo>
                  <a:pt x="23465372" y="4089408"/>
                </a:lnTo>
                <a:close/>
                <a:moveTo>
                  <a:pt x="22749044" y="4089408"/>
                </a:moveTo>
                <a:lnTo>
                  <a:pt x="22749044" y="4317464"/>
                </a:lnTo>
                <a:lnTo>
                  <a:pt x="22977100" y="4317464"/>
                </a:lnTo>
                <a:lnTo>
                  <a:pt x="22977100" y="4089408"/>
                </a:lnTo>
                <a:close/>
                <a:moveTo>
                  <a:pt x="22260774" y="4089408"/>
                </a:moveTo>
                <a:lnTo>
                  <a:pt x="22260774" y="4317464"/>
                </a:lnTo>
                <a:lnTo>
                  <a:pt x="22488830" y="4317464"/>
                </a:lnTo>
                <a:lnTo>
                  <a:pt x="22488830" y="4089408"/>
                </a:lnTo>
                <a:close/>
                <a:moveTo>
                  <a:pt x="21772504" y="4089408"/>
                </a:moveTo>
                <a:lnTo>
                  <a:pt x="21772504" y="4317464"/>
                </a:lnTo>
                <a:lnTo>
                  <a:pt x="22000560" y="4317464"/>
                </a:lnTo>
                <a:lnTo>
                  <a:pt x="22000560" y="4089408"/>
                </a:lnTo>
                <a:close/>
                <a:moveTo>
                  <a:pt x="21284232" y="4089408"/>
                </a:moveTo>
                <a:lnTo>
                  <a:pt x="21284232" y="4317464"/>
                </a:lnTo>
                <a:lnTo>
                  <a:pt x="21512288" y="4317464"/>
                </a:lnTo>
                <a:lnTo>
                  <a:pt x="21512288" y="4089408"/>
                </a:lnTo>
                <a:close/>
                <a:moveTo>
                  <a:pt x="20795960" y="4089408"/>
                </a:moveTo>
                <a:lnTo>
                  <a:pt x="20795960" y="4317464"/>
                </a:lnTo>
                <a:lnTo>
                  <a:pt x="21024016" y="4317464"/>
                </a:lnTo>
                <a:lnTo>
                  <a:pt x="21024016" y="4089408"/>
                </a:lnTo>
                <a:close/>
                <a:moveTo>
                  <a:pt x="20307690" y="4089408"/>
                </a:moveTo>
                <a:lnTo>
                  <a:pt x="20307690" y="4317464"/>
                </a:lnTo>
                <a:lnTo>
                  <a:pt x="20535746" y="4317464"/>
                </a:lnTo>
                <a:lnTo>
                  <a:pt x="20535746" y="4089408"/>
                </a:lnTo>
                <a:close/>
                <a:moveTo>
                  <a:pt x="19819420" y="4089408"/>
                </a:moveTo>
                <a:lnTo>
                  <a:pt x="19819420" y="4317464"/>
                </a:lnTo>
                <a:lnTo>
                  <a:pt x="20047476" y="4317464"/>
                </a:lnTo>
                <a:lnTo>
                  <a:pt x="20047476" y="4089408"/>
                </a:lnTo>
                <a:close/>
                <a:moveTo>
                  <a:pt x="19331148" y="4089408"/>
                </a:moveTo>
                <a:lnTo>
                  <a:pt x="19331148" y="4317464"/>
                </a:lnTo>
                <a:lnTo>
                  <a:pt x="19559204" y="4317464"/>
                </a:lnTo>
                <a:lnTo>
                  <a:pt x="19559204" y="4089408"/>
                </a:lnTo>
                <a:close/>
                <a:moveTo>
                  <a:pt x="18842876" y="4089408"/>
                </a:moveTo>
                <a:lnTo>
                  <a:pt x="18842876" y="4317464"/>
                </a:lnTo>
                <a:lnTo>
                  <a:pt x="19070932" y="4317464"/>
                </a:lnTo>
                <a:lnTo>
                  <a:pt x="19070932" y="4089408"/>
                </a:lnTo>
                <a:close/>
                <a:moveTo>
                  <a:pt x="18354606" y="4089408"/>
                </a:moveTo>
                <a:lnTo>
                  <a:pt x="18354606" y="4317464"/>
                </a:lnTo>
                <a:lnTo>
                  <a:pt x="18582662" y="4317464"/>
                </a:lnTo>
                <a:lnTo>
                  <a:pt x="18582662" y="4089408"/>
                </a:lnTo>
                <a:close/>
                <a:moveTo>
                  <a:pt x="17866336" y="4089408"/>
                </a:moveTo>
                <a:lnTo>
                  <a:pt x="17866336" y="4317464"/>
                </a:lnTo>
                <a:lnTo>
                  <a:pt x="18094392" y="4317464"/>
                </a:lnTo>
                <a:lnTo>
                  <a:pt x="18094392" y="4089408"/>
                </a:lnTo>
                <a:close/>
                <a:moveTo>
                  <a:pt x="17378064" y="4089408"/>
                </a:moveTo>
                <a:lnTo>
                  <a:pt x="17378064" y="4317464"/>
                </a:lnTo>
                <a:lnTo>
                  <a:pt x="17606120" y="4317464"/>
                </a:lnTo>
                <a:lnTo>
                  <a:pt x="17606120" y="4089408"/>
                </a:lnTo>
                <a:close/>
                <a:moveTo>
                  <a:pt x="16889792" y="4089408"/>
                </a:moveTo>
                <a:lnTo>
                  <a:pt x="16889792" y="4317464"/>
                </a:lnTo>
                <a:lnTo>
                  <a:pt x="17117848" y="4317464"/>
                </a:lnTo>
                <a:lnTo>
                  <a:pt x="17117848" y="4089408"/>
                </a:lnTo>
                <a:close/>
                <a:moveTo>
                  <a:pt x="16401522" y="4089408"/>
                </a:moveTo>
                <a:lnTo>
                  <a:pt x="16401522" y="4317464"/>
                </a:lnTo>
                <a:lnTo>
                  <a:pt x="16629578" y="4317464"/>
                </a:lnTo>
                <a:lnTo>
                  <a:pt x="16629578" y="4089408"/>
                </a:lnTo>
                <a:close/>
                <a:moveTo>
                  <a:pt x="15913251" y="4089408"/>
                </a:moveTo>
                <a:lnTo>
                  <a:pt x="15913251" y="4317464"/>
                </a:lnTo>
                <a:lnTo>
                  <a:pt x="16141307" y="4317464"/>
                </a:lnTo>
                <a:lnTo>
                  <a:pt x="16141307" y="4089408"/>
                </a:lnTo>
                <a:close/>
                <a:moveTo>
                  <a:pt x="15424980" y="4089408"/>
                </a:moveTo>
                <a:lnTo>
                  <a:pt x="15424980" y="4317464"/>
                </a:lnTo>
                <a:lnTo>
                  <a:pt x="15653036" y="4317464"/>
                </a:lnTo>
                <a:lnTo>
                  <a:pt x="15653036" y="4089408"/>
                </a:lnTo>
                <a:close/>
                <a:moveTo>
                  <a:pt x="14936709" y="4089408"/>
                </a:moveTo>
                <a:lnTo>
                  <a:pt x="14936709" y="4317464"/>
                </a:lnTo>
                <a:lnTo>
                  <a:pt x="15164765" y="4317464"/>
                </a:lnTo>
                <a:lnTo>
                  <a:pt x="15164765" y="4089408"/>
                </a:lnTo>
                <a:close/>
                <a:moveTo>
                  <a:pt x="14448438" y="4089408"/>
                </a:moveTo>
                <a:lnTo>
                  <a:pt x="14448438" y="4317464"/>
                </a:lnTo>
                <a:lnTo>
                  <a:pt x="14676494" y="4317464"/>
                </a:lnTo>
                <a:lnTo>
                  <a:pt x="14676494" y="4089408"/>
                </a:lnTo>
                <a:close/>
                <a:moveTo>
                  <a:pt x="13960167" y="4089408"/>
                </a:moveTo>
                <a:lnTo>
                  <a:pt x="13960167" y="4317464"/>
                </a:lnTo>
                <a:lnTo>
                  <a:pt x="14188223" y="4317464"/>
                </a:lnTo>
                <a:lnTo>
                  <a:pt x="14188223" y="4089408"/>
                </a:lnTo>
                <a:close/>
                <a:moveTo>
                  <a:pt x="13471896" y="4089408"/>
                </a:moveTo>
                <a:lnTo>
                  <a:pt x="13471896" y="4317464"/>
                </a:lnTo>
                <a:lnTo>
                  <a:pt x="13699952" y="4317464"/>
                </a:lnTo>
                <a:lnTo>
                  <a:pt x="13699952" y="4089408"/>
                </a:lnTo>
                <a:close/>
                <a:moveTo>
                  <a:pt x="12983625" y="4089408"/>
                </a:moveTo>
                <a:lnTo>
                  <a:pt x="12983625" y="4317464"/>
                </a:lnTo>
                <a:lnTo>
                  <a:pt x="13211681" y="4317464"/>
                </a:lnTo>
                <a:lnTo>
                  <a:pt x="13211681" y="4089408"/>
                </a:lnTo>
                <a:close/>
                <a:moveTo>
                  <a:pt x="12495354" y="4089408"/>
                </a:moveTo>
                <a:lnTo>
                  <a:pt x="12495354" y="4317464"/>
                </a:lnTo>
                <a:lnTo>
                  <a:pt x="12723410" y="4317464"/>
                </a:lnTo>
                <a:lnTo>
                  <a:pt x="12723410" y="4089408"/>
                </a:lnTo>
                <a:close/>
                <a:moveTo>
                  <a:pt x="12007085" y="4089408"/>
                </a:moveTo>
                <a:lnTo>
                  <a:pt x="12007085" y="4317464"/>
                </a:lnTo>
                <a:lnTo>
                  <a:pt x="12235139" y="4317464"/>
                </a:lnTo>
                <a:lnTo>
                  <a:pt x="12235139" y="4089408"/>
                </a:lnTo>
                <a:close/>
                <a:moveTo>
                  <a:pt x="11518814" y="4089408"/>
                </a:moveTo>
                <a:lnTo>
                  <a:pt x="11518814" y="4317464"/>
                </a:lnTo>
                <a:lnTo>
                  <a:pt x="11746868" y="4317464"/>
                </a:lnTo>
                <a:lnTo>
                  <a:pt x="11746868" y="4089408"/>
                </a:lnTo>
                <a:close/>
                <a:moveTo>
                  <a:pt x="11030545" y="4089408"/>
                </a:moveTo>
                <a:lnTo>
                  <a:pt x="11030545" y="4317464"/>
                </a:lnTo>
                <a:lnTo>
                  <a:pt x="11258599" y="4317464"/>
                </a:lnTo>
                <a:lnTo>
                  <a:pt x="11258599" y="4089408"/>
                </a:lnTo>
                <a:close/>
                <a:moveTo>
                  <a:pt x="10542273" y="4089408"/>
                </a:moveTo>
                <a:lnTo>
                  <a:pt x="10542273" y="4317464"/>
                </a:lnTo>
                <a:lnTo>
                  <a:pt x="10770327" y="4317464"/>
                </a:lnTo>
                <a:lnTo>
                  <a:pt x="10770327" y="4089408"/>
                </a:lnTo>
                <a:close/>
                <a:moveTo>
                  <a:pt x="10054001" y="4089408"/>
                </a:moveTo>
                <a:lnTo>
                  <a:pt x="10054001" y="4317464"/>
                </a:lnTo>
                <a:lnTo>
                  <a:pt x="10282058" y="4317464"/>
                </a:lnTo>
                <a:lnTo>
                  <a:pt x="10282058" y="4089408"/>
                </a:lnTo>
                <a:close/>
                <a:moveTo>
                  <a:pt x="9565730" y="4089408"/>
                </a:moveTo>
                <a:lnTo>
                  <a:pt x="9565730" y="4317464"/>
                </a:lnTo>
                <a:lnTo>
                  <a:pt x="9793787" y="4317464"/>
                </a:lnTo>
                <a:lnTo>
                  <a:pt x="9793787" y="4089408"/>
                </a:lnTo>
                <a:close/>
                <a:moveTo>
                  <a:pt x="9077461" y="4089408"/>
                </a:moveTo>
                <a:lnTo>
                  <a:pt x="9077461" y="4317464"/>
                </a:lnTo>
                <a:lnTo>
                  <a:pt x="9305521" y="4317464"/>
                </a:lnTo>
                <a:lnTo>
                  <a:pt x="9305521" y="4089408"/>
                </a:lnTo>
                <a:close/>
                <a:moveTo>
                  <a:pt x="8589190" y="4089408"/>
                </a:moveTo>
                <a:lnTo>
                  <a:pt x="8589190" y="4317464"/>
                </a:lnTo>
                <a:lnTo>
                  <a:pt x="8817246" y="4317464"/>
                </a:lnTo>
                <a:lnTo>
                  <a:pt x="8817246" y="4089408"/>
                </a:lnTo>
                <a:close/>
                <a:moveTo>
                  <a:pt x="8100926" y="4089408"/>
                </a:moveTo>
                <a:lnTo>
                  <a:pt x="8100926" y="4317464"/>
                </a:lnTo>
                <a:lnTo>
                  <a:pt x="8328983" y="4317464"/>
                </a:lnTo>
                <a:lnTo>
                  <a:pt x="8328983" y="4089408"/>
                </a:lnTo>
                <a:close/>
                <a:moveTo>
                  <a:pt x="7612658" y="4089408"/>
                </a:moveTo>
                <a:lnTo>
                  <a:pt x="7612658" y="4317464"/>
                </a:lnTo>
                <a:lnTo>
                  <a:pt x="7840711" y="4317464"/>
                </a:lnTo>
                <a:lnTo>
                  <a:pt x="7840711" y="4089408"/>
                </a:lnTo>
                <a:close/>
                <a:moveTo>
                  <a:pt x="7124383" y="4089408"/>
                </a:moveTo>
                <a:lnTo>
                  <a:pt x="7124383" y="4317464"/>
                </a:lnTo>
                <a:lnTo>
                  <a:pt x="7352441" y="4317464"/>
                </a:lnTo>
                <a:lnTo>
                  <a:pt x="7352441" y="4089408"/>
                </a:lnTo>
                <a:close/>
                <a:moveTo>
                  <a:pt x="6636113" y="4089408"/>
                </a:moveTo>
                <a:lnTo>
                  <a:pt x="6636113" y="4317464"/>
                </a:lnTo>
                <a:lnTo>
                  <a:pt x="6864168" y="4317464"/>
                </a:lnTo>
                <a:lnTo>
                  <a:pt x="6864168" y="4089408"/>
                </a:lnTo>
                <a:close/>
                <a:moveTo>
                  <a:pt x="6147848" y="4089408"/>
                </a:moveTo>
                <a:lnTo>
                  <a:pt x="6147848" y="4317464"/>
                </a:lnTo>
                <a:lnTo>
                  <a:pt x="6375903" y="4317464"/>
                </a:lnTo>
                <a:lnTo>
                  <a:pt x="6375903" y="4089408"/>
                </a:lnTo>
                <a:close/>
                <a:moveTo>
                  <a:pt x="5659575" y="4089408"/>
                </a:moveTo>
                <a:lnTo>
                  <a:pt x="5659575" y="4317464"/>
                </a:lnTo>
                <a:lnTo>
                  <a:pt x="5887633" y="4317464"/>
                </a:lnTo>
                <a:lnTo>
                  <a:pt x="5887633" y="4089408"/>
                </a:lnTo>
                <a:close/>
                <a:moveTo>
                  <a:pt x="5171304" y="4089408"/>
                </a:moveTo>
                <a:lnTo>
                  <a:pt x="5171304" y="4317464"/>
                </a:lnTo>
                <a:lnTo>
                  <a:pt x="5399359" y="4317464"/>
                </a:lnTo>
                <a:lnTo>
                  <a:pt x="5399359" y="4089408"/>
                </a:lnTo>
                <a:close/>
                <a:moveTo>
                  <a:pt x="4683032" y="4089408"/>
                </a:moveTo>
                <a:lnTo>
                  <a:pt x="4683032" y="4317464"/>
                </a:lnTo>
                <a:lnTo>
                  <a:pt x="4911089" y="4317464"/>
                </a:lnTo>
                <a:lnTo>
                  <a:pt x="4911089" y="4089408"/>
                </a:lnTo>
                <a:close/>
                <a:moveTo>
                  <a:pt x="4194762" y="4089408"/>
                </a:moveTo>
                <a:lnTo>
                  <a:pt x="4194762" y="4317464"/>
                </a:lnTo>
                <a:lnTo>
                  <a:pt x="4422818" y="4317464"/>
                </a:lnTo>
                <a:lnTo>
                  <a:pt x="4422818" y="4089408"/>
                </a:lnTo>
                <a:close/>
                <a:moveTo>
                  <a:pt x="3706488" y="4089408"/>
                </a:moveTo>
                <a:lnTo>
                  <a:pt x="3706488" y="4317464"/>
                </a:lnTo>
                <a:lnTo>
                  <a:pt x="3934546" y="4317464"/>
                </a:lnTo>
                <a:lnTo>
                  <a:pt x="3934546" y="4089408"/>
                </a:lnTo>
                <a:close/>
                <a:moveTo>
                  <a:pt x="3218218" y="4089408"/>
                </a:moveTo>
                <a:lnTo>
                  <a:pt x="3218218" y="4317464"/>
                </a:lnTo>
                <a:lnTo>
                  <a:pt x="3446274" y="4317464"/>
                </a:lnTo>
                <a:lnTo>
                  <a:pt x="3446274" y="4089408"/>
                </a:lnTo>
                <a:close/>
                <a:moveTo>
                  <a:pt x="2729947" y="4089408"/>
                </a:moveTo>
                <a:lnTo>
                  <a:pt x="2729947" y="4317464"/>
                </a:lnTo>
                <a:lnTo>
                  <a:pt x="2958004" y="4317464"/>
                </a:lnTo>
                <a:lnTo>
                  <a:pt x="2958004" y="4089408"/>
                </a:lnTo>
                <a:close/>
                <a:moveTo>
                  <a:pt x="2241677" y="4089408"/>
                </a:moveTo>
                <a:lnTo>
                  <a:pt x="2241677" y="4317464"/>
                </a:lnTo>
                <a:lnTo>
                  <a:pt x="2469733" y="4317464"/>
                </a:lnTo>
                <a:lnTo>
                  <a:pt x="2469733" y="4089408"/>
                </a:lnTo>
                <a:close/>
                <a:moveTo>
                  <a:pt x="1753408" y="4089408"/>
                </a:moveTo>
                <a:lnTo>
                  <a:pt x="1753408" y="4317464"/>
                </a:lnTo>
                <a:lnTo>
                  <a:pt x="1981462" y="4317464"/>
                </a:lnTo>
                <a:lnTo>
                  <a:pt x="1981462" y="4089408"/>
                </a:lnTo>
                <a:close/>
                <a:moveTo>
                  <a:pt x="1265136" y="4089408"/>
                </a:moveTo>
                <a:lnTo>
                  <a:pt x="1265136" y="4317464"/>
                </a:lnTo>
                <a:lnTo>
                  <a:pt x="1493192" y="4317464"/>
                </a:lnTo>
                <a:lnTo>
                  <a:pt x="1493192" y="4089408"/>
                </a:lnTo>
                <a:close/>
                <a:moveTo>
                  <a:pt x="776867" y="4089408"/>
                </a:moveTo>
                <a:lnTo>
                  <a:pt x="776867" y="4317464"/>
                </a:lnTo>
                <a:lnTo>
                  <a:pt x="1004923" y="4317464"/>
                </a:lnTo>
                <a:lnTo>
                  <a:pt x="1004923" y="4089408"/>
                </a:lnTo>
                <a:close/>
                <a:moveTo>
                  <a:pt x="288596" y="4089408"/>
                </a:moveTo>
                <a:lnTo>
                  <a:pt x="288596" y="4317464"/>
                </a:lnTo>
                <a:lnTo>
                  <a:pt x="516652" y="4317464"/>
                </a:lnTo>
                <a:lnTo>
                  <a:pt x="516652" y="4089408"/>
                </a:lnTo>
                <a:close/>
                <a:moveTo>
                  <a:pt x="23725588" y="219344"/>
                </a:moveTo>
                <a:lnTo>
                  <a:pt x="23725588" y="447400"/>
                </a:lnTo>
                <a:lnTo>
                  <a:pt x="23953644" y="447400"/>
                </a:lnTo>
                <a:lnTo>
                  <a:pt x="23953644" y="219344"/>
                </a:lnTo>
                <a:close/>
                <a:moveTo>
                  <a:pt x="23237316" y="219344"/>
                </a:moveTo>
                <a:lnTo>
                  <a:pt x="23237316" y="447400"/>
                </a:lnTo>
                <a:lnTo>
                  <a:pt x="23465372" y="447400"/>
                </a:lnTo>
                <a:lnTo>
                  <a:pt x="23465372" y="219344"/>
                </a:lnTo>
                <a:close/>
                <a:moveTo>
                  <a:pt x="22749044" y="219344"/>
                </a:moveTo>
                <a:lnTo>
                  <a:pt x="22749044" y="447400"/>
                </a:lnTo>
                <a:lnTo>
                  <a:pt x="22977100" y="447400"/>
                </a:lnTo>
                <a:lnTo>
                  <a:pt x="22977100" y="219344"/>
                </a:lnTo>
                <a:close/>
                <a:moveTo>
                  <a:pt x="22260774" y="219344"/>
                </a:moveTo>
                <a:lnTo>
                  <a:pt x="22260774" y="447400"/>
                </a:lnTo>
                <a:lnTo>
                  <a:pt x="22488830" y="447400"/>
                </a:lnTo>
                <a:lnTo>
                  <a:pt x="22488830" y="219344"/>
                </a:lnTo>
                <a:close/>
                <a:moveTo>
                  <a:pt x="21772504" y="219344"/>
                </a:moveTo>
                <a:lnTo>
                  <a:pt x="21772504" y="447400"/>
                </a:lnTo>
                <a:lnTo>
                  <a:pt x="22000560" y="447400"/>
                </a:lnTo>
                <a:lnTo>
                  <a:pt x="22000560" y="219344"/>
                </a:lnTo>
                <a:close/>
                <a:moveTo>
                  <a:pt x="21284232" y="219344"/>
                </a:moveTo>
                <a:lnTo>
                  <a:pt x="21284232" y="447400"/>
                </a:lnTo>
                <a:lnTo>
                  <a:pt x="21512288" y="447400"/>
                </a:lnTo>
                <a:lnTo>
                  <a:pt x="21512288" y="219344"/>
                </a:lnTo>
                <a:close/>
                <a:moveTo>
                  <a:pt x="20795960" y="219344"/>
                </a:moveTo>
                <a:lnTo>
                  <a:pt x="20795960" y="447400"/>
                </a:lnTo>
                <a:lnTo>
                  <a:pt x="21024016" y="447400"/>
                </a:lnTo>
                <a:lnTo>
                  <a:pt x="21024016" y="219344"/>
                </a:lnTo>
                <a:close/>
                <a:moveTo>
                  <a:pt x="20307690" y="219344"/>
                </a:moveTo>
                <a:lnTo>
                  <a:pt x="20307690" y="447400"/>
                </a:lnTo>
                <a:lnTo>
                  <a:pt x="20535746" y="447400"/>
                </a:lnTo>
                <a:lnTo>
                  <a:pt x="20535746" y="219344"/>
                </a:lnTo>
                <a:close/>
                <a:moveTo>
                  <a:pt x="19819420" y="219344"/>
                </a:moveTo>
                <a:lnTo>
                  <a:pt x="19819420" y="447400"/>
                </a:lnTo>
                <a:lnTo>
                  <a:pt x="20047476" y="447400"/>
                </a:lnTo>
                <a:lnTo>
                  <a:pt x="20047476" y="219344"/>
                </a:lnTo>
                <a:close/>
                <a:moveTo>
                  <a:pt x="19331148" y="219344"/>
                </a:moveTo>
                <a:lnTo>
                  <a:pt x="19331148" y="447400"/>
                </a:lnTo>
                <a:lnTo>
                  <a:pt x="19559204" y="447400"/>
                </a:lnTo>
                <a:lnTo>
                  <a:pt x="19559204" y="219344"/>
                </a:lnTo>
                <a:close/>
                <a:moveTo>
                  <a:pt x="18842876" y="219344"/>
                </a:moveTo>
                <a:lnTo>
                  <a:pt x="18842876" y="447400"/>
                </a:lnTo>
                <a:lnTo>
                  <a:pt x="19070932" y="447400"/>
                </a:lnTo>
                <a:lnTo>
                  <a:pt x="19070932" y="219344"/>
                </a:lnTo>
                <a:close/>
                <a:moveTo>
                  <a:pt x="18354606" y="219344"/>
                </a:moveTo>
                <a:lnTo>
                  <a:pt x="18354606" y="447400"/>
                </a:lnTo>
                <a:lnTo>
                  <a:pt x="18582662" y="447400"/>
                </a:lnTo>
                <a:lnTo>
                  <a:pt x="18582662" y="219344"/>
                </a:lnTo>
                <a:close/>
                <a:moveTo>
                  <a:pt x="17866336" y="219344"/>
                </a:moveTo>
                <a:lnTo>
                  <a:pt x="17866336" y="447400"/>
                </a:lnTo>
                <a:lnTo>
                  <a:pt x="18094392" y="447400"/>
                </a:lnTo>
                <a:lnTo>
                  <a:pt x="18094392" y="219344"/>
                </a:lnTo>
                <a:close/>
                <a:moveTo>
                  <a:pt x="17378064" y="219344"/>
                </a:moveTo>
                <a:lnTo>
                  <a:pt x="17378064" y="447400"/>
                </a:lnTo>
                <a:lnTo>
                  <a:pt x="17606120" y="447400"/>
                </a:lnTo>
                <a:lnTo>
                  <a:pt x="17606120" y="219344"/>
                </a:lnTo>
                <a:close/>
                <a:moveTo>
                  <a:pt x="16889792" y="219344"/>
                </a:moveTo>
                <a:lnTo>
                  <a:pt x="16889792" y="447400"/>
                </a:lnTo>
                <a:lnTo>
                  <a:pt x="17117848" y="447400"/>
                </a:lnTo>
                <a:lnTo>
                  <a:pt x="17117848" y="219344"/>
                </a:lnTo>
                <a:close/>
                <a:moveTo>
                  <a:pt x="16401522" y="219344"/>
                </a:moveTo>
                <a:lnTo>
                  <a:pt x="16401522" y="447400"/>
                </a:lnTo>
                <a:lnTo>
                  <a:pt x="16629578" y="447400"/>
                </a:lnTo>
                <a:lnTo>
                  <a:pt x="16629578" y="219344"/>
                </a:lnTo>
                <a:close/>
                <a:moveTo>
                  <a:pt x="15913251" y="219344"/>
                </a:moveTo>
                <a:lnTo>
                  <a:pt x="15913251" y="447400"/>
                </a:lnTo>
                <a:lnTo>
                  <a:pt x="16141307" y="447400"/>
                </a:lnTo>
                <a:lnTo>
                  <a:pt x="16141307" y="219344"/>
                </a:lnTo>
                <a:close/>
                <a:moveTo>
                  <a:pt x="15424980" y="219344"/>
                </a:moveTo>
                <a:lnTo>
                  <a:pt x="15424980" y="447400"/>
                </a:lnTo>
                <a:lnTo>
                  <a:pt x="15653036" y="447400"/>
                </a:lnTo>
                <a:lnTo>
                  <a:pt x="15653036" y="219344"/>
                </a:lnTo>
                <a:close/>
                <a:moveTo>
                  <a:pt x="14936709" y="219344"/>
                </a:moveTo>
                <a:lnTo>
                  <a:pt x="14936709" y="447400"/>
                </a:lnTo>
                <a:lnTo>
                  <a:pt x="15164765" y="447400"/>
                </a:lnTo>
                <a:lnTo>
                  <a:pt x="15164765" y="219344"/>
                </a:lnTo>
                <a:close/>
                <a:moveTo>
                  <a:pt x="14448438" y="219344"/>
                </a:moveTo>
                <a:lnTo>
                  <a:pt x="14448438" y="447400"/>
                </a:lnTo>
                <a:lnTo>
                  <a:pt x="14676494" y="447400"/>
                </a:lnTo>
                <a:lnTo>
                  <a:pt x="14676494" y="219344"/>
                </a:lnTo>
                <a:close/>
                <a:moveTo>
                  <a:pt x="13960167" y="219344"/>
                </a:moveTo>
                <a:lnTo>
                  <a:pt x="13960167" y="447400"/>
                </a:lnTo>
                <a:lnTo>
                  <a:pt x="14188223" y="447400"/>
                </a:lnTo>
                <a:lnTo>
                  <a:pt x="14188223" y="219344"/>
                </a:lnTo>
                <a:close/>
                <a:moveTo>
                  <a:pt x="13471896" y="219344"/>
                </a:moveTo>
                <a:lnTo>
                  <a:pt x="13471896" y="447400"/>
                </a:lnTo>
                <a:lnTo>
                  <a:pt x="13699952" y="447400"/>
                </a:lnTo>
                <a:lnTo>
                  <a:pt x="13699952" y="219344"/>
                </a:lnTo>
                <a:close/>
                <a:moveTo>
                  <a:pt x="12983625" y="219344"/>
                </a:moveTo>
                <a:lnTo>
                  <a:pt x="12983625" y="447400"/>
                </a:lnTo>
                <a:lnTo>
                  <a:pt x="13211681" y="447400"/>
                </a:lnTo>
                <a:lnTo>
                  <a:pt x="13211681" y="219344"/>
                </a:lnTo>
                <a:close/>
                <a:moveTo>
                  <a:pt x="12495354" y="219344"/>
                </a:moveTo>
                <a:lnTo>
                  <a:pt x="12495354" y="447400"/>
                </a:lnTo>
                <a:lnTo>
                  <a:pt x="12723410" y="447400"/>
                </a:lnTo>
                <a:lnTo>
                  <a:pt x="12723410" y="219344"/>
                </a:lnTo>
                <a:close/>
                <a:moveTo>
                  <a:pt x="12007085" y="219344"/>
                </a:moveTo>
                <a:lnTo>
                  <a:pt x="12007085" y="447400"/>
                </a:lnTo>
                <a:lnTo>
                  <a:pt x="12235139" y="447400"/>
                </a:lnTo>
                <a:lnTo>
                  <a:pt x="12235139" y="219344"/>
                </a:lnTo>
                <a:close/>
                <a:moveTo>
                  <a:pt x="11518814" y="219344"/>
                </a:moveTo>
                <a:lnTo>
                  <a:pt x="11518814" y="447400"/>
                </a:lnTo>
                <a:lnTo>
                  <a:pt x="11746868" y="447400"/>
                </a:lnTo>
                <a:lnTo>
                  <a:pt x="11746868" y="219344"/>
                </a:lnTo>
                <a:close/>
                <a:moveTo>
                  <a:pt x="11030545" y="219344"/>
                </a:moveTo>
                <a:lnTo>
                  <a:pt x="11030545" y="447400"/>
                </a:lnTo>
                <a:lnTo>
                  <a:pt x="11258599" y="447400"/>
                </a:lnTo>
                <a:lnTo>
                  <a:pt x="11258599" y="219344"/>
                </a:lnTo>
                <a:close/>
                <a:moveTo>
                  <a:pt x="10542273" y="219344"/>
                </a:moveTo>
                <a:lnTo>
                  <a:pt x="10542273" y="447400"/>
                </a:lnTo>
                <a:lnTo>
                  <a:pt x="10770327" y="447400"/>
                </a:lnTo>
                <a:lnTo>
                  <a:pt x="10770327" y="219344"/>
                </a:lnTo>
                <a:close/>
                <a:moveTo>
                  <a:pt x="10054001" y="219344"/>
                </a:moveTo>
                <a:lnTo>
                  <a:pt x="10054001" y="447400"/>
                </a:lnTo>
                <a:lnTo>
                  <a:pt x="10282058" y="447400"/>
                </a:lnTo>
                <a:lnTo>
                  <a:pt x="10282058" y="219344"/>
                </a:lnTo>
                <a:close/>
                <a:moveTo>
                  <a:pt x="9565730" y="219344"/>
                </a:moveTo>
                <a:lnTo>
                  <a:pt x="9565730" y="447400"/>
                </a:lnTo>
                <a:lnTo>
                  <a:pt x="9793787" y="447400"/>
                </a:lnTo>
                <a:lnTo>
                  <a:pt x="9793787" y="219344"/>
                </a:lnTo>
                <a:close/>
                <a:moveTo>
                  <a:pt x="9077461" y="219344"/>
                </a:moveTo>
                <a:lnTo>
                  <a:pt x="9077461" y="447400"/>
                </a:lnTo>
                <a:lnTo>
                  <a:pt x="9305521" y="447400"/>
                </a:lnTo>
                <a:lnTo>
                  <a:pt x="9305521" y="219344"/>
                </a:lnTo>
                <a:close/>
                <a:moveTo>
                  <a:pt x="8589190" y="219344"/>
                </a:moveTo>
                <a:lnTo>
                  <a:pt x="8589190" y="447400"/>
                </a:lnTo>
                <a:lnTo>
                  <a:pt x="8817246" y="447400"/>
                </a:lnTo>
                <a:lnTo>
                  <a:pt x="8817246" y="219344"/>
                </a:lnTo>
                <a:close/>
                <a:moveTo>
                  <a:pt x="8100927" y="219344"/>
                </a:moveTo>
                <a:lnTo>
                  <a:pt x="8100927" y="447400"/>
                </a:lnTo>
                <a:lnTo>
                  <a:pt x="8328984" y="447400"/>
                </a:lnTo>
                <a:lnTo>
                  <a:pt x="8328984" y="219344"/>
                </a:lnTo>
                <a:close/>
                <a:moveTo>
                  <a:pt x="7612659" y="219344"/>
                </a:moveTo>
                <a:lnTo>
                  <a:pt x="7612659" y="447400"/>
                </a:lnTo>
                <a:lnTo>
                  <a:pt x="7840711" y="447400"/>
                </a:lnTo>
                <a:lnTo>
                  <a:pt x="7840711" y="219344"/>
                </a:lnTo>
                <a:close/>
                <a:moveTo>
                  <a:pt x="7124383" y="219344"/>
                </a:moveTo>
                <a:lnTo>
                  <a:pt x="7124383" y="447400"/>
                </a:lnTo>
                <a:lnTo>
                  <a:pt x="7352442" y="447400"/>
                </a:lnTo>
                <a:lnTo>
                  <a:pt x="7352442" y="219344"/>
                </a:lnTo>
                <a:close/>
                <a:moveTo>
                  <a:pt x="6636114" y="219344"/>
                </a:moveTo>
                <a:lnTo>
                  <a:pt x="6636114" y="447400"/>
                </a:lnTo>
                <a:lnTo>
                  <a:pt x="6864169" y="447400"/>
                </a:lnTo>
                <a:lnTo>
                  <a:pt x="6864169" y="219344"/>
                </a:lnTo>
                <a:close/>
                <a:moveTo>
                  <a:pt x="6147849" y="219344"/>
                </a:moveTo>
                <a:lnTo>
                  <a:pt x="6147849" y="447400"/>
                </a:lnTo>
                <a:lnTo>
                  <a:pt x="6375904" y="447400"/>
                </a:lnTo>
                <a:lnTo>
                  <a:pt x="6375904" y="219344"/>
                </a:lnTo>
                <a:close/>
                <a:moveTo>
                  <a:pt x="5659576" y="219344"/>
                </a:moveTo>
                <a:lnTo>
                  <a:pt x="5659576" y="447400"/>
                </a:lnTo>
                <a:lnTo>
                  <a:pt x="5887633" y="447400"/>
                </a:lnTo>
                <a:lnTo>
                  <a:pt x="5887633" y="219344"/>
                </a:lnTo>
                <a:close/>
                <a:moveTo>
                  <a:pt x="5171305" y="219344"/>
                </a:moveTo>
                <a:lnTo>
                  <a:pt x="5171305" y="447400"/>
                </a:lnTo>
                <a:lnTo>
                  <a:pt x="5399360" y="447400"/>
                </a:lnTo>
                <a:lnTo>
                  <a:pt x="5399360" y="219344"/>
                </a:lnTo>
                <a:close/>
                <a:moveTo>
                  <a:pt x="4683032" y="219344"/>
                </a:moveTo>
                <a:lnTo>
                  <a:pt x="4683032" y="447400"/>
                </a:lnTo>
                <a:lnTo>
                  <a:pt x="4911090" y="447400"/>
                </a:lnTo>
                <a:lnTo>
                  <a:pt x="4911090" y="219344"/>
                </a:lnTo>
                <a:close/>
                <a:moveTo>
                  <a:pt x="4194763" y="219344"/>
                </a:moveTo>
                <a:lnTo>
                  <a:pt x="4194763" y="447400"/>
                </a:lnTo>
                <a:lnTo>
                  <a:pt x="4422819" y="447400"/>
                </a:lnTo>
                <a:lnTo>
                  <a:pt x="4422819" y="219344"/>
                </a:lnTo>
                <a:close/>
                <a:moveTo>
                  <a:pt x="3706488" y="219344"/>
                </a:moveTo>
                <a:lnTo>
                  <a:pt x="3706488" y="447400"/>
                </a:lnTo>
                <a:lnTo>
                  <a:pt x="3934546" y="447400"/>
                </a:lnTo>
                <a:lnTo>
                  <a:pt x="3934546" y="219344"/>
                </a:lnTo>
                <a:close/>
                <a:moveTo>
                  <a:pt x="3218218" y="219344"/>
                </a:moveTo>
                <a:lnTo>
                  <a:pt x="3218218" y="447400"/>
                </a:lnTo>
                <a:lnTo>
                  <a:pt x="3446274" y="447400"/>
                </a:lnTo>
                <a:lnTo>
                  <a:pt x="3446274" y="219344"/>
                </a:lnTo>
                <a:close/>
                <a:moveTo>
                  <a:pt x="2729947" y="219344"/>
                </a:moveTo>
                <a:lnTo>
                  <a:pt x="2729947" y="447400"/>
                </a:lnTo>
                <a:lnTo>
                  <a:pt x="2958005" y="447400"/>
                </a:lnTo>
                <a:lnTo>
                  <a:pt x="2958005" y="219344"/>
                </a:lnTo>
                <a:close/>
                <a:moveTo>
                  <a:pt x="2241677" y="219344"/>
                </a:moveTo>
                <a:lnTo>
                  <a:pt x="2241677" y="447400"/>
                </a:lnTo>
                <a:lnTo>
                  <a:pt x="2469733" y="447400"/>
                </a:lnTo>
                <a:lnTo>
                  <a:pt x="2469733" y="219344"/>
                </a:lnTo>
                <a:close/>
                <a:moveTo>
                  <a:pt x="1753408" y="219344"/>
                </a:moveTo>
                <a:lnTo>
                  <a:pt x="1753408" y="447400"/>
                </a:lnTo>
                <a:lnTo>
                  <a:pt x="1981462" y="447400"/>
                </a:lnTo>
                <a:lnTo>
                  <a:pt x="1981462" y="219344"/>
                </a:lnTo>
                <a:close/>
                <a:moveTo>
                  <a:pt x="1265136" y="219344"/>
                </a:moveTo>
                <a:lnTo>
                  <a:pt x="1265136" y="447400"/>
                </a:lnTo>
                <a:lnTo>
                  <a:pt x="1493192" y="447400"/>
                </a:lnTo>
                <a:lnTo>
                  <a:pt x="1493192" y="219344"/>
                </a:lnTo>
                <a:close/>
                <a:moveTo>
                  <a:pt x="776867" y="219344"/>
                </a:moveTo>
                <a:lnTo>
                  <a:pt x="776867" y="447400"/>
                </a:lnTo>
                <a:lnTo>
                  <a:pt x="1004923" y="447400"/>
                </a:lnTo>
                <a:lnTo>
                  <a:pt x="1004923" y="219344"/>
                </a:lnTo>
                <a:close/>
                <a:moveTo>
                  <a:pt x="288596" y="219344"/>
                </a:moveTo>
                <a:lnTo>
                  <a:pt x="288596" y="447400"/>
                </a:lnTo>
                <a:lnTo>
                  <a:pt x="516652" y="447400"/>
                </a:lnTo>
                <a:lnTo>
                  <a:pt x="516652" y="219344"/>
                </a:lnTo>
                <a:close/>
                <a:moveTo>
                  <a:pt x="0" y="0"/>
                </a:moveTo>
                <a:lnTo>
                  <a:pt x="24231600" y="0"/>
                </a:lnTo>
                <a:lnTo>
                  <a:pt x="24231600" y="4540258"/>
                </a:lnTo>
                <a:lnTo>
                  <a:pt x="0" y="4540258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6" name="图片占位符 115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" r="53"/>
          <a:stretch>
            <a:fillRect/>
          </a:stretch>
        </p:blipFill>
        <p:spPr/>
      </p:pic>
      <p:pic>
        <p:nvPicPr>
          <p:cNvPr id="118" name="图片占位符 117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" r="53"/>
          <a:stretch>
            <a:fillRect/>
          </a:stretch>
        </p:blipFill>
        <p:spPr/>
      </p:pic>
      <p:pic>
        <p:nvPicPr>
          <p:cNvPr id="120" name="图片占位符 119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>
            <a:fillRect/>
          </a:stretch>
        </p:blipFill>
        <p:spPr/>
      </p:pic>
      <p:pic>
        <p:nvPicPr>
          <p:cNvPr id="122" name="图片占位符 121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" b="50"/>
          <a:stretch>
            <a:fillRect/>
          </a:stretch>
        </p:blipFill>
        <p:spPr/>
      </p:pic>
      <p:sp>
        <p:nvSpPr>
          <p:cNvPr id="123" name="矩形 122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1" name="矩形 130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2" name="矩形 131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4" name="矩形 133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5" presetClass="path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 7.40741E-7 L -0.97396 7.40741E-7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98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35" presetClass="pat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 7.40741E-7 L -0.97396 7.40741E-7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98" y="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35" presetClass="pat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 7.40741E-7 L -0.97396 7.40741E-7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98" y="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35" presetClass="pat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6.25E-7 -4.44444E-6 L -0.97396 -4.44444E-6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98" y="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35" presetClass="pat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 7.40741E-7 L -0.97396 7.40741E-7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0" grpId="1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占位符 53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" b="15"/>
          <a:stretch>
            <a:fillRect/>
          </a:stretch>
        </p:blipFill>
        <p:spPr/>
      </p:pic>
      <p:pic>
        <p:nvPicPr>
          <p:cNvPr id="56" name="图片占位符 5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" r="19"/>
          <a:stretch>
            <a:fillRect/>
          </a:stretch>
        </p:blipFill>
        <p:spPr>
          <a:xfrm rot="20830633">
            <a:off x="5082538" y="114428"/>
            <a:ext cx="4161598" cy="3049051"/>
          </a:xfrm>
        </p:spPr>
      </p:pic>
      <p:pic>
        <p:nvPicPr>
          <p:cNvPr id="58" name="图片占位符 57"/>
          <p:cNvPicPr>
            <a:picLocks noGrp="1" noChangeAspect="1"/>
          </p:cNvPicPr>
          <p:nvPr>
            <p:ph type="pic" sz="quarter" idx="12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" b="9"/>
          <a:stretch>
            <a:fillRect/>
          </a:stretch>
        </p:blipFill>
        <p:spPr>
          <a:xfrm>
            <a:off x="7040460" y="1854078"/>
            <a:ext cx="4176198" cy="3095305"/>
          </a:xfrm>
        </p:spPr>
      </p:pic>
      <p:pic>
        <p:nvPicPr>
          <p:cNvPr id="60" name="图片占位符 59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" b="68"/>
          <a:stretch>
            <a:fillRect/>
          </a:stretch>
        </p:blipFill>
        <p:spPr>
          <a:xfrm>
            <a:off x="894690" y="2416240"/>
            <a:ext cx="4161599" cy="3049051"/>
          </a:xfrm>
        </p:spPr>
      </p:pic>
      <p:sp>
        <p:nvSpPr>
          <p:cNvPr id="61" name="矩形 60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 rot="20990972">
            <a:off x="4791562" y="3926460"/>
            <a:ext cx="6072846" cy="2193256"/>
            <a:chOff x="1731379" y="1598177"/>
            <a:chExt cx="6072846" cy="2193256"/>
          </a:xfrm>
        </p:grpSpPr>
        <p:sp>
          <p:nvSpPr>
            <p:cNvPr id="29" name="文本框 28"/>
            <p:cNvSpPr txBox="1"/>
            <p:nvPr/>
          </p:nvSpPr>
          <p:spPr>
            <a:xfrm>
              <a:off x="1731379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5400" b="1" dirty="0">
                  <a:ln w="0"/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  <a:endParaRPr lang="zh-CN" altLang="en-US" sz="4400" b="1" dirty="0">
                <a:ln w="0"/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731380" y="2660354"/>
              <a:ext cx="607284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  <a:endParaRPr lang="zh-CN" alt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2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2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5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2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5" presetClass="entr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2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占位符 20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" b="16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" r="42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" r="9"/>
          <a:stretch>
            <a:fillRect/>
          </a:stretch>
        </p:blipFill>
        <p:spPr/>
      </p:pic>
      <p:sp>
        <p:nvSpPr>
          <p:cNvPr id="22" name="矩形 21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631948" y="4566079"/>
            <a:ext cx="8575539" cy="1673883"/>
            <a:chOff x="1731379" y="1598177"/>
            <a:chExt cx="8575539" cy="1673883"/>
          </a:xfrm>
        </p:grpSpPr>
        <p:sp>
          <p:nvSpPr>
            <p:cNvPr id="35" name="文本框 34"/>
            <p:cNvSpPr txBox="1"/>
            <p:nvPr/>
          </p:nvSpPr>
          <p:spPr>
            <a:xfrm>
              <a:off x="1731379" y="1598177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5400" b="1" dirty="0">
                  <a:ln w="0"/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员工</a:t>
              </a:r>
              <a:r>
                <a:rPr lang="zh-CN" altLang="en-US" sz="4400" b="1" dirty="0">
                  <a:ln w="0"/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方正姚体" panose="02010601030101010101" pitchFamily="2" charset="-122"/>
                  <a:ea typeface="方正姚体" panose="02010601030101010101" pitchFamily="2" charset="-122"/>
                </a:rPr>
                <a:t>风采</a:t>
              </a:r>
              <a:endParaRPr lang="zh-CN" altLang="en-US" sz="4400" b="1" dirty="0">
                <a:ln w="0"/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31379" y="2487230"/>
              <a:ext cx="8575539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天道酬勤，是你们用勤奋、敬业、忠诚，铸造了的今天，用青春和激情续写着的新篇章。在这里公司发自内心的向大家表示深深的敬意和感谢，员工朋友们，辛苦了！</a:t>
              </a:r>
              <a:endParaRPr lang="zh-CN" alt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0">
        <p14:glitter pattern="hexago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1099685"/>
            <a:ext cx="10442576" cy="242835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018977" y="3307935"/>
            <a:ext cx="6154052" cy="1107996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12700">
              <a:bevelT w="50800" h="19050" prst="softRound"/>
            </a:sp3d>
          </a:bodyPr>
          <a:lstStyle/>
          <a:p>
            <a:pPr algn="dist"/>
            <a:r>
              <a:rPr lang="zh-CN" altLang="en-US" sz="6600" b="1" dirty="0">
                <a:gradFill>
                  <a:gsLst>
                    <a:gs pos="0">
                      <a:srgbClr val="DD1624"/>
                    </a:gs>
                    <a:gs pos="100000">
                      <a:schemeClr val="bg2">
                        <a:lumMod val="10000"/>
                      </a:schemeClr>
                    </a:gs>
                  </a:gsLst>
                  <a:lin ang="5400000" scaled="1"/>
                </a:gradFill>
                <a:latin typeface="方正粗雅宋长_GBK" panose="02010600000000000000" pitchFamily="2" charset="-122"/>
                <a:ea typeface="方正粗雅宋长_GBK" panose="02010600000000000000" pitchFamily="2" charset="-122"/>
              </a:rPr>
              <a:t>感谢您的观看</a:t>
            </a:r>
            <a:endParaRPr lang="zh-CN" altLang="en-US" sz="6600" b="1" dirty="0">
              <a:gradFill>
                <a:gsLst>
                  <a:gs pos="0">
                    <a:srgbClr val="DD1624"/>
                  </a:gs>
                  <a:gs pos="100000">
                    <a:schemeClr val="bg2">
                      <a:lumMod val="10000"/>
                    </a:schemeClr>
                  </a:gs>
                </a:gsLst>
                <a:lin ang="5400000" scaled="1"/>
              </a:gradFill>
              <a:latin typeface="方正粗雅宋长_GBK" panose="02010600000000000000" pitchFamily="2" charset="-122"/>
              <a:ea typeface="方正粗雅宋长_GBK" panose="020106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01143" y="4420076"/>
            <a:ext cx="4789714" cy="7501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2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天道酬勤，是你们用勤奋、敬业、忠诚，铸造了的今天，用青春和激情续写着的新篇章。在这里公司发自内心的向大家表示</a:t>
            </a:r>
            <a:endParaRPr lang="en-US" altLang="zh-CN" sz="12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 sz="12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深深的敬意和感谢，员工朋友们，辛苦了！</a:t>
            </a:r>
            <a:endParaRPr lang="zh-CN" altLang="en-US" sz="1200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1099685"/>
            <a:ext cx="10442576" cy="2428350"/>
          </a:xfrm>
          <a:prstGeom prst="rect">
            <a:avLst/>
          </a:prstGeom>
        </p:spPr>
      </p:pic>
      <p:sp>
        <p:nvSpPr>
          <p:cNvPr id="8" name="五角星 7"/>
          <p:cNvSpPr/>
          <p:nvPr/>
        </p:nvSpPr>
        <p:spPr>
          <a:xfrm rot="21146867">
            <a:off x="-4943455" y="6305445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五角星 8"/>
          <p:cNvSpPr/>
          <p:nvPr/>
        </p:nvSpPr>
        <p:spPr>
          <a:xfrm rot="21146867">
            <a:off x="-1677120" y="8785722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五角星 9"/>
          <p:cNvSpPr/>
          <p:nvPr/>
        </p:nvSpPr>
        <p:spPr>
          <a:xfrm rot="21146867">
            <a:off x="-684579" y="8021963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五角星 10"/>
          <p:cNvSpPr/>
          <p:nvPr/>
        </p:nvSpPr>
        <p:spPr>
          <a:xfrm rot="21146867">
            <a:off x="-1737285" y="7659588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五角星 11"/>
          <p:cNvSpPr/>
          <p:nvPr/>
        </p:nvSpPr>
        <p:spPr>
          <a:xfrm rot="21146867">
            <a:off x="-3713922" y="8593697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五角星 12"/>
          <p:cNvSpPr/>
          <p:nvPr/>
        </p:nvSpPr>
        <p:spPr>
          <a:xfrm rot="21146867">
            <a:off x="-2313817" y="8126048"/>
            <a:ext cx="637387" cy="637388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五角星 13"/>
          <p:cNvSpPr/>
          <p:nvPr/>
        </p:nvSpPr>
        <p:spPr>
          <a:xfrm rot="21146867">
            <a:off x="-2780291" y="6529447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DD1624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drap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3019E-7 -0.00047 C 0.5639 -0.13611 1.57704 -0.82547 1.1861 -1.34005 C 0.79555 -1.85672 0.10698 -1.3044 0.79438 -0.48287 " pathEditMode="relative" rAng="0" ptsTypes="sss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2" y="-9282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" presetClass="emph" presetSubtype="0" decel="3200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10" dur="1500" fill="hold"/>
                                        <p:tgtEl>
                                          <p:spTgt spid="8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3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7291E-7 -2.89017E-7 C 0.20529 -0.00462 1.14446 -0.47353 1.18184 -1.2867 " pathEditMode="relative" rAng="0" ptsTypes="ss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86" y="-6434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6" presetClass="emph" presetSubtype="0" decel="3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500" fill="hold"/>
                                        <p:tgtEl>
                                          <p:spTgt spid="14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69 0.04578 C 0.24098 0.04093 1.19396 -0.47005 1.23199 -1.35583 " pathEditMode="relative" rAng="0" ptsTypes="ss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71" y="-7008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6 -0.04259 C 0.20247 -0.04768 1.1026 -0.55903 1.1388 -1.4456 " pathEditMode="relative" rAng="0" ptsTypes="ss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54" y="-70162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4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3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4" grpId="2" animBg="1"/>
      <p:bldP spid="14" grpId="3" animBg="1"/>
    </p:bldLst>
  </p:timing>
</p:sld>
</file>

<file path=ppt/tags/tag1.xml><?xml version="1.0" encoding="utf-8"?>
<p:tagLst xmlns:p="http://schemas.openxmlformats.org/presentationml/2006/main">
  <p:tag name="MH" val="20170618170058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70618170058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70618170058"/>
  <p:tag name="MH_LIBRARY" val="GRAPHIC"/>
  <p:tag name="MH_TYPE" val="Other"/>
  <p:tag name="MH_ORDER" val="3"/>
</p:tagLst>
</file>

<file path=ppt/tags/tag4.xml><?xml version="1.0" encoding="utf-8"?>
<p:tagLst xmlns:p="http://schemas.openxmlformats.org/presentationml/2006/main">
  <p:tag name="MH" val="20170618170058"/>
  <p:tag name="MH_LIBRARY" val="GRAPHIC"/>
  <p:tag name="MH_TYPE" val="Other"/>
  <p:tag name="MH_ORDER" val="4"/>
</p:tagLst>
</file>

<file path=ppt/tags/tag5.xml><?xml version="1.0" encoding="utf-8"?>
<p:tagLst xmlns:p="http://schemas.openxmlformats.org/presentationml/2006/main">
  <p:tag name="MH" val="20170618170058"/>
  <p:tag name="MH_LIBRARY" val="GRAPHIC"/>
  <p:tag name="MH_TYPE" val="Other"/>
  <p:tag name="MH_ORDER" val="5"/>
</p:tagLst>
</file>

<file path=ppt/tags/tag6.xml><?xml version="1.0" encoding="utf-8"?>
<p:tagLst xmlns:p="http://schemas.openxmlformats.org/presentationml/2006/main">
  <p:tag name="MH" val="20170618170058"/>
  <p:tag name="MH_LIBRARY" val="GRAPHIC"/>
  <p:tag name="MH_TYPE" val="Other"/>
  <p:tag name="MH_ORDER" val="6"/>
</p:tagLst>
</file>

<file path=ppt/theme/theme1.xml><?xml version="1.0" encoding="utf-8"?>
<a:theme xmlns:a="http://schemas.openxmlformats.org/drawingml/2006/main" name="包图主题2">
  <a:themeElements>
    <a:clrScheme name="自定义 27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0064D2"/>
      </a:accent2>
      <a:accent3>
        <a:srgbClr val="E53238"/>
      </a:accent3>
      <a:accent4>
        <a:srgbClr val="0064D2"/>
      </a:accent4>
      <a:accent5>
        <a:srgbClr val="E53238"/>
      </a:accent5>
      <a:accent6>
        <a:srgbClr val="0064D2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0</TotalTime>
  <Words>1276</Words>
  <Application>WPS 演示</Application>
  <PresentationFormat>宽屏</PresentationFormat>
  <Paragraphs>77</Paragraphs>
  <Slides>21</Slides>
  <Notes>21</Notes>
  <HiddenSlides>0</HiddenSlides>
  <MMClips>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方正粗雅宋长_GBK</vt:lpstr>
      <vt:lpstr>方正姚体</vt:lpstr>
      <vt:lpstr>Calibri</vt:lpstr>
      <vt:lpstr>Arial Unicode MS</vt:lpstr>
      <vt:lpstr>等线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58</cp:revision>
  <dcterms:created xsi:type="dcterms:W3CDTF">2017-08-18T03:02:00Z</dcterms:created>
  <dcterms:modified xsi:type="dcterms:W3CDTF">2018-05-02T02:22:24Z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2052-10.1.0.7311</vt:lpwstr>
  </property>
</Properties>
</file>