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23" r:id="rId2"/>
    <p:sldId id="3224" r:id="rId3"/>
    <p:sldId id="3225" r:id="rId4"/>
    <p:sldId id="3173" r:id="rId5"/>
    <p:sldId id="3175" r:id="rId6"/>
    <p:sldId id="3165" r:id="rId7"/>
    <p:sldId id="3163" r:id="rId8"/>
    <p:sldId id="3226" r:id="rId9"/>
    <p:sldId id="3170" r:id="rId10"/>
    <p:sldId id="3171" r:id="rId11"/>
    <p:sldId id="3162" r:id="rId12"/>
    <p:sldId id="3161" r:id="rId13"/>
    <p:sldId id="3227" r:id="rId14"/>
    <p:sldId id="3172" r:id="rId15"/>
    <p:sldId id="3166" r:id="rId16"/>
    <p:sldId id="3160" r:id="rId17"/>
    <p:sldId id="3167" r:id="rId18"/>
    <p:sldId id="3228" r:id="rId19"/>
    <p:sldId id="3164" r:id="rId20"/>
    <p:sldId id="3159" r:id="rId21"/>
    <p:sldId id="3169" r:id="rId22"/>
    <p:sldId id="322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183">
          <p15:clr>
            <a:srgbClr val="A4A3A4"/>
          </p15:clr>
        </p15:guide>
        <p15:guide id="3" pos="4050">
          <p15:clr>
            <a:srgbClr val="A4A3A4"/>
          </p15:clr>
        </p15:guide>
        <p15:guide id="4" pos="557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B213B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52" autoAdjust="0"/>
    <p:restoredTop sz="93591" autoAdjust="0"/>
  </p:normalViewPr>
  <p:slideViewPr>
    <p:cSldViewPr>
      <p:cViewPr varScale="1">
        <p:scale>
          <a:sx n="109" d="100"/>
          <a:sy n="109" d="100"/>
        </p:scale>
        <p:origin x="774" y="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2019/9/24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24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98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 </a:t>
            </a:r>
            <a:r>
              <a:rPr lang="en-US" altLang="zh-CN" dirty="0" err="1"/>
              <a:t>X</a:t>
            </a:r>
            <a:r>
              <a:rPr lang="en-US" altLang="zh-CN" dirty="0"/>
              <a:t> </a:t>
            </a:r>
            <a:r>
              <a:rPr lang="en-US" altLang="zh-CN" dirty="0" err="1"/>
              <a:t>X</a:t>
            </a:r>
            <a:r>
              <a:rPr lang="zh-CN" altLang="en-US" dirty="0"/>
              <a:t>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263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283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720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783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0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538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730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16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8495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772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454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601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949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602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427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879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102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887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403255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0602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8794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02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2019/9/24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7" name="组合 6"/>
          <p:cNvGrpSpPr/>
          <p:nvPr/>
        </p:nvGrpSpPr>
        <p:grpSpPr>
          <a:xfrm>
            <a:off x="2901392" y="1312069"/>
            <a:ext cx="1727553" cy="172755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教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66039" y="1312069"/>
            <a:ext cx="1727553" cy="1727553"/>
            <a:chOff x="3237545" y="4561747"/>
            <a:chExt cx="1146960" cy="1146960"/>
          </a:xfrm>
        </p:grpSpPr>
        <p:sp>
          <p:nvSpPr>
            <p:cNvPr id="14" name="圆角矩形 1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学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56076" y="1312069"/>
            <a:ext cx="1727553" cy="1727553"/>
            <a:chOff x="3237545" y="4561747"/>
            <a:chExt cx="1146960" cy="1146960"/>
          </a:xfrm>
        </p:grpSpPr>
        <p:sp>
          <p:nvSpPr>
            <p:cNvPr id="17" name="圆角矩形 1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71503" y="1312069"/>
            <a:ext cx="1727553" cy="1727553"/>
            <a:chOff x="3237545" y="4561747"/>
            <a:chExt cx="1146960" cy="1146960"/>
          </a:xfrm>
        </p:grpSpPr>
        <p:sp>
          <p:nvSpPr>
            <p:cNvPr id="20" name="圆角矩形 1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件</a:t>
              </a:r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3483419" y="3111621"/>
            <a:ext cx="5890996" cy="646653"/>
          </a:xfrm>
          <a:prstGeom prst="rect">
            <a:avLst/>
          </a:prstGeom>
          <a:noFill/>
        </p:spPr>
        <p:txBody>
          <a:bodyPr wrap="none" lIns="128462" tIns="64231" rIns="128462" bIns="64231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商务展示</a:t>
            </a:r>
            <a:r>
              <a:rPr lang="en-US" altLang="zh-CN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28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2685422" y="3752133"/>
            <a:ext cx="7313634" cy="692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341143" y="4615367"/>
            <a:ext cx="308419" cy="308419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/>
          <p:nvPr/>
        </p:nvGrpSpPr>
        <p:grpSpPr bwMode="auto">
          <a:xfrm>
            <a:off x="6794482" y="4615367"/>
            <a:ext cx="308419" cy="308419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7111828" y="4574835"/>
            <a:ext cx="1935480" cy="3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2019.10.30</a:t>
            </a:r>
          </a:p>
        </p:txBody>
      </p:sp>
      <p:sp>
        <p:nvSpPr>
          <p:cNvPr id="35" name="矩形 34"/>
          <p:cNvSpPr/>
          <p:nvPr/>
        </p:nvSpPr>
        <p:spPr>
          <a:xfrm>
            <a:off x="4649367" y="4583623"/>
            <a:ext cx="1596912" cy="35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169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9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9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4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40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40000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/>
          <p:bldP spid="23" grpId="0"/>
          <p:bldP spid="34" grpId="0" bldLvl="0" animBg="1"/>
          <p:bldP spid="3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9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4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4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4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/>
          <p:bldP spid="23" grpId="0"/>
          <p:bldP spid="34" grpId="0" bldLvl="0" animBg="1"/>
          <p:bldP spid="35" grpId="0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9" r="19759"/>
          <a:stretch>
            <a:fillRect/>
          </a:stretch>
        </p:blipFill>
        <p:spPr>
          <a:xfrm>
            <a:off x="320095" y="736361"/>
            <a:ext cx="3647121" cy="3591425"/>
          </a:xfrm>
          <a:prstGeom prst="rect">
            <a:avLst/>
          </a:prstGeom>
        </p:spPr>
      </p:pic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5086535" y="2015162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5349389" y="2032345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MH_Number_2"/>
          <p:cNvSpPr/>
          <p:nvPr>
            <p:custDataLst>
              <p:tags r:id="rId3"/>
            </p:custDataLst>
          </p:nvPr>
        </p:nvSpPr>
        <p:spPr>
          <a:xfrm>
            <a:off x="5086535" y="3223583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MH_Entry_2"/>
          <p:cNvSpPr/>
          <p:nvPr>
            <p:custDataLst>
              <p:tags r:id="rId4"/>
            </p:custDataLst>
          </p:nvPr>
        </p:nvSpPr>
        <p:spPr>
          <a:xfrm>
            <a:off x="5349389" y="3240768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MH_Number_3"/>
          <p:cNvSpPr/>
          <p:nvPr>
            <p:custDataLst>
              <p:tags r:id="rId5"/>
            </p:custDataLst>
          </p:nvPr>
        </p:nvSpPr>
        <p:spPr>
          <a:xfrm>
            <a:off x="5086535" y="4432003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Entry_3"/>
          <p:cNvSpPr/>
          <p:nvPr>
            <p:custDataLst>
              <p:tags r:id="rId6"/>
            </p:custDataLst>
          </p:nvPr>
        </p:nvSpPr>
        <p:spPr>
          <a:xfrm>
            <a:off x="5349389" y="4449189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4"/>
          <p:cNvSpPr/>
          <p:nvPr>
            <p:custDataLst>
              <p:tags r:id="rId7"/>
            </p:custDataLst>
          </p:nvPr>
        </p:nvSpPr>
        <p:spPr>
          <a:xfrm>
            <a:off x="5086535" y="5640424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5349389" y="5657611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82621" y="4327785"/>
            <a:ext cx="1210290" cy="707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388745" y="5035497"/>
            <a:ext cx="1598042" cy="40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6200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53897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0364781" y="5093132"/>
            <a:ext cx="1884198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75" b="1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  <a:cs typeface="Open Sans" panose="020B0606030504020204" pitchFamily="34" charset="0"/>
              </a:rPr>
              <a:t>SUBTITLE </a:t>
            </a:r>
            <a:endParaRPr lang="zh-CN" altLang="en-US" sz="1475" b="1">
              <a:solidFill>
                <a:schemeClr val="bg1"/>
              </a:solidFill>
              <a:latin typeface="AXIS Std M" panose="020B0600000000000000" pitchFamily="34" charset="-128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964879" y="370049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964879" y="547060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22907" y="2177857"/>
            <a:ext cx="451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PLEASE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REPLACE THE WRITTEN CONTENT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95062" y="1168053"/>
            <a:ext cx="4960780" cy="5446888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0617273" y="4983353"/>
            <a:ext cx="1538569" cy="1631588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9"/>
          <p:cNvSpPr txBox="1"/>
          <p:nvPr/>
        </p:nvSpPr>
        <p:spPr>
          <a:xfrm>
            <a:off x="10617273" y="5072025"/>
            <a:ext cx="153856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36" y="1818014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35" y="3192863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35" y="4812731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66542"/>
            <a:chOff x="-158386" y="2124222"/>
            <a:chExt cx="4463257" cy="1055453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9" cy="732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704" y="2642447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960" y="2642444"/>
            <a:ext cx="2381924" cy="706189"/>
            <a:chOff x="509993" y="4146958"/>
            <a:chExt cx="2041329" cy="669729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704" y="3827459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704" y="5012472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960" y="5012470"/>
            <a:ext cx="2381924" cy="706189"/>
            <a:chOff x="509993" y="4146958"/>
            <a:chExt cx="2041329" cy="669729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960" y="3827457"/>
            <a:ext cx="2381924" cy="706189"/>
            <a:chOff x="509993" y="4146958"/>
            <a:chExt cx="2041329" cy="669729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933" y="2290442"/>
            <a:ext cx="4201490" cy="4180924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24364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24364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72" y="5221893"/>
            <a:ext cx="788611" cy="460983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741" y="3597726"/>
            <a:ext cx="693597" cy="54366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693" y="3459063"/>
            <a:ext cx="514128" cy="761132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336" y="2607773"/>
            <a:ext cx="3073325" cy="170258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412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09807" y="5468938"/>
            <a:ext cx="796846" cy="79684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899926" y="4526830"/>
            <a:ext cx="796846" cy="79684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7729" y="4672077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123" y="4934237"/>
            <a:ext cx="960400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5973" y="5614185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6838" y="5876346"/>
            <a:ext cx="1139915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533423"/>
            <a:ext cx="6005876" cy="10130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865387"/>
            <a:ext cx="6005878" cy="1036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3122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92157" y="193092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2157" y="387647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2157" y="5572913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92157" y="2415107"/>
            <a:ext cx="5067833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2157" y="4215985"/>
            <a:ext cx="5147287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92157" y="5848051"/>
            <a:ext cx="5042291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62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869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369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869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739"/>
                            </p:stCondLst>
                            <p:childTnLst>
                              <p:par>
                                <p:cTn id="5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239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739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4" grpId="0"/>
      <p:bldP spid="34" grpId="1"/>
      <p:bldP spid="35" grpId="0" animBg="1"/>
      <p:bldP spid="36" grpId="0" animBg="1"/>
      <p:bldP spid="37" grpId="0"/>
      <p:bldP spid="37" grpId="1"/>
      <p:bldP spid="38" grpId="0" animBg="1"/>
      <p:bldP spid="39" grpId="0" animBg="1"/>
      <p:bldP spid="40" grpId="0"/>
      <p:bldP spid="4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725" y="3399261"/>
            <a:ext cx="3675254" cy="679464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1414" y="3399261"/>
            <a:ext cx="3684151" cy="679464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870" y="1895287"/>
            <a:ext cx="4049174" cy="906895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1415" y="1895287"/>
            <a:ext cx="4063622" cy="906895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590" y="4735338"/>
            <a:ext cx="4080521" cy="906895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1414" y="4735338"/>
            <a:ext cx="4063615" cy="906895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2232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2232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2232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044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044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044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/>
          <p:nvPr/>
        </p:nvSpPr>
        <p:spPr>
          <a:xfrm>
            <a:off x="2110647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/>
          <p:nvPr/>
        </p:nvSpPr>
        <p:spPr>
          <a:xfrm>
            <a:off x="2110647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/>
          <p:nvPr/>
        </p:nvSpPr>
        <p:spPr>
          <a:xfrm>
            <a:off x="2110645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/>
          <p:nvPr/>
        </p:nvSpPr>
        <p:spPr>
          <a:xfrm>
            <a:off x="7959303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/>
          <p:nvPr/>
        </p:nvSpPr>
        <p:spPr>
          <a:xfrm>
            <a:off x="7959303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/>
          <p:nvPr/>
        </p:nvSpPr>
        <p:spPr>
          <a:xfrm>
            <a:off x="7959302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/>
          <p:nvPr/>
        </p:nvSpPr>
        <p:spPr>
          <a:xfrm>
            <a:off x="2110646" y="2656285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/>
          <p:nvPr/>
        </p:nvSpPr>
        <p:spPr>
          <a:xfrm>
            <a:off x="2110645" y="4164516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/>
          <p:nvPr/>
        </p:nvSpPr>
        <p:spPr>
          <a:xfrm>
            <a:off x="2110645" y="5763832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/>
          <p:nvPr/>
        </p:nvSpPr>
        <p:spPr>
          <a:xfrm>
            <a:off x="8352892" y="266341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/>
          <p:nvPr/>
        </p:nvSpPr>
        <p:spPr>
          <a:xfrm>
            <a:off x="8352890" y="417164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/>
          <p:nvPr/>
        </p:nvSpPr>
        <p:spPr>
          <a:xfrm>
            <a:off x="8352890" y="5770961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285" y="2359668"/>
            <a:ext cx="2808957" cy="2808955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65" tIns="53565" rIns="53565" bIns="53565" anchor="ctr"/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/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/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/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/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/>
          <p:nvPr/>
        </p:nvGrpSpPr>
        <p:grpSpPr>
          <a:xfrm rot="5400000">
            <a:off x="1430315" y="3182320"/>
            <a:ext cx="2313900" cy="1056015"/>
            <a:chOff x="1426011" y="1587375"/>
            <a:chExt cx="1722710" cy="745217"/>
          </a:xfrm>
        </p:grpSpPr>
        <p:sp>
          <p:nvSpPr>
            <p:cNvPr id="57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 rot="5400000">
            <a:off x="3374630" y="3182320"/>
            <a:ext cx="2313900" cy="1056015"/>
            <a:chOff x="1426011" y="1587375"/>
            <a:chExt cx="1722710" cy="745217"/>
          </a:xfrm>
        </p:grpSpPr>
        <p:sp>
          <p:nvSpPr>
            <p:cNvPr id="84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>
          <a:xfrm rot="5400000">
            <a:off x="5318945" y="3182320"/>
            <a:ext cx="2313900" cy="1056015"/>
            <a:chOff x="1426011" y="1587375"/>
            <a:chExt cx="1722710" cy="745217"/>
          </a:xfrm>
        </p:grpSpPr>
        <p:sp>
          <p:nvSpPr>
            <p:cNvPr id="91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76"/>
          <p:cNvGrpSpPr/>
          <p:nvPr/>
        </p:nvGrpSpPr>
        <p:grpSpPr>
          <a:xfrm rot="5400000">
            <a:off x="7263260" y="3182320"/>
            <a:ext cx="2313900" cy="1056015"/>
            <a:chOff x="1426011" y="1587375"/>
            <a:chExt cx="1722710" cy="745217"/>
          </a:xfrm>
        </p:grpSpPr>
        <p:sp>
          <p:nvSpPr>
            <p:cNvPr id="98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Text Placeholder 3"/>
            <p:cNvSpPr txBox="1"/>
            <p:nvPr/>
          </p:nvSpPr>
          <p:spPr>
            <a:xfrm rot="19102985">
              <a:off x="1800238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6"/>
          <p:cNvGrpSpPr/>
          <p:nvPr/>
        </p:nvGrpSpPr>
        <p:grpSpPr>
          <a:xfrm rot="5400000">
            <a:off x="9207575" y="3182320"/>
            <a:ext cx="2313900" cy="1056015"/>
            <a:chOff x="1426011" y="1587375"/>
            <a:chExt cx="1722710" cy="745217"/>
          </a:xfrm>
        </p:grpSpPr>
        <p:sp>
          <p:nvSpPr>
            <p:cNvPr id="105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1684263" y="4843667"/>
            <a:ext cx="1806009" cy="859015"/>
            <a:chOff x="764014" y="1572527"/>
            <a:chExt cx="1544637" cy="703523"/>
          </a:xfrm>
        </p:grpSpPr>
        <p:sp>
          <p:nvSpPr>
            <p:cNvPr id="108" name="Text Placeholder 3"/>
            <p:cNvSpPr txBox="1"/>
            <p:nvPr/>
          </p:nvSpPr>
          <p:spPr>
            <a:xfrm>
              <a:off x="998962" y="1572527"/>
              <a:ext cx="1074740" cy="2117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 Placeholder 3"/>
            <p:cNvSpPr txBox="1"/>
            <p:nvPr/>
          </p:nvSpPr>
          <p:spPr>
            <a:xfrm>
              <a:off x="764014" y="1792144"/>
              <a:ext cx="1544637" cy="48390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3628578" y="4843658"/>
            <a:ext cx="1806009" cy="859015"/>
            <a:chOff x="764014" y="1572526"/>
            <a:chExt cx="1544637" cy="703526"/>
          </a:xfrm>
        </p:grpSpPr>
        <p:sp>
          <p:nvSpPr>
            <p:cNvPr id="111" name="Text Placeholder 3"/>
            <p:cNvSpPr txBox="1"/>
            <p:nvPr/>
          </p:nvSpPr>
          <p:spPr>
            <a:xfrm>
              <a:off x="998962" y="1572526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5572892" y="4843658"/>
            <a:ext cx="1806009" cy="859014"/>
            <a:chOff x="764014" y="1572527"/>
            <a:chExt cx="1544637" cy="703525"/>
          </a:xfrm>
        </p:grpSpPr>
        <p:sp>
          <p:nvSpPr>
            <p:cNvPr id="114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7517207" y="4843658"/>
            <a:ext cx="1806009" cy="859014"/>
            <a:chOff x="764014" y="1572527"/>
            <a:chExt cx="1544637" cy="703525"/>
          </a:xfrm>
        </p:grpSpPr>
        <p:sp>
          <p:nvSpPr>
            <p:cNvPr id="117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9461522" y="4843659"/>
            <a:ext cx="1806009" cy="859014"/>
            <a:chOff x="764014" y="1572527"/>
            <a:chExt cx="1544637" cy="703525"/>
          </a:xfrm>
        </p:grpSpPr>
        <p:sp>
          <p:nvSpPr>
            <p:cNvPr id="120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/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/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/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/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/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/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/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/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/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192318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6034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6453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32566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18766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86793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solidFill>
            <a:schemeClr val="bg1"/>
          </a:solidFill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4000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7" name="组合 6"/>
          <p:cNvGrpSpPr/>
          <p:nvPr/>
        </p:nvGrpSpPr>
        <p:grpSpPr>
          <a:xfrm>
            <a:off x="2901392" y="1168053"/>
            <a:ext cx="1727553" cy="172755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谢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66039" y="1168053"/>
            <a:ext cx="1727553" cy="1727553"/>
            <a:chOff x="3237545" y="4561747"/>
            <a:chExt cx="1146960" cy="1146960"/>
          </a:xfrm>
        </p:grpSpPr>
        <p:sp>
          <p:nvSpPr>
            <p:cNvPr id="14" name="圆角矩形 1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谢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56076" y="1168053"/>
            <a:ext cx="1727553" cy="1727553"/>
            <a:chOff x="3237545" y="4561747"/>
            <a:chExt cx="1146960" cy="1146960"/>
          </a:xfrm>
        </p:grpSpPr>
        <p:sp>
          <p:nvSpPr>
            <p:cNvPr id="17" name="圆角矩形 1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71503" y="1168053"/>
            <a:ext cx="1727553" cy="1727553"/>
            <a:chOff x="3237545" y="4561747"/>
            <a:chExt cx="1146960" cy="1146960"/>
          </a:xfrm>
        </p:grpSpPr>
        <p:sp>
          <p:nvSpPr>
            <p:cNvPr id="20" name="圆角矩形 1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看</a:t>
              </a:r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4803600" y="2967605"/>
            <a:ext cx="3250636" cy="646781"/>
          </a:xfrm>
          <a:prstGeom prst="rect">
            <a:avLst/>
          </a:prstGeom>
          <a:noFill/>
        </p:spPr>
        <p:txBody>
          <a:bodyPr wrap="none" lIns="128462" tIns="64231" rIns="128462" bIns="64231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zh-CN" sz="28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2685422" y="3608117"/>
            <a:ext cx="7313634" cy="692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243076" y="4471351"/>
            <a:ext cx="308419" cy="308419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/>
          <p:nvPr/>
        </p:nvGrpSpPr>
        <p:grpSpPr bwMode="auto">
          <a:xfrm>
            <a:off x="6696415" y="4471351"/>
            <a:ext cx="308419" cy="308419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7013761" y="4430819"/>
            <a:ext cx="1935480" cy="3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69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2019.10.30</a:t>
            </a:r>
            <a:endParaRPr lang="en-US" altLang="zh-CN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551300" y="4439607"/>
            <a:ext cx="1596912" cy="35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169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9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9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4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40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40000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/>
          <p:bldP spid="23" grpId="0"/>
          <p:bldP spid="34" grpId="0" bldLvl="0" animBg="1"/>
          <p:bldP spid="3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9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4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4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4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/>
          <p:bldP spid="23" grpId="0"/>
          <p:bldP spid="34" grpId="0" bldLvl="0" animBg="1"/>
          <p:bldP spid="35" grpId="0" bldLvl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us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2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CC425"/>
      </a:accent1>
      <a:accent2>
        <a:srgbClr val="33B7C6"/>
      </a:accent2>
      <a:accent3>
        <a:srgbClr val="9CC425"/>
      </a:accent3>
      <a:accent4>
        <a:srgbClr val="33B7C6"/>
      </a:accent4>
      <a:accent5>
        <a:srgbClr val="9CC425"/>
      </a:accent5>
      <a:accent6>
        <a:srgbClr val="33B7C6"/>
      </a:accent6>
      <a:hlink>
        <a:srgbClr val="9CC425"/>
      </a:hlink>
      <a:folHlink>
        <a:srgbClr val="33B7C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5293</Words>
  <Application>Microsoft Office PowerPoint</Application>
  <PresentationFormat>自定义</PresentationFormat>
  <Paragraphs>265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AXIS Std M</vt:lpstr>
      <vt:lpstr>方正正准黑简体</vt:lpstr>
      <vt:lpstr>微软雅黑</vt:lpstr>
      <vt:lpstr>Arial</vt:lpstr>
      <vt:lpstr>Calibri</vt:lpstr>
      <vt:lpstr>Calibri Light</vt:lpstr>
      <vt:lpstr>Franklin Gothic Book</vt:lpstr>
      <vt:lpstr>Franklin Gothic Medium</vt:lpstr>
      <vt:lpstr>Impact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</dc:title>
  <dc:creator/>
  <dc:description>www.51pptmoban.com</dc:description>
  <cp:lastModifiedBy/>
  <cp:revision>3</cp:revision>
  <dcterms:created xsi:type="dcterms:W3CDTF">2016-10-17T14:00:00Z</dcterms:created>
  <dcterms:modified xsi:type="dcterms:W3CDTF">2019-09-24T02:55:05Z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