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37" r:id="rId2"/>
    <p:sldId id="387" r:id="rId3"/>
    <p:sldId id="389" r:id="rId4"/>
    <p:sldId id="380" r:id="rId5"/>
    <p:sldId id="385" r:id="rId6"/>
    <p:sldId id="390" r:id="rId7"/>
    <p:sldId id="388" r:id="rId8"/>
    <p:sldId id="383" r:id="rId9"/>
    <p:sldId id="384" r:id="rId10"/>
    <p:sldId id="386" r:id="rId11"/>
    <p:sldId id="382" r:id="rId12"/>
    <p:sldId id="381" r:id="rId13"/>
    <p:sldId id="391" r:id="rId14"/>
    <p:sldId id="392" r:id="rId15"/>
  </p:sldIdLst>
  <p:sldSz cx="9145588" cy="5145088"/>
  <p:notesSz cx="6858000" cy="9144000"/>
  <p:custDataLst>
    <p:tags r:id="rId18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itchFamily="82" charset="0"/>
        <a:ea typeface="+mn-ea"/>
        <a:cs typeface="+mn-cs"/>
      </a:defRPr>
    </a:lvl1pPr>
    <a:lvl2pPr marL="362925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itchFamily="82" charset="0"/>
        <a:ea typeface="+mn-ea"/>
        <a:cs typeface="+mn-cs"/>
      </a:defRPr>
    </a:lvl2pPr>
    <a:lvl3pPr marL="725851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itchFamily="82" charset="0"/>
        <a:ea typeface="+mn-ea"/>
        <a:cs typeface="+mn-cs"/>
      </a:defRPr>
    </a:lvl3pPr>
    <a:lvl4pPr marL="1088776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itchFamily="82" charset="0"/>
        <a:ea typeface="+mn-ea"/>
        <a:cs typeface="+mn-cs"/>
      </a:defRPr>
    </a:lvl4pPr>
    <a:lvl5pPr marL="1451701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itchFamily="82" charset="0"/>
        <a:ea typeface="+mn-ea"/>
        <a:cs typeface="+mn-cs"/>
      </a:defRPr>
    </a:lvl5pPr>
    <a:lvl6pPr marL="1814627" algn="l" defTabSz="725851" rtl="0" eaLnBrk="1" latinLnBrk="0" hangingPunct="1">
      <a:defRPr kern="1200">
        <a:solidFill>
          <a:schemeClr val="tx1"/>
        </a:solidFill>
        <a:latin typeface="Amelia BT" pitchFamily="82" charset="0"/>
        <a:ea typeface="+mn-ea"/>
        <a:cs typeface="+mn-cs"/>
      </a:defRPr>
    </a:lvl6pPr>
    <a:lvl7pPr marL="2177552" algn="l" defTabSz="725851" rtl="0" eaLnBrk="1" latinLnBrk="0" hangingPunct="1">
      <a:defRPr kern="1200">
        <a:solidFill>
          <a:schemeClr val="tx1"/>
        </a:solidFill>
        <a:latin typeface="Amelia BT" pitchFamily="82" charset="0"/>
        <a:ea typeface="+mn-ea"/>
        <a:cs typeface="+mn-cs"/>
      </a:defRPr>
    </a:lvl7pPr>
    <a:lvl8pPr marL="2540478" algn="l" defTabSz="725851" rtl="0" eaLnBrk="1" latinLnBrk="0" hangingPunct="1">
      <a:defRPr kern="1200">
        <a:solidFill>
          <a:schemeClr val="tx1"/>
        </a:solidFill>
        <a:latin typeface="Amelia BT" pitchFamily="82" charset="0"/>
        <a:ea typeface="+mn-ea"/>
        <a:cs typeface="+mn-cs"/>
      </a:defRPr>
    </a:lvl8pPr>
    <a:lvl9pPr marL="2903403" algn="l" defTabSz="725851" rtl="0" eaLnBrk="1" latinLnBrk="0" hangingPunct="1">
      <a:defRPr kern="1200">
        <a:solidFill>
          <a:schemeClr val="tx1"/>
        </a:solidFill>
        <a:latin typeface="Amelia BT" pitchFamily="8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7E0000"/>
    <a:srgbClr val="FCFCFC"/>
    <a:srgbClr val="66CCFF"/>
    <a:srgbClr val="008000"/>
    <a:srgbClr val="808080"/>
    <a:srgbClr val="F0F0F0"/>
    <a:srgbClr val="0042A2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84" autoAdjust="0"/>
    <p:restoredTop sz="94718" autoAdjust="0"/>
  </p:normalViewPr>
  <p:slideViewPr>
    <p:cSldViewPr>
      <p:cViewPr varScale="1">
        <p:scale>
          <a:sx n="121" d="100"/>
          <a:sy n="121" d="100"/>
        </p:scale>
        <p:origin x="594" y="90"/>
      </p:cViewPr>
      <p:guideLst>
        <p:guide orient="horz" pos="162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902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305A876-8338-4152-BCD0-3F7DED0ED60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5512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F1DF050-111D-4C6F-BB0A-4346D970594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079719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362925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725851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088776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451701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1814627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806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528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531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513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048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416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125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378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492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4521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6492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8509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4204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10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939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0"/>
    </mc:Choice>
    <mc:Fallback xmlns="">
      <p:transition advTm="1800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mc:AlternateContent xmlns:mc="http://schemas.openxmlformats.org/markup-compatibility/2006" xmlns:p14="http://schemas.microsoft.com/office/powerpoint/2010/main">
    <mc:Choice Requires="p14">
      <p:transition p14:dur="10" advTm="18000"/>
    </mc:Choice>
    <mc:Fallback xmlns="">
      <p:transition advTm="18000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5pPr>
      <a:lvl6pPr marL="362925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725851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088776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451701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272194" indent="-272194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589754" indent="-226828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907313" indent="-181463" algn="l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3pPr>
      <a:lvl4pPr marL="1270239" indent="-181463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633164" indent="-181463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1996089" indent="-181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359015" indent="-181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2721940" indent="-181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084866" indent="-181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jpe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11" Type="http://schemas.openxmlformats.org/officeDocument/2006/relationships/image" Target="../media/image30.png"/><Relationship Id="rId5" Type="http://schemas.openxmlformats.org/officeDocument/2006/relationships/image" Target="../media/image24.jpeg"/><Relationship Id="rId10" Type="http://schemas.openxmlformats.org/officeDocument/2006/relationships/image" Target="../media/image29.png"/><Relationship Id="rId4" Type="http://schemas.openxmlformats.org/officeDocument/2006/relationships/image" Target="../media/image23.jpeg"/><Relationship Id="rId9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2.jpeg"/><Relationship Id="rId7" Type="http://schemas.openxmlformats.org/officeDocument/2006/relationships/image" Target="../media/image36.jpe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11" Type="http://schemas.openxmlformats.org/officeDocument/2006/relationships/image" Target="../media/image20.png"/><Relationship Id="rId5" Type="http://schemas.openxmlformats.org/officeDocument/2006/relationships/image" Target="../media/image34.png"/><Relationship Id="rId10" Type="http://schemas.openxmlformats.org/officeDocument/2006/relationships/image" Target="../media/image19.png"/><Relationship Id="rId4" Type="http://schemas.openxmlformats.org/officeDocument/2006/relationships/image" Target="../media/image3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22.jpeg"/><Relationship Id="rId7" Type="http://schemas.openxmlformats.org/officeDocument/2006/relationships/image" Target="../media/image40.jpe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11" Type="http://schemas.openxmlformats.org/officeDocument/2006/relationships/image" Target="../media/image29.png"/><Relationship Id="rId5" Type="http://schemas.openxmlformats.org/officeDocument/2006/relationships/image" Target="../media/image38.jpeg"/><Relationship Id="rId10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19.png"/><Relationship Id="rId3" Type="http://schemas.openxmlformats.org/officeDocument/2006/relationships/image" Target="../media/image22.jpeg"/><Relationship Id="rId7" Type="http://schemas.openxmlformats.org/officeDocument/2006/relationships/image" Target="../media/image46.jpe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11" Type="http://schemas.openxmlformats.org/officeDocument/2006/relationships/image" Target="../media/image17.png"/><Relationship Id="rId5" Type="http://schemas.openxmlformats.org/officeDocument/2006/relationships/image" Target="../media/image44.jpe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43.png"/><Relationship Id="rId9" Type="http://schemas.openxmlformats.org/officeDocument/2006/relationships/image" Target="../media/image48.jpe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11" Type="http://schemas.openxmlformats.org/officeDocument/2006/relationships/image" Target="../media/image30.png"/><Relationship Id="rId5" Type="http://schemas.openxmlformats.org/officeDocument/2006/relationships/image" Target="../media/image50.jpeg"/><Relationship Id="rId10" Type="http://schemas.openxmlformats.org/officeDocument/2006/relationships/image" Target="../media/image29.png"/><Relationship Id="rId4" Type="http://schemas.openxmlformats.org/officeDocument/2006/relationships/image" Target="../media/image49.pn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19.png"/><Relationship Id="rId3" Type="http://schemas.openxmlformats.org/officeDocument/2006/relationships/image" Target="../media/image22.jpeg"/><Relationship Id="rId7" Type="http://schemas.openxmlformats.org/officeDocument/2006/relationships/image" Target="../media/image46.jpe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11" Type="http://schemas.openxmlformats.org/officeDocument/2006/relationships/image" Target="../media/image17.png"/><Relationship Id="rId5" Type="http://schemas.openxmlformats.org/officeDocument/2006/relationships/image" Target="../media/image54.jpe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53.jpeg"/><Relationship Id="rId9" Type="http://schemas.openxmlformats.org/officeDocument/2006/relationships/image" Target="../media/image57.jpe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13" Type="http://schemas.openxmlformats.org/officeDocument/2006/relationships/image" Target="../media/image66.jpeg"/><Relationship Id="rId18" Type="http://schemas.openxmlformats.org/officeDocument/2006/relationships/image" Target="../media/image71.jpeg"/><Relationship Id="rId3" Type="http://schemas.openxmlformats.org/officeDocument/2006/relationships/image" Target="../media/image22.jpeg"/><Relationship Id="rId21" Type="http://schemas.openxmlformats.org/officeDocument/2006/relationships/image" Target="../media/image42.png"/><Relationship Id="rId7" Type="http://schemas.openxmlformats.org/officeDocument/2006/relationships/image" Target="../media/image60.jpeg"/><Relationship Id="rId12" Type="http://schemas.openxmlformats.org/officeDocument/2006/relationships/image" Target="../media/image65.jpeg"/><Relationship Id="rId17" Type="http://schemas.openxmlformats.org/officeDocument/2006/relationships/image" Target="../media/image70.jpe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9.jpe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microsoft.com/office/2007/relationships/hdphoto" Target="../media/hdphoto2.wdp"/><Relationship Id="rId15" Type="http://schemas.openxmlformats.org/officeDocument/2006/relationships/image" Target="../media/image68.jpeg"/><Relationship Id="rId23" Type="http://schemas.openxmlformats.org/officeDocument/2006/relationships/image" Target="../media/image30.png"/><Relationship Id="rId10" Type="http://schemas.openxmlformats.org/officeDocument/2006/relationships/image" Target="../media/image63.jpeg"/><Relationship Id="rId19" Type="http://schemas.openxmlformats.org/officeDocument/2006/relationships/image" Target="../media/image72.jpeg"/><Relationship Id="rId4" Type="http://schemas.openxmlformats.org/officeDocument/2006/relationships/image" Target="../media/image58.png"/><Relationship Id="rId9" Type="http://schemas.openxmlformats.org/officeDocument/2006/relationships/image" Target="../media/image62.jpeg"/><Relationship Id="rId14" Type="http://schemas.openxmlformats.org/officeDocument/2006/relationships/image" Target="../media/image67.jpeg"/><Relationship Id="rId22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jpeg"/><Relationship Id="rId11" Type="http://schemas.openxmlformats.org/officeDocument/2006/relationships/image" Target="../media/image20.png"/><Relationship Id="rId5" Type="http://schemas.openxmlformats.org/officeDocument/2006/relationships/image" Target="../media/image74.jpeg"/><Relationship Id="rId10" Type="http://schemas.openxmlformats.org/officeDocument/2006/relationships/image" Target="../media/image19.png"/><Relationship Id="rId4" Type="http://schemas.openxmlformats.org/officeDocument/2006/relationships/image" Target="../media/image73.jpe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2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77.png"/><Relationship Id="rId4" Type="http://schemas.openxmlformats.org/officeDocument/2006/relationships/image" Target="../media/image76.jpe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jpeg"/><Relationship Id="rId11" Type="http://schemas.openxmlformats.org/officeDocument/2006/relationships/image" Target="../media/image20.png"/><Relationship Id="rId5" Type="http://schemas.openxmlformats.org/officeDocument/2006/relationships/image" Target="../media/image79.jpeg"/><Relationship Id="rId10" Type="http://schemas.openxmlformats.org/officeDocument/2006/relationships/image" Target="../media/image19.png"/><Relationship Id="rId4" Type="http://schemas.openxmlformats.org/officeDocument/2006/relationships/image" Target="../media/image78.jpe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81.pn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11" Type="http://schemas.openxmlformats.org/officeDocument/2006/relationships/image" Target="../media/image30.png"/><Relationship Id="rId5" Type="http://schemas.openxmlformats.org/officeDocument/2006/relationships/image" Target="../media/image82.png"/><Relationship Id="rId10" Type="http://schemas.openxmlformats.org/officeDocument/2006/relationships/image" Target="../media/image29.png"/><Relationship Id="rId4" Type="http://schemas.openxmlformats.org/officeDocument/2006/relationships/image" Target="../media/image22.jpe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22.jpe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包图网签约设计师作品（盗卖者将被追究法律责任！）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957" y="-998"/>
            <a:ext cx="9142846" cy="514455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包图网签约设计师作品（盗卖者将被追究法律责任！）"/>
          <p:cNvSpPr/>
          <p:nvPr/>
        </p:nvSpPr>
        <p:spPr>
          <a:xfrm>
            <a:off x="-75406" y="0"/>
            <a:ext cx="9220209" cy="5145088"/>
          </a:xfrm>
          <a:prstGeom prst="rect">
            <a:avLst/>
          </a:prstGeom>
          <a:solidFill>
            <a:schemeClr val="tx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" name="包图网签约设计师作品（盗卖者将被追究法律责任！）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2739" y="67420"/>
            <a:ext cx="5218046" cy="2932542"/>
          </a:xfrm>
          <a:prstGeom prst="rect">
            <a:avLst/>
          </a:prstGeom>
        </p:spPr>
      </p:pic>
      <p:pic>
        <p:nvPicPr>
          <p:cNvPr id="7" name="包图网签约设计师作品（盗卖者将被追究法律责任！）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7394" y="1814060"/>
            <a:ext cx="2508737" cy="2508737"/>
          </a:xfrm>
          <a:prstGeom prst="rect">
            <a:avLst/>
          </a:prstGeom>
        </p:spPr>
      </p:pic>
      <p:pic>
        <p:nvPicPr>
          <p:cNvPr id="9" name="包图网签约设计师作品（盗卖者将被追究法律责任！）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1517" y="3597178"/>
            <a:ext cx="2057409" cy="2017265"/>
          </a:xfrm>
          <a:prstGeom prst="rect">
            <a:avLst/>
          </a:prstGeom>
        </p:spPr>
      </p:pic>
      <p:pic>
        <p:nvPicPr>
          <p:cNvPr id="28" name="包图网签约设计师作品（盗卖者将被追究法律责任！）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7665" y="5399657"/>
            <a:ext cx="316929" cy="316929"/>
          </a:xfrm>
          <a:prstGeom prst="rect">
            <a:avLst/>
          </a:prstGeom>
        </p:spPr>
      </p:pic>
      <p:pic>
        <p:nvPicPr>
          <p:cNvPr id="29" name="包图网签约设计师作品（盗卖者将被追究法律责任！）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894" y="5397899"/>
            <a:ext cx="401300" cy="375045"/>
          </a:xfrm>
          <a:prstGeom prst="rect">
            <a:avLst/>
          </a:prstGeom>
        </p:spPr>
      </p:pic>
      <p:pic>
        <p:nvPicPr>
          <p:cNvPr id="30" name="包图网签约设计师作品（盗卖者将被追究法律责任！）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9238" y="5315744"/>
            <a:ext cx="306303" cy="306303"/>
          </a:xfrm>
          <a:prstGeom prst="rect">
            <a:avLst/>
          </a:prstGeom>
        </p:spPr>
      </p:pic>
      <p:pic>
        <p:nvPicPr>
          <p:cNvPr id="31" name="包图网签约设计师作品（盗卖者将被追究法律责任！）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0292" y="5311454"/>
            <a:ext cx="317102" cy="317102"/>
          </a:xfrm>
          <a:prstGeom prst="rect">
            <a:avLst/>
          </a:prstGeom>
        </p:spPr>
      </p:pic>
      <p:pic>
        <p:nvPicPr>
          <p:cNvPr id="32" name="包图网签约设计师作品（盗卖者将被追究法律责任！）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3573" y="5399658"/>
            <a:ext cx="221054" cy="221054"/>
          </a:xfrm>
          <a:prstGeom prst="rect">
            <a:avLst/>
          </a:prstGeom>
        </p:spPr>
      </p:pic>
      <p:pic>
        <p:nvPicPr>
          <p:cNvPr id="33" name="包图网签约设计师作品（盗卖者将被追究法律责任！）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264548" y="5354999"/>
            <a:ext cx="375046" cy="350509"/>
          </a:xfrm>
          <a:prstGeom prst="rect">
            <a:avLst/>
          </a:prstGeom>
        </p:spPr>
      </p:pic>
      <p:pic>
        <p:nvPicPr>
          <p:cNvPr id="34" name="包图网签约设计师作品（盗卖者将被追究法律责任！）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5018" y="5391944"/>
            <a:ext cx="308557" cy="308557"/>
          </a:xfrm>
          <a:prstGeom prst="rect">
            <a:avLst/>
          </a:prstGeom>
        </p:spPr>
      </p:pic>
      <p:pic>
        <p:nvPicPr>
          <p:cNvPr id="35" name="包图网签约设计师作品（盗卖者将被追究法律责任！）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0446" y="5391944"/>
            <a:ext cx="312948" cy="312948"/>
          </a:xfrm>
          <a:prstGeom prst="rect">
            <a:avLst/>
          </a:prstGeom>
        </p:spPr>
      </p:pic>
      <p:sp>
        <p:nvSpPr>
          <p:cNvPr id="27" name="包图网签约设计师作品（盗卖者将被追究法律责任！）"/>
          <p:cNvSpPr/>
          <p:nvPr/>
        </p:nvSpPr>
        <p:spPr>
          <a:xfrm>
            <a:off x="2228826" y="4066595"/>
            <a:ext cx="49247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ea"/>
                <a:sym typeface="+mn-lt"/>
              </a:rPr>
              <a:t>宝宝周岁成长记录</a:t>
            </a:r>
            <a:r>
              <a:rPr lang="en-US" altLang="zh-CN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ea"/>
                <a:sym typeface="+mn-lt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ea"/>
                <a:sym typeface="+mn-lt"/>
              </a:rPr>
              <a:t>模板</a:t>
            </a:r>
          </a:p>
        </p:txBody>
      </p:sp>
      <p:pic>
        <p:nvPicPr>
          <p:cNvPr id="20" name="包图网签约设计师作品（盗卖者将被追究法律责任！）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3232" y="3578895"/>
            <a:ext cx="1896852" cy="1859839"/>
          </a:xfrm>
          <a:prstGeom prst="rect">
            <a:avLst/>
          </a:prstGeom>
        </p:spPr>
      </p:pic>
      <p:pic>
        <p:nvPicPr>
          <p:cNvPr id="11" name="包图网签约设计师作品（盗卖者将被追究法律责任！）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426254">
            <a:off x="783085" y="943428"/>
            <a:ext cx="1627668" cy="22089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包图网签约设计师作品（盗卖者将被追究法律责任！）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262081">
            <a:off x="6720461" y="1086536"/>
            <a:ext cx="1461773" cy="22089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0"/>
    </mc:Choice>
    <mc:Fallback xmlns=""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1" repeatCount="1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1" repeatCount="1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repeatCount="1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repeatCount="1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" repeatCount="1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repeatCount="1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" repeatCount="1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5588" cy="5154909"/>
          </a:xfrm>
          <a:prstGeom prst="rect">
            <a:avLst/>
          </a:prstGeom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29894">
            <a:off x="1477917" y="914886"/>
            <a:ext cx="3957781" cy="263852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827517" y="1911569"/>
            <a:ext cx="28520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宝贝你又大了一岁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en-US" altLang="zh-CN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在‌你生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日的这一天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，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请接受我们对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‌你深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深的祝福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生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日快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乐！</a:t>
            </a:r>
            <a:endParaRPr lang="zh-CN" altLang="en-US" sz="16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1" name="Picture 5" descr="E:\卡拉赞\蒲公英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98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0"/>
    </mc:Choice>
    <mc:Fallback xmlns=""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21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27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33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39" dur="1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45" dur="1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51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57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8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833" y="794"/>
            <a:ext cx="9133922" cy="514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883401" y="2714069"/>
            <a:ext cx="3830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我许下一个愿望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，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就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是愿你每年生日都一样快乐！</a:t>
            </a:r>
          </a:p>
        </p:txBody>
      </p:sp>
      <p:pic>
        <p:nvPicPr>
          <p:cNvPr id="19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80184">
            <a:off x="4078126" y="769184"/>
            <a:ext cx="3245443" cy="182535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0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55930">
            <a:off x="616775" y="2208021"/>
            <a:ext cx="2341203" cy="156080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28220">
            <a:off x="2358657" y="2993834"/>
            <a:ext cx="3064428" cy="172423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2" name="照片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59028">
            <a:off x="6548027" y="58660"/>
            <a:ext cx="1799103" cy="119940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23" name="椭圆 22"/>
          <p:cNvSpPr/>
          <p:nvPr/>
        </p:nvSpPr>
        <p:spPr>
          <a:xfrm>
            <a:off x="-1130746" y="2886407"/>
            <a:ext cx="912086" cy="912082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-674704" y="2788277"/>
            <a:ext cx="371404" cy="371404"/>
          </a:xfrm>
          <a:prstGeom prst="ellipse">
            <a:avLst/>
          </a:prstGeom>
          <a:blipFill dpi="0" rotWithShape="1">
            <a:blip r:embed="rId9" cstate="screen">
              <a:alphaModFix amt="4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-1141966" y="3018075"/>
            <a:ext cx="390910" cy="390910"/>
          </a:xfrm>
          <a:prstGeom prst="ellipse">
            <a:avLst/>
          </a:prstGeom>
          <a:blipFill dpi="0" rotWithShape="1">
            <a:blip r:embed="rId10" cstate="screen">
              <a:alphaModFix amt="2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-742699" y="3557795"/>
            <a:ext cx="257834" cy="257834"/>
          </a:xfrm>
          <a:prstGeom prst="ellipse">
            <a:avLst/>
          </a:prstGeom>
          <a:blipFill dpi="0" rotWithShape="1">
            <a:blip r:embed="rId11" cstate="screen">
              <a:alphaModFix amt="3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-2048757" y="4395991"/>
            <a:ext cx="375600" cy="375600"/>
          </a:xfrm>
          <a:prstGeom prst="ellipse">
            <a:avLst/>
          </a:prstGeom>
          <a:blipFill dpi="0" rotWithShape="1">
            <a:blip r:embed="rId12" cstate="screen">
              <a:alphaModFix amt="2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-826213" y="4491528"/>
            <a:ext cx="613766" cy="613766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481431" y="4680917"/>
            <a:ext cx="257834" cy="257834"/>
          </a:xfrm>
          <a:prstGeom prst="ellipse">
            <a:avLst/>
          </a:prstGeom>
          <a:blipFill dpi="0" rotWithShape="1">
            <a:blip r:embed="rId11" cstate="screen">
              <a:alphaModFix amt="3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564" y="404249"/>
            <a:ext cx="3171540" cy="158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03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0"/>
    </mc:Choice>
    <mc:Fallback xmlns=""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4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750"/>
                            </p:stCondLst>
                            <p:childTnLst>
                              <p:par>
                                <p:cTn id="2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38" dur="5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1" ptsTypes="FffFF">
                                      <p:cBhvr>
                                        <p:cTn id="40" dur="7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417" ptsTypes="FffFF">
                                      <p:cBhvr>
                                        <p:cTn id="42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53" ptsTypes="FffFF">
                                      <p:cBhvr>
                                        <p:cTn id="44" dur="8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417" ptsTypes="FffFF">
                                      <p:cBhvr>
                                        <p:cTn id="46" dur="7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48" dur="6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46914E-6 L 0.24878 -0.20185 C 0.30156 -0.24476 0.37795 -0.31636 0.45469 -0.3929 C 0.54358 -0.48303 0.61337 -0.55957 0.66094 -0.61821 L 0.88715 -0.8963 " pathEditMode="relative" rAng="-1776053" ptsTypes="FffFF">
                                      <p:cBhvr>
                                        <p:cTn id="50" dur="8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71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890" y="-2521"/>
            <a:ext cx="9139806" cy="514760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79925">
            <a:off x="3307597" y="631674"/>
            <a:ext cx="2665746" cy="133287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1338" y="2877371"/>
            <a:ext cx="1463043" cy="2267717"/>
          </a:xfrm>
          <a:prstGeom prst="rect">
            <a:avLst/>
          </a:prstGeom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7874">
            <a:off x="3700682" y="2182197"/>
            <a:ext cx="3870811" cy="2177085"/>
          </a:xfrm>
          <a:prstGeom prst="rect">
            <a:avLst/>
          </a:prstGeom>
          <a:ln w="98425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照片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83015">
            <a:off x="1808754" y="1089923"/>
            <a:ext cx="1517942" cy="2575669"/>
          </a:xfrm>
          <a:prstGeom prst="rect">
            <a:avLst/>
          </a:prstGeom>
          <a:ln w="98425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669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0"/>
    </mc:Choice>
    <mc:Fallback xmlns=""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2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2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2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2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00" accel="100000" fill="hold">
                                          <p:stCondLst>
                                            <p:cond delay="5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00" accel="100000" fill="hold">
                                          <p:stCondLst>
                                            <p:cond delay="5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33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39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45" dur="1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51" dur="1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57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63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-552796" y="348010"/>
            <a:ext cx="12689911" cy="4608512"/>
            <a:chOff x="-552796" y="348010"/>
            <a:chExt cx="12689911" cy="4608512"/>
          </a:xfrm>
        </p:grpSpPr>
        <p:pic>
          <p:nvPicPr>
            <p:cNvPr id="4" name="Picture 2" descr="C:\Documents and Settings\Administrator\桌面\新建文件夹 (2)\5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-552796" y="348010"/>
              <a:ext cx="12689911" cy="4608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60000">
              <a:off x="641596" y="2556780"/>
              <a:ext cx="1602812" cy="1068541"/>
            </a:xfrm>
            <a:prstGeom prst="snip1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2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60000">
              <a:off x="3273822" y="2907371"/>
              <a:ext cx="2049925" cy="1153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2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240000">
              <a:off x="9380144" y="2409701"/>
              <a:ext cx="1781175" cy="1187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0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21300000">
              <a:off x="6371787" y="2666317"/>
              <a:ext cx="2219916" cy="1248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椭圆 8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9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0" cstate="screen">
              <a:alphaModFix amt="4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1" cstate="screen">
              <a:alphaModFix amt="2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2" cstate="screen">
              <a:alphaModFix amt="3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2" cstate="screen">
              <a:alphaModFix amt="2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9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221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0"/>
    </mc:Choice>
    <mc:Fallback xmlns=""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8" dur="5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1" ptsTypes="FffFF">
                                      <p:cBhvr>
                                        <p:cTn id="10" dur="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417" ptsTypes="FffFF">
                                      <p:cBhvr>
                                        <p:cTn id="12" dur="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53" ptsTypes="FffFF">
                                      <p:cBhvr>
                                        <p:cTn id="14" dur="8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417" ptsTypes="FffFF">
                                      <p:cBhvr>
                                        <p:cTn id="16" dur="7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18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8593" y="1622726"/>
            <a:ext cx="3522361" cy="3522361"/>
          </a:xfrm>
          <a:prstGeom prst="rect">
            <a:avLst/>
          </a:prstGeom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03909">
            <a:off x="1302818" y="821234"/>
            <a:ext cx="2181412" cy="122739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995" y="2163626"/>
            <a:ext cx="1698153" cy="113210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74340">
            <a:off x="1445085" y="3565322"/>
            <a:ext cx="1525140" cy="85779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98629">
            <a:off x="2834357" y="1985918"/>
            <a:ext cx="1626851" cy="91536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照片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229">
            <a:off x="4147398" y="1196953"/>
            <a:ext cx="1541997" cy="86727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866195" y="311369"/>
            <a:ext cx="2973799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又是一个美好的开始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愿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爸妈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的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祝福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带给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你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快乐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的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一年</a:t>
            </a:r>
            <a:r>
              <a:rPr lang="en-US" altLang="zh-CN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</a:t>
            </a:r>
          </a:p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祝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宝贝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生日快乐！</a:t>
            </a:r>
            <a:endParaRPr lang="zh-CN" altLang="en-US" sz="16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8" name="Picture 5" descr="E:\卡拉赞\蒲公英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E:\卡拉赞\蒲公英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 descr="E:\卡拉赞\蒲公英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72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0"/>
    </mc:Choice>
    <mc:Fallback xmlns=""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750"/>
                            </p:stCondLst>
                            <p:childTnLst>
                              <p:par>
                                <p:cTn id="4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55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61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67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73" dur="1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79" dur="1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85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91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681364" flipH="1" flipV="1">
            <a:off x="6249626" y="3673907"/>
            <a:ext cx="2696629" cy="1925395"/>
          </a:xfrm>
          <a:prstGeom prst="rect">
            <a:avLst/>
          </a:prstGeom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95072">
            <a:off x="609624" y="986992"/>
            <a:ext cx="3429033" cy="1929379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116">
            <a:off x="5571926" y="451716"/>
            <a:ext cx="2359408" cy="132701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20848">
            <a:off x="2643854" y="2637678"/>
            <a:ext cx="3053959" cy="203597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583516" y="214016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幸福， 好运送给你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祝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你生日愉快！天天愉快！</a:t>
            </a:r>
          </a:p>
        </p:txBody>
      </p:sp>
      <p:sp>
        <p:nvSpPr>
          <p:cNvPr id="16" name="椭圆 15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9" cstate="screen">
              <a:alphaModFix amt="4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0" cstate="screen">
              <a:alphaModFix amt="2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1" cstate="screen">
              <a:alphaModFix amt="3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1" cstate="screen">
              <a:alphaModFix amt="2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686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0"/>
    </mc:Choice>
    <mc:Fallback xmlns=""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41" dur="5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1" ptsTypes="FffFF">
                                      <p:cBhvr>
                                        <p:cTn id="43" dur="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417" ptsTypes="FffFF">
                                      <p:cBhvr>
                                        <p:cTn id="45" dur="7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53" ptsTypes="FffFF">
                                      <p:cBhvr>
                                        <p:cTn id="47" dur="8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417" ptsTypes="FffFF">
                                      <p:cBhvr>
                                        <p:cTn id="49" dur="7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51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67073">
            <a:off x="2614476" y="703220"/>
            <a:ext cx="1524336" cy="85768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03909">
            <a:off x="4511321" y="1274656"/>
            <a:ext cx="2181412" cy="122690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0098" y="2617280"/>
            <a:ext cx="1748563" cy="98384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74340">
            <a:off x="4312970" y="3729227"/>
            <a:ext cx="1525140" cy="85779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98629">
            <a:off x="6229907" y="2298143"/>
            <a:ext cx="1609465" cy="90522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229">
            <a:off x="7388277" y="1349457"/>
            <a:ext cx="1477245" cy="98483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020594" y="3846281"/>
            <a:ext cx="2973799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愿你幸福的生活更温暖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，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pPr algn="just"/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    笑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口常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开每一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天，生日快乐</a:t>
            </a:r>
          </a:p>
        </p:txBody>
      </p:sp>
      <p:pic>
        <p:nvPicPr>
          <p:cNvPr id="18" name="Picture 5" descr="E:\卡拉赞\蒲公英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E:\卡拉赞\蒲公英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 descr="E:\卡拉赞\蒲公英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62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0"/>
    </mc:Choice>
    <mc:Fallback xmlns=""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50"/>
                            </p:stCondLst>
                            <p:childTnLst>
                              <p:par>
                                <p:cTn id="4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57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63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69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75" dur="1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81" dur="1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87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93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326672"/>
            <a:ext cx="5145088" cy="449174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2781" y="491700"/>
            <a:ext cx="1351998" cy="7604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394" y="1207416"/>
            <a:ext cx="1369696" cy="77067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8977" y="2294016"/>
            <a:ext cx="1217294" cy="6846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0939" y="1685278"/>
            <a:ext cx="1113840" cy="15116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5104" y="1159194"/>
            <a:ext cx="1329417" cy="74771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139" y="921807"/>
            <a:ext cx="1089063" cy="61277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4830" y="1824888"/>
            <a:ext cx="1440769" cy="96051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3041" y="3055591"/>
            <a:ext cx="1208698" cy="6798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8991" y="4058128"/>
            <a:ext cx="1481750" cy="8333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784" y="477033"/>
            <a:ext cx="1404155" cy="78974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699" y="1558196"/>
            <a:ext cx="840449" cy="149389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5440" y="3225811"/>
            <a:ext cx="1440161" cy="81032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1090" y="3378420"/>
            <a:ext cx="1288731" cy="72482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5601" y="2242178"/>
            <a:ext cx="1152128" cy="648256"/>
          </a:xfrm>
          <a:prstGeom prst="rect">
            <a:avLst/>
          </a:prstGeom>
        </p:spPr>
      </p:pic>
      <p:sp>
        <p:nvSpPr>
          <p:cNvPr id="25" name="椭圆 24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20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21" cstate="screen">
              <a:alphaModFix amt="4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22" cstate="screen">
              <a:alphaModFix amt="2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23" cstate="screen">
              <a:alphaModFix amt="3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23" cstate="screen">
              <a:alphaModFix amt="2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20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4762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0"/>
    </mc:Choice>
    <mc:Fallback xmlns=""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3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00"/>
                            </p:stCondLst>
                            <p:childTnLst>
                              <p:par>
                                <p:cTn id="1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00"/>
                            </p:stCondLst>
                            <p:childTnLst>
                              <p:par>
                                <p:cTn id="2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00"/>
                            </p:stCondLst>
                            <p:childTnLst>
                              <p:par>
                                <p:cTn id="3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00"/>
                            </p:stCondLst>
                            <p:childTnLst>
                              <p:par>
                                <p:cTn id="4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00"/>
                            </p:stCondLst>
                            <p:childTnLst>
                              <p:par>
                                <p:cTn id="4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00"/>
                            </p:stCondLst>
                            <p:childTnLst>
                              <p:par>
                                <p:cTn id="5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300"/>
                            </p:stCondLst>
                            <p:childTnLst>
                              <p:par>
                                <p:cTn id="6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600"/>
                            </p:stCondLst>
                            <p:childTnLst>
                              <p:par>
                                <p:cTn id="6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900"/>
                            </p:stCondLst>
                            <p:childTnLst>
                              <p:par>
                                <p:cTn id="7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164" dur="5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1" ptsTypes="FffFF">
                                      <p:cBhvr>
                                        <p:cTn id="166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417" ptsTypes="FffFF">
                                      <p:cBhvr>
                                        <p:cTn id="168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53" ptsTypes="FffFF">
                                      <p:cBhvr>
                                        <p:cTn id="170" dur="8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417" ptsTypes="FffFF">
                                      <p:cBhvr>
                                        <p:cTn id="172" dur="7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174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3706">
            <a:off x="738759" y="624121"/>
            <a:ext cx="2197122" cy="146474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26968">
            <a:off x="2746373" y="1723921"/>
            <a:ext cx="2531872" cy="142401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79708">
            <a:off x="1827174" y="3630371"/>
            <a:ext cx="1909473" cy="107438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516076" y="1478441"/>
            <a:ext cx="2499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你如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开心果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一样逗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人喜爱</a:t>
            </a:r>
            <a:r>
              <a:rPr lang="en-US" altLang="zh-CN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</a:t>
            </a:r>
          </a:p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愿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你的生日带给你愉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快！</a:t>
            </a:r>
            <a:endParaRPr lang="zh-CN" altLang="en-US" sz="16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4" name="Picture 5" descr="E:\卡拉赞\蒲公英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98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0"/>
    </mc:Choice>
    <mc:Fallback xmlns=""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750"/>
                            </p:stCondLst>
                            <p:childTnLst>
                              <p:par>
                                <p:cTn id="2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33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39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45" dur="8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51" dur="1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57" dur="1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63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69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Picture 1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1266673">
            <a:off x="1783395" y="1139527"/>
            <a:ext cx="4286250" cy="2857500"/>
          </a:xfrm>
          <a:prstGeom prst="rect">
            <a:avLst/>
          </a:prstGeom>
          <a:noFill/>
          <a:ln w="47625">
            <a:solidFill>
              <a:srgbClr val="F3F3DB">
                <a:alpha val="80000"/>
              </a:srgb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Documents and Settings\Administrator\桌面\新建文件夹 (2)\26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402384" y="-266852"/>
            <a:ext cx="9058275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椭圆 97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7" cstate="screen">
              <a:alphaModFix amt="4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8" cstate="screen">
              <a:alphaModFix amt="2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9" cstate="screen">
              <a:alphaModFix amt="3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9" cstate="screen">
              <a:alphaModFix amt="2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6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9" cstate="screen">
              <a:alphaModFix amt="3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4762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0"/>
    </mc:Choice>
    <mc:Fallback xmlns=""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16" dur="5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1" ptsTypes="FffFF">
                                      <p:cBhvr>
                                        <p:cTn id="18" dur="7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417" ptsTypes="FffFF">
                                      <p:cBhvr>
                                        <p:cTn id="20" dur="7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53" ptsTypes="FffFF">
                                      <p:cBhvr>
                                        <p:cTn id="22" dur="8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417" ptsTypes="FffFF">
                                      <p:cBhvr>
                                        <p:cTn id="24" dur="7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26" dur="6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24 L 0.2474 -0.20086 C 0.30018 -0.24406 0.37656 -0.31564 0.4533 -0.39216 C 0.54236 -0.48226 0.61233 -0.55847 0.65972 -0.6174 L 0.88594 -0.89571 " pathEditMode="relative" rAng="-1776053" ptsTypes="FffFF">
                                      <p:cBhvr>
                                        <p:cTn id="28" dur="8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57618">
            <a:off x="4122214" y="685871"/>
            <a:ext cx="2789473" cy="156952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51006">
            <a:off x="1113077" y="1417775"/>
            <a:ext cx="2253672" cy="150244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85426">
            <a:off x="5101836" y="2419757"/>
            <a:ext cx="3356548" cy="188784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57994" y="3570347"/>
            <a:ext cx="3788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rgbClr val="7E0000"/>
                </a:solidFill>
                <a:latin typeface="+mn-lt"/>
                <a:cs typeface="+mn-ea"/>
                <a:sym typeface="+mn-lt"/>
              </a:rPr>
              <a:t>祝福是轻轻的风，吹醒了花朵的甜梦，美丽的容颜，每一天是旋律书写的笑脸</a:t>
            </a:r>
            <a:r>
              <a:rPr lang="zh-CN" altLang="en-US" sz="1600" dirty="0" smtClean="0">
                <a:solidFill>
                  <a:srgbClr val="7E0000"/>
                </a:solidFill>
                <a:latin typeface="+mn-lt"/>
                <a:cs typeface="+mn-ea"/>
                <a:sym typeface="+mn-lt"/>
              </a:rPr>
              <a:t>，</a:t>
            </a:r>
            <a:endParaRPr lang="en-US" altLang="zh-CN" sz="1600" dirty="0" smtClean="0">
              <a:solidFill>
                <a:srgbClr val="7E0000"/>
              </a:solidFill>
              <a:latin typeface="+mn-lt"/>
              <a:cs typeface="+mn-ea"/>
              <a:sym typeface="+mn-lt"/>
            </a:endParaRPr>
          </a:p>
          <a:p>
            <a:pPr algn="r"/>
            <a:r>
              <a:rPr lang="zh-CN" altLang="en-US" sz="1600" dirty="0">
                <a:solidFill>
                  <a:srgbClr val="7E0000"/>
                </a:solidFill>
                <a:latin typeface="+mn-lt"/>
                <a:cs typeface="+mn-ea"/>
                <a:sym typeface="+mn-lt"/>
              </a:rPr>
              <a:t>开开心心的一天，祝你生日快</a:t>
            </a:r>
            <a:r>
              <a:rPr lang="zh-CN" altLang="en-US" sz="1600" dirty="0" smtClean="0">
                <a:solidFill>
                  <a:srgbClr val="7E0000"/>
                </a:solidFill>
                <a:latin typeface="+mn-lt"/>
                <a:cs typeface="+mn-ea"/>
                <a:sym typeface="+mn-lt"/>
              </a:rPr>
              <a:t>乐！</a:t>
            </a:r>
            <a:endParaRPr lang="zh-CN" altLang="en-US" sz="1600" dirty="0">
              <a:solidFill>
                <a:srgbClr val="7E0000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5" name="Picture 5" descr="E:\卡拉赞\蒲公英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62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0"/>
    </mc:Choice>
    <mc:Fallback xmlns=""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34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40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46" dur="8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52" dur="1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58" dur="1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64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70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3" y="2265022"/>
            <a:ext cx="2921000" cy="28999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4" y="968649"/>
            <a:ext cx="3108966" cy="411005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6615" y="356645"/>
            <a:ext cx="2907798" cy="1453899"/>
          </a:xfrm>
          <a:prstGeom prst="rect">
            <a:avLst/>
          </a:prstGeom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48203">
            <a:off x="4032266" y="2222614"/>
            <a:ext cx="3324357" cy="221623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177800" dist="76200" dir="8520000" algn="tl" rotWithShape="0">
              <a:schemeClr val="tx1">
                <a:alpha val="40000"/>
              </a:schemeClr>
            </a:outerShdw>
          </a:effectLst>
        </p:spPr>
      </p:pic>
      <p:sp>
        <p:nvSpPr>
          <p:cNvPr id="7" name="椭圆 6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9" cstate="screen">
              <a:alphaModFix amt="4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0" cstate="screen">
              <a:alphaModFix amt="2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1" cstate="screen">
              <a:alphaModFix amt="3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1" cstate="screen">
              <a:alphaModFix amt="2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272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0"/>
    </mc:Choice>
    <mc:Fallback xmlns=""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4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24" dur="5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1" ptsTypes="FffFF">
                                      <p:cBhvr>
                                        <p:cTn id="26" dur="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417" ptsTypes="FffFF">
                                      <p:cBhvr>
                                        <p:cTn id="28" dur="7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53" ptsTypes="FffFF">
                                      <p:cBhvr>
                                        <p:cTn id="30" dur="8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417" ptsTypes="FffFF">
                                      <p:cBhvr>
                                        <p:cTn id="32" dur="7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34" dur="6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矩形 105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0250" y="2572544"/>
            <a:ext cx="2698906" cy="269890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6285" y="-5556"/>
            <a:ext cx="2335497" cy="2126971"/>
          </a:xfrm>
          <a:prstGeom prst="rect">
            <a:avLst/>
          </a:prstGeom>
        </p:spPr>
      </p:pic>
      <p:sp>
        <p:nvSpPr>
          <p:cNvPr id="5" name="文字2"/>
          <p:cNvSpPr txBox="1"/>
          <p:nvPr/>
        </p:nvSpPr>
        <p:spPr>
          <a:xfrm>
            <a:off x="2952185" y="591344"/>
            <a:ext cx="3877985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谨此献给</a:t>
            </a:r>
            <a:endParaRPr lang="en-US" altLang="zh-CN" sz="48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pPr algn="ctr"/>
            <a:r>
              <a:rPr lang="zh-CN" altLang="en-US" sz="48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最亲爱的宝贝</a:t>
            </a:r>
            <a:endParaRPr lang="zh-CN" altLang="en-US" sz="48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" name="文字2"/>
          <p:cNvSpPr txBox="1"/>
          <p:nvPr/>
        </p:nvSpPr>
        <p:spPr>
          <a:xfrm>
            <a:off x="3490793" y="2160999"/>
            <a:ext cx="2800767" cy="35394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17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祝你生日快乐、快乐成长！</a:t>
            </a:r>
            <a:endParaRPr lang="zh-CN" altLang="en-US" sz="17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5" name="Picture 256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324544" y="-15571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9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68019" y="-25160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2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61869" y="-293352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63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4694" y="-20667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65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06431" y="-2419176"/>
            <a:ext cx="581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66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23894" y="-17619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67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4131" y="-27144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71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74256" y="-27874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73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37506" y="-17333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74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86856" y="-210802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75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99506" y="-10047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76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04394" y="-21270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77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53669" y="-12507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8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61394" y="-14127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79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79169" y="-18746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80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79306" y="-12222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81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00119" y="-8777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82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28581" y="-8316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99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457506" y="-210643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00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65306" y="-13746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01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457506" y="-90628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02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55819" y="-752301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04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5581" y="-28144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256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0756" y="-14047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262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57169" y="-278112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263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99994" y="-19143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265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01731" y="-2266776"/>
            <a:ext cx="581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266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9194" y="-16095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267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49431" y="-25620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273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332806" y="-15809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74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61519" y="-148413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275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94806" y="-8523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276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33019" y="-13412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77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75956" y="-8412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278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56694" y="-12603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79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74469" y="-17222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280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74606" y="-10698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281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95419" y="-7253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282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23881" y="-6792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286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64631" y="-2898601"/>
            <a:ext cx="86836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296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28756" y="-293352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299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61519" y="-26985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300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60606" y="-12222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302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51119" y="-599901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304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70881" y="-26620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256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172144" y="-15965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259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20419" y="-25553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262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4269" y="-297286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263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57094" y="-21060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265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58831" y="-2458516"/>
            <a:ext cx="581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266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76294" y="-18012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267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06531" y="-27537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271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26656" y="-28268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273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89906" y="-17727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274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39256" y="-214736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275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51906" y="-10440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276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56794" y="-21664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277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06069" y="-12901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278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13794" y="-14520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279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31569" y="-19140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280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31706" y="-12615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281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52519" y="-9170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282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80981" y="-8710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299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609906" y="-214577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300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17706" y="-14139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301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609906" y="-94562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302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08219" y="-791641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304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981" y="-28538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256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156" y="-14441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262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09569" y="-282046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263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52394" y="-19536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265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4131" y="-2306116"/>
            <a:ext cx="581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266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71594" y="-16488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267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01831" y="-26013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273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85206" y="-16203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274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13919" y="-152347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275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47206" y="-8916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276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85419" y="-13806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277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28356" y="-8805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278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09094" y="-12996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279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26869" y="-17616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280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27006" y="-11091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281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47819" y="-7646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282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76281" y="-7186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286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17031" y="-2937941"/>
            <a:ext cx="86836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296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81156" y="-297286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299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13919" y="-27379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300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13006" y="-12615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302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03519" y="-639241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304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23281" y="-27014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7328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0"/>
    </mc:Choice>
    <mc:Fallback xmlns=""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4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36994E-6 C 0.00087 0.17318 0.00139 0.34751 0.00278 0.52208 C 0.00295 0.55954 0.00694 0.59237 0.01545 0.62728 C 0.01545 0.66196 0.03524 0.89248 0.00278 0.99214 C -0.00104 1.02104 -0.00972 1.04647 -0.01823 1.0726 C -0.02083 1.08138 -0.02118 1.09225 -0.02274 1.10127 C -0.01389 1.11167 -0.01875 1.10959 -0.01007 1.10959 " pathEditMode="relative" rAng="0" ptsTypes="ffffffA">
                                      <p:cBhvr>
                                        <p:cTn id="25" dur="2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55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33 0.13526 C -0.1349 0.19422 -0.15816 0.1304 -0.14687 0.28324 C -0.1434 0.33318 -0.12257 0.38289 -0.1125 0.4326 C -0.10903 0.56023 -0.10573 0.68948 -0.09531 0.8178 C -0.09306 0.84879 -0.08333 0.88069 -0.07812 0.91121 C -0.07309 0.94428 -0.07604 0.93318 -0.06094 0.96139 C -0.0592 0.96462 -0.05521 0.97249 -0.05521 0.97272 C -0.0599 1.0689 -0.0658 1.16509 -0.0724 1.26104 C -0.07917 1.35306 -0.07812 1.24532 -0.07812 1.28624 " pathEditMode="relative" rAng="0" ptsTypes="ffffffffA">
                                      <p:cBhvr>
                                        <p:cTn id="27" dur="18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60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"/>
                                            </p:cond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88889E-6 7.40741E-6 C 0.01754 0.09306 -0.00277 0.16899 -0.01874 0.25417 C -0.02204 0.38334 -0.02638 0.51297 -0.01562 0.64167 C -0.01701 0.66945 -0.02065 0.69723 -0.02187 0.72501 C -0.02795 0.87408 -0.01423 0.81505 -0.02812 0.87084 C -0.02552 0.91505 -0.02309 0.95626 -0.03124 1.00001 C -0.03576 1.10278 -0.03437 1.04723 -0.03437 1.16667 " pathEditMode="relative" ptsTypes="ffffffA">
                                      <p:cBhvr>
                                        <p:cTn id="29" dur="2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62428E-7 C 0.00225 0.08439 -0.00608 0.09503 0.01475 0.14959 C 0.01701 0.17433 0.01666 0.18405 0.02656 0.20277 C 0.03298 0.26913 0.03281 0.33572 0.04132 0.40185 C 0.04027 0.50405 0.0401 0.60647 0.03836 0.70844 C 0.03784 0.7385 0.02118 0.76647 0.00885 0.7889 C 0.00434 0.79722 0.00034 0.80624 -0.00296 0.81595 C -0.00539 0.82335 -0.00868 0.83884 -0.00868 0.83907 C -0.00782 0.85919 -0.00643 0.87954 -0.00591 0.90012 C -0.00452 0.94728 -0.00469 0.99445 -0.00296 1.04185 C -0.00261 1.0511 0.00277 1.05942 0.00295 1.06867 C 0.00382 1.10566 0.00295 1.14266 0.00295 1.17988 " pathEditMode="relative" rAng="0" ptsTypes="fffffffffffA">
                                      <p:cBhvr>
                                        <p:cTn id="31" dur="18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59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6.93642E-7 C 0.00052 0.03098 -0.00834 0.17017 0.0125 0.22567 C 0.01614 0.25549 0.01857 0.3126 0.025 0.33873 C 0.02396 0.47029 0.02396 0.60278 0.02187 0.7348 C 0.02153 0.76185 0.00955 0.79283 0.00312 0.81827 C -0.0007 0.8333 -0.00625 0.86428 -0.00625 0.86451 C -0.00834 1.00509 0.03455 1.16069 -0.0125 1.28647 C -0.01459 1.29202 -0.01719 1.29711 -0.01875 1.30312 C -0.02674 1.33156 -0.01736 1.30867 -0.025 1.33249 C -0.02691 1.33827 -0.029 1.34382 -0.03125 1.3489 C -0.03316 1.35376 -0.03594 1.35723 -0.0375 1.36162 C -0.04184 1.3748 -0.04219 1.3926 -0.05 1.4037 " pathEditMode="relative" rAng="0" ptsTypes="fffffffffffA">
                                      <p:cBhvr>
                                        <p:cTn id="33" dur="1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" y="702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12139E-6 C -0.00885 0.1341 0.00226 -0.04324 -0.00625 0.25919 C -0.0066 0.27491 -0.01198 0.29549 -0.0158 0.31029 C -0.01771 0.31838 -0.01996 0.32601 -0.02205 0.3341 C -0.02309 0.3378 -0.02517 0.34589 -0.02517 0.34612 C -0.02344 0.48277 -0.0184 0.55144 -0.02205 0.66867 C -0.02639 0.80763 -0.0184 0.75237 -0.0283 0.8141 C -0.02535 0.89942 -0.025 0.98451 -0.02205 1.06982 C -0.02153 1.08555 -0.00833 1.09248 -0.00312 1.10543 C 0.00156 1.11722 -1.11111E-6 1.12208 -1.11111E-6 1.13688 " pathEditMode="relative" rAng="0" ptsTypes="fffffffffA">
                                      <p:cBhvr>
                                        <p:cTn id="35" dur="18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" y="54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6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81481E-6 C -0.00244 0.19815 0.00503 0.22315 -0.02188 0.36644 C -0.02466 0.55995 -0.01407 0.51644 -0.03125 0.6081 C -0.03021 0.70694 -0.02969 0.80532 -0.02813 0.90394 C -0.02744 0.94699 -0.03334 0.98958 -0.01563 1.025 C -0.00469 1.09792 -0.00695 1.06667 -0.0125 1.17917 C -0.0132 1.19352 -0.02813 1.21644 -0.02813 1.21644 C -0.0349 1.25324 -0.02518 1.2169 -0.04063 1.24167 C -0.04775 1.25301 -0.05139 1.27014 -0.05625 1.28333 C -0.06198 1.29838 -0.06875 1.29907 -0.06875 1.32083 C -0.06875 1.34699 -0.06875 1.37361 -0.06875 1.4 " pathEditMode="relative" ptsTypes="ffffffffffA">
                                      <p:cBhvr>
                                        <p:cTn id="37" dur="2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6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8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8 0.03102 C -0.01597 0.09514 -0.01459 0.15926 -0.01233 0.22292 C -0.00955 0.30255 -0.01424 0.3831 0.021 0.4588 C 0.0191 0.51875 0.02031 0.57894 0.01545 0.63889 C 0.01475 0.64746 0.00434 0.66296 0.00434 0.6632 C -0.00156 0.69722 -0.01389 0.73009 -0.029 0.7632 C -0.03629 0.85533 -0.029 0.94699 -0.02344 1.03912 C -0.02934 1.18334 -0.029 1.13241 -0.029 1.19144 " pathEditMode="relative" rAng="0" ptsTypes="fffffffA">
                                      <p:cBhvr>
                                        <p:cTn id="39" dur="18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58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864 -0.00694 C -0.07777 0.09898 -0.09149 0.22502 -0.06822 0.33256 C -0.06736 0.35245 -0.06753 0.3728 -0.06562 0.392 C -0.06354 0.41535 -0.05989 0.41304 -0.0552 0.43177 C -0.05399 0.43686 -0.05416 0.44241 -0.0526 0.44773 C -0.03142 0.52544 -0.05191 0.44681 -0.03454 0.49491 C -0.01527 0.54764 -0.03836 0.49075 -0.02673 0.52682 C -0.01666 0.55758 -0.02552 0.52058 -0.01892 0.55064 C -0.01979 0.57608 -0.01944 0.60129 -0.02152 0.6265 C -0.02204 0.63136 -0.02534 0.63436 -0.02673 0.63876 C -0.03229 0.65587 -0.03524 0.67391 -0.04236 0.69033 C -0.06649 0.8388 -0.04548 0.6864 -0.05 1.09297 C -0.05104 1.17715 -0.04687 1.15448 -0.0552 1.19287 C -0.05434 1.22363 -0.05798 1.29417 -0.04496 1.32423 C -0.04201 1.34667 -0.0401 1.37026 -0.03715 1.39176 C -0.03593 1.40078 -0.03368 1.40842 -0.03194 1.41582 C -0.03107 1.42021 -0.02934 1.4283 -0.02934 1.42854 C -0.03211 1.44102 -0.03402 1.45004 -0.04236 1.45652 " pathEditMode="relative" rAng="0" ptsTypes="fffffffffffffffffA">
                                      <p:cBhvr>
                                        <p:cTn id="41" dur="18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7317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0.11366 C 0.00139 0.14051 -0.00416 0.16343 -0.00989 0.18843 C -0.0118 0.19699 -0.01475 0.21482 -0.01475 0.21528 C -0.02326 0.32107 -0.03385 0.43936 -0.00989 0.53912 C -0.00434 0.56181 0.00486 0.57593 0.0125 0.5963 C 0.01459 0.61436 0.01754 0.63102 0.01997 0.64885 C 0.0191 0.66806 0.01893 0.68681 0.01754 0.70602 C 0.0165 0.71898 0.01354 0.7213 0.01007 0.73218 C 0.0033 0.75278 -0.00156 0.77037 -0.00486 0.79352 C -0.00364 0.84769 0.00018 0.90162 0.00018 0.95579 C 0.00018 1.00301 -0.00034 1.05 -0.00243 1.09653 C -0.00277 1.10556 -0.00729 1.12269 -0.00729 1.12292 C -0.00642 1.13449 -0.00711 1.14699 -0.00486 1.15787 C -0.00139 1.17361 0.00799 1.1838 0.01493 1.19283 C 0.0158 1.19769 0.0158 1.20278 0.01754 1.20625 C 0.01945 1.21042 0.02448 1.20996 0.025 1.21482 C 0.02639 1.23148 0.01476 1.24537 0.01007 1.2544 C -0.01024 1.29561 0.01389 1.24908 -0.00243 1.28959 C -0.0092 1.30672 -0.01007 1.29723 -0.01475 1.31598 C -0.02465 1.35556 -0.02222 1.38889 -0.02222 1.43449 " pathEditMode="relative" rAng="0" ptsTypes="fffffffffffffffffffA">
                                      <p:cBhvr>
                                        <p:cTn id="43" dur="18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66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2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0.00555 C 0.00399 0.1385 0.00365 0.28208 0.00191 0.42567 C 0.00139 0.46243 0.0026 0.52047 -0.00746 0.55908 C -0.01111 0.63862 -0.00625 0.60532 -0.01684 0.65989 C -0.01944 0.6733 -0.02934 0.68671 -0.02934 0.70035 C -0.03038 0.87122 -0.02934 1.04185 -0.02934 1.21272 " pathEditMode="relative" rAng="0" ptsTypes="fffffA">
                                      <p:cBhvr>
                                        <p:cTn id="45" dur="18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609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7 0.11307 C -0.0132 0.6985 0.00607 -0.29988 -0.0132 1.05642 C -0.01407 1.11954 -0.01302 1.10937 -0.02101 1.14729 C -0.02362 1.20625 -0.02622 1.26498 -0.02865 1.32393 C -0.029 1.32856 -0.03195 1.33272 -0.03264 1.33758 C -0.03316 1.34336 -0.03264 1.34937 -0.03264 1.35607 " pathEditMode="relative" rAng="0" ptsTypes="fffffA">
                                      <p:cBhvr>
                                        <p:cTn id="47" dur="2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415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45 -4.04624E-7 C 0.01267 0.0585 0.0052 0.16046 0.021 0.23029 C 0.01961 0.25804 0.01944 0.28555 0.0177 0.31306 C 0.01597 0.34173 0.00434 0.36462 -0.00052 0.39191 C -0.00868 0.43676 -0.00157 0.41734 -0.01285 0.44231 C -0.02605 0.58613 -0.01841 0.48994 -0.01285 0.82081 C -0.01216 0.85711 0.0052 0.89341 0.00538 0.93133 C 0.00642 1.03121 0.00538 1.1311 0.00538 1.23145 " pathEditMode="relative" rAng="0" ptsTypes="fffffffA">
                                      <p:cBhvr>
                                        <p:cTn id="49" dur="2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616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2413 0.0296 C 0.0283 0.47006 0.0349 0.91099 0.0349 1.35168 " pathEditMode="relative" rAng="0" ptsTypes="fA">
                                      <p:cBhvr>
                                        <p:cTn id="51" dur="2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661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0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02 0.09514 C -0.03246 0.22292 -0.03454 0.33218 -0.02152 0.45393 C -0.02256 0.54977 -0.02309 0.64583 -0.02465 0.74167 C -0.02569 0.80694 -0.02361 0.84745 -0.0434 0.90023 C -0.05885 1.00324 -0.046 1.10926 -0.05902 1.21319 C -0.06006 1.28264 -0.0592 1.35208 -0.06215 1.42176 C -0.06232 1.42801 -0.06666 1.43264 -0.0684 1.43843 C -0.07673 1.46597 -0.07777 1.47616 -0.07777 1.50509 " pathEditMode="relative" rAng="0" ptsTypes="fffffffA">
                                      <p:cBhvr>
                                        <p:cTn id="53" dur="2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70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2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C 0.00104 0.00972 0.00104 0.01968 0.00313 0.02917 C 0.00417 0.03403 0.00764 0.03727 0.00938 0.04167 C 0.01076 0.0456 0.01094 0.05023 0.0125 0.05417 C 0.01615 0.06296 0.02083 0.07083 0.025 0.07917 C 0.02691 0.08287 0.02674 0.08773 0.02813 0.09167 C 0.02986 0.09606 0.03247 0.09977 0.03438 0.10417 C 0.03663 0.10949 0.03889 0.11505 0.04063 0.12083 C 0.04306 0.12894 0.04688 0.14583 0.04688 0.14583 C 0.06285 0.38056 0.05278 0.21528 0.04688 0.7706 C 0.0467 0.78218 0.04288 0.79282 0.04063 0.80417 C 0.03889 0.8125 0.03438 0.82917 0.03438 0.82917 C 0.03542 0.84167 0.03594 0.85417 0.0375 0.86667 C 0.03941 0.88241 0.04149 0.87708 0.04688 0.89167 C 0.04913 0.89769 0.05208 0.91551 0.05313 0.92083 C 0.05208 1.02778 0.05399 1.13495 0.05 1.24167 C 0.04965 1.24954 0.02899 1.27106 0.02813 1.27917 C 0.02552 1.30116 0.02813 1.32361 0.02813 1.34583 " pathEditMode="relative" ptsTypes="fffffffffffffffffA">
                                      <p:cBhvr>
                                        <p:cTn id="55" dur="2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4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6" presetID="0" presetClass="path" presetSubtype="0" repeatCount="200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7 4.79769E-6 C 0.01267 0.05109 0.00608 0.09086 -0.0151 0.1341 C -0.02188 0.14728 -0.02344 0.16231 -0.03021 0.17595 C -0.05955 0.32462 -0.04531 0.24046 -0.04531 0.56578 C -0.04531 0.80647 -0.04531 1.04763 -0.04531 1.28855 " pathEditMode="relative" rAng="0" ptsTypes="ffffA">
                                      <p:cBhvr>
                                        <p:cTn id="57" dur="1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64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200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6996 0.00925 C 0.06389 0.01272 0.05573 0.01387 0.05208 0.01803 C 0.04548 0.02543 0.0401 0.04231 0.0401 0.04254 C 0.02378 0.26867 0.04653 0.4941 0.03437 0.72115 C 0.03351 0.73318 0.0184 0.74243 0.01042 0.75352 C 0.0066 0.75884 -0.00139 0.77017 -0.00139 0.7704 C -0.0191 0.83214 -0.0191 0.82243 0.00451 0.93364 C 0.0066 0.94335 0.02048 0.94983 0.0283 0.95861 C 0.03229 0.96231 0.0401 0.97063 0.0401 0.97133 C 0.03594 0.99514 0.02934 1.01665 0.02222 1.04023 C 0.02465 1.07722 0.03819 1.13433 0.0283 1.17526 C 0.03021 1.19167 0.02951 1.20809 0.03437 1.22474 C 0.03559 1.22936 0.04566 1.23167 0.04618 1.23676 C 0.04774 1.25318 0.04219 1.26936 0.0401 1.28601 C 0.0441 1.32971 0.04236 1.37387 0.05208 1.41665 C 0.05295 1.42081 0.06458 1.4185 0.06996 1.42081 C 0.0717 1.42127 0.06996 1.42358 0.06996 1.42497 " pathEditMode="relative" rAng="0" ptsTypes="ffffffffffffffffA">
                                      <p:cBhvr>
                                        <p:cTn id="59" dur="1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0" y="708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5.78035E-8 C 0.0007 0.04809 0.00105 0.09642 0.00261 0.14451 C 0.00348 0.16786 0.00677 0.16624 0.01424 0.18705 C 0.01823 0.19792 0.02587 0.22058 0.02587 0.22081 C 0.02361 0.30358 0.02848 0.31237 0.01424 0.36925 C 0.00157 0.42035 0.01389 0.3704 0.00556 0.41595 C 0.004 0.42428 -0.00017 0.44116 -0.00017 0.44139 C 0.0033 0.52555 -0.00173 0.56832 0.01997 0.63237 C 0.01771 0.67468 0.01789 0.68324 0.00851 0.71746 C 0.00938 0.77526 0.00868 0.83353 0.01129 0.89133 C 0.01146 0.89642 0.01598 0.89919 0.01719 0.90381 C 0.0191 0.91237 0.01789 0.92139 0.01997 0.92925 C 0.02188 0.93618 0.02622 0.94058 0.02865 0.94636 C 0.03507 0.96139 0.03473 0.96416 0.0375 0.98035 C 0.03646 1.00046 0.03646 1.02058 0.03455 1.04 C 0.03351 1.04902 0.02865 1.06543 0.02865 1.06566 C 0.02778 1.12763 0.02587 1.19006 0.02587 1.25249 " pathEditMode="relative" rAng="0" ptsTypes="ffffffffffffffffA">
                                      <p:cBhvr>
                                        <p:cTn id="61" dur="2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6260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22 0.09157 C -0.07378 0.1607 -0.09704 0.08671 -0.08576 0.26451 C -0.08229 0.32347 -0.06145 0.38243 -0.05138 0.44024 C -0.04791 0.59006 -0.04461 0.74012 -0.0342 0.89041 C -0.03194 0.92648 -0.02222 0.96394 -0.01701 0.99977 C -0.01197 1.03816 -0.01493 1.02521 0.00018 1.05804 C 0.00191 1.0622 0.00591 1.07099 0.00591 1.07145 C 0.00122 1.18382 -0.00468 1.29596 -0.01128 1.40833 C -0.01805 1.51538 -0.01701 1.3896 -0.01701 1.43769 " pathEditMode="relative" rAng="0" ptsTypes="ffffffffA">
                                      <p:cBhvr>
                                        <p:cTn id="63" dur="18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70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2"/>
                                            </p:cond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4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89017E-6 C 0.01753 0.08532 -0.00278 0.15537 -0.01875 0.23422 C -0.02205 0.35329 -0.02639 0.47329 -0.01562 0.59167 C -0.01701 0.61757 -0.02066 0.643 -0.02187 0.6689 C -0.02795 0.80601 -0.01424 0.75167 -0.02812 0.80347 C -0.02552 0.84416 -0.02309 0.88231 -0.03125 0.92231 C -0.03576 1.01757 -0.03437 0.96578 -0.03437 1.07676 " pathEditMode="relative" rAng="0" ptsTypes="ffffffA">
                                      <p:cBhvr>
                                        <p:cTn id="65" dur="2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538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4"/>
                                            </p:cond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6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254 C 0.00139 0.08187 -0.00694 0.09251 0.01389 0.14685 C 0.01615 0.1716 0.0158 0.18131 0.0257 0.20005 C 0.03212 0.26642 0.03195 0.33279 0.04045 0.39894 C 0.03941 0.50092 0.03924 0.60338 0.0375 0.70513 C 0.03698 0.7352 0.02031 0.76318 0.00799 0.78561 C 0.00347 0.79394 -0.00052 0.80296 -0.00382 0.81267 C -0.00625 0.82007 -0.00955 0.83557 -0.00955 0.8358 C -0.00868 0.85592 -0.00729 0.87627 -0.00677 0.89685 C -0.00538 0.9438 -0.00555 0.99098 -0.00382 1.03839 C -0.00347 1.04764 0.00191 1.05597 0.00209 1.06522 C 0.00295 1.10199 0.00209 1.13899 0.00209 1.17623 " pathEditMode="relative" rAng="0" ptsTypes="fffffffffffA">
                                      <p:cBhvr>
                                        <p:cTn id="67" dur="19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58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6"/>
                                            </p:cond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8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77778E-6 -3.7037E-6 C 0.00052 0.03079 -0.00833 0.16945 0.0125 0.225 C 0.01615 0.25463 0.01858 0.31158 0.025 0.3375 C 0.02396 0.46922 0.02396 0.60139 0.02188 0.73311 C 0.02153 0.75996 0.00955 0.79098 0.00313 0.81644 C -0.00069 0.83148 -0.00625 0.86227 -0.00625 0.86227 C -0.00833 1.00278 0.03455 1.15787 -0.0125 1.28334 C -0.01458 1.28889 -0.01719 1.29398 -0.01875 1.29977 C -0.02674 1.32801 -0.01736 1.30533 -0.025 1.32917 C -0.02691 1.33496 -0.02899 1.34051 -0.03125 1.34561 C -0.03316 1.35023 -0.03594 1.35371 -0.0375 1.35834 C -0.04184 1.3713 -0.04219 1.38936 -0.05 1.4 " pathEditMode="relative" ptsTypes="fffffffffffA">
                                      <p:cBhvr>
                                        <p:cTn id="69" dur="18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8"/>
                                            </p:cond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0" presetID="0" presetClass="path" presetSubtype="0" repeatCount="200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712 0.06898 C -0.01736 0.19815 -0.00469 0.02708 -0.01423 0.31875 C -0.01475 0.33426 -0.02083 0.3537 -0.025 0.36829 C -0.02725 0.37593 -0.02986 0.38333 -0.03212 0.39074 C -0.03333 0.39468 -0.03576 0.40232 -0.03576 0.40232 C -0.03368 0.53449 -0.02795 0.60046 -0.03212 0.71389 C -0.03715 0.84792 -0.02795 0.79421 -0.03923 0.8537 C -0.03594 0.93657 -0.03559 1.01852 -0.03212 1.10093 C -0.03159 1.11597 -0.01666 1.12269 -0.01076 1.13519 C -0.00538 1.14676 -0.00712 1.15162 -0.00712 1.16551 " pathEditMode="relative" rAng="0" ptsTypes="fffffffffA">
                                      <p:cBhvr>
                                        <p:cTn id="71" dur="18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2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0"/>
                                            </p:cond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2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1702 -2.22222E-6 C -0.01511 0.06412 -0.01372 0.12801 -0.01146 0.19167 C -0.00868 0.2713 -0.01337 0.35162 0.02187 0.42732 C 0.01996 0.48727 0.02118 0.54722 0.01632 0.60718 C 0.01562 0.61574 0.0052 0.63125 0.0052 0.63148 C -0.0007 0.66551 -0.01303 0.69838 -0.02813 0.73125 C -0.03542 0.82338 -0.02813 0.91482 -0.02257 1.00695 C -0.02848 1.15093 -0.02813 1.10023 -0.02813 1.15903 " pathEditMode="relative" rAng="0" ptsTypes="fffffffA">
                                      <p:cBhvr>
                                        <p:cTn id="73" dur="3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57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2"/>
                                            </p:cond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10937 0.00231 C -0.10851 0.10661 -0.12205 0.2308 -0.09896 0.33626 C -0.09809 0.35592 -0.09826 0.37627 -0.09635 0.39454 C -0.09427 0.4179 -0.09062 0.41582 -0.08594 0.43409 C -0.08472 0.43964 -0.08489 0.44403 -0.08351 0.44981 C -0.06233 0.52683 -0.08281 0.44866 -0.06545 0.4963 C -0.04618 0.54833 -0.06927 0.49237 -0.05764 0.52775 C -0.04757 0.55782 -0.05642 0.52174 -0.04983 0.55111 C -0.05069 0.57632 -0.05035 0.60083 -0.05243 0.62627 C -0.05295 0.63066 -0.05625 0.63367 -0.05764 0.63783 C -0.06319 0.65495 -0.06614 0.67229 -0.07326 0.68825 C -0.09722 0.8351 -0.07639 0.68478 -0.0809 1.08534 C -0.08194 1.16859 -0.07778 1.14593 -0.08594 1.18386 C -0.08507 1.21415 -0.08871 1.28376 -0.07587 1.31313 C -0.07292 1.3351 -0.07101 1.358 -0.06805 1.37974 C -0.06684 1.38853 -0.06458 1.39616 -0.06285 1.40356 C -0.06198 1.40772 -0.06024 1.41582 -0.06024 1.41605 C -0.06302 1.42807 -0.06493 1.43686 -0.07326 1.44311 " pathEditMode="relative" rAng="0" ptsTypes="fffffffffffffffffA">
                                      <p:cBhvr>
                                        <p:cTn id="75" dur="26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7204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6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1372 0.01528 C -0.01737 0.0419 -0.02292 0.06458 -0.02865 0.08912 C -0.03056 0.09745 -0.0335 0.11504 -0.0335 0.11528 C -0.04202 0.21921 -0.05261 0.33518 -0.02865 0.4331 C -0.0231 0.45555 -0.01388 0.46967 -0.00624 0.48935 C -0.00416 0.50717 -0.00121 0.52384 0.00122 0.54097 C 0.00035 0.55995 0.00018 0.57847 -0.00121 0.59745 C -0.00225 0.61018 -0.0052 0.61227 -0.00868 0.62338 C -0.01545 0.64352 -0.02032 0.66088 -0.02362 0.68333 C -0.02239 0.73657 -0.01858 0.78958 -0.01858 0.84328 C -0.01858 0.88935 -0.0191 0.93565 -0.02118 0.98102 C -0.02152 0.99004 -0.02605 1.00717 -0.02605 1.00741 C -0.02517 1.01852 -0.02587 1.03102 -0.02362 1.04143 C -0.02013 1.05694 -0.01077 1.06713 -0.00382 1.07616 C -0.00295 1.08078 -0.00295 1.08565 -0.00121 1.08912 C 0.0007 1.09328 0.00573 1.09282 0.00626 1.09768 C 0.00764 1.11412 -0.00399 1.12801 -0.00868 1.1368 C -0.029 1.17708 -0.00487 1.13148 -0.02118 1.17083 C -0.02795 1.18796 -0.02882 1.1787 -0.0335 1.19699 C -0.0434 1.23588 -0.04098 1.26875 -0.04098 1.31412 " pathEditMode="relative" rAng="0" ptsTypes="fffffffffffffffffffA">
                                      <p:cBhvr>
                                        <p:cTn id="77" dur="2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64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6"/>
                                            </p:cond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2.5E-6 3.12139E-6 C -0.00104 0.13664 -0.00139 0.27329 -0.00313 0.40971 C -0.00365 0.44439 -0.00243 0.49965 -0.0125 0.53664 C -0.01615 0.61202 -0.01129 0.58034 -0.02188 0.63214 C -0.02448 0.64508 -0.03438 0.6578 -0.03438 0.67075 C -0.03542 0.83306 -0.03438 0.99514 -0.03438 1.15768 " pathEditMode="relative" rAng="0" ptsTypes="fffffA">
                                      <p:cBhvr>
                                        <p:cTn id="79" dur="2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5790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0764 0.07662 C -0.00399 0.66226 0.01528 -0.33611 -0.00399 1.02014 C -0.00486 1.0831 -0.00382 1.07291 -0.0118 1.11088 C -0.01441 1.1699 -0.01701 1.2287 -0.01944 1.2875 C -0.01979 1.29213 -0.02274 1.29629 -0.02343 1.30115 C -0.02396 1.30694 -0.02343 1.31296 -0.02343 1.31967 " pathEditMode="relative" rAng="0" ptsTypes="fffffA">
                                      <p:cBhvr>
                                        <p:cTn id="81" dur="3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415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1145 -4.04624E-7 C 0.01267 0.0585 0.0052 0.16046 0.021 0.23029 C 0.01961 0.25804 0.01944 0.28555 0.0177 0.31306 C 0.01597 0.34173 0.00434 0.36462 -0.00052 0.39191 C -0.00868 0.43676 -0.00157 0.41734 -0.01285 0.44231 C -0.02605 0.58613 -0.01841 0.48994 -0.01285 0.82081 C -0.01216 0.85711 0.0052 0.89341 0.00538 0.93133 C 0.00642 1.03121 0.00538 1.1311 0.00538 1.23145 " pathEditMode="relative" rAng="0" ptsTypes="fffffffA">
                                      <p:cBhvr>
                                        <p:cTn id="83" dur="2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616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2691 -0.00184 C -0.02396 0.44185 -0.01927 0.88555 -0.01927 1.32948 " pathEditMode="relative" rAng="0" ptsTypes="fA">
                                      <p:cBhvr>
                                        <p:cTn id="85" dur="2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" y="66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4"/>
                                            </p:cond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6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2.54335E-6 C 0.00105 0.00971 0.00105 0.01965 0.00313 0.02913 C 0.00417 0.03399 0.00764 0.03722 0.00938 0.04162 C 0.01077 0.04555 0.01094 0.05017 0.0125 0.0541 C 0.01615 0.06289 0.02084 0.07075 0.025 0.07907 C 0.02691 0.08277 0.02674 0.08763 0.02813 0.09156 C 0.02986 0.09595 0.03247 0.09988 0.03438 0.10427 C 0.03664 0.10959 0.03889 0.11514 0.04063 0.12092 C 0.04306 0.12901 0.04688 0.14589 0.04688 0.14612 C 0.06285 0.38034 0.05278 0.21526 0.04688 0.77063 C 0.04671 0.78219 0.04289 0.79283 0.04063 0.80416 C 0.03889 0.81248 0.03438 0.82913 0.03438 0.82936 C 0.03542 0.84162 0.03594 0.8541 0.0375 0.86659 C 0.03941 0.88231 0.0415 0.87699 0.04688 0.89156 C 0.04914 0.8978 0.05209 0.9156 0.05313 0.92092 C 0.05209 1.02774 0.054 1.13503 0.05 1.24162 C 0.04966 1.24948 0.029 1.27098 0.02813 1.27907 C 0.02552 1.30127 0.02813 1.3237 0.02813 1.34589 " pathEditMode="relative" rAng="0" ptsTypes="fffffffffffffffffA">
                                      <p:cBhvr>
                                        <p:cTn id="87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" y="673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6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8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9 0.01549 C -0.02222 0.06497 -0.02882 0.10335 -0.05 0.14497 C -0.05677 0.15792 -0.05833 0.17225 -0.0651 0.18567 C -0.09445 0.32925 -0.08021 0.24786 -0.08021 0.56231 C -0.08021 0.79514 -0.08021 1.02798 -0.08021 1.26081 " pathEditMode="relative" rAng="0" ptsTypes="ffffA">
                                      <p:cBhvr>
                                        <p:cTn id="89" dur="2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623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88889E-6 -3.46821E-6 C 0.00087 0.04763 0.00122 0.09549 0.00278 0.14289 C 0.00365 0.16578 0.00695 0.16417 0.01441 0.18451 C 0.01841 0.19538 0.02605 0.21804 0.02605 0.21804 C 0.02379 0.29966 0.02865 0.30844 0.01441 0.36486 C 0.00174 0.41549 0.01407 0.36578 0.00573 0.41087 C 0.00417 0.41896 -3.88889E-6 0.43607 -3.88889E-6 0.43607 C 0.00348 0.51954 -0.00156 0.56162 0.02014 0.62497 C 0.01789 0.66659 0.01806 0.67469 0.00868 0.70867 C 0.00955 0.76602 0.00886 0.82359 0.01146 0.8807 C 0.01164 0.88578 0.01615 0.88856 0.01737 0.89295 C 0.01927 0.90151 0.01806 0.91052 0.02014 0.91815 C 0.02205 0.92509 0.02639 0.92948 0.02882 0.93526 C 0.03525 0.94983 0.0349 0.9526 0.03768 0.96879 C 0.03664 0.98844 0.03664 1.00833 0.03473 1.02752 C 0.03368 1.0363 0.02882 1.05272 0.02882 1.05295 C 0.02796 1.11422 0.02605 1.17573 0.02605 1.23746 " pathEditMode="relative" rAng="0" ptsTypes="ffffffffffffffffA">
                                      <p:cBhvr>
                                        <p:cTn id="91" dur="2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6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500"/>
                            </p:stCondLst>
                            <p:childTnLst>
                              <p:par>
                                <p:cTn id="93" presetID="0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36994E-6 C 0.00087 0.17318 0.00139 0.34751 0.00278 0.52208 C 0.00295 0.55954 0.00694 0.59237 0.01545 0.62728 C 0.01545 0.66196 0.03524 0.89248 0.00278 0.99214 C -0.00104 1.02104 -0.00972 1.04647 -0.01823 1.0726 C -0.02083 1.08138 -0.02118 1.09225 -0.02274 1.10127 C -0.01389 1.11167 -0.01875 1.10959 -0.01007 1.10959 " pathEditMode="relative" rAng="0" ptsTypes="ffffffA">
                                      <p:cBhvr>
                                        <p:cTn id="94" dur="2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55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3"/>
                                            </p:cond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5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33 0.13526 C -0.1349 0.19422 -0.15816 0.1304 -0.14687 0.28324 C -0.1434 0.33318 -0.12257 0.38289 -0.1125 0.4326 C -0.10903 0.56023 -0.10573 0.68948 -0.09531 0.8178 C -0.09306 0.84879 -0.08333 0.88069 -0.07812 0.91121 C -0.07309 0.94428 -0.07604 0.93318 -0.06094 0.96139 C -0.0592 0.96462 -0.05521 0.97249 -0.05521 0.97272 C -0.0599 1.0689 -0.0658 1.16509 -0.0724 1.26104 C -0.07917 1.35306 -0.07812 1.24532 -0.07812 1.28624 " pathEditMode="relative" rAng="0" ptsTypes="ffffffffA">
                                      <p:cBhvr>
                                        <p:cTn id="96" dur="18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60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7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88889E-6 7.40741E-6 C 0.01754 0.09306 -0.00277 0.16899 -0.01874 0.25417 C -0.02204 0.38334 -0.02638 0.51297 -0.01562 0.64167 C -0.01701 0.66945 -0.02065 0.69723 -0.02187 0.72501 C -0.02795 0.87408 -0.01423 0.81505 -0.02812 0.87084 C -0.02552 0.91505 -0.02309 0.95626 -0.03124 1.00001 C -0.03576 1.10278 -0.03437 1.04723 -0.03437 1.16667 " pathEditMode="relative" ptsTypes="ffffffA">
                                      <p:cBhvr>
                                        <p:cTn id="98" dur="20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9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62428E-7 C 0.00225 0.08439 -0.00608 0.09503 0.01475 0.14959 C 0.01701 0.17433 0.01666 0.18405 0.02656 0.20277 C 0.03298 0.26913 0.03281 0.33572 0.04132 0.40185 C 0.04027 0.50405 0.0401 0.60647 0.03836 0.70844 C 0.03784 0.7385 0.02118 0.76647 0.00885 0.7889 C 0.00434 0.79722 0.00034 0.80624 -0.00296 0.81595 C -0.00539 0.82335 -0.00868 0.83884 -0.00868 0.83907 C -0.00782 0.85919 -0.00643 0.87954 -0.00591 0.90012 C -0.00452 0.94728 -0.00469 0.99445 -0.00296 1.04185 C -0.00261 1.0511 0.00277 1.05942 0.00295 1.06867 C 0.00382 1.10566 0.00295 1.14266 0.00295 1.17988 " pathEditMode="relative" rAng="0" ptsTypes="fffffffffffA">
                                      <p:cBhvr>
                                        <p:cTn id="100" dur="18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59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9"/>
                                            </p:cond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1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6.93642E-7 C 0.00052 0.03098 -0.00834 0.17017 0.0125 0.22567 C 0.01614 0.25549 0.01857 0.3126 0.025 0.33873 C 0.02396 0.47029 0.02396 0.60278 0.02187 0.7348 C 0.02153 0.76185 0.00955 0.79283 0.00312 0.81827 C -0.0007 0.8333 -0.00625 0.86428 -0.00625 0.86451 C -0.00834 1.00509 0.03455 1.16069 -0.0125 1.28647 C -0.01459 1.29202 -0.01719 1.29711 -0.01875 1.30312 C -0.02674 1.33156 -0.01736 1.30867 -0.025 1.33249 C -0.02691 1.33827 -0.029 1.34382 -0.03125 1.3489 C -0.03316 1.35376 -0.03594 1.35723 -0.0375 1.36162 C -0.04184 1.3748 -0.04219 1.3926 -0.05 1.4037 " pathEditMode="relative" rAng="0" ptsTypes="fffffffffffA">
                                      <p:cBhvr>
                                        <p:cTn id="102" dur="17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" y="702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3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12139E-6 C -0.00885 0.1341 0.00226 -0.04324 -0.00625 0.25919 C -0.0066 0.27491 -0.01198 0.29549 -0.0158 0.31029 C -0.01771 0.31838 -0.01996 0.32601 -0.02205 0.3341 C -0.02309 0.3378 -0.02517 0.34589 -0.02517 0.34612 C -0.02344 0.48277 -0.0184 0.55144 -0.02205 0.66867 C -0.02639 0.80763 -0.0184 0.75237 -0.0283 0.8141 C -0.02535 0.89942 -0.025 0.98451 -0.02205 1.06982 C -0.02153 1.08555 -0.00833 1.09248 -0.00312 1.10543 C 0.00156 1.11722 -1.11111E-6 1.12208 -1.11111E-6 1.13688 " pathEditMode="relative" rAng="0" ptsTypes="fffffffffA">
                                      <p:cBhvr>
                                        <p:cTn id="104" dur="18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" y="54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3"/>
                                            </p:cond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5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81481E-6 C -0.00244 0.19815 0.00503 0.22315 -0.02188 0.36644 C -0.02466 0.55995 -0.01407 0.51644 -0.03125 0.6081 C -0.03021 0.70694 -0.02969 0.80532 -0.02813 0.90394 C -0.02744 0.94699 -0.03334 0.98958 -0.01563 1.025 C -0.00469 1.09792 -0.00695 1.06667 -0.0125 1.17917 C -0.0132 1.19352 -0.02813 1.21644 -0.02813 1.21644 C -0.0349 1.25324 -0.02518 1.2169 -0.04063 1.24167 C -0.04775 1.25301 -0.05139 1.27014 -0.05625 1.28333 C -0.06198 1.29838 -0.06875 1.29907 -0.06875 1.32083 C -0.06875 1.34699 -0.06875 1.37361 -0.06875 1.4 " pathEditMode="relative" ptsTypes="ffffffffffA">
                                      <p:cBhvr>
                                        <p:cTn id="106" dur="2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5"/>
                                            </p:cond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7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8 0.03102 C -0.01597 0.09514 -0.01459 0.15926 -0.01233 0.22292 C -0.00955 0.30255 -0.01424 0.3831 0.021 0.4588 C 0.0191 0.51875 0.02031 0.57894 0.01545 0.63889 C 0.01475 0.64746 0.00434 0.66296 0.00434 0.6632 C -0.00156 0.69722 -0.01389 0.73009 -0.029 0.7632 C -0.03629 0.85533 -0.029 0.94699 -0.02344 1.03912 C -0.02934 1.18334 -0.029 1.13241 -0.029 1.19144 " pathEditMode="relative" rAng="0" ptsTypes="fffffffA">
                                      <p:cBhvr>
                                        <p:cTn id="108" dur="18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58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7"/>
                                            </p:cond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864 -0.00694 C -0.07777 0.09898 -0.09149 0.22502 -0.06822 0.33256 C -0.06736 0.35245 -0.06753 0.3728 -0.06562 0.392 C -0.06354 0.41535 -0.05989 0.41304 -0.0552 0.43177 C -0.05399 0.43686 -0.05416 0.44241 -0.0526 0.44773 C -0.03142 0.52544 -0.05191 0.44681 -0.03454 0.49491 C -0.01527 0.54764 -0.03836 0.49075 -0.02673 0.52682 C -0.01666 0.55758 -0.02552 0.52058 -0.01892 0.55064 C -0.01979 0.57608 -0.01944 0.60129 -0.02152 0.6265 C -0.02204 0.63136 -0.02534 0.63436 -0.02673 0.63876 C -0.03229 0.65587 -0.03524 0.67391 -0.04236 0.69033 C -0.06649 0.8388 -0.04548 0.6864 -0.05 1.09297 C -0.05104 1.17715 -0.04687 1.15448 -0.0552 1.19287 C -0.05434 1.22363 -0.05798 1.29417 -0.04496 1.32423 C -0.04201 1.34667 -0.0401 1.37026 -0.03715 1.39176 C -0.03593 1.40078 -0.03368 1.40842 -0.03194 1.41582 C -0.03107 1.42021 -0.02934 1.4283 -0.02934 1.42854 C -0.03211 1.44102 -0.03402 1.45004 -0.04236 1.45652 " pathEditMode="relative" rAng="0" ptsTypes="fffffffffffffffffA">
                                      <p:cBhvr>
                                        <p:cTn id="110" dur="18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7317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9"/>
                                            </p:cond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0.11366 C 0.00139 0.14051 -0.00416 0.16343 -0.00989 0.18843 C -0.0118 0.19699 -0.01475 0.21482 -0.01475 0.21528 C -0.02326 0.32107 -0.03385 0.43936 -0.00989 0.53912 C -0.00434 0.56181 0.00486 0.57593 0.0125 0.5963 C 0.01459 0.61436 0.01754 0.63102 0.01997 0.64885 C 0.0191 0.66806 0.01893 0.68681 0.01754 0.70602 C 0.0165 0.71898 0.01354 0.7213 0.01007 0.73218 C 0.0033 0.75278 -0.00156 0.77037 -0.00486 0.79352 C -0.00364 0.84769 0.00018 0.90162 0.00018 0.95579 C 0.00018 1.00301 -0.00034 1.05 -0.00243 1.09653 C -0.00277 1.10556 -0.00729 1.12269 -0.00729 1.12292 C -0.00642 1.13449 -0.00711 1.14699 -0.00486 1.15787 C -0.00139 1.17361 0.00799 1.1838 0.01493 1.19283 C 0.0158 1.19769 0.0158 1.20278 0.01754 1.20625 C 0.01945 1.21042 0.02448 1.20996 0.025 1.21482 C 0.02639 1.23148 0.01476 1.24537 0.01007 1.2544 C -0.01024 1.29561 0.01389 1.24908 -0.00243 1.28959 C -0.0092 1.30672 -0.01007 1.29723 -0.01475 1.31598 C -0.02465 1.35556 -0.02222 1.38889 -0.02222 1.43449 " pathEditMode="relative" rAng="0" ptsTypes="fffffffffffffffffffA">
                                      <p:cBhvr>
                                        <p:cTn id="112" dur="1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66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1"/>
                                            </p:cond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0.00555 C 0.00399 0.1385 0.00365 0.28208 0.00191 0.42567 C 0.00139 0.46243 0.0026 0.52047 -0.00746 0.55908 C -0.01111 0.63862 -0.00625 0.60532 -0.01684 0.65989 C -0.01944 0.6733 -0.02934 0.68671 -0.02934 0.70035 C -0.03038 0.87122 -0.02934 1.04185 -0.02934 1.21272 " pathEditMode="relative" rAng="0" ptsTypes="fffffA">
                                      <p:cBhvr>
                                        <p:cTn id="114" dur="18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609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7 0.11307 C -0.0132 0.6985 0.00607 -0.29988 -0.0132 1.05642 C -0.01407 1.11954 -0.01302 1.10937 -0.02101 1.14729 C -0.02362 1.20625 -0.02622 1.26498 -0.02865 1.32393 C -0.029 1.32856 -0.03195 1.33272 -0.03264 1.33758 C -0.03316 1.34336 -0.03264 1.34937 -0.03264 1.35607 " pathEditMode="relative" rAng="0" ptsTypes="fffffA">
                                      <p:cBhvr>
                                        <p:cTn id="116" dur="2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4150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45 -4.04624E-7 C 0.01267 0.0585 0.0052 0.16046 0.021 0.23029 C 0.01961 0.25804 0.01944 0.28555 0.0177 0.31306 C 0.01597 0.34173 0.00434 0.36462 -0.00052 0.39191 C -0.00868 0.43676 -0.00157 0.41734 -0.01285 0.44231 C -0.02605 0.58613 -0.01841 0.48994 -0.01285 0.82081 C -0.01216 0.85711 0.0052 0.89341 0.00538 0.93133 C 0.00642 1.03121 0.00538 1.1311 0.00538 1.23145 " pathEditMode="relative" rAng="0" ptsTypes="fffffffA">
                                      <p:cBhvr>
                                        <p:cTn id="118" dur="2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616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2413 0.0296 C 0.0283 0.47006 0.0349 0.91099 0.0349 1.35168 " pathEditMode="relative" rAng="0" ptsTypes="fA">
                                      <p:cBhvr>
                                        <p:cTn id="120" dur="2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661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9"/>
                                            </p:cond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02 0.09514 C -0.03246 0.22292 -0.03454 0.33218 -0.02152 0.45393 C -0.02256 0.54977 -0.02309 0.64583 -0.02465 0.74167 C -0.02569 0.80694 -0.02361 0.84745 -0.0434 0.90023 C -0.05885 1.00324 -0.046 1.10926 -0.05902 1.21319 C -0.06006 1.28264 -0.0592 1.35208 -0.06215 1.42176 C -0.06232 1.42801 -0.06666 1.43264 -0.0684 1.43843 C -0.07673 1.46597 -0.07777 1.47616 -0.07777 1.50509 " pathEditMode="relative" rAng="0" ptsTypes="fffffffA">
                                      <p:cBhvr>
                                        <p:cTn id="122" dur="2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70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1"/>
                                            </p:cond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C 0.00104 0.00972 0.00104 0.01968 0.00313 0.02917 C 0.00417 0.03403 0.00764 0.03727 0.00938 0.04167 C 0.01076 0.0456 0.01094 0.05023 0.0125 0.05417 C 0.01615 0.06296 0.02083 0.07083 0.025 0.07917 C 0.02691 0.08287 0.02674 0.08773 0.02813 0.09167 C 0.02986 0.09606 0.03247 0.09977 0.03438 0.10417 C 0.03663 0.10949 0.03889 0.11505 0.04063 0.12083 C 0.04306 0.12894 0.04688 0.14583 0.04688 0.14583 C 0.06285 0.38056 0.05278 0.21528 0.04688 0.7706 C 0.0467 0.78218 0.04288 0.79282 0.04063 0.80417 C 0.03889 0.8125 0.03438 0.82917 0.03438 0.82917 C 0.03542 0.84167 0.03594 0.85417 0.0375 0.86667 C 0.03941 0.88241 0.04149 0.87708 0.04688 0.89167 C 0.04913 0.89769 0.05208 0.91551 0.05313 0.92083 C 0.05208 1.02778 0.05399 1.13495 0.05 1.24167 C 0.04965 1.24954 0.02899 1.27106 0.02813 1.27917 C 0.02552 1.30116 0.02813 1.32361 0.02813 1.34583 " pathEditMode="relative" ptsTypes="fffffffffffffffffA">
                                      <p:cBhvr>
                                        <p:cTn id="124" dur="2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3"/>
                                            </p:cond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5" presetID="0" presetClass="path" presetSubtype="0" repeatCount="200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7 4.79769E-6 C 0.01267 0.05109 0.00608 0.09086 -0.0151 0.1341 C -0.02188 0.14728 -0.02344 0.16231 -0.03021 0.17595 C -0.05955 0.32462 -0.04531 0.24046 -0.04531 0.56578 C -0.04531 0.80647 -0.04531 1.04763 -0.04531 1.28855 " pathEditMode="relative" rAng="0" ptsTypes="ffffA">
                                      <p:cBhvr>
                                        <p:cTn id="126" dur="19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6440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repeatCount="200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6996 0.00925 C 0.06389 0.01272 0.05573 0.01387 0.05208 0.01803 C 0.04548 0.02543 0.0401 0.04231 0.0401 0.04254 C 0.02378 0.26867 0.04653 0.4941 0.03437 0.72115 C 0.03351 0.73318 0.0184 0.74243 0.01042 0.75352 C 0.0066 0.75884 -0.00139 0.77017 -0.00139 0.7704 C -0.0191 0.83214 -0.0191 0.82243 0.00451 0.93364 C 0.0066 0.94335 0.02048 0.94983 0.0283 0.95861 C 0.03229 0.96231 0.0401 0.97063 0.0401 0.97133 C 0.03594 0.99514 0.02934 1.01665 0.02222 1.04023 C 0.02465 1.07722 0.03819 1.13433 0.0283 1.17526 C 0.03021 1.19167 0.02951 1.20809 0.03437 1.22474 C 0.03559 1.22936 0.04566 1.23167 0.04618 1.23676 C 0.04774 1.25318 0.04219 1.26936 0.0401 1.28601 C 0.0441 1.32971 0.04236 1.37387 0.05208 1.41665 C 0.05295 1.42081 0.06458 1.4185 0.06996 1.42081 C 0.0717 1.42127 0.06996 1.42358 0.06996 1.42497 " pathEditMode="relative" rAng="0" ptsTypes="ffffffffffffffffA">
                                      <p:cBhvr>
                                        <p:cTn id="128" dur="1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0" y="70800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5.78035E-8 C 0.0007 0.04809 0.00105 0.09642 0.00261 0.14451 C 0.00348 0.16786 0.00677 0.16624 0.01424 0.18705 C 0.01823 0.19792 0.02587 0.22058 0.02587 0.22081 C 0.02361 0.30358 0.02848 0.31237 0.01424 0.36925 C 0.00157 0.42035 0.01389 0.3704 0.00556 0.41595 C 0.004 0.42428 -0.00017 0.44116 -0.00017 0.44139 C 0.0033 0.52555 -0.00173 0.56832 0.01997 0.63237 C 0.01771 0.67468 0.01789 0.68324 0.00851 0.71746 C 0.00938 0.77526 0.00868 0.83353 0.01129 0.89133 C 0.01146 0.89642 0.01598 0.89919 0.01719 0.90381 C 0.0191 0.91237 0.01789 0.92139 0.01997 0.92925 C 0.02188 0.93618 0.02622 0.94058 0.02865 0.94636 C 0.03507 0.96139 0.03473 0.96416 0.0375 0.98035 C 0.03646 1.00046 0.03646 1.02058 0.03455 1.04 C 0.03351 1.04902 0.02865 1.06543 0.02865 1.06566 C 0.02778 1.12763 0.02587 1.19006 0.02587 1.25249 " pathEditMode="relative" rAng="0" ptsTypes="ffffffffffffffffA">
                                      <p:cBhvr>
                                        <p:cTn id="130" dur="2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6260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22 0.09157 C -0.07378 0.1607 -0.09704 0.08671 -0.08576 0.26451 C -0.08229 0.32347 -0.06145 0.38243 -0.05138 0.44024 C -0.04791 0.59006 -0.04461 0.74012 -0.0342 0.89041 C -0.03194 0.92648 -0.02222 0.96394 -0.01701 0.99977 C -0.01197 1.03816 -0.01493 1.02521 0.00018 1.05804 C 0.00191 1.0622 0.00591 1.07099 0.00591 1.07145 C 0.00122 1.18382 -0.00468 1.29596 -0.01128 1.40833 C -0.01805 1.51538 -0.01701 1.3896 -0.01701 1.43769 " pathEditMode="relative" rAng="0" ptsTypes="ffffffffA">
                                      <p:cBhvr>
                                        <p:cTn id="132" dur="18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70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1"/>
                                            </p:cond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3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89017E-6 C 0.01753 0.08532 -0.00278 0.15537 -0.01875 0.23422 C -0.02205 0.35329 -0.02639 0.47329 -0.01562 0.59167 C -0.01701 0.61757 -0.02066 0.643 -0.02187 0.6689 C -0.02795 0.80601 -0.01424 0.75167 -0.02812 0.80347 C -0.02552 0.84416 -0.02309 0.88231 -0.03125 0.92231 C -0.03576 1.01757 -0.03437 0.96578 -0.03437 1.07676 " pathEditMode="relative" rAng="0" ptsTypes="ffffffA">
                                      <p:cBhvr>
                                        <p:cTn id="134" dur="2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538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3"/>
                                            </p:cond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5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254 C 0.00139 0.08187 -0.00694 0.09251 0.01389 0.14685 C 0.01615 0.1716 0.0158 0.18131 0.0257 0.20005 C 0.03212 0.26642 0.03195 0.33279 0.04045 0.39894 C 0.03941 0.50092 0.03924 0.60338 0.0375 0.70513 C 0.03698 0.7352 0.02031 0.76318 0.00799 0.78561 C 0.00347 0.79394 -0.00052 0.80296 -0.00382 0.81267 C -0.00625 0.82007 -0.00955 0.83557 -0.00955 0.8358 C -0.00868 0.85592 -0.00729 0.87627 -0.00677 0.89685 C -0.00538 0.9438 -0.00555 0.99098 -0.00382 1.03839 C -0.00347 1.04764 0.00191 1.05597 0.00209 1.06522 C 0.00295 1.10199 0.00209 1.13899 0.00209 1.17623 " pathEditMode="relative" rAng="0" ptsTypes="fffffffffffA">
                                      <p:cBhvr>
                                        <p:cTn id="136" dur="19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58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5"/>
                                            </p:cond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7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77778E-6 -3.7037E-6 C 0.00052 0.03079 -0.00833 0.16945 0.0125 0.225 C 0.01615 0.25463 0.01858 0.31158 0.025 0.3375 C 0.02396 0.46922 0.02396 0.60139 0.02188 0.73311 C 0.02153 0.75996 0.00955 0.79098 0.00313 0.81644 C -0.00069 0.83148 -0.00625 0.86227 -0.00625 0.86227 C -0.00833 1.00278 0.03455 1.15787 -0.0125 1.28334 C -0.01458 1.28889 -0.01719 1.29398 -0.01875 1.29977 C -0.02674 1.32801 -0.01736 1.30533 -0.025 1.32917 C -0.02691 1.33496 -0.02899 1.34051 -0.03125 1.34561 C -0.03316 1.35023 -0.03594 1.35371 -0.0375 1.35834 C -0.04184 1.3713 -0.04219 1.38936 -0.05 1.4 " pathEditMode="relative" ptsTypes="fffffffffffA">
                                      <p:cBhvr>
                                        <p:cTn id="138" dur="18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7"/>
                                            </p:cond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9" presetID="0" presetClass="path" presetSubtype="0" repeatCount="200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712 0.06898 C -0.01736 0.19815 -0.00469 0.02708 -0.01423 0.31875 C -0.01475 0.33426 -0.02083 0.3537 -0.025 0.36829 C -0.02725 0.37593 -0.02986 0.38333 -0.03212 0.39074 C -0.03333 0.39468 -0.03576 0.40232 -0.03576 0.40232 C -0.03368 0.53449 -0.02795 0.60046 -0.03212 0.71389 C -0.03715 0.84792 -0.02795 0.79421 -0.03923 0.8537 C -0.03594 0.93657 -0.03559 1.01852 -0.03212 1.10093 C -0.03159 1.11597 -0.01666 1.12269 -0.01076 1.13519 C -0.00538 1.14676 -0.00712 1.15162 -0.00712 1.16551 " pathEditMode="relative" rAng="0" ptsTypes="fffffffffA">
                                      <p:cBhvr>
                                        <p:cTn id="140" dur="18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2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9"/>
                                            </p:cond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1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1702 -2.22222E-6 C -0.01511 0.06412 -0.01372 0.12801 -0.01146 0.19167 C -0.00868 0.2713 -0.01337 0.35162 0.02187 0.42732 C 0.01996 0.48727 0.02118 0.54722 0.01632 0.60718 C 0.01562 0.61574 0.0052 0.63125 0.0052 0.63148 C -0.0007 0.66551 -0.01303 0.69838 -0.02813 0.73125 C -0.03542 0.82338 -0.02813 0.91482 -0.02257 1.00695 C -0.02848 1.15093 -0.02813 1.10023 -0.02813 1.15903 " pathEditMode="relative" rAng="0" ptsTypes="fffffffA">
                                      <p:cBhvr>
                                        <p:cTn id="142" dur="30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57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1"/>
                                            </p:cond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3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10937 0.00231 C -0.10851 0.10661 -0.12205 0.2308 -0.09896 0.33626 C -0.09809 0.35592 -0.09826 0.37627 -0.09635 0.39454 C -0.09427 0.4179 -0.09062 0.41582 -0.08594 0.43409 C -0.08472 0.43964 -0.08489 0.44403 -0.08351 0.44981 C -0.06233 0.52683 -0.08281 0.44866 -0.06545 0.4963 C -0.04618 0.54833 -0.06927 0.49237 -0.05764 0.52775 C -0.04757 0.55782 -0.05642 0.52174 -0.04983 0.55111 C -0.05069 0.57632 -0.05035 0.60083 -0.05243 0.62627 C -0.05295 0.63066 -0.05625 0.63367 -0.05764 0.63783 C -0.06319 0.65495 -0.06614 0.67229 -0.07326 0.68825 C -0.09722 0.8351 -0.07639 0.68478 -0.0809 1.08534 C -0.08194 1.16859 -0.07778 1.14593 -0.08594 1.18386 C -0.08507 1.21415 -0.08871 1.28376 -0.07587 1.31313 C -0.07292 1.3351 -0.07101 1.358 -0.06805 1.37974 C -0.06684 1.38853 -0.06458 1.39616 -0.06285 1.40356 C -0.06198 1.40772 -0.06024 1.41582 -0.06024 1.41605 C -0.06302 1.42807 -0.06493 1.43686 -0.07326 1.44311 " pathEditMode="relative" rAng="0" ptsTypes="fffffffffffffffffA">
                                      <p:cBhvr>
                                        <p:cTn id="144" dur="26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7204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3"/>
                                            </p:cond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5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1372 0.01528 C -0.01737 0.0419 -0.02292 0.06458 -0.02865 0.08912 C -0.03056 0.09745 -0.0335 0.11504 -0.0335 0.11528 C -0.04202 0.21921 -0.05261 0.33518 -0.02865 0.4331 C -0.0231 0.45555 -0.01388 0.46967 -0.00624 0.48935 C -0.00416 0.50717 -0.00121 0.52384 0.00122 0.54097 C 0.00035 0.55995 0.00018 0.57847 -0.00121 0.59745 C -0.00225 0.61018 -0.0052 0.61227 -0.00868 0.62338 C -0.01545 0.64352 -0.02032 0.66088 -0.02362 0.68333 C -0.02239 0.73657 -0.01858 0.78958 -0.01858 0.84328 C -0.01858 0.88935 -0.0191 0.93565 -0.02118 0.98102 C -0.02152 0.99004 -0.02605 1.00717 -0.02605 1.00741 C -0.02517 1.01852 -0.02587 1.03102 -0.02362 1.04143 C -0.02013 1.05694 -0.01077 1.06713 -0.00382 1.07616 C -0.00295 1.08078 -0.00295 1.08565 -0.00121 1.08912 C 0.0007 1.09328 0.00573 1.09282 0.00626 1.09768 C 0.00764 1.11412 -0.00399 1.12801 -0.00868 1.1368 C -0.029 1.17708 -0.00487 1.13148 -0.02118 1.17083 C -0.02795 1.18796 -0.02882 1.1787 -0.0335 1.19699 C -0.0434 1.23588 -0.04098 1.26875 -0.04098 1.31412 " pathEditMode="relative" rAng="0" ptsTypes="fffffffffffffffffffA">
                                      <p:cBhvr>
                                        <p:cTn id="146" dur="25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64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5"/>
                                            </p:cond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7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2.5E-6 3.12139E-6 C -0.00104 0.13664 -0.00139 0.27329 -0.00313 0.40971 C -0.00365 0.44439 -0.00243 0.49965 -0.0125 0.53664 C -0.01615 0.61202 -0.01129 0.58034 -0.02188 0.63214 C -0.02448 0.64508 -0.03438 0.6578 -0.03438 0.67075 C -0.03542 0.83306 -0.03438 0.99514 -0.03438 1.15768 " pathEditMode="relative" rAng="0" ptsTypes="fffffA">
                                      <p:cBhvr>
                                        <p:cTn id="148" dur="23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5790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0764 0.07662 C -0.00399 0.66226 0.01528 -0.33611 -0.00399 1.02014 C -0.00486 1.0831 -0.00382 1.07291 -0.0118 1.11088 C -0.01441 1.1699 -0.01701 1.2287 -0.01944 1.2875 C -0.01979 1.29213 -0.02274 1.29629 -0.02343 1.30115 C -0.02396 1.30694 -0.02343 1.31296 -0.02343 1.31967 " pathEditMode="relative" rAng="0" ptsTypes="fffffA">
                                      <p:cBhvr>
                                        <p:cTn id="150" dur="3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4150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1145 -4.04624E-7 C 0.01267 0.0585 0.0052 0.16046 0.021 0.23029 C 0.01961 0.25804 0.01944 0.28555 0.0177 0.31306 C 0.01597 0.34173 0.00434 0.36462 -0.00052 0.39191 C -0.00868 0.43676 -0.00157 0.41734 -0.01285 0.44231 C -0.02605 0.58613 -0.01841 0.48994 -0.01285 0.82081 C -0.01216 0.85711 0.0052 0.89341 0.00538 0.93133 C 0.00642 1.03121 0.00538 1.1311 0.00538 1.23145 " pathEditMode="relative" rAng="0" ptsTypes="fffffffA">
                                      <p:cBhvr>
                                        <p:cTn id="152" dur="2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6160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2691 -0.00184 C -0.02396 0.44185 -0.01927 0.88555 -0.01927 1.32948 " pathEditMode="relative" rAng="0" ptsTypes="fA">
                                      <p:cBhvr>
                                        <p:cTn id="154" dur="2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" y="66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3"/>
                                            </p:cond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5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2.54335E-6 C 0.00105 0.00971 0.00105 0.01965 0.00313 0.02913 C 0.00417 0.03399 0.00764 0.03722 0.00938 0.04162 C 0.01077 0.04555 0.01094 0.05017 0.0125 0.0541 C 0.01615 0.06289 0.02084 0.07075 0.025 0.07907 C 0.02691 0.08277 0.02674 0.08763 0.02813 0.09156 C 0.02986 0.09595 0.03247 0.09988 0.03438 0.10427 C 0.03664 0.10959 0.03889 0.11514 0.04063 0.12092 C 0.04306 0.12901 0.04688 0.14589 0.04688 0.14612 C 0.06285 0.38034 0.05278 0.21526 0.04688 0.77063 C 0.04671 0.78219 0.04289 0.79283 0.04063 0.80416 C 0.03889 0.81248 0.03438 0.82913 0.03438 0.82936 C 0.03542 0.84162 0.03594 0.8541 0.0375 0.86659 C 0.03941 0.88231 0.0415 0.87699 0.04688 0.89156 C 0.04914 0.8978 0.05209 0.9156 0.05313 0.92092 C 0.05209 1.02774 0.054 1.13503 0.05 1.24162 C 0.04966 1.24948 0.029 1.27098 0.02813 1.27907 C 0.02552 1.30127 0.02813 1.3237 0.02813 1.34589 " pathEditMode="relative" rAng="0" ptsTypes="fffffffffffffffffA">
                                      <p:cBhvr>
                                        <p:cTn id="156" dur="2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" y="673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5"/>
                                            </p:cond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7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9 0.01549 C -0.02222 0.06497 -0.02882 0.10335 -0.05 0.14497 C -0.05677 0.15792 -0.05833 0.17225 -0.0651 0.18567 C -0.09445 0.32925 -0.08021 0.24786 -0.08021 0.56231 C -0.08021 0.79514 -0.08021 1.02798 -0.08021 1.26081 " pathEditMode="relative" rAng="0" ptsTypes="ffffA">
                                      <p:cBhvr>
                                        <p:cTn id="158" dur="2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6230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88889E-6 -3.46821E-6 C 0.00087 0.04763 0.00122 0.09549 0.00278 0.14289 C 0.00365 0.16578 0.00695 0.16417 0.01441 0.18451 C 0.01841 0.19538 0.02605 0.21804 0.02605 0.21804 C 0.02379 0.29966 0.02865 0.30844 0.01441 0.36486 C 0.00174 0.41549 0.01407 0.36578 0.00573 0.41087 C 0.00417 0.41896 -3.88889E-6 0.43607 -3.88889E-6 0.43607 C 0.00348 0.51954 -0.00156 0.56162 0.02014 0.62497 C 0.01789 0.66659 0.01806 0.67469 0.00868 0.70867 C 0.00955 0.76602 0.00886 0.82359 0.01146 0.8807 C 0.01164 0.88578 0.01615 0.88856 0.01737 0.89295 C 0.01927 0.90151 0.01806 0.91052 0.02014 0.91815 C 0.02205 0.92509 0.02639 0.92948 0.02882 0.93526 C 0.03525 0.94983 0.0349 0.9526 0.03768 0.96879 C 0.03664 0.98844 0.03664 1.00833 0.03473 1.02752 C 0.03368 1.0363 0.02882 1.05272 0.02882 1.05295 C 0.02796 1.11422 0.02605 1.17573 0.02605 1.23746 " pathEditMode="relative" rAng="0" ptsTypes="ffffffffffffffffA">
                                      <p:cBhvr>
                                        <p:cTn id="160" dur="2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6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宝宝生日快乐"/>
</p:tagLst>
</file>

<file path=ppt/theme/theme1.xml><?xml version="1.0" encoding="utf-8"?>
<a:theme xmlns:a="http://schemas.openxmlformats.org/drawingml/2006/main" name="第一PPT，www.1ppt.com">
  <a:themeElements>
    <a:clrScheme name="Default Design 1">
      <a:dk1>
        <a:srgbClr val="000000"/>
      </a:dk1>
      <a:lt1>
        <a:srgbClr val="FFFFFF"/>
      </a:lt1>
      <a:dk2>
        <a:srgbClr val="CC3300"/>
      </a:dk2>
      <a:lt2>
        <a:srgbClr val="808080"/>
      </a:lt2>
      <a:accent1>
        <a:srgbClr val="FF6161"/>
      </a:accent1>
      <a:accent2>
        <a:srgbClr val="FFC319"/>
      </a:accent2>
      <a:accent3>
        <a:srgbClr val="FFFFFF"/>
      </a:accent3>
      <a:accent4>
        <a:srgbClr val="000000"/>
      </a:accent4>
      <a:accent5>
        <a:srgbClr val="FFB7B7"/>
      </a:accent5>
      <a:accent6>
        <a:srgbClr val="E7B016"/>
      </a:accent6>
      <a:hlink>
        <a:srgbClr val="A8D02A"/>
      </a:hlink>
      <a:folHlink>
        <a:srgbClr val="5CB1FE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FFFFF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6666"/>
        </a:dk2>
        <a:lt2>
          <a:srgbClr val="808080"/>
        </a:lt2>
        <a:accent1>
          <a:srgbClr val="F8A230"/>
        </a:accent1>
        <a:accent2>
          <a:srgbClr val="5CACE2"/>
        </a:accent2>
        <a:accent3>
          <a:srgbClr val="FFFFFF"/>
        </a:accent3>
        <a:accent4>
          <a:srgbClr val="000000"/>
        </a:accent4>
        <a:accent5>
          <a:srgbClr val="FBCEAD"/>
        </a:accent5>
        <a:accent6>
          <a:srgbClr val="539BCD"/>
        </a:accent6>
        <a:hlink>
          <a:srgbClr val="E569A7"/>
        </a:hlink>
        <a:folHlink>
          <a:srgbClr val="95D8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8EEA3A"/>
        </a:accent1>
        <a:accent2>
          <a:srgbClr val="F97B90"/>
        </a:accent2>
        <a:accent3>
          <a:srgbClr val="FFFFFF"/>
        </a:accent3>
        <a:accent4>
          <a:srgbClr val="000000"/>
        </a:accent4>
        <a:accent5>
          <a:srgbClr val="C6F3AE"/>
        </a:accent5>
        <a:accent6>
          <a:srgbClr val="E26F82"/>
        </a:accent6>
        <a:hlink>
          <a:srgbClr val="5DC2F5"/>
        </a:hlink>
        <a:folHlink>
          <a:srgbClr val="FFA4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3272</TotalTime>
  <Words>251</Words>
  <Application>Microsoft Office PowerPoint</Application>
  <PresentationFormat>自定义</PresentationFormat>
  <Paragraphs>29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9" baseType="lpstr">
      <vt:lpstr>Amelia BT</vt:lpstr>
      <vt:lpstr>宋体</vt:lpstr>
      <vt:lpstr>微软雅黑</vt:lpstr>
      <vt:lpstr>Arial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宝宝生日快乐</dc:title>
  <dc:creator>第一PPT模板网：www.1ppt.com</dc:creator>
  <cp:keywords>第一PPT www.1ppt.com</cp:keywords>
  <cp:lastModifiedBy>faith123</cp:lastModifiedBy>
  <cp:revision>30</cp:revision>
  <dcterms:created xsi:type="dcterms:W3CDTF">2008-03-10T09:13:42Z</dcterms:created>
  <dcterms:modified xsi:type="dcterms:W3CDTF">2019-01-28T05:45:00Z</dcterms:modified>
</cp:coreProperties>
</file>