
<file path=[Content_Types].xml><?xml version="1.0" encoding="utf-8"?>
<Types xmlns="http://schemas.openxmlformats.org/package/2006/content-types">
  <Default Extension="mp3" ContentType="audio/unknown"/>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57" r:id="rId3"/>
    <p:sldId id="258" r:id="rId4"/>
    <p:sldId id="263" r:id="rId5"/>
    <p:sldId id="264" r:id="rId6"/>
    <p:sldId id="265" r:id="rId7"/>
    <p:sldId id="266" r:id="rId8"/>
    <p:sldId id="267" r:id="rId9"/>
    <p:sldId id="259" r:id="rId10"/>
    <p:sldId id="268" r:id="rId11"/>
    <p:sldId id="269" r:id="rId12"/>
    <p:sldId id="270" r:id="rId13"/>
    <p:sldId id="271" r:id="rId14"/>
    <p:sldId id="260" r:id="rId15"/>
    <p:sldId id="272" r:id="rId16"/>
    <p:sldId id="273" r:id="rId17"/>
    <p:sldId id="274" r:id="rId18"/>
    <p:sldId id="275" r:id="rId19"/>
    <p:sldId id="261" r:id="rId20"/>
    <p:sldId id="276" r:id="rId21"/>
    <p:sldId id="277" r:id="rId22"/>
    <p:sldId id="278" r:id="rId23"/>
    <p:sldId id="279" r:id="rId24"/>
    <p:sldId id="262"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2" d="100"/>
          <a:sy n="82" d="100"/>
        </p:scale>
        <p:origin x="-426" y="-9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D3C77B-89F9-450C-8D5E-A9EC978C748A}" type="datetimeFigureOut">
              <a:rPr lang="zh-CN" altLang="en-US" smtClean="0"/>
              <a:t>2018/1/10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0FEB97-F4F5-4154-AA15-EAA78E52351C}" type="slidenum">
              <a:rPr lang="zh-CN" altLang="en-US" smtClean="0"/>
              <a:t>‹#›</a:t>
            </a:fld>
            <a:endParaRPr lang="zh-CN" altLang="en-US"/>
          </a:p>
        </p:txBody>
      </p:sp>
    </p:spTree>
    <p:extLst>
      <p:ext uri="{BB962C8B-B14F-4D97-AF65-F5344CB8AC3E}">
        <p14:creationId xmlns:p14="http://schemas.microsoft.com/office/powerpoint/2010/main" val="27337143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F0FEB97-F4F5-4154-AA15-EAA78E52351C}" type="slidenum">
              <a:rPr lang="zh-CN" altLang="en-US" smtClean="0"/>
              <a:t>1</a:t>
            </a:fld>
            <a:endParaRPr lang="zh-CN" altLang="en-US"/>
          </a:p>
        </p:txBody>
      </p:sp>
    </p:spTree>
    <p:extLst>
      <p:ext uri="{BB962C8B-B14F-4D97-AF65-F5344CB8AC3E}">
        <p14:creationId xmlns:p14="http://schemas.microsoft.com/office/powerpoint/2010/main" val="7184030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F0FEB97-F4F5-4154-AA15-EAA78E52351C}" type="slidenum">
              <a:rPr lang="zh-CN" altLang="en-US" smtClean="0"/>
              <a:t>2</a:t>
            </a:fld>
            <a:endParaRPr lang="zh-CN" altLang="en-US"/>
          </a:p>
        </p:txBody>
      </p:sp>
    </p:spTree>
    <p:extLst>
      <p:ext uri="{BB962C8B-B14F-4D97-AF65-F5344CB8AC3E}">
        <p14:creationId xmlns:p14="http://schemas.microsoft.com/office/powerpoint/2010/main" val="15628361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F0FEB97-F4F5-4154-AA15-EAA78E52351C}" type="slidenum">
              <a:rPr lang="zh-CN" altLang="en-US" smtClean="0"/>
              <a:t>3</a:t>
            </a:fld>
            <a:endParaRPr lang="zh-CN" altLang="en-US"/>
          </a:p>
        </p:txBody>
      </p:sp>
    </p:spTree>
    <p:extLst>
      <p:ext uri="{BB962C8B-B14F-4D97-AF65-F5344CB8AC3E}">
        <p14:creationId xmlns:p14="http://schemas.microsoft.com/office/powerpoint/2010/main" val="6346272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514350"/>
            <a:ext cx="4572000" cy="257175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8244203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20697629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F0FEB97-F4F5-4154-AA15-EAA78E52351C}" type="slidenum">
              <a:rPr lang="zh-CN" altLang="en-US" smtClean="0"/>
              <a:t>6</a:t>
            </a:fld>
            <a:endParaRPr lang="zh-CN" altLang="en-US"/>
          </a:p>
        </p:txBody>
      </p:sp>
    </p:spTree>
    <p:extLst>
      <p:ext uri="{BB962C8B-B14F-4D97-AF65-F5344CB8AC3E}">
        <p14:creationId xmlns:p14="http://schemas.microsoft.com/office/powerpoint/2010/main" val="8336941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F0FEB97-F4F5-4154-AA15-EAA78E52351C}" type="slidenum">
              <a:rPr lang="zh-CN" altLang="en-US" smtClean="0"/>
              <a:t>7</a:t>
            </a:fld>
            <a:endParaRPr lang="zh-CN" altLang="en-US"/>
          </a:p>
        </p:txBody>
      </p:sp>
    </p:spTree>
    <p:extLst>
      <p:ext uri="{BB962C8B-B14F-4D97-AF65-F5344CB8AC3E}">
        <p14:creationId xmlns:p14="http://schemas.microsoft.com/office/powerpoint/2010/main" val="41605686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35398934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F0FEB97-F4F5-4154-AA15-EAA78E52351C}" type="slidenum">
              <a:rPr lang="zh-CN" altLang="en-US" smtClean="0"/>
              <a:t>9</a:t>
            </a:fld>
            <a:endParaRPr lang="zh-CN" altLang="en-US"/>
          </a:p>
        </p:txBody>
      </p:sp>
    </p:spTree>
    <p:extLst>
      <p:ext uri="{BB962C8B-B14F-4D97-AF65-F5344CB8AC3E}">
        <p14:creationId xmlns:p14="http://schemas.microsoft.com/office/powerpoint/2010/main" val="36406765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F0FEB97-F4F5-4154-AA15-EAA78E52351C}" type="slidenum">
              <a:rPr lang="zh-CN" altLang="en-US" smtClean="0"/>
              <a:t>10</a:t>
            </a:fld>
            <a:endParaRPr lang="zh-CN" altLang="en-US"/>
          </a:p>
        </p:txBody>
      </p:sp>
    </p:spTree>
    <p:extLst>
      <p:ext uri="{BB962C8B-B14F-4D97-AF65-F5344CB8AC3E}">
        <p14:creationId xmlns:p14="http://schemas.microsoft.com/office/powerpoint/2010/main" val="34757580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27360167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12234558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5371345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F0FEB97-F4F5-4154-AA15-EAA78E52351C}" type="slidenum">
              <a:rPr lang="zh-CN" altLang="en-US" smtClean="0"/>
              <a:t>14</a:t>
            </a:fld>
            <a:endParaRPr lang="zh-CN" altLang="en-US"/>
          </a:p>
        </p:txBody>
      </p:sp>
    </p:spTree>
    <p:extLst>
      <p:ext uri="{BB962C8B-B14F-4D97-AF65-F5344CB8AC3E}">
        <p14:creationId xmlns:p14="http://schemas.microsoft.com/office/powerpoint/2010/main" val="21655081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24332029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32494405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a:t>My First Template</a:t>
            </a:r>
          </a:p>
        </p:txBody>
      </p:sp>
    </p:spTree>
    <p:extLst>
      <p:ext uri="{BB962C8B-B14F-4D97-AF65-F5344CB8AC3E}">
        <p14:creationId xmlns:p14="http://schemas.microsoft.com/office/powerpoint/2010/main" val="28591032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F0FEB97-F4F5-4154-AA15-EAA78E52351C}" type="slidenum">
              <a:rPr lang="zh-CN" altLang="en-US" smtClean="0"/>
              <a:t>18</a:t>
            </a:fld>
            <a:endParaRPr lang="zh-CN" altLang="en-US"/>
          </a:p>
        </p:txBody>
      </p:sp>
    </p:spTree>
    <p:extLst>
      <p:ext uri="{BB962C8B-B14F-4D97-AF65-F5344CB8AC3E}">
        <p14:creationId xmlns:p14="http://schemas.microsoft.com/office/powerpoint/2010/main" val="32941700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F0FEB97-F4F5-4154-AA15-EAA78E52351C}" type="slidenum">
              <a:rPr lang="zh-CN" altLang="en-US" smtClean="0"/>
              <a:t>19</a:t>
            </a:fld>
            <a:endParaRPr lang="zh-CN" altLang="en-US"/>
          </a:p>
        </p:txBody>
      </p:sp>
    </p:spTree>
    <p:extLst>
      <p:ext uri="{BB962C8B-B14F-4D97-AF65-F5344CB8AC3E}">
        <p14:creationId xmlns:p14="http://schemas.microsoft.com/office/powerpoint/2010/main" val="10260916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14191518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F0FEB97-F4F5-4154-AA15-EAA78E52351C}" type="slidenum">
              <a:rPr lang="zh-CN" altLang="en-US" smtClean="0"/>
              <a:t>21</a:t>
            </a:fld>
            <a:endParaRPr lang="zh-CN" altLang="en-US"/>
          </a:p>
        </p:txBody>
      </p:sp>
    </p:spTree>
    <p:extLst>
      <p:ext uri="{BB962C8B-B14F-4D97-AF65-F5344CB8AC3E}">
        <p14:creationId xmlns:p14="http://schemas.microsoft.com/office/powerpoint/2010/main" val="26938487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F0FEB97-F4F5-4154-AA15-EAA78E52351C}" type="slidenum">
              <a:rPr lang="zh-CN" altLang="en-US" smtClean="0"/>
              <a:t>22</a:t>
            </a:fld>
            <a:endParaRPr lang="zh-CN" altLang="en-US"/>
          </a:p>
        </p:txBody>
      </p:sp>
    </p:spTree>
    <p:extLst>
      <p:ext uri="{BB962C8B-B14F-4D97-AF65-F5344CB8AC3E}">
        <p14:creationId xmlns:p14="http://schemas.microsoft.com/office/powerpoint/2010/main" val="11725650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a:t>My First Template</a:t>
            </a:r>
          </a:p>
        </p:txBody>
      </p:sp>
    </p:spTree>
    <p:extLst>
      <p:ext uri="{BB962C8B-B14F-4D97-AF65-F5344CB8AC3E}">
        <p14:creationId xmlns:p14="http://schemas.microsoft.com/office/powerpoint/2010/main" val="840430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F0FEB97-F4F5-4154-AA15-EAA78E52351C}" type="slidenum">
              <a:rPr lang="zh-CN" altLang="en-US" smtClean="0"/>
              <a:t>24</a:t>
            </a:fld>
            <a:endParaRPr lang="zh-CN" altLang="en-US"/>
          </a:p>
        </p:txBody>
      </p:sp>
    </p:spTree>
    <p:extLst>
      <p:ext uri="{BB962C8B-B14F-4D97-AF65-F5344CB8AC3E}">
        <p14:creationId xmlns:p14="http://schemas.microsoft.com/office/powerpoint/2010/main" val="23050693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7BAB08EA-5EEA-4FDC-8752-459C1FBE4CB6}"/>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xmlns="" id="{BBC930B4-6303-4D47-BF23-0C0845820A0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a:extLst>
              <a:ext uri="{FF2B5EF4-FFF2-40B4-BE49-F238E27FC236}">
                <a16:creationId xmlns:a16="http://schemas.microsoft.com/office/drawing/2014/main" xmlns="" id="{BB7EA1F0-CA1D-4D71-A835-EF2FC22B1262}"/>
              </a:ext>
            </a:extLst>
          </p:cNvPr>
          <p:cNvSpPr>
            <a:spLocks noGrp="1"/>
          </p:cNvSpPr>
          <p:nvPr>
            <p:ph type="dt" sz="half" idx="10"/>
          </p:nvPr>
        </p:nvSpPr>
        <p:spPr/>
        <p:txBody>
          <a:bodyPr/>
          <a:lstStyle/>
          <a:p>
            <a:fld id="{91D8FF17-0708-4564-B10F-084DE82F6A16}" type="datetimeFigureOut">
              <a:rPr lang="zh-CN" altLang="en-US" smtClean="0"/>
              <a:t>2018/1/10</a:t>
            </a:fld>
            <a:endParaRPr lang="zh-CN" altLang="en-US"/>
          </a:p>
        </p:txBody>
      </p:sp>
      <p:sp>
        <p:nvSpPr>
          <p:cNvPr id="5" name="页脚占位符 4">
            <a:extLst>
              <a:ext uri="{FF2B5EF4-FFF2-40B4-BE49-F238E27FC236}">
                <a16:creationId xmlns:a16="http://schemas.microsoft.com/office/drawing/2014/main" xmlns="" id="{F16564BD-E9E6-449F-907E-30C152E58A1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8BD504CC-18F9-48B6-93FA-3636FA6FF0E9}"/>
              </a:ext>
            </a:extLst>
          </p:cNvPr>
          <p:cNvSpPr>
            <a:spLocks noGrp="1"/>
          </p:cNvSpPr>
          <p:nvPr>
            <p:ph type="sldNum" sz="quarter" idx="12"/>
          </p:nvPr>
        </p:nvSpPr>
        <p:spPr/>
        <p:txBody>
          <a:bodyPr/>
          <a:lstStyle/>
          <a:p>
            <a:fld id="{E81A9357-31E2-4ADE-B19D-F575D5465055}" type="slidenum">
              <a:rPr lang="zh-CN" altLang="en-US" smtClean="0"/>
              <a:t>‹#›</a:t>
            </a:fld>
            <a:endParaRPr lang="zh-CN" altLang="en-US"/>
          </a:p>
        </p:txBody>
      </p:sp>
    </p:spTree>
    <p:extLst>
      <p:ext uri="{BB962C8B-B14F-4D97-AF65-F5344CB8AC3E}">
        <p14:creationId xmlns:p14="http://schemas.microsoft.com/office/powerpoint/2010/main" val="149000680"/>
      </p:ext>
    </p:extLst>
  </p:cSld>
  <p:clrMapOvr>
    <a:masterClrMapping/>
  </p:clrMapOvr>
  <p:transition spd="slow" advClick="0" advTm="3000">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0D0A4795-4E09-4572-85CC-06C624D5A5EE}"/>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97985D65-0B88-495E-AE06-276AA639AD28}"/>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BC92F8D2-6C1C-4297-A784-BD97FB72B45D}"/>
              </a:ext>
            </a:extLst>
          </p:cNvPr>
          <p:cNvSpPr>
            <a:spLocks noGrp="1"/>
          </p:cNvSpPr>
          <p:nvPr>
            <p:ph type="dt" sz="half" idx="10"/>
          </p:nvPr>
        </p:nvSpPr>
        <p:spPr/>
        <p:txBody>
          <a:bodyPr/>
          <a:lstStyle/>
          <a:p>
            <a:fld id="{91D8FF17-0708-4564-B10F-084DE82F6A16}" type="datetimeFigureOut">
              <a:rPr lang="zh-CN" altLang="en-US" smtClean="0"/>
              <a:t>2018/1/10</a:t>
            </a:fld>
            <a:endParaRPr lang="zh-CN" altLang="en-US"/>
          </a:p>
        </p:txBody>
      </p:sp>
      <p:sp>
        <p:nvSpPr>
          <p:cNvPr id="5" name="页脚占位符 4">
            <a:extLst>
              <a:ext uri="{FF2B5EF4-FFF2-40B4-BE49-F238E27FC236}">
                <a16:creationId xmlns:a16="http://schemas.microsoft.com/office/drawing/2014/main" xmlns="" id="{410B1C0D-5B47-4B6C-B2C3-A26178713252}"/>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6E5BC04D-7221-4903-ADE4-1D7414916528}"/>
              </a:ext>
            </a:extLst>
          </p:cNvPr>
          <p:cNvSpPr>
            <a:spLocks noGrp="1"/>
          </p:cNvSpPr>
          <p:nvPr>
            <p:ph type="sldNum" sz="quarter" idx="12"/>
          </p:nvPr>
        </p:nvSpPr>
        <p:spPr/>
        <p:txBody>
          <a:bodyPr/>
          <a:lstStyle/>
          <a:p>
            <a:fld id="{E81A9357-31E2-4ADE-B19D-F575D5465055}" type="slidenum">
              <a:rPr lang="zh-CN" altLang="en-US" smtClean="0"/>
              <a:t>‹#›</a:t>
            </a:fld>
            <a:endParaRPr lang="zh-CN" altLang="en-US"/>
          </a:p>
        </p:txBody>
      </p:sp>
    </p:spTree>
    <p:extLst>
      <p:ext uri="{BB962C8B-B14F-4D97-AF65-F5344CB8AC3E}">
        <p14:creationId xmlns:p14="http://schemas.microsoft.com/office/powerpoint/2010/main" val="2017155985"/>
      </p:ext>
    </p:extLst>
  </p:cSld>
  <p:clrMapOvr>
    <a:masterClrMapping/>
  </p:clrMapOvr>
  <p:transition spd="slow" advClick="0" advTm="3000">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6E81D80E-F99F-438C-A204-BBF8BC95BA0A}"/>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xmlns="" id="{38B864C1-C043-4A05-84D2-4334A895109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xmlns="" id="{562C3DAE-5EE2-4828-8A28-685C9885BE61}"/>
              </a:ext>
            </a:extLst>
          </p:cNvPr>
          <p:cNvSpPr>
            <a:spLocks noGrp="1"/>
          </p:cNvSpPr>
          <p:nvPr>
            <p:ph type="dt" sz="half" idx="10"/>
          </p:nvPr>
        </p:nvSpPr>
        <p:spPr/>
        <p:txBody>
          <a:bodyPr/>
          <a:lstStyle/>
          <a:p>
            <a:fld id="{91D8FF17-0708-4564-B10F-084DE82F6A16}" type="datetimeFigureOut">
              <a:rPr lang="zh-CN" altLang="en-US" smtClean="0"/>
              <a:t>2018/1/10</a:t>
            </a:fld>
            <a:endParaRPr lang="zh-CN" altLang="en-US"/>
          </a:p>
        </p:txBody>
      </p:sp>
      <p:sp>
        <p:nvSpPr>
          <p:cNvPr id="5" name="页脚占位符 4">
            <a:extLst>
              <a:ext uri="{FF2B5EF4-FFF2-40B4-BE49-F238E27FC236}">
                <a16:creationId xmlns:a16="http://schemas.microsoft.com/office/drawing/2014/main" xmlns="" id="{27F01B0C-3614-44F8-B33A-2A6CCBED95A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66A469AD-8F81-43FE-ABA1-2E91455728D6}"/>
              </a:ext>
            </a:extLst>
          </p:cNvPr>
          <p:cNvSpPr>
            <a:spLocks noGrp="1"/>
          </p:cNvSpPr>
          <p:nvPr>
            <p:ph type="sldNum" sz="quarter" idx="12"/>
          </p:nvPr>
        </p:nvSpPr>
        <p:spPr/>
        <p:txBody>
          <a:bodyPr/>
          <a:lstStyle/>
          <a:p>
            <a:fld id="{E81A9357-31E2-4ADE-B19D-F575D5465055}" type="slidenum">
              <a:rPr lang="zh-CN" altLang="en-US" smtClean="0"/>
              <a:t>‹#›</a:t>
            </a:fld>
            <a:endParaRPr lang="zh-CN" altLang="en-US"/>
          </a:p>
        </p:txBody>
      </p:sp>
    </p:spTree>
    <p:extLst>
      <p:ext uri="{BB962C8B-B14F-4D97-AF65-F5344CB8AC3E}">
        <p14:creationId xmlns:p14="http://schemas.microsoft.com/office/powerpoint/2010/main" val="2883003460"/>
      </p:ext>
    </p:extLst>
  </p:cSld>
  <p:clrMapOvr>
    <a:masterClrMapping/>
  </p:clrMapOvr>
  <p:transition spd="slow" advClick="0" advTm="3000">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768889A0-2D60-4FD9-983A-FBDF5085A6D2}"/>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721D97BA-A35D-460B-80B3-FC1974EEA054}"/>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xmlns="" id="{958B36FA-0012-493A-923F-7AB16D4AE7F4}"/>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xmlns="" id="{48296C58-D8A7-463B-AAAD-4BEE6ED470C6}"/>
              </a:ext>
            </a:extLst>
          </p:cNvPr>
          <p:cNvSpPr>
            <a:spLocks noGrp="1"/>
          </p:cNvSpPr>
          <p:nvPr>
            <p:ph type="dt" sz="half" idx="10"/>
          </p:nvPr>
        </p:nvSpPr>
        <p:spPr/>
        <p:txBody>
          <a:bodyPr/>
          <a:lstStyle/>
          <a:p>
            <a:fld id="{91D8FF17-0708-4564-B10F-084DE82F6A16}" type="datetimeFigureOut">
              <a:rPr lang="zh-CN" altLang="en-US" smtClean="0"/>
              <a:t>2018/1/10</a:t>
            </a:fld>
            <a:endParaRPr lang="zh-CN" altLang="en-US"/>
          </a:p>
        </p:txBody>
      </p:sp>
      <p:sp>
        <p:nvSpPr>
          <p:cNvPr id="6" name="页脚占位符 5">
            <a:extLst>
              <a:ext uri="{FF2B5EF4-FFF2-40B4-BE49-F238E27FC236}">
                <a16:creationId xmlns:a16="http://schemas.microsoft.com/office/drawing/2014/main" xmlns="" id="{D79F8FD4-2CE4-4293-AF90-1596A6E4CA03}"/>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8F13D5C8-46D8-4A19-B67A-40B7D8E4CAF0}"/>
              </a:ext>
            </a:extLst>
          </p:cNvPr>
          <p:cNvSpPr>
            <a:spLocks noGrp="1"/>
          </p:cNvSpPr>
          <p:nvPr>
            <p:ph type="sldNum" sz="quarter" idx="12"/>
          </p:nvPr>
        </p:nvSpPr>
        <p:spPr/>
        <p:txBody>
          <a:bodyPr/>
          <a:lstStyle/>
          <a:p>
            <a:fld id="{E81A9357-31E2-4ADE-B19D-F575D5465055}" type="slidenum">
              <a:rPr lang="zh-CN" altLang="en-US" smtClean="0"/>
              <a:t>‹#›</a:t>
            </a:fld>
            <a:endParaRPr lang="zh-CN" altLang="en-US"/>
          </a:p>
        </p:txBody>
      </p:sp>
    </p:spTree>
    <p:extLst>
      <p:ext uri="{BB962C8B-B14F-4D97-AF65-F5344CB8AC3E}">
        <p14:creationId xmlns:p14="http://schemas.microsoft.com/office/powerpoint/2010/main" val="1989492031"/>
      </p:ext>
    </p:extLst>
  </p:cSld>
  <p:clrMapOvr>
    <a:masterClrMapping/>
  </p:clrMapOvr>
  <p:transition spd="slow" advClick="0" advTm="3000">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809812C3-632F-4F32-9F73-150504DD3B5A}"/>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xmlns="" id="{9D0B2B4B-9A2E-411E-B1F3-A909639DEF7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xmlns="" id="{CC1A6023-D621-40BD-97BA-55621177B751}"/>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xmlns="" id="{6410E52D-B3B7-48C9-A480-716C7D8FFB6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xmlns="" id="{DA53DA26-108D-48DF-900B-95DCF4E73DBF}"/>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xmlns="" id="{F3875616-D540-4343-9A55-4692E7847EC0}"/>
              </a:ext>
            </a:extLst>
          </p:cNvPr>
          <p:cNvSpPr>
            <a:spLocks noGrp="1"/>
          </p:cNvSpPr>
          <p:nvPr>
            <p:ph type="dt" sz="half" idx="10"/>
          </p:nvPr>
        </p:nvSpPr>
        <p:spPr/>
        <p:txBody>
          <a:bodyPr/>
          <a:lstStyle/>
          <a:p>
            <a:fld id="{91D8FF17-0708-4564-B10F-084DE82F6A16}" type="datetimeFigureOut">
              <a:rPr lang="zh-CN" altLang="en-US" smtClean="0"/>
              <a:t>2018/1/10</a:t>
            </a:fld>
            <a:endParaRPr lang="zh-CN" altLang="en-US"/>
          </a:p>
        </p:txBody>
      </p:sp>
      <p:sp>
        <p:nvSpPr>
          <p:cNvPr id="8" name="页脚占位符 7">
            <a:extLst>
              <a:ext uri="{FF2B5EF4-FFF2-40B4-BE49-F238E27FC236}">
                <a16:creationId xmlns:a16="http://schemas.microsoft.com/office/drawing/2014/main" xmlns="" id="{D3749403-F02E-4134-98C6-9A19C711715D}"/>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xmlns="" id="{C9293B82-8634-465A-902E-67F89FCEEA79}"/>
              </a:ext>
            </a:extLst>
          </p:cNvPr>
          <p:cNvSpPr>
            <a:spLocks noGrp="1"/>
          </p:cNvSpPr>
          <p:nvPr>
            <p:ph type="sldNum" sz="quarter" idx="12"/>
          </p:nvPr>
        </p:nvSpPr>
        <p:spPr/>
        <p:txBody>
          <a:bodyPr/>
          <a:lstStyle/>
          <a:p>
            <a:fld id="{E81A9357-31E2-4ADE-B19D-F575D5465055}" type="slidenum">
              <a:rPr lang="zh-CN" altLang="en-US" smtClean="0"/>
              <a:t>‹#›</a:t>
            </a:fld>
            <a:endParaRPr lang="zh-CN" altLang="en-US"/>
          </a:p>
        </p:txBody>
      </p:sp>
    </p:spTree>
    <p:extLst>
      <p:ext uri="{BB962C8B-B14F-4D97-AF65-F5344CB8AC3E}">
        <p14:creationId xmlns:p14="http://schemas.microsoft.com/office/powerpoint/2010/main" val="3509553328"/>
      </p:ext>
    </p:extLst>
  </p:cSld>
  <p:clrMapOvr>
    <a:masterClrMapping/>
  </p:clrMapOvr>
  <p:transition spd="slow" advClick="0" advTm="3000">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938989773"/>
      </p:ext>
    </p:extLst>
  </p:cSld>
  <p:clrMapOvr>
    <a:masterClrMapping/>
  </p:clrMapOvr>
  <p:transition spd="slow" advClick="0" advTm="3000">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5746F7BE-94BC-4874-B687-4C42E3E435CE}"/>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xmlns="" id="{8EE05847-4061-4D9A-BBA5-5E82A2C0E672}"/>
              </a:ext>
            </a:extLst>
          </p:cNvPr>
          <p:cNvSpPr>
            <a:spLocks noGrp="1"/>
          </p:cNvSpPr>
          <p:nvPr>
            <p:ph type="dt" sz="half" idx="10"/>
          </p:nvPr>
        </p:nvSpPr>
        <p:spPr/>
        <p:txBody>
          <a:bodyPr/>
          <a:lstStyle/>
          <a:p>
            <a:fld id="{91D8FF17-0708-4564-B10F-084DE82F6A16}" type="datetimeFigureOut">
              <a:rPr lang="zh-CN" altLang="en-US" smtClean="0"/>
              <a:t>2018/1/10</a:t>
            </a:fld>
            <a:endParaRPr lang="zh-CN" altLang="en-US"/>
          </a:p>
        </p:txBody>
      </p:sp>
      <p:sp>
        <p:nvSpPr>
          <p:cNvPr id="4" name="页脚占位符 3">
            <a:extLst>
              <a:ext uri="{FF2B5EF4-FFF2-40B4-BE49-F238E27FC236}">
                <a16:creationId xmlns:a16="http://schemas.microsoft.com/office/drawing/2014/main" xmlns="" id="{CAEA7647-9863-4E34-9C2A-B5E8238AFE7F}"/>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xmlns="" id="{387526C9-0A79-4851-B205-D900E720C569}"/>
              </a:ext>
            </a:extLst>
          </p:cNvPr>
          <p:cNvSpPr>
            <a:spLocks noGrp="1"/>
          </p:cNvSpPr>
          <p:nvPr>
            <p:ph type="sldNum" sz="quarter" idx="12"/>
          </p:nvPr>
        </p:nvSpPr>
        <p:spPr/>
        <p:txBody>
          <a:bodyPr/>
          <a:lstStyle/>
          <a:p>
            <a:fld id="{E81A9357-31E2-4ADE-B19D-F575D5465055}" type="slidenum">
              <a:rPr lang="zh-CN" altLang="en-US" smtClean="0"/>
              <a:t>‹#›</a:t>
            </a:fld>
            <a:endParaRPr lang="zh-CN" altLang="en-US"/>
          </a:p>
        </p:txBody>
      </p:sp>
    </p:spTree>
    <p:extLst>
      <p:ext uri="{BB962C8B-B14F-4D97-AF65-F5344CB8AC3E}">
        <p14:creationId xmlns:p14="http://schemas.microsoft.com/office/powerpoint/2010/main" val="188769503"/>
      </p:ext>
    </p:extLst>
  </p:cSld>
  <p:clrMapOvr>
    <a:masterClrMapping/>
  </p:clrMapOvr>
  <p:transition spd="slow" advClick="0" advTm="3000">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xmlns="" id="{93298BE9-E46B-4209-810D-A8E2AF1E0324}"/>
              </a:ext>
            </a:extLst>
          </p:cNvPr>
          <p:cNvSpPr/>
          <p:nvPr userDrawn="1"/>
        </p:nvSpPr>
        <p:spPr>
          <a:xfrm>
            <a:off x="0" y="6625772"/>
            <a:ext cx="12192000" cy="2322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直角三角形 5">
            <a:extLst>
              <a:ext uri="{FF2B5EF4-FFF2-40B4-BE49-F238E27FC236}">
                <a16:creationId xmlns:a16="http://schemas.microsoft.com/office/drawing/2014/main" xmlns="" id="{B07F7F00-5579-4660-81AE-235DF657D22F}"/>
              </a:ext>
            </a:extLst>
          </p:cNvPr>
          <p:cNvSpPr/>
          <p:nvPr userDrawn="1"/>
        </p:nvSpPr>
        <p:spPr>
          <a:xfrm rot="16200000">
            <a:off x="11183257" y="5849257"/>
            <a:ext cx="1008743" cy="1008743"/>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六边形 6">
            <a:extLst>
              <a:ext uri="{FF2B5EF4-FFF2-40B4-BE49-F238E27FC236}">
                <a16:creationId xmlns:a16="http://schemas.microsoft.com/office/drawing/2014/main" xmlns="" id="{2B3161E7-BB28-4D67-B726-1F1436458CFA}"/>
              </a:ext>
            </a:extLst>
          </p:cNvPr>
          <p:cNvSpPr/>
          <p:nvPr userDrawn="1"/>
        </p:nvSpPr>
        <p:spPr>
          <a:xfrm>
            <a:off x="94726" y="151100"/>
            <a:ext cx="798288" cy="688179"/>
          </a:xfrm>
          <a:prstGeom prst="hexag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13" name="内容占位符 12">
            <a:extLst>
              <a:ext uri="{FF2B5EF4-FFF2-40B4-BE49-F238E27FC236}">
                <a16:creationId xmlns:a16="http://schemas.microsoft.com/office/drawing/2014/main" xmlns="" id="{E7501567-5B64-4469-BD98-E4FEFDA7A7C4}"/>
              </a:ext>
            </a:extLst>
          </p:cNvPr>
          <p:cNvSpPr>
            <a:spLocks noGrp="1"/>
          </p:cNvSpPr>
          <p:nvPr>
            <p:ph sz="quarter" idx="10" hasCustomPrompt="1"/>
          </p:nvPr>
        </p:nvSpPr>
        <p:spPr>
          <a:xfrm>
            <a:off x="192862" y="163872"/>
            <a:ext cx="672910" cy="662634"/>
          </a:xfrm>
        </p:spPr>
        <p:txBody>
          <a:bodyPr>
            <a:noAutofit/>
          </a:bodyPr>
          <a:lstStyle>
            <a:lvl1pPr marL="0" indent="0" algn="ctr">
              <a:buFontTx/>
              <a:buNone/>
              <a:defRPr sz="40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zh-CN" altLang="en-US" dirty="0"/>
              <a:t>礼</a:t>
            </a:r>
          </a:p>
        </p:txBody>
      </p:sp>
      <p:sp>
        <p:nvSpPr>
          <p:cNvPr id="28" name="六边形 27">
            <a:extLst>
              <a:ext uri="{FF2B5EF4-FFF2-40B4-BE49-F238E27FC236}">
                <a16:creationId xmlns:a16="http://schemas.microsoft.com/office/drawing/2014/main" xmlns="" id="{449F616A-3B77-4610-AE56-7147D509CF52}"/>
              </a:ext>
            </a:extLst>
          </p:cNvPr>
          <p:cNvSpPr/>
          <p:nvPr userDrawn="1"/>
        </p:nvSpPr>
        <p:spPr>
          <a:xfrm>
            <a:off x="732493" y="163871"/>
            <a:ext cx="798288" cy="688179"/>
          </a:xfrm>
          <a:prstGeom prst="hexagon">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30" name="六边形 29">
            <a:extLst>
              <a:ext uri="{FF2B5EF4-FFF2-40B4-BE49-F238E27FC236}">
                <a16:creationId xmlns:a16="http://schemas.microsoft.com/office/drawing/2014/main" xmlns="" id="{AD84B1A6-46BE-4ED5-A32F-0F10B5C5CAEA}"/>
              </a:ext>
            </a:extLst>
          </p:cNvPr>
          <p:cNvSpPr/>
          <p:nvPr userDrawn="1"/>
        </p:nvSpPr>
        <p:spPr>
          <a:xfrm>
            <a:off x="1375512" y="163871"/>
            <a:ext cx="798288" cy="688179"/>
          </a:xfrm>
          <a:prstGeom prst="hexag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32" name="六边形 31">
            <a:extLst>
              <a:ext uri="{FF2B5EF4-FFF2-40B4-BE49-F238E27FC236}">
                <a16:creationId xmlns:a16="http://schemas.microsoft.com/office/drawing/2014/main" xmlns="" id="{411CC3EE-6A2F-4591-9CC6-458AD87A42E0}"/>
              </a:ext>
            </a:extLst>
          </p:cNvPr>
          <p:cNvSpPr/>
          <p:nvPr userDrawn="1"/>
        </p:nvSpPr>
        <p:spPr>
          <a:xfrm>
            <a:off x="2070778" y="176642"/>
            <a:ext cx="798288" cy="688179"/>
          </a:xfrm>
          <a:prstGeom prst="hexagon">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34" name="六边形 33">
            <a:extLst>
              <a:ext uri="{FF2B5EF4-FFF2-40B4-BE49-F238E27FC236}">
                <a16:creationId xmlns:a16="http://schemas.microsoft.com/office/drawing/2014/main" xmlns="" id="{E3D8A0C4-A83D-40BC-BF7B-A8503FE0C217}"/>
              </a:ext>
            </a:extLst>
          </p:cNvPr>
          <p:cNvSpPr/>
          <p:nvPr userDrawn="1"/>
        </p:nvSpPr>
        <p:spPr>
          <a:xfrm>
            <a:off x="2760315" y="176644"/>
            <a:ext cx="798288" cy="688179"/>
          </a:xfrm>
          <a:prstGeom prst="hexag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37" name="任意多边形: 形状 36">
            <a:extLst>
              <a:ext uri="{FF2B5EF4-FFF2-40B4-BE49-F238E27FC236}">
                <a16:creationId xmlns:a16="http://schemas.microsoft.com/office/drawing/2014/main" xmlns="" id="{BC465986-4E5C-4F25-8741-5C724246BA47}"/>
              </a:ext>
            </a:extLst>
          </p:cNvPr>
          <p:cNvSpPr/>
          <p:nvPr userDrawn="1"/>
        </p:nvSpPr>
        <p:spPr>
          <a:xfrm>
            <a:off x="11134342" y="289780"/>
            <a:ext cx="637418" cy="549499"/>
          </a:xfrm>
          <a:custGeom>
            <a:avLst/>
            <a:gdLst>
              <a:gd name="connsiteX0" fmla="*/ 919019 w 1838037"/>
              <a:gd name="connsiteY0" fmla="*/ 603392 h 1584515"/>
              <a:gd name="connsiteX1" fmla="*/ 574964 w 1838037"/>
              <a:gd name="connsiteY1" fmla="*/ 1196589 h 1584515"/>
              <a:gd name="connsiteX2" fmla="*/ 1263073 w 1838037"/>
              <a:gd name="connsiteY2" fmla="*/ 1196589 h 1584515"/>
              <a:gd name="connsiteX3" fmla="*/ 919019 w 1838037"/>
              <a:gd name="connsiteY3" fmla="*/ 0 h 1584515"/>
              <a:gd name="connsiteX4" fmla="*/ 1838037 w 1838037"/>
              <a:gd name="connsiteY4" fmla="*/ 1584515 h 1584515"/>
              <a:gd name="connsiteX5" fmla="*/ 0 w 1838037"/>
              <a:gd name="connsiteY5" fmla="*/ 1584515 h 1584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8037" h="1584515">
                <a:moveTo>
                  <a:pt x="919019" y="603392"/>
                </a:moveTo>
                <a:lnTo>
                  <a:pt x="574964" y="1196589"/>
                </a:lnTo>
                <a:lnTo>
                  <a:pt x="1263073" y="1196589"/>
                </a:lnTo>
                <a:close/>
                <a:moveTo>
                  <a:pt x="919019" y="0"/>
                </a:moveTo>
                <a:lnTo>
                  <a:pt x="1838037" y="1584515"/>
                </a:lnTo>
                <a:lnTo>
                  <a:pt x="0" y="1584515"/>
                </a:lnTo>
                <a:close/>
              </a:path>
            </a:pathLst>
          </a:cu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任意多边形: 形状 37">
            <a:extLst>
              <a:ext uri="{FF2B5EF4-FFF2-40B4-BE49-F238E27FC236}">
                <a16:creationId xmlns:a16="http://schemas.microsoft.com/office/drawing/2014/main" xmlns="" id="{E9CD760D-F069-414F-B8C4-B47A0A77D6B6}"/>
              </a:ext>
            </a:extLst>
          </p:cNvPr>
          <p:cNvSpPr/>
          <p:nvPr userDrawn="1"/>
        </p:nvSpPr>
        <p:spPr>
          <a:xfrm rot="5400000">
            <a:off x="11662990" y="90049"/>
            <a:ext cx="568196" cy="489824"/>
          </a:xfrm>
          <a:custGeom>
            <a:avLst/>
            <a:gdLst>
              <a:gd name="connsiteX0" fmla="*/ 919019 w 1838037"/>
              <a:gd name="connsiteY0" fmla="*/ 603392 h 1584515"/>
              <a:gd name="connsiteX1" fmla="*/ 574964 w 1838037"/>
              <a:gd name="connsiteY1" fmla="*/ 1196589 h 1584515"/>
              <a:gd name="connsiteX2" fmla="*/ 1263073 w 1838037"/>
              <a:gd name="connsiteY2" fmla="*/ 1196589 h 1584515"/>
              <a:gd name="connsiteX3" fmla="*/ 919019 w 1838037"/>
              <a:gd name="connsiteY3" fmla="*/ 0 h 1584515"/>
              <a:gd name="connsiteX4" fmla="*/ 1838037 w 1838037"/>
              <a:gd name="connsiteY4" fmla="*/ 1584515 h 1584515"/>
              <a:gd name="connsiteX5" fmla="*/ 0 w 1838037"/>
              <a:gd name="connsiteY5" fmla="*/ 1584515 h 1584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8037" h="1584515">
                <a:moveTo>
                  <a:pt x="919019" y="603392"/>
                </a:moveTo>
                <a:lnTo>
                  <a:pt x="574964" y="1196589"/>
                </a:lnTo>
                <a:lnTo>
                  <a:pt x="1263073" y="1196589"/>
                </a:lnTo>
                <a:close/>
                <a:moveTo>
                  <a:pt x="919019" y="0"/>
                </a:moveTo>
                <a:lnTo>
                  <a:pt x="1838037" y="1584515"/>
                </a:lnTo>
                <a:lnTo>
                  <a:pt x="0" y="158451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内容占位符 12">
            <a:extLst>
              <a:ext uri="{FF2B5EF4-FFF2-40B4-BE49-F238E27FC236}">
                <a16:creationId xmlns:a16="http://schemas.microsoft.com/office/drawing/2014/main" xmlns="" id="{323FAE36-934A-453E-BB6A-1C68FF3788A4}"/>
              </a:ext>
            </a:extLst>
          </p:cNvPr>
          <p:cNvSpPr>
            <a:spLocks noGrp="1"/>
          </p:cNvSpPr>
          <p:nvPr>
            <p:ph sz="quarter" idx="11" hasCustomPrompt="1"/>
          </p:nvPr>
        </p:nvSpPr>
        <p:spPr>
          <a:xfrm>
            <a:off x="795182" y="176643"/>
            <a:ext cx="672910" cy="662634"/>
          </a:xfrm>
        </p:spPr>
        <p:txBody>
          <a:bodyPr>
            <a:noAutofit/>
          </a:bodyPr>
          <a:lstStyle>
            <a:lvl1pPr marL="0" indent="0" algn="ctr">
              <a:buFontTx/>
              <a:buNone/>
              <a:defRPr sz="40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zh-CN" altLang="en-US" dirty="0"/>
              <a:t>礼</a:t>
            </a:r>
          </a:p>
        </p:txBody>
      </p:sp>
      <p:sp>
        <p:nvSpPr>
          <p:cNvPr id="40" name="内容占位符 12">
            <a:extLst>
              <a:ext uri="{FF2B5EF4-FFF2-40B4-BE49-F238E27FC236}">
                <a16:creationId xmlns:a16="http://schemas.microsoft.com/office/drawing/2014/main" xmlns="" id="{3524F0A3-ECD3-423D-8B7A-123A492F0C26}"/>
              </a:ext>
            </a:extLst>
          </p:cNvPr>
          <p:cNvSpPr>
            <a:spLocks noGrp="1"/>
          </p:cNvSpPr>
          <p:nvPr>
            <p:ph sz="quarter" idx="12" hasCustomPrompt="1"/>
          </p:nvPr>
        </p:nvSpPr>
        <p:spPr>
          <a:xfrm>
            <a:off x="1438201" y="176643"/>
            <a:ext cx="672910" cy="662634"/>
          </a:xfrm>
        </p:spPr>
        <p:txBody>
          <a:bodyPr>
            <a:noAutofit/>
          </a:bodyPr>
          <a:lstStyle>
            <a:lvl1pPr marL="0" indent="0" algn="ctr">
              <a:buFontTx/>
              <a:buNone/>
              <a:defRPr sz="40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zh-CN" altLang="en-US" dirty="0"/>
              <a:t>礼</a:t>
            </a:r>
          </a:p>
        </p:txBody>
      </p:sp>
      <p:sp>
        <p:nvSpPr>
          <p:cNvPr id="41" name="内容占位符 12">
            <a:extLst>
              <a:ext uri="{FF2B5EF4-FFF2-40B4-BE49-F238E27FC236}">
                <a16:creationId xmlns:a16="http://schemas.microsoft.com/office/drawing/2014/main" xmlns="" id="{28B16EBF-9A34-4DD2-9508-4B261D382E07}"/>
              </a:ext>
            </a:extLst>
          </p:cNvPr>
          <p:cNvSpPr>
            <a:spLocks noGrp="1"/>
          </p:cNvSpPr>
          <p:nvPr>
            <p:ph sz="quarter" idx="13" hasCustomPrompt="1"/>
          </p:nvPr>
        </p:nvSpPr>
        <p:spPr>
          <a:xfrm>
            <a:off x="2133467" y="189414"/>
            <a:ext cx="672910" cy="662634"/>
          </a:xfrm>
        </p:spPr>
        <p:txBody>
          <a:bodyPr>
            <a:noAutofit/>
          </a:bodyPr>
          <a:lstStyle>
            <a:lvl1pPr marL="0" indent="0" algn="ctr">
              <a:buFontTx/>
              <a:buNone/>
              <a:defRPr sz="40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zh-CN" altLang="en-US" dirty="0"/>
              <a:t>礼</a:t>
            </a:r>
          </a:p>
        </p:txBody>
      </p:sp>
      <p:sp>
        <p:nvSpPr>
          <p:cNvPr id="42" name="内容占位符 12">
            <a:extLst>
              <a:ext uri="{FF2B5EF4-FFF2-40B4-BE49-F238E27FC236}">
                <a16:creationId xmlns:a16="http://schemas.microsoft.com/office/drawing/2014/main" xmlns="" id="{52E307E3-112B-4DEE-BD7E-E5DB01F7CEB4}"/>
              </a:ext>
            </a:extLst>
          </p:cNvPr>
          <p:cNvSpPr>
            <a:spLocks noGrp="1"/>
          </p:cNvSpPr>
          <p:nvPr>
            <p:ph sz="quarter" idx="14" hasCustomPrompt="1"/>
          </p:nvPr>
        </p:nvSpPr>
        <p:spPr>
          <a:xfrm>
            <a:off x="2823004" y="189416"/>
            <a:ext cx="672910" cy="662634"/>
          </a:xfrm>
        </p:spPr>
        <p:txBody>
          <a:bodyPr>
            <a:noAutofit/>
          </a:bodyPr>
          <a:lstStyle>
            <a:lvl1pPr marL="0" indent="0" algn="ctr">
              <a:buFontTx/>
              <a:buNone/>
              <a:defRPr sz="40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zh-CN" altLang="en-US" dirty="0"/>
              <a:t>礼</a:t>
            </a:r>
          </a:p>
        </p:txBody>
      </p:sp>
    </p:spTree>
    <p:extLst>
      <p:ext uri="{BB962C8B-B14F-4D97-AF65-F5344CB8AC3E}">
        <p14:creationId xmlns:p14="http://schemas.microsoft.com/office/powerpoint/2010/main" val="4142509742"/>
      </p:ext>
    </p:extLst>
  </p:cSld>
  <p:clrMapOvr>
    <a:masterClrMapping/>
  </p:clrMapOvr>
  <p:transition spd="slow" advClick="0" advTm="3000">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D17C6AC8-576F-4538-A1C0-3E84217CBFB5}"/>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xmlns="" id="{3F00D19C-84FB-4B7E-B2C2-C22E1E8BBDD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xmlns="" id="{E9342275-2309-4643-998E-7787B0D5667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0176BF8D-C10D-4B68-B7DA-0E0C1E7F3A8A}"/>
              </a:ext>
            </a:extLst>
          </p:cNvPr>
          <p:cNvSpPr>
            <a:spLocks noGrp="1"/>
          </p:cNvSpPr>
          <p:nvPr>
            <p:ph type="dt" sz="half" idx="10"/>
          </p:nvPr>
        </p:nvSpPr>
        <p:spPr/>
        <p:txBody>
          <a:bodyPr/>
          <a:lstStyle/>
          <a:p>
            <a:fld id="{91D8FF17-0708-4564-B10F-084DE82F6A16}" type="datetimeFigureOut">
              <a:rPr lang="zh-CN" altLang="en-US" smtClean="0"/>
              <a:t>2018/1/10</a:t>
            </a:fld>
            <a:endParaRPr lang="zh-CN" altLang="en-US"/>
          </a:p>
        </p:txBody>
      </p:sp>
      <p:sp>
        <p:nvSpPr>
          <p:cNvPr id="6" name="页脚占位符 5">
            <a:extLst>
              <a:ext uri="{FF2B5EF4-FFF2-40B4-BE49-F238E27FC236}">
                <a16:creationId xmlns:a16="http://schemas.microsoft.com/office/drawing/2014/main" xmlns="" id="{F22BDBFE-88CB-4D71-BA02-8EFB4FD3699A}"/>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D5F00928-0EE6-4B95-9509-88AA8A9D11B0}"/>
              </a:ext>
            </a:extLst>
          </p:cNvPr>
          <p:cNvSpPr>
            <a:spLocks noGrp="1"/>
          </p:cNvSpPr>
          <p:nvPr>
            <p:ph type="sldNum" sz="quarter" idx="12"/>
          </p:nvPr>
        </p:nvSpPr>
        <p:spPr/>
        <p:txBody>
          <a:bodyPr/>
          <a:lstStyle/>
          <a:p>
            <a:fld id="{E81A9357-31E2-4ADE-B19D-F575D5465055}" type="slidenum">
              <a:rPr lang="zh-CN" altLang="en-US" smtClean="0"/>
              <a:t>‹#›</a:t>
            </a:fld>
            <a:endParaRPr lang="zh-CN" altLang="en-US"/>
          </a:p>
        </p:txBody>
      </p:sp>
    </p:spTree>
    <p:extLst>
      <p:ext uri="{BB962C8B-B14F-4D97-AF65-F5344CB8AC3E}">
        <p14:creationId xmlns:p14="http://schemas.microsoft.com/office/powerpoint/2010/main" val="2123309531"/>
      </p:ext>
    </p:extLst>
  </p:cSld>
  <p:clrMapOvr>
    <a:masterClrMapping/>
  </p:clrMapOvr>
  <p:transition spd="slow" advClick="0" advTm="3000">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958C128B-64A3-4C11-944D-BBC5F48B6BC8}"/>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xmlns="" id="{5FE281F0-3739-4107-91FD-DCB50B9620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xmlns="" id="{76866C85-BE97-481B-A312-896E5BA41A1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442495A7-2948-495E-9CF0-259D399D072F}"/>
              </a:ext>
            </a:extLst>
          </p:cNvPr>
          <p:cNvSpPr>
            <a:spLocks noGrp="1"/>
          </p:cNvSpPr>
          <p:nvPr>
            <p:ph type="dt" sz="half" idx="10"/>
          </p:nvPr>
        </p:nvSpPr>
        <p:spPr/>
        <p:txBody>
          <a:bodyPr/>
          <a:lstStyle/>
          <a:p>
            <a:fld id="{91D8FF17-0708-4564-B10F-084DE82F6A16}" type="datetimeFigureOut">
              <a:rPr lang="zh-CN" altLang="en-US" smtClean="0"/>
              <a:t>2018/1/10</a:t>
            </a:fld>
            <a:endParaRPr lang="zh-CN" altLang="en-US"/>
          </a:p>
        </p:txBody>
      </p:sp>
      <p:sp>
        <p:nvSpPr>
          <p:cNvPr id="6" name="页脚占位符 5">
            <a:extLst>
              <a:ext uri="{FF2B5EF4-FFF2-40B4-BE49-F238E27FC236}">
                <a16:creationId xmlns:a16="http://schemas.microsoft.com/office/drawing/2014/main" xmlns="" id="{2E50B802-450B-4CE9-8C24-D9F4EFEC8760}"/>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6A9C9310-DE63-4640-B0C4-4D01C67B29BE}"/>
              </a:ext>
            </a:extLst>
          </p:cNvPr>
          <p:cNvSpPr>
            <a:spLocks noGrp="1"/>
          </p:cNvSpPr>
          <p:nvPr>
            <p:ph type="sldNum" sz="quarter" idx="12"/>
          </p:nvPr>
        </p:nvSpPr>
        <p:spPr/>
        <p:txBody>
          <a:bodyPr/>
          <a:lstStyle/>
          <a:p>
            <a:fld id="{E81A9357-31E2-4ADE-B19D-F575D5465055}" type="slidenum">
              <a:rPr lang="zh-CN" altLang="en-US" smtClean="0"/>
              <a:t>‹#›</a:t>
            </a:fld>
            <a:endParaRPr lang="zh-CN" altLang="en-US"/>
          </a:p>
        </p:txBody>
      </p:sp>
    </p:spTree>
    <p:extLst>
      <p:ext uri="{BB962C8B-B14F-4D97-AF65-F5344CB8AC3E}">
        <p14:creationId xmlns:p14="http://schemas.microsoft.com/office/powerpoint/2010/main" val="1623168365"/>
      </p:ext>
    </p:extLst>
  </p:cSld>
  <p:clrMapOvr>
    <a:masterClrMapping/>
  </p:clrMapOvr>
  <p:transition spd="slow" advClick="0" advTm="3000">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4A1752D8-AF85-4D86-9726-5B1FF6FB9220}"/>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xmlns="" id="{512C3E72-53E5-4638-A5D4-DB89DEEF6FB2}"/>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72E21D1F-CB6A-4F13-813E-22F2C190E381}"/>
              </a:ext>
            </a:extLst>
          </p:cNvPr>
          <p:cNvSpPr>
            <a:spLocks noGrp="1"/>
          </p:cNvSpPr>
          <p:nvPr>
            <p:ph type="dt" sz="half" idx="10"/>
          </p:nvPr>
        </p:nvSpPr>
        <p:spPr/>
        <p:txBody>
          <a:bodyPr/>
          <a:lstStyle/>
          <a:p>
            <a:fld id="{91D8FF17-0708-4564-B10F-084DE82F6A16}" type="datetimeFigureOut">
              <a:rPr lang="zh-CN" altLang="en-US" smtClean="0"/>
              <a:t>2018/1/10</a:t>
            </a:fld>
            <a:endParaRPr lang="zh-CN" altLang="en-US"/>
          </a:p>
        </p:txBody>
      </p:sp>
      <p:sp>
        <p:nvSpPr>
          <p:cNvPr id="5" name="页脚占位符 4">
            <a:extLst>
              <a:ext uri="{FF2B5EF4-FFF2-40B4-BE49-F238E27FC236}">
                <a16:creationId xmlns:a16="http://schemas.microsoft.com/office/drawing/2014/main" xmlns="" id="{07C5668A-E66F-4F66-9871-01BC8606B8BB}"/>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E0377A8C-2890-4CDA-A00C-19890E97DFCA}"/>
              </a:ext>
            </a:extLst>
          </p:cNvPr>
          <p:cNvSpPr>
            <a:spLocks noGrp="1"/>
          </p:cNvSpPr>
          <p:nvPr>
            <p:ph type="sldNum" sz="quarter" idx="12"/>
          </p:nvPr>
        </p:nvSpPr>
        <p:spPr/>
        <p:txBody>
          <a:bodyPr/>
          <a:lstStyle/>
          <a:p>
            <a:fld id="{E81A9357-31E2-4ADE-B19D-F575D5465055}" type="slidenum">
              <a:rPr lang="zh-CN" altLang="en-US" smtClean="0"/>
              <a:t>‹#›</a:t>
            </a:fld>
            <a:endParaRPr lang="zh-CN" altLang="en-US"/>
          </a:p>
        </p:txBody>
      </p:sp>
    </p:spTree>
    <p:extLst>
      <p:ext uri="{BB962C8B-B14F-4D97-AF65-F5344CB8AC3E}">
        <p14:creationId xmlns:p14="http://schemas.microsoft.com/office/powerpoint/2010/main" val="3909564974"/>
      </p:ext>
    </p:extLst>
  </p:cSld>
  <p:clrMapOvr>
    <a:masterClrMapping/>
  </p:clrMapOvr>
  <p:transition spd="slow" advClick="0" advTm="3000">
    <p:push di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xmlns="" id="{B1D6B9B1-F218-4733-95CF-63A507D16695}"/>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xmlns="" id="{E102FE29-E3F7-4314-AC2F-61FA37E9BF06}"/>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1D7F2B6B-9D28-4E0D-8535-B9C781F65CBF}"/>
              </a:ext>
            </a:extLst>
          </p:cNvPr>
          <p:cNvSpPr>
            <a:spLocks noGrp="1"/>
          </p:cNvSpPr>
          <p:nvPr>
            <p:ph type="dt" sz="half" idx="10"/>
          </p:nvPr>
        </p:nvSpPr>
        <p:spPr/>
        <p:txBody>
          <a:bodyPr/>
          <a:lstStyle/>
          <a:p>
            <a:fld id="{91D8FF17-0708-4564-B10F-084DE82F6A16}" type="datetimeFigureOut">
              <a:rPr lang="zh-CN" altLang="en-US" smtClean="0"/>
              <a:t>2018/1/10</a:t>
            </a:fld>
            <a:endParaRPr lang="zh-CN" altLang="en-US"/>
          </a:p>
        </p:txBody>
      </p:sp>
      <p:sp>
        <p:nvSpPr>
          <p:cNvPr id="5" name="页脚占位符 4">
            <a:extLst>
              <a:ext uri="{FF2B5EF4-FFF2-40B4-BE49-F238E27FC236}">
                <a16:creationId xmlns:a16="http://schemas.microsoft.com/office/drawing/2014/main" xmlns="" id="{C3A70BE2-6FF9-40C7-B9FA-56CA5833F92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CA907DCA-8EFB-4695-B8B6-6B3BDD0CF4A7}"/>
              </a:ext>
            </a:extLst>
          </p:cNvPr>
          <p:cNvSpPr>
            <a:spLocks noGrp="1"/>
          </p:cNvSpPr>
          <p:nvPr>
            <p:ph type="sldNum" sz="quarter" idx="12"/>
          </p:nvPr>
        </p:nvSpPr>
        <p:spPr/>
        <p:txBody>
          <a:bodyPr/>
          <a:lstStyle/>
          <a:p>
            <a:fld id="{E81A9357-31E2-4ADE-B19D-F575D5465055}" type="slidenum">
              <a:rPr lang="zh-CN" altLang="en-US" smtClean="0"/>
              <a:t>‹#›</a:t>
            </a:fld>
            <a:endParaRPr lang="zh-CN" altLang="en-US"/>
          </a:p>
        </p:txBody>
      </p:sp>
    </p:spTree>
    <p:extLst>
      <p:ext uri="{BB962C8B-B14F-4D97-AF65-F5344CB8AC3E}">
        <p14:creationId xmlns:p14="http://schemas.microsoft.com/office/powerpoint/2010/main" val="2887096296"/>
      </p:ext>
    </p:extLst>
  </p:cSld>
  <p:clrMapOvr>
    <a:masterClrMapping/>
  </p:clrMapOvr>
  <p:transition spd="slow" advClick="0" advTm="3000">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xmlns="" id="{8511643E-2F8E-4CAF-8315-65A1B38D12D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xmlns="" id="{5587C4B5-5B03-42AB-9F88-447C6A7E2D0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DB916071-5410-4F12-B001-FED184F0049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D8FF17-0708-4564-B10F-084DE82F6A16}" type="datetimeFigureOut">
              <a:rPr lang="zh-CN" altLang="en-US" smtClean="0"/>
              <a:t>2018/1/10</a:t>
            </a:fld>
            <a:endParaRPr lang="zh-CN" altLang="en-US"/>
          </a:p>
        </p:txBody>
      </p:sp>
      <p:sp>
        <p:nvSpPr>
          <p:cNvPr id="5" name="页脚占位符 4">
            <a:extLst>
              <a:ext uri="{FF2B5EF4-FFF2-40B4-BE49-F238E27FC236}">
                <a16:creationId xmlns:a16="http://schemas.microsoft.com/office/drawing/2014/main" xmlns="" id="{DD637E36-0C51-4DF8-926D-BEE8527898D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xmlns="" id="{42F15489-CB91-48B9-9485-D78AF7F7A04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1A9357-31E2-4ADE-B19D-F575D5465055}" type="slidenum">
              <a:rPr lang="zh-CN" altLang="en-US" smtClean="0"/>
              <a:t>‹#›</a:t>
            </a:fld>
            <a:endParaRPr lang="zh-CN" altLang="en-US"/>
          </a:p>
        </p:txBody>
      </p:sp>
    </p:spTree>
    <p:extLst>
      <p:ext uri="{BB962C8B-B14F-4D97-AF65-F5344CB8AC3E}">
        <p14:creationId xmlns:p14="http://schemas.microsoft.com/office/powerpoint/2010/main" val="24257174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60" r:id="rId6"/>
    <p:sldLayoutId id="2147483654" r:id="rId7"/>
    <p:sldLayoutId id="2147483655" r:id="rId8"/>
    <p:sldLayoutId id="2147483656" r:id="rId9"/>
    <p:sldLayoutId id="2147483657" r:id="rId10"/>
    <p:sldLayoutId id="2147483658" r:id="rId11"/>
    <p:sldLayoutId id="2147483659" r:id="rId12"/>
  </p:sldLayoutIdLst>
  <p:transition spd="slow" advClick="0" advTm="3000">
    <p:push dir="u"/>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jpg"/><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5.jp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5.jp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9.xml"/><Relationship Id="rId1" Type="http://schemas.openxmlformats.org/officeDocument/2006/relationships/slideLayout" Target="../slideLayouts/slideLayout6.xml"/><Relationship Id="rId4" Type="http://schemas.openxmlformats.org/officeDocument/2006/relationships/image" Target="../media/image5.jp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4.xml"/><Relationship Id="rId1" Type="http://schemas.openxmlformats.org/officeDocument/2006/relationships/slideLayout" Target="../slideLayouts/slideLayout6.xml"/><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xmlns="" id="{8B78C32B-3A64-4C3E-8302-DF9DD6BB8EEF}"/>
              </a:ext>
            </a:extLst>
          </p:cNvPr>
          <p:cNvPicPr>
            <a:picLocks noChangeAspect="1"/>
          </p:cNvPicPr>
          <p:nvPr/>
        </p:nvPicPr>
        <p:blipFill>
          <a:blip r:embed="rId5" cstate="print">
            <a:grayscl/>
            <a:extLst>
              <a:ext uri="{28A0092B-C50C-407E-A947-70E740481C1C}">
                <a14:useLocalDpi xmlns:a14="http://schemas.microsoft.com/office/drawing/2010/main" val="0"/>
              </a:ext>
            </a:extLst>
          </a:blip>
          <a:srcRect l="22121" r="38969" b="19988"/>
          <a:stretch>
            <a:fillRect/>
          </a:stretch>
        </p:blipFill>
        <p:spPr>
          <a:xfrm>
            <a:off x="7221044" y="14511"/>
            <a:ext cx="4970956" cy="6823632"/>
          </a:xfrm>
          <a:custGeom>
            <a:avLst/>
            <a:gdLst>
              <a:gd name="connsiteX0" fmla="*/ 4970956 w 4970956"/>
              <a:gd name="connsiteY0" fmla="*/ 0 h 6823632"/>
              <a:gd name="connsiteX1" fmla="*/ 4970955 w 4970956"/>
              <a:gd name="connsiteY1" fmla="*/ 6823632 h 6823632"/>
              <a:gd name="connsiteX2" fmla="*/ 0 w 4970956"/>
              <a:gd name="connsiteY2" fmla="*/ 2796163 h 6823632"/>
            </a:gdLst>
            <a:ahLst/>
            <a:cxnLst>
              <a:cxn ang="0">
                <a:pos x="connsiteX0" y="connsiteY0"/>
              </a:cxn>
              <a:cxn ang="0">
                <a:pos x="connsiteX1" y="connsiteY1"/>
              </a:cxn>
              <a:cxn ang="0">
                <a:pos x="connsiteX2" y="connsiteY2"/>
              </a:cxn>
            </a:cxnLst>
            <a:rect l="l" t="t" r="r" b="b"/>
            <a:pathLst>
              <a:path w="4970956" h="6823632">
                <a:moveTo>
                  <a:pt x="4970956" y="0"/>
                </a:moveTo>
                <a:lnTo>
                  <a:pt x="4970955" y="6823632"/>
                </a:lnTo>
                <a:lnTo>
                  <a:pt x="0" y="2796163"/>
                </a:lnTo>
                <a:close/>
              </a:path>
            </a:pathLst>
          </a:custGeom>
        </p:spPr>
      </p:pic>
      <p:sp>
        <p:nvSpPr>
          <p:cNvPr id="16" name="任意多边形: 形状 15">
            <a:extLst>
              <a:ext uri="{FF2B5EF4-FFF2-40B4-BE49-F238E27FC236}">
                <a16:creationId xmlns:a16="http://schemas.microsoft.com/office/drawing/2014/main" xmlns="" id="{4DDB4CCE-BA01-4453-80BB-2F75E3CDA832}"/>
              </a:ext>
            </a:extLst>
          </p:cNvPr>
          <p:cNvSpPr/>
          <p:nvPr/>
        </p:nvSpPr>
        <p:spPr>
          <a:xfrm rot="16200000">
            <a:off x="4108292" y="2991217"/>
            <a:ext cx="803564" cy="692728"/>
          </a:xfrm>
          <a:custGeom>
            <a:avLst/>
            <a:gdLst>
              <a:gd name="connsiteX0" fmla="*/ 919019 w 1838037"/>
              <a:gd name="connsiteY0" fmla="*/ 603392 h 1584515"/>
              <a:gd name="connsiteX1" fmla="*/ 574964 w 1838037"/>
              <a:gd name="connsiteY1" fmla="*/ 1196589 h 1584515"/>
              <a:gd name="connsiteX2" fmla="*/ 1263073 w 1838037"/>
              <a:gd name="connsiteY2" fmla="*/ 1196589 h 1584515"/>
              <a:gd name="connsiteX3" fmla="*/ 919019 w 1838037"/>
              <a:gd name="connsiteY3" fmla="*/ 0 h 1584515"/>
              <a:gd name="connsiteX4" fmla="*/ 1838037 w 1838037"/>
              <a:gd name="connsiteY4" fmla="*/ 1584515 h 1584515"/>
              <a:gd name="connsiteX5" fmla="*/ 0 w 1838037"/>
              <a:gd name="connsiteY5" fmla="*/ 1584515 h 1584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8037" h="1584515">
                <a:moveTo>
                  <a:pt x="919019" y="603392"/>
                </a:moveTo>
                <a:lnTo>
                  <a:pt x="574964" y="1196589"/>
                </a:lnTo>
                <a:lnTo>
                  <a:pt x="1263073" y="1196589"/>
                </a:lnTo>
                <a:close/>
                <a:moveTo>
                  <a:pt x="919019" y="0"/>
                </a:moveTo>
                <a:lnTo>
                  <a:pt x="1838037" y="1584515"/>
                </a:lnTo>
                <a:lnTo>
                  <a:pt x="0" y="1584515"/>
                </a:lnTo>
                <a:close/>
              </a:path>
            </a:pathLst>
          </a:cu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a:extLst>
              <a:ext uri="{FF2B5EF4-FFF2-40B4-BE49-F238E27FC236}">
                <a16:creationId xmlns:a16="http://schemas.microsoft.com/office/drawing/2014/main" xmlns="" id="{0D5F2DA6-71C9-4542-9D34-8CABDD197DBD}"/>
              </a:ext>
            </a:extLst>
          </p:cNvPr>
          <p:cNvGrpSpPr/>
          <p:nvPr/>
        </p:nvGrpSpPr>
        <p:grpSpPr>
          <a:xfrm>
            <a:off x="0" y="24385"/>
            <a:ext cx="4933951" cy="5543551"/>
            <a:chOff x="-1" y="565806"/>
            <a:chExt cx="4933951" cy="5543551"/>
          </a:xfrm>
        </p:grpSpPr>
        <p:pic>
          <p:nvPicPr>
            <p:cNvPr id="50" name="图片 49">
              <a:extLst>
                <a:ext uri="{FF2B5EF4-FFF2-40B4-BE49-F238E27FC236}">
                  <a16:creationId xmlns:a16="http://schemas.microsoft.com/office/drawing/2014/main" xmlns="" id="{084F167B-A473-47B9-B130-6CA2B29F6777}"/>
                </a:ext>
              </a:extLst>
            </p:cNvPr>
            <p:cNvPicPr>
              <a:picLocks noChangeAspect="1"/>
            </p:cNvPicPr>
            <p:nvPr/>
          </p:nvPicPr>
          <p:blipFill rotWithShape="1">
            <a:blip r:embed="rId6">
              <a:duotone>
                <a:prstClr val="black"/>
                <a:schemeClr val="tx2">
                  <a:tint val="45000"/>
                  <a:satMod val="400000"/>
                </a:schemeClr>
              </a:duotone>
              <a:extLst>
                <a:ext uri="{28A0092B-C50C-407E-A947-70E740481C1C}">
                  <a14:useLocalDpi xmlns:a14="http://schemas.microsoft.com/office/drawing/2010/main" val="0"/>
                </a:ext>
              </a:extLst>
            </a:blip>
            <a:srcRect l="8688" t="282" r="51600" b="17821"/>
            <a:stretch/>
          </p:blipFill>
          <p:spPr>
            <a:xfrm>
              <a:off x="0" y="565806"/>
              <a:ext cx="4778923" cy="5543551"/>
            </a:xfrm>
            <a:custGeom>
              <a:avLst/>
              <a:gdLst>
                <a:gd name="connsiteX0" fmla="*/ 0 w 4841735"/>
                <a:gd name="connsiteY0" fmla="*/ 0 h 5616413"/>
                <a:gd name="connsiteX1" fmla="*/ 4841735 w 4841735"/>
                <a:gd name="connsiteY1" fmla="*/ 2808207 h 5616413"/>
                <a:gd name="connsiteX2" fmla="*/ 0 w 4841735"/>
                <a:gd name="connsiteY2" fmla="*/ 5616413 h 5616413"/>
              </a:gdLst>
              <a:ahLst/>
              <a:cxnLst>
                <a:cxn ang="0">
                  <a:pos x="connsiteX0" y="connsiteY0"/>
                </a:cxn>
                <a:cxn ang="0">
                  <a:pos x="connsiteX1" y="connsiteY1"/>
                </a:cxn>
                <a:cxn ang="0">
                  <a:pos x="connsiteX2" y="connsiteY2"/>
                </a:cxn>
              </a:cxnLst>
              <a:rect l="l" t="t" r="r" b="b"/>
              <a:pathLst>
                <a:path w="4841735" h="5616413">
                  <a:moveTo>
                    <a:pt x="0" y="0"/>
                  </a:moveTo>
                  <a:lnTo>
                    <a:pt x="4841735" y="2808207"/>
                  </a:lnTo>
                  <a:lnTo>
                    <a:pt x="0" y="5616413"/>
                  </a:lnTo>
                  <a:close/>
                </a:path>
              </a:pathLst>
            </a:custGeom>
          </p:spPr>
        </p:pic>
        <p:sp>
          <p:nvSpPr>
            <p:cNvPr id="19" name="任意多边形: 形状 18">
              <a:extLst>
                <a:ext uri="{FF2B5EF4-FFF2-40B4-BE49-F238E27FC236}">
                  <a16:creationId xmlns:a16="http://schemas.microsoft.com/office/drawing/2014/main" xmlns="" id="{28A5B968-6998-4ACF-90FF-61AEA260ECF6}"/>
                </a:ext>
              </a:extLst>
            </p:cNvPr>
            <p:cNvSpPr/>
            <p:nvPr/>
          </p:nvSpPr>
          <p:spPr>
            <a:xfrm rot="5400000">
              <a:off x="-304800" y="870606"/>
              <a:ext cx="5543550" cy="4933951"/>
            </a:xfrm>
            <a:custGeom>
              <a:avLst/>
              <a:gdLst>
                <a:gd name="connsiteX0" fmla="*/ 363359 w 3103418"/>
                <a:gd name="connsiteY0" fmla="*/ 2435214 h 2675360"/>
                <a:gd name="connsiteX1" fmla="*/ 2740059 w 3103418"/>
                <a:gd name="connsiteY1" fmla="*/ 2435214 h 2675360"/>
                <a:gd name="connsiteX2" fmla="*/ 1551709 w 3103418"/>
                <a:gd name="connsiteY2" fmla="*/ 386337 h 2675360"/>
                <a:gd name="connsiteX3" fmla="*/ 0 w 3103418"/>
                <a:gd name="connsiteY3" fmla="*/ 2675360 h 2675360"/>
                <a:gd name="connsiteX4" fmla="*/ 1551709 w 3103418"/>
                <a:gd name="connsiteY4" fmla="*/ 0 h 2675360"/>
                <a:gd name="connsiteX5" fmla="*/ 3103418 w 3103418"/>
                <a:gd name="connsiteY5" fmla="*/ 2675360 h 2675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03418" h="2675360">
                  <a:moveTo>
                    <a:pt x="363359" y="2435214"/>
                  </a:moveTo>
                  <a:lnTo>
                    <a:pt x="2740059" y="2435214"/>
                  </a:lnTo>
                  <a:lnTo>
                    <a:pt x="1551709" y="386337"/>
                  </a:lnTo>
                  <a:close/>
                  <a:moveTo>
                    <a:pt x="0" y="2675360"/>
                  </a:moveTo>
                  <a:lnTo>
                    <a:pt x="1551709" y="0"/>
                  </a:lnTo>
                  <a:lnTo>
                    <a:pt x="3103418" y="267536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 name="任意多边形: 形状 19">
            <a:extLst>
              <a:ext uri="{FF2B5EF4-FFF2-40B4-BE49-F238E27FC236}">
                <a16:creationId xmlns:a16="http://schemas.microsoft.com/office/drawing/2014/main" xmlns="" id="{B1E16D7B-E680-4F92-844E-98E8F841BFA0}"/>
              </a:ext>
            </a:extLst>
          </p:cNvPr>
          <p:cNvSpPr/>
          <p:nvPr/>
        </p:nvSpPr>
        <p:spPr>
          <a:xfrm rot="16200000">
            <a:off x="1602581" y="373035"/>
            <a:ext cx="716296" cy="617497"/>
          </a:xfrm>
          <a:custGeom>
            <a:avLst/>
            <a:gdLst>
              <a:gd name="connsiteX0" fmla="*/ 919019 w 1838037"/>
              <a:gd name="connsiteY0" fmla="*/ 603392 h 1584515"/>
              <a:gd name="connsiteX1" fmla="*/ 574964 w 1838037"/>
              <a:gd name="connsiteY1" fmla="*/ 1196589 h 1584515"/>
              <a:gd name="connsiteX2" fmla="*/ 1263073 w 1838037"/>
              <a:gd name="connsiteY2" fmla="*/ 1196589 h 1584515"/>
              <a:gd name="connsiteX3" fmla="*/ 919019 w 1838037"/>
              <a:gd name="connsiteY3" fmla="*/ 0 h 1584515"/>
              <a:gd name="connsiteX4" fmla="*/ 1838037 w 1838037"/>
              <a:gd name="connsiteY4" fmla="*/ 1584515 h 1584515"/>
              <a:gd name="connsiteX5" fmla="*/ 0 w 1838037"/>
              <a:gd name="connsiteY5" fmla="*/ 1584515 h 1584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8037" h="1584515">
                <a:moveTo>
                  <a:pt x="919019" y="603392"/>
                </a:moveTo>
                <a:lnTo>
                  <a:pt x="574964" y="1196589"/>
                </a:lnTo>
                <a:lnTo>
                  <a:pt x="1263073" y="1196589"/>
                </a:lnTo>
                <a:close/>
                <a:moveTo>
                  <a:pt x="919019" y="0"/>
                </a:moveTo>
                <a:lnTo>
                  <a:pt x="1838037" y="1584515"/>
                </a:lnTo>
                <a:lnTo>
                  <a:pt x="0" y="158451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任意多边形: 形状 42">
            <a:extLst>
              <a:ext uri="{FF2B5EF4-FFF2-40B4-BE49-F238E27FC236}">
                <a16:creationId xmlns:a16="http://schemas.microsoft.com/office/drawing/2014/main" xmlns="" id="{16B7B00D-5059-4B2D-9F86-616ECF1759EF}"/>
              </a:ext>
            </a:extLst>
          </p:cNvPr>
          <p:cNvSpPr/>
          <p:nvPr/>
        </p:nvSpPr>
        <p:spPr>
          <a:xfrm rot="16200000">
            <a:off x="6294706" y="926336"/>
            <a:ext cx="6823632" cy="4970956"/>
          </a:xfrm>
          <a:custGeom>
            <a:avLst/>
            <a:gdLst>
              <a:gd name="connsiteX0" fmla="*/ 6823632 w 6823632"/>
              <a:gd name="connsiteY0" fmla="*/ 4970956 h 4970956"/>
              <a:gd name="connsiteX1" fmla="*/ 0 w 6823632"/>
              <a:gd name="connsiteY1" fmla="*/ 4970955 h 4970956"/>
              <a:gd name="connsiteX2" fmla="*/ 4027469 w 6823632"/>
              <a:gd name="connsiteY2" fmla="*/ 0 h 4970956"/>
              <a:gd name="connsiteX3" fmla="*/ 6823632 w 6823632"/>
              <a:gd name="connsiteY3" fmla="*/ 4970956 h 4970956"/>
            </a:gdLst>
            <a:ahLst/>
            <a:cxnLst>
              <a:cxn ang="0">
                <a:pos x="connsiteX0" y="connsiteY0"/>
              </a:cxn>
              <a:cxn ang="0">
                <a:pos x="connsiteX1" y="connsiteY1"/>
              </a:cxn>
              <a:cxn ang="0">
                <a:pos x="connsiteX2" y="connsiteY2"/>
              </a:cxn>
              <a:cxn ang="0">
                <a:pos x="connsiteX3" y="connsiteY3"/>
              </a:cxn>
            </a:cxnLst>
            <a:rect l="l" t="t" r="r" b="b"/>
            <a:pathLst>
              <a:path w="6823632" h="4970956">
                <a:moveTo>
                  <a:pt x="6823632" y="4970956"/>
                </a:moveTo>
                <a:lnTo>
                  <a:pt x="0" y="4970955"/>
                </a:lnTo>
                <a:lnTo>
                  <a:pt x="4027469" y="0"/>
                </a:lnTo>
                <a:lnTo>
                  <a:pt x="6823632" y="4970956"/>
                </a:lnTo>
                <a:close/>
              </a:path>
            </a:pathLst>
          </a:custGeom>
          <a:solidFill>
            <a:schemeClr val="accent4">
              <a:lumMod val="60000"/>
              <a:lumOff val="40000"/>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任意多边形: 形状 40">
            <a:extLst>
              <a:ext uri="{FF2B5EF4-FFF2-40B4-BE49-F238E27FC236}">
                <a16:creationId xmlns:a16="http://schemas.microsoft.com/office/drawing/2014/main" xmlns="" id="{6685D7A9-B6B2-4034-9866-29A8F658C5C8}"/>
              </a:ext>
            </a:extLst>
          </p:cNvPr>
          <p:cNvSpPr/>
          <p:nvPr/>
        </p:nvSpPr>
        <p:spPr>
          <a:xfrm rot="16200000">
            <a:off x="4065079" y="-1268919"/>
            <a:ext cx="4061839" cy="12192001"/>
          </a:xfrm>
          <a:custGeom>
            <a:avLst/>
            <a:gdLst>
              <a:gd name="connsiteX0" fmla="*/ 4061839 w 4061839"/>
              <a:gd name="connsiteY0" fmla="*/ 7221046 h 12192001"/>
              <a:gd name="connsiteX1" fmla="*/ 34370 w 4061839"/>
              <a:gd name="connsiteY1" fmla="*/ 12192001 h 12192001"/>
              <a:gd name="connsiteX2" fmla="*/ 0 w 4061839"/>
              <a:gd name="connsiteY2" fmla="*/ 12192001 h 12192001"/>
              <a:gd name="connsiteX3" fmla="*/ 1 w 4061839"/>
              <a:gd name="connsiteY3" fmla="*/ 0 h 12192001"/>
              <a:gd name="connsiteX4" fmla="*/ 4061839 w 4061839"/>
              <a:gd name="connsiteY4" fmla="*/ 7221046 h 12192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61839" h="12192001">
                <a:moveTo>
                  <a:pt x="4061839" y="7221046"/>
                </a:moveTo>
                <a:lnTo>
                  <a:pt x="34370" y="12192001"/>
                </a:lnTo>
                <a:lnTo>
                  <a:pt x="0" y="12192001"/>
                </a:lnTo>
                <a:lnTo>
                  <a:pt x="1" y="0"/>
                </a:lnTo>
                <a:lnTo>
                  <a:pt x="4061839" y="7221046"/>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文本框 47">
            <a:extLst>
              <a:ext uri="{FF2B5EF4-FFF2-40B4-BE49-F238E27FC236}">
                <a16:creationId xmlns:a16="http://schemas.microsoft.com/office/drawing/2014/main" xmlns="" id="{06DD1EBC-EE87-43F6-9748-AF458BEAF577}"/>
              </a:ext>
            </a:extLst>
          </p:cNvPr>
          <p:cNvSpPr txBox="1"/>
          <p:nvPr/>
        </p:nvSpPr>
        <p:spPr>
          <a:xfrm>
            <a:off x="3277415" y="-9986"/>
            <a:ext cx="5822520" cy="2215991"/>
          </a:xfrm>
          <a:prstGeom prst="rect">
            <a:avLst/>
          </a:prstGeom>
          <a:noFill/>
        </p:spPr>
        <p:txBody>
          <a:bodyPr wrap="square" rtlCol="0">
            <a:spAutoFit/>
          </a:bodyPr>
          <a:lstStyle/>
          <a:p>
            <a:pPr algn="dist"/>
            <a:r>
              <a:rPr lang="en-US" altLang="zh-CN" sz="13800" dirty="0">
                <a:solidFill>
                  <a:schemeClr val="accent1">
                    <a:lumMod val="60000"/>
                    <a:lumOff val="40000"/>
                  </a:schemeClr>
                </a:solidFill>
              </a:rPr>
              <a:t>201X</a:t>
            </a:r>
            <a:endParaRPr lang="zh-CN" altLang="en-US" sz="13800" dirty="0">
              <a:solidFill>
                <a:schemeClr val="accent1">
                  <a:lumMod val="60000"/>
                  <a:lumOff val="40000"/>
                </a:schemeClr>
              </a:solidFill>
            </a:endParaRPr>
          </a:p>
        </p:txBody>
      </p:sp>
      <p:sp>
        <p:nvSpPr>
          <p:cNvPr id="11" name="等腰三角形 10">
            <a:extLst>
              <a:ext uri="{FF2B5EF4-FFF2-40B4-BE49-F238E27FC236}">
                <a16:creationId xmlns:a16="http://schemas.microsoft.com/office/drawing/2014/main" xmlns="" id="{5A394C98-3960-47A7-AA31-7BAAD9C8B791}"/>
              </a:ext>
            </a:extLst>
          </p:cNvPr>
          <p:cNvSpPr/>
          <p:nvPr/>
        </p:nvSpPr>
        <p:spPr>
          <a:xfrm rot="5400000">
            <a:off x="-382313" y="471562"/>
            <a:ext cx="5543551" cy="4778923"/>
          </a:xfrm>
          <a:prstGeom prst="triangle">
            <a:avLst/>
          </a:prstGeom>
          <a:solidFill>
            <a:schemeClr val="accent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形状 12">
            <a:extLst>
              <a:ext uri="{FF2B5EF4-FFF2-40B4-BE49-F238E27FC236}">
                <a16:creationId xmlns:a16="http://schemas.microsoft.com/office/drawing/2014/main" xmlns="" id="{8B4C83D1-9C53-4CF4-9349-CDBAB1E09A20}"/>
              </a:ext>
            </a:extLst>
          </p:cNvPr>
          <p:cNvSpPr/>
          <p:nvPr/>
        </p:nvSpPr>
        <p:spPr>
          <a:xfrm rot="5400000" flipH="1">
            <a:off x="-49400" y="5936651"/>
            <a:ext cx="716296" cy="617497"/>
          </a:xfrm>
          <a:custGeom>
            <a:avLst/>
            <a:gdLst>
              <a:gd name="connsiteX0" fmla="*/ 919019 w 1838037"/>
              <a:gd name="connsiteY0" fmla="*/ 603392 h 1584515"/>
              <a:gd name="connsiteX1" fmla="*/ 574964 w 1838037"/>
              <a:gd name="connsiteY1" fmla="*/ 1196589 h 1584515"/>
              <a:gd name="connsiteX2" fmla="*/ 1263073 w 1838037"/>
              <a:gd name="connsiteY2" fmla="*/ 1196589 h 1584515"/>
              <a:gd name="connsiteX3" fmla="*/ 919019 w 1838037"/>
              <a:gd name="connsiteY3" fmla="*/ 0 h 1584515"/>
              <a:gd name="connsiteX4" fmla="*/ 1838037 w 1838037"/>
              <a:gd name="connsiteY4" fmla="*/ 1584515 h 1584515"/>
              <a:gd name="connsiteX5" fmla="*/ 0 w 1838037"/>
              <a:gd name="connsiteY5" fmla="*/ 1584515 h 1584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8037" h="1584515">
                <a:moveTo>
                  <a:pt x="919019" y="603392"/>
                </a:moveTo>
                <a:lnTo>
                  <a:pt x="574964" y="1196589"/>
                </a:lnTo>
                <a:lnTo>
                  <a:pt x="1263073" y="1196589"/>
                </a:lnTo>
                <a:close/>
                <a:moveTo>
                  <a:pt x="919019" y="0"/>
                </a:moveTo>
                <a:lnTo>
                  <a:pt x="1838037" y="1584515"/>
                </a:lnTo>
                <a:lnTo>
                  <a:pt x="0" y="158451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形状 13">
            <a:extLst>
              <a:ext uri="{FF2B5EF4-FFF2-40B4-BE49-F238E27FC236}">
                <a16:creationId xmlns:a16="http://schemas.microsoft.com/office/drawing/2014/main" xmlns="" id="{46D00A3C-A61B-455B-B4D2-524853FE7453}"/>
              </a:ext>
            </a:extLst>
          </p:cNvPr>
          <p:cNvSpPr/>
          <p:nvPr/>
        </p:nvSpPr>
        <p:spPr>
          <a:xfrm rot="5400000" flipH="1">
            <a:off x="10226881" y="144666"/>
            <a:ext cx="803564" cy="692728"/>
          </a:xfrm>
          <a:custGeom>
            <a:avLst/>
            <a:gdLst>
              <a:gd name="connsiteX0" fmla="*/ 919019 w 1838037"/>
              <a:gd name="connsiteY0" fmla="*/ 603392 h 1584515"/>
              <a:gd name="connsiteX1" fmla="*/ 574964 w 1838037"/>
              <a:gd name="connsiteY1" fmla="*/ 1196589 h 1584515"/>
              <a:gd name="connsiteX2" fmla="*/ 1263073 w 1838037"/>
              <a:gd name="connsiteY2" fmla="*/ 1196589 h 1584515"/>
              <a:gd name="connsiteX3" fmla="*/ 919019 w 1838037"/>
              <a:gd name="connsiteY3" fmla="*/ 0 h 1584515"/>
              <a:gd name="connsiteX4" fmla="*/ 1838037 w 1838037"/>
              <a:gd name="connsiteY4" fmla="*/ 1584515 h 1584515"/>
              <a:gd name="connsiteX5" fmla="*/ 0 w 1838037"/>
              <a:gd name="connsiteY5" fmla="*/ 1584515 h 1584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8037" h="1584515">
                <a:moveTo>
                  <a:pt x="919019" y="603392"/>
                </a:moveTo>
                <a:lnTo>
                  <a:pt x="574964" y="1196589"/>
                </a:lnTo>
                <a:lnTo>
                  <a:pt x="1263073" y="1196589"/>
                </a:lnTo>
                <a:close/>
                <a:moveTo>
                  <a:pt x="919019" y="0"/>
                </a:moveTo>
                <a:lnTo>
                  <a:pt x="1838037" y="1584515"/>
                </a:lnTo>
                <a:lnTo>
                  <a:pt x="0" y="1584515"/>
                </a:lnTo>
                <a:close/>
              </a:path>
            </a:pathLst>
          </a:cu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a:extLst>
              <a:ext uri="{FF2B5EF4-FFF2-40B4-BE49-F238E27FC236}">
                <a16:creationId xmlns:a16="http://schemas.microsoft.com/office/drawing/2014/main" xmlns="" id="{1A1606BC-C438-43BC-9478-B4B4C3D34D87}"/>
              </a:ext>
            </a:extLst>
          </p:cNvPr>
          <p:cNvSpPr txBox="1"/>
          <p:nvPr/>
        </p:nvSpPr>
        <p:spPr>
          <a:xfrm>
            <a:off x="4118921" y="4473138"/>
            <a:ext cx="5315366" cy="707886"/>
          </a:xfrm>
          <a:prstGeom prst="rect">
            <a:avLst/>
          </a:prstGeom>
          <a:noFill/>
        </p:spPr>
        <p:txBody>
          <a:bodyPr wrap="square" rtlCol="0">
            <a:spAutoFit/>
          </a:bodyPr>
          <a:lstStyle/>
          <a:p>
            <a:r>
              <a:rPr lang="zh-CN" altLang="en-US" sz="4000" b="1" dirty="0">
                <a:solidFill>
                  <a:schemeClr val="bg1"/>
                </a:solidFill>
              </a:rPr>
              <a:t>商务礼仪培训</a:t>
            </a:r>
            <a:r>
              <a:rPr lang="en-US" altLang="zh-CN" sz="4000" b="1" dirty="0">
                <a:solidFill>
                  <a:schemeClr val="bg1"/>
                </a:solidFill>
              </a:rPr>
              <a:t>PPT</a:t>
            </a:r>
            <a:r>
              <a:rPr lang="zh-CN" altLang="en-US" sz="4000" b="1" dirty="0">
                <a:solidFill>
                  <a:schemeClr val="bg1"/>
                </a:solidFill>
              </a:rPr>
              <a:t>模版</a:t>
            </a:r>
          </a:p>
        </p:txBody>
      </p:sp>
      <p:sp>
        <p:nvSpPr>
          <p:cNvPr id="4" name="矩形 3">
            <a:extLst>
              <a:ext uri="{FF2B5EF4-FFF2-40B4-BE49-F238E27FC236}">
                <a16:creationId xmlns:a16="http://schemas.microsoft.com/office/drawing/2014/main" xmlns="" id="{9A74ED2E-C35D-4932-9A38-648BAC197ED5}"/>
              </a:ext>
            </a:extLst>
          </p:cNvPr>
          <p:cNvSpPr/>
          <p:nvPr/>
        </p:nvSpPr>
        <p:spPr>
          <a:xfrm>
            <a:off x="4163711" y="5770946"/>
            <a:ext cx="4767225" cy="276999"/>
          </a:xfrm>
          <a:prstGeom prst="rect">
            <a:avLst/>
          </a:prstGeom>
        </p:spPr>
        <p:txBody>
          <a:bodyPr wrap="square">
            <a:spAutoFit/>
          </a:bodyPr>
          <a:lstStyle/>
          <a:p>
            <a:pPr algn="ctr"/>
            <a:r>
              <a:rPr lang="zh-CN" altLang="en-US" sz="1200" dirty="0">
                <a:solidFill>
                  <a:schemeClr val="bg1"/>
                </a:solidFill>
              </a:rPr>
              <a:t>汇报人：</a:t>
            </a:r>
            <a:r>
              <a:rPr lang="en-US" altLang="zh-CN" sz="1200" dirty="0">
                <a:solidFill>
                  <a:schemeClr val="bg1"/>
                </a:solidFill>
              </a:rPr>
              <a:t>XXX</a:t>
            </a:r>
            <a:r>
              <a:rPr lang="zh-CN" altLang="en-US" sz="1200" dirty="0">
                <a:solidFill>
                  <a:schemeClr val="bg1"/>
                </a:solidFill>
              </a:rPr>
              <a:t>       汇报时间：</a:t>
            </a:r>
            <a:r>
              <a:rPr lang="en-US" altLang="zh-CN" sz="1200" dirty="0">
                <a:solidFill>
                  <a:schemeClr val="bg1"/>
                </a:solidFill>
              </a:rPr>
              <a:t>XX</a:t>
            </a:r>
            <a:r>
              <a:rPr lang="zh-CN" altLang="en-US" sz="1200" dirty="0">
                <a:solidFill>
                  <a:schemeClr val="bg1"/>
                </a:solidFill>
              </a:rPr>
              <a:t>年</a:t>
            </a:r>
            <a:r>
              <a:rPr lang="en-US" altLang="zh-CN" sz="1200" dirty="0">
                <a:solidFill>
                  <a:schemeClr val="bg1"/>
                </a:solidFill>
              </a:rPr>
              <a:t>XX</a:t>
            </a:r>
            <a:r>
              <a:rPr lang="zh-CN" altLang="en-US" sz="1200" dirty="0">
                <a:solidFill>
                  <a:schemeClr val="bg1"/>
                </a:solidFill>
              </a:rPr>
              <a:t>月</a:t>
            </a:r>
          </a:p>
        </p:txBody>
      </p:sp>
      <p:sp>
        <p:nvSpPr>
          <p:cNvPr id="5" name="矩形 4">
            <a:extLst>
              <a:ext uri="{FF2B5EF4-FFF2-40B4-BE49-F238E27FC236}">
                <a16:creationId xmlns:a16="http://schemas.microsoft.com/office/drawing/2014/main" xmlns="" id="{6E497F07-D5C9-4D3D-ADD9-28749D5A4059}"/>
              </a:ext>
            </a:extLst>
          </p:cNvPr>
          <p:cNvSpPr/>
          <p:nvPr/>
        </p:nvSpPr>
        <p:spPr>
          <a:xfrm>
            <a:off x="4163710" y="5231792"/>
            <a:ext cx="5110919" cy="400110"/>
          </a:xfrm>
          <a:prstGeom prst="rect">
            <a:avLst/>
          </a:prstGeom>
        </p:spPr>
        <p:txBody>
          <a:bodyPr wrap="square">
            <a:spAutoFit/>
          </a:bodyPr>
          <a:lstStyle/>
          <a:p>
            <a:pPr algn="dist"/>
            <a:r>
              <a:rPr lang="en-US" altLang="zh-CN" sz="2000" dirty="0">
                <a:solidFill>
                  <a:schemeClr val="bg1"/>
                </a:solidFill>
              </a:rPr>
              <a:t>BUSINESS ETIQUETTE TRAINING</a:t>
            </a:r>
            <a:endParaRPr lang="zh-CN" altLang="en-US" sz="2000" dirty="0">
              <a:solidFill>
                <a:schemeClr val="bg1"/>
              </a:solidFill>
            </a:endParaRPr>
          </a:p>
        </p:txBody>
      </p:sp>
      <p:pic>
        <p:nvPicPr>
          <p:cNvPr id="9" name="纯音乐 - 爱的协奏曲 - concerto pour unr j">
            <a:hlinkClick r:id="" action="ppaction://media"/>
            <a:extLst>
              <a:ext uri="{FF2B5EF4-FFF2-40B4-BE49-F238E27FC236}">
                <a16:creationId xmlns:a16="http://schemas.microsoft.com/office/drawing/2014/main" xmlns="" id="{DC3D46FD-ACF1-4824-AFC3-B114D451A5DB}"/>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914402" y="24385"/>
            <a:ext cx="609600" cy="609600"/>
          </a:xfrm>
          <a:prstGeom prst="rect">
            <a:avLst/>
          </a:prstGeom>
        </p:spPr>
      </p:pic>
    </p:spTree>
    <p:extLst>
      <p:ext uri="{BB962C8B-B14F-4D97-AF65-F5344CB8AC3E}">
        <p14:creationId xmlns:p14="http://schemas.microsoft.com/office/powerpoint/2010/main" val="1294893777"/>
      </p:ext>
    </p:extLst>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7" repeatCount="indefinite" fill="hold" display="0">
                  <p:stCondLst>
                    <p:cond delay="indefinite"/>
                  </p:stCondLst>
                  <p:endCondLst>
                    <p:cond evt="onStopAudio" delay="0">
                      <p:tgtEl>
                        <p:sldTgt/>
                      </p:tgtEl>
                    </p:cond>
                  </p:endCondLst>
                </p:cTn>
                <p:tgtEl>
                  <p:spTgt spid="9"/>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图片 38">
            <a:extLst>
              <a:ext uri="{FF2B5EF4-FFF2-40B4-BE49-F238E27FC236}">
                <a16:creationId xmlns:a16="http://schemas.microsoft.com/office/drawing/2014/main" xmlns="" id="{FC4729AE-6649-437D-AD5B-52B7F1C8BEF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9335" t="213" b="5008"/>
          <a:stretch/>
        </p:blipFill>
        <p:spPr>
          <a:xfrm>
            <a:off x="2002" y="2180632"/>
            <a:ext cx="4671598" cy="4677368"/>
          </a:xfrm>
          <a:custGeom>
            <a:avLst/>
            <a:gdLst>
              <a:gd name="connsiteX0" fmla="*/ 0 w 4666343"/>
              <a:gd name="connsiteY0" fmla="*/ 0 h 4615644"/>
              <a:gd name="connsiteX1" fmla="*/ 4666343 w 4666343"/>
              <a:gd name="connsiteY1" fmla="*/ 4615643 h 4615644"/>
              <a:gd name="connsiteX2" fmla="*/ 4666343 w 4666343"/>
              <a:gd name="connsiteY2" fmla="*/ 4615644 h 4615644"/>
              <a:gd name="connsiteX3" fmla="*/ 0 w 4666343"/>
              <a:gd name="connsiteY3" fmla="*/ 4615644 h 4615644"/>
            </a:gdLst>
            <a:ahLst/>
            <a:cxnLst>
              <a:cxn ang="0">
                <a:pos x="connsiteX0" y="connsiteY0"/>
              </a:cxn>
              <a:cxn ang="0">
                <a:pos x="connsiteX1" y="connsiteY1"/>
              </a:cxn>
              <a:cxn ang="0">
                <a:pos x="connsiteX2" y="connsiteY2"/>
              </a:cxn>
              <a:cxn ang="0">
                <a:pos x="connsiteX3" y="connsiteY3"/>
              </a:cxn>
            </a:cxnLst>
            <a:rect l="l" t="t" r="r" b="b"/>
            <a:pathLst>
              <a:path w="4666343" h="4615644">
                <a:moveTo>
                  <a:pt x="0" y="0"/>
                </a:moveTo>
                <a:lnTo>
                  <a:pt x="4666343" y="4615643"/>
                </a:lnTo>
                <a:lnTo>
                  <a:pt x="4666343" y="4615644"/>
                </a:lnTo>
                <a:lnTo>
                  <a:pt x="0" y="4615644"/>
                </a:lnTo>
                <a:close/>
              </a:path>
            </a:pathLst>
          </a:custGeom>
        </p:spPr>
      </p:pic>
      <p:pic>
        <p:nvPicPr>
          <p:cNvPr id="35" name="图片 34">
            <a:extLst>
              <a:ext uri="{FF2B5EF4-FFF2-40B4-BE49-F238E27FC236}">
                <a16:creationId xmlns:a16="http://schemas.microsoft.com/office/drawing/2014/main" xmlns="" id="{87B1C20E-7F98-4709-A155-53EE23300A58}"/>
              </a:ext>
            </a:extLst>
          </p:cNvPr>
          <p:cNvPicPr>
            <a:picLocks noChangeAspect="1"/>
          </p:cNvPicPr>
          <p:nvPr/>
        </p:nvPicPr>
        <p:blipFill>
          <a:blip r:embed="rId4">
            <a:extLst>
              <a:ext uri="{28A0092B-C50C-407E-A947-70E740481C1C}">
                <a14:useLocalDpi xmlns:a14="http://schemas.microsoft.com/office/drawing/2010/main" val="0"/>
              </a:ext>
            </a:extLst>
          </a:blip>
          <a:srcRect l="17182" t="6007" r="30442" b="23424"/>
          <a:stretch>
            <a:fillRect/>
          </a:stretch>
        </p:blipFill>
        <p:spPr>
          <a:xfrm rot="16200000">
            <a:off x="8547665" y="2003"/>
            <a:ext cx="3646338" cy="3650343"/>
          </a:xfrm>
          <a:custGeom>
            <a:avLst/>
            <a:gdLst>
              <a:gd name="connsiteX0" fmla="*/ 3646338 w 3646338"/>
              <a:gd name="connsiteY0" fmla="*/ 0 h 3650343"/>
              <a:gd name="connsiteX1" fmla="*/ 3646338 w 3646338"/>
              <a:gd name="connsiteY1" fmla="*/ 3650343 h 3650343"/>
              <a:gd name="connsiteX2" fmla="*/ 0 w 3646338"/>
              <a:gd name="connsiteY2" fmla="*/ 3650343 h 3650343"/>
            </a:gdLst>
            <a:ahLst/>
            <a:cxnLst>
              <a:cxn ang="0">
                <a:pos x="connsiteX0" y="connsiteY0"/>
              </a:cxn>
              <a:cxn ang="0">
                <a:pos x="connsiteX1" y="connsiteY1"/>
              </a:cxn>
              <a:cxn ang="0">
                <a:pos x="connsiteX2" y="connsiteY2"/>
              </a:cxn>
            </a:cxnLst>
            <a:rect l="l" t="t" r="r" b="b"/>
            <a:pathLst>
              <a:path w="3646338" h="3650343">
                <a:moveTo>
                  <a:pt x="3646338" y="0"/>
                </a:moveTo>
                <a:lnTo>
                  <a:pt x="3646338" y="3650343"/>
                </a:lnTo>
                <a:lnTo>
                  <a:pt x="0" y="3650343"/>
                </a:lnTo>
                <a:close/>
              </a:path>
            </a:pathLst>
          </a:custGeom>
        </p:spPr>
      </p:pic>
      <p:sp>
        <p:nvSpPr>
          <p:cNvPr id="9" name="任意多边形: 形状 8">
            <a:extLst>
              <a:ext uri="{FF2B5EF4-FFF2-40B4-BE49-F238E27FC236}">
                <a16:creationId xmlns:a16="http://schemas.microsoft.com/office/drawing/2014/main" xmlns="" id="{5A8ACEEB-7624-4EE3-BB22-48B7BBDDA97F}"/>
              </a:ext>
            </a:extLst>
          </p:cNvPr>
          <p:cNvSpPr/>
          <p:nvPr/>
        </p:nvSpPr>
        <p:spPr>
          <a:xfrm rot="16200000">
            <a:off x="260932" y="1319147"/>
            <a:ext cx="803564" cy="692728"/>
          </a:xfrm>
          <a:custGeom>
            <a:avLst/>
            <a:gdLst>
              <a:gd name="connsiteX0" fmla="*/ 919019 w 1838037"/>
              <a:gd name="connsiteY0" fmla="*/ 603392 h 1584515"/>
              <a:gd name="connsiteX1" fmla="*/ 574964 w 1838037"/>
              <a:gd name="connsiteY1" fmla="*/ 1196589 h 1584515"/>
              <a:gd name="connsiteX2" fmla="*/ 1263073 w 1838037"/>
              <a:gd name="connsiteY2" fmla="*/ 1196589 h 1584515"/>
              <a:gd name="connsiteX3" fmla="*/ 919019 w 1838037"/>
              <a:gd name="connsiteY3" fmla="*/ 0 h 1584515"/>
              <a:gd name="connsiteX4" fmla="*/ 1838037 w 1838037"/>
              <a:gd name="connsiteY4" fmla="*/ 1584515 h 1584515"/>
              <a:gd name="connsiteX5" fmla="*/ 0 w 1838037"/>
              <a:gd name="connsiteY5" fmla="*/ 1584515 h 1584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8037" h="1584515">
                <a:moveTo>
                  <a:pt x="919019" y="603392"/>
                </a:moveTo>
                <a:lnTo>
                  <a:pt x="574964" y="1196589"/>
                </a:lnTo>
                <a:lnTo>
                  <a:pt x="1263073" y="1196589"/>
                </a:lnTo>
                <a:close/>
                <a:moveTo>
                  <a:pt x="919019" y="0"/>
                </a:moveTo>
                <a:lnTo>
                  <a:pt x="1838037" y="1584515"/>
                </a:lnTo>
                <a:lnTo>
                  <a:pt x="0" y="1584515"/>
                </a:lnTo>
                <a:close/>
              </a:path>
            </a:pathLst>
          </a:cu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形状 9">
            <a:extLst>
              <a:ext uri="{FF2B5EF4-FFF2-40B4-BE49-F238E27FC236}">
                <a16:creationId xmlns:a16="http://schemas.microsoft.com/office/drawing/2014/main" xmlns="" id="{132E2C25-1AE6-4ED8-818D-7799D44BCDF0}"/>
              </a:ext>
            </a:extLst>
          </p:cNvPr>
          <p:cNvSpPr/>
          <p:nvPr/>
        </p:nvSpPr>
        <p:spPr>
          <a:xfrm>
            <a:off x="1009079" y="123366"/>
            <a:ext cx="716296" cy="617497"/>
          </a:xfrm>
          <a:custGeom>
            <a:avLst/>
            <a:gdLst>
              <a:gd name="connsiteX0" fmla="*/ 919019 w 1838037"/>
              <a:gd name="connsiteY0" fmla="*/ 603392 h 1584515"/>
              <a:gd name="connsiteX1" fmla="*/ 574964 w 1838037"/>
              <a:gd name="connsiteY1" fmla="*/ 1196589 h 1584515"/>
              <a:gd name="connsiteX2" fmla="*/ 1263073 w 1838037"/>
              <a:gd name="connsiteY2" fmla="*/ 1196589 h 1584515"/>
              <a:gd name="connsiteX3" fmla="*/ 919019 w 1838037"/>
              <a:gd name="connsiteY3" fmla="*/ 0 h 1584515"/>
              <a:gd name="connsiteX4" fmla="*/ 1838037 w 1838037"/>
              <a:gd name="connsiteY4" fmla="*/ 1584515 h 1584515"/>
              <a:gd name="connsiteX5" fmla="*/ 0 w 1838037"/>
              <a:gd name="connsiteY5" fmla="*/ 1584515 h 1584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8037" h="1584515">
                <a:moveTo>
                  <a:pt x="919019" y="603392"/>
                </a:moveTo>
                <a:lnTo>
                  <a:pt x="574964" y="1196589"/>
                </a:lnTo>
                <a:lnTo>
                  <a:pt x="1263073" y="1196589"/>
                </a:lnTo>
                <a:close/>
                <a:moveTo>
                  <a:pt x="919019" y="0"/>
                </a:moveTo>
                <a:lnTo>
                  <a:pt x="1838037" y="1584515"/>
                </a:lnTo>
                <a:lnTo>
                  <a:pt x="0" y="158451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形状 10">
            <a:extLst>
              <a:ext uri="{FF2B5EF4-FFF2-40B4-BE49-F238E27FC236}">
                <a16:creationId xmlns:a16="http://schemas.microsoft.com/office/drawing/2014/main" xmlns="" id="{57C2D5EA-DA8E-40DD-8E92-E37DBFF74317}"/>
              </a:ext>
            </a:extLst>
          </p:cNvPr>
          <p:cNvSpPr/>
          <p:nvPr/>
        </p:nvSpPr>
        <p:spPr>
          <a:xfrm rot="10800000">
            <a:off x="1009079" y="2590160"/>
            <a:ext cx="716296" cy="617497"/>
          </a:xfrm>
          <a:custGeom>
            <a:avLst/>
            <a:gdLst>
              <a:gd name="connsiteX0" fmla="*/ 919019 w 1838037"/>
              <a:gd name="connsiteY0" fmla="*/ 603392 h 1584515"/>
              <a:gd name="connsiteX1" fmla="*/ 574964 w 1838037"/>
              <a:gd name="connsiteY1" fmla="*/ 1196589 h 1584515"/>
              <a:gd name="connsiteX2" fmla="*/ 1263073 w 1838037"/>
              <a:gd name="connsiteY2" fmla="*/ 1196589 h 1584515"/>
              <a:gd name="connsiteX3" fmla="*/ 919019 w 1838037"/>
              <a:gd name="connsiteY3" fmla="*/ 0 h 1584515"/>
              <a:gd name="connsiteX4" fmla="*/ 1838037 w 1838037"/>
              <a:gd name="connsiteY4" fmla="*/ 1584515 h 1584515"/>
              <a:gd name="connsiteX5" fmla="*/ 0 w 1838037"/>
              <a:gd name="connsiteY5" fmla="*/ 1584515 h 1584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8037" h="1584515">
                <a:moveTo>
                  <a:pt x="919019" y="603392"/>
                </a:moveTo>
                <a:lnTo>
                  <a:pt x="574964" y="1196589"/>
                </a:lnTo>
                <a:lnTo>
                  <a:pt x="1263073" y="1196589"/>
                </a:lnTo>
                <a:close/>
                <a:moveTo>
                  <a:pt x="919019" y="0"/>
                </a:moveTo>
                <a:lnTo>
                  <a:pt x="1838037" y="1584515"/>
                </a:lnTo>
                <a:lnTo>
                  <a:pt x="0" y="158451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a:extLst>
              <a:ext uri="{FF2B5EF4-FFF2-40B4-BE49-F238E27FC236}">
                <a16:creationId xmlns:a16="http://schemas.microsoft.com/office/drawing/2014/main" xmlns="" id="{803C6C25-78FC-421A-874F-F1C829C5566F}"/>
              </a:ext>
            </a:extLst>
          </p:cNvPr>
          <p:cNvSpPr txBox="1"/>
          <p:nvPr/>
        </p:nvSpPr>
        <p:spPr>
          <a:xfrm>
            <a:off x="1565717" y="1157679"/>
            <a:ext cx="1803181" cy="1015663"/>
          </a:xfrm>
          <a:prstGeom prst="rect">
            <a:avLst/>
          </a:prstGeom>
          <a:noFill/>
        </p:spPr>
        <p:txBody>
          <a:bodyPr wrap="square" rtlCol="0">
            <a:spAutoFit/>
          </a:bodyPr>
          <a:lstStyle/>
          <a:p>
            <a:r>
              <a:rPr lang="zh-CN" altLang="en-US" sz="6000" dirty="0">
                <a:solidFill>
                  <a:schemeClr val="accent1"/>
                </a:solidFill>
              </a:rPr>
              <a:t>目录</a:t>
            </a:r>
          </a:p>
        </p:txBody>
      </p:sp>
      <p:sp>
        <p:nvSpPr>
          <p:cNvPr id="13" name="直角三角形 12">
            <a:extLst>
              <a:ext uri="{FF2B5EF4-FFF2-40B4-BE49-F238E27FC236}">
                <a16:creationId xmlns:a16="http://schemas.microsoft.com/office/drawing/2014/main" xmlns="" id="{B308532C-A5D7-4AFC-88F4-1FC88057CB38}"/>
              </a:ext>
            </a:extLst>
          </p:cNvPr>
          <p:cNvSpPr/>
          <p:nvPr/>
        </p:nvSpPr>
        <p:spPr>
          <a:xfrm>
            <a:off x="-3252" y="2176011"/>
            <a:ext cx="4676852" cy="46819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直角三角形 14">
            <a:extLst>
              <a:ext uri="{FF2B5EF4-FFF2-40B4-BE49-F238E27FC236}">
                <a16:creationId xmlns:a16="http://schemas.microsoft.com/office/drawing/2014/main" xmlns="" id="{F0BF8F32-A519-477C-B9AE-DFBECB7E102E}"/>
              </a:ext>
            </a:extLst>
          </p:cNvPr>
          <p:cNvSpPr/>
          <p:nvPr/>
        </p:nvSpPr>
        <p:spPr>
          <a:xfrm rot="10800000">
            <a:off x="8545662" y="0"/>
            <a:ext cx="3646338" cy="3650343"/>
          </a:xfrm>
          <a:prstGeom prst="rtTriangle">
            <a:avLst/>
          </a:prstGeom>
          <a:solidFill>
            <a:schemeClr val="accent1">
              <a:lumMod val="60000"/>
              <a:lumOff val="40000"/>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泪滴形 15">
            <a:extLst>
              <a:ext uri="{FF2B5EF4-FFF2-40B4-BE49-F238E27FC236}">
                <a16:creationId xmlns:a16="http://schemas.microsoft.com/office/drawing/2014/main" xmlns="" id="{2B1AC7FB-6C8C-4E05-BB58-95012CDACAA5}"/>
              </a:ext>
            </a:extLst>
          </p:cNvPr>
          <p:cNvSpPr/>
          <p:nvPr/>
        </p:nvSpPr>
        <p:spPr>
          <a:xfrm>
            <a:off x="4077220" y="1364343"/>
            <a:ext cx="707572" cy="707572"/>
          </a:xfrm>
          <a:prstGeom prst="teardrop">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t>01</a:t>
            </a:r>
            <a:endParaRPr lang="zh-CN" altLang="en-US" sz="2000" b="1" dirty="0"/>
          </a:p>
        </p:txBody>
      </p:sp>
      <p:sp>
        <p:nvSpPr>
          <p:cNvPr id="17" name="泪滴形 16">
            <a:extLst>
              <a:ext uri="{FF2B5EF4-FFF2-40B4-BE49-F238E27FC236}">
                <a16:creationId xmlns:a16="http://schemas.microsoft.com/office/drawing/2014/main" xmlns="" id="{D852FFCE-AF44-45AA-AFBF-A2EAF7456BE9}"/>
              </a:ext>
            </a:extLst>
          </p:cNvPr>
          <p:cNvSpPr/>
          <p:nvPr/>
        </p:nvSpPr>
        <p:spPr>
          <a:xfrm>
            <a:off x="4077220" y="2683891"/>
            <a:ext cx="707572" cy="707572"/>
          </a:xfrm>
          <a:prstGeom prst="teardrop">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t>02</a:t>
            </a:r>
            <a:endParaRPr lang="zh-CN" altLang="en-US" sz="2000" b="1" dirty="0"/>
          </a:p>
        </p:txBody>
      </p:sp>
      <p:sp>
        <p:nvSpPr>
          <p:cNvPr id="18" name="泪滴形 17">
            <a:extLst>
              <a:ext uri="{FF2B5EF4-FFF2-40B4-BE49-F238E27FC236}">
                <a16:creationId xmlns:a16="http://schemas.microsoft.com/office/drawing/2014/main" xmlns="" id="{65D1A894-B093-4765-A9DC-E9B507041B94}"/>
              </a:ext>
            </a:extLst>
          </p:cNvPr>
          <p:cNvSpPr/>
          <p:nvPr/>
        </p:nvSpPr>
        <p:spPr>
          <a:xfrm>
            <a:off x="4077220" y="4003439"/>
            <a:ext cx="707572" cy="707572"/>
          </a:xfrm>
          <a:prstGeom prst="teardrop">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t>03</a:t>
            </a:r>
            <a:endParaRPr lang="zh-CN" altLang="en-US" sz="2000" b="1" dirty="0"/>
          </a:p>
        </p:txBody>
      </p:sp>
      <p:sp>
        <p:nvSpPr>
          <p:cNvPr id="19" name="泪滴形 18">
            <a:extLst>
              <a:ext uri="{FF2B5EF4-FFF2-40B4-BE49-F238E27FC236}">
                <a16:creationId xmlns:a16="http://schemas.microsoft.com/office/drawing/2014/main" xmlns="" id="{5161149E-1309-4A0A-BC87-1F1559C12CB3}"/>
              </a:ext>
            </a:extLst>
          </p:cNvPr>
          <p:cNvSpPr/>
          <p:nvPr/>
        </p:nvSpPr>
        <p:spPr>
          <a:xfrm>
            <a:off x="4077220" y="5322986"/>
            <a:ext cx="707572" cy="707572"/>
          </a:xfrm>
          <a:prstGeom prst="teardrop">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t>04</a:t>
            </a:r>
            <a:endParaRPr lang="zh-CN" altLang="en-US" sz="2000" b="1" dirty="0"/>
          </a:p>
        </p:txBody>
      </p:sp>
      <p:sp>
        <p:nvSpPr>
          <p:cNvPr id="20" name="文本框 19">
            <a:extLst>
              <a:ext uri="{FF2B5EF4-FFF2-40B4-BE49-F238E27FC236}">
                <a16:creationId xmlns:a16="http://schemas.microsoft.com/office/drawing/2014/main" xmlns="" id="{2DCD4DD3-3636-492E-B89A-1B62FC2491A5}"/>
              </a:ext>
            </a:extLst>
          </p:cNvPr>
          <p:cNvSpPr txBox="1"/>
          <p:nvPr/>
        </p:nvSpPr>
        <p:spPr>
          <a:xfrm>
            <a:off x="5191214" y="1533463"/>
            <a:ext cx="4968788" cy="523220"/>
          </a:xfrm>
          <a:prstGeom prst="rect">
            <a:avLst/>
          </a:prstGeom>
          <a:noFill/>
        </p:spPr>
        <p:txBody>
          <a:bodyPr wrap="square" rtlCol="0">
            <a:spAutoFit/>
          </a:bodyPr>
          <a:lstStyle/>
          <a:p>
            <a:r>
              <a:rPr lang="zh-CN" altLang="en-US" sz="2800" dirty="0">
                <a:solidFill>
                  <a:schemeClr val="accent1">
                    <a:lumMod val="75000"/>
                  </a:schemeClr>
                </a:solidFill>
              </a:rPr>
              <a:t>礼仪概述（</a:t>
            </a:r>
            <a:r>
              <a:rPr lang="en-US" altLang="zh-CN" sz="2800" dirty="0">
                <a:solidFill>
                  <a:schemeClr val="accent1">
                    <a:lumMod val="75000"/>
                  </a:schemeClr>
                </a:solidFill>
              </a:rPr>
              <a:t>Etiquette overview</a:t>
            </a:r>
            <a:r>
              <a:rPr lang="zh-CN" altLang="en-US" sz="2800" dirty="0">
                <a:solidFill>
                  <a:schemeClr val="accent1">
                    <a:lumMod val="75000"/>
                  </a:schemeClr>
                </a:solidFill>
              </a:rPr>
              <a:t>）</a:t>
            </a:r>
          </a:p>
        </p:txBody>
      </p:sp>
      <p:sp>
        <p:nvSpPr>
          <p:cNvPr id="21" name="文本框 20">
            <a:extLst>
              <a:ext uri="{FF2B5EF4-FFF2-40B4-BE49-F238E27FC236}">
                <a16:creationId xmlns:a16="http://schemas.microsoft.com/office/drawing/2014/main" xmlns="" id="{5328A019-8AF4-4686-89C7-3638C7872542}"/>
              </a:ext>
            </a:extLst>
          </p:cNvPr>
          <p:cNvSpPr txBox="1"/>
          <p:nvPr/>
        </p:nvSpPr>
        <p:spPr>
          <a:xfrm>
            <a:off x="5191213" y="2851109"/>
            <a:ext cx="5260169" cy="523220"/>
          </a:xfrm>
          <a:prstGeom prst="rect">
            <a:avLst/>
          </a:prstGeom>
          <a:noFill/>
        </p:spPr>
        <p:txBody>
          <a:bodyPr wrap="square" rtlCol="0">
            <a:spAutoFit/>
          </a:bodyPr>
          <a:lstStyle/>
          <a:p>
            <a:r>
              <a:rPr lang="zh-CN" altLang="en-US" sz="2800" dirty="0">
                <a:solidFill>
                  <a:schemeClr val="accent1">
                    <a:lumMod val="75000"/>
                  </a:schemeClr>
                </a:solidFill>
              </a:rPr>
              <a:t>职业形象（</a:t>
            </a:r>
            <a:r>
              <a:rPr lang="en-US" altLang="zh-CN" sz="2800" dirty="0">
                <a:solidFill>
                  <a:schemeClr val="accent1">
                    <a:lumMod val="75000"/>
                  </a:schemeClr>
                </a:solidFill>
              </a:rPr>
              <a:t>Professional image</a:t>
            </a:r>
            <a:r>
              <a:rPr lang="zh-CN" altLang="en-US" sz="2800" dirty="0">
                <a:solidFill>
                  <a:schemeClr val="accent1">
                    <a:lumMod val="75000"/>
                  </a:schemeClr>
                </a:solidFill>
              </a:rPr>
              <a:t>）</a:t>
            </a:r>
          </a:p>
        </p:txBody>
      </p:sp>
      <p:sp>
        <p:nvSpPr>
          <p:cNvPr id="22" name="文本框 21">
            <a:extLst>
              <a:ext uri="{FF2B5EF4-FFF2-40B4-BE49-F238E27FC236}">
                <a16:creationId xmlns:a16="http://schemas.microsoft.com/office/drawing/2014/main" xmlns="" id="{E57BF791-3296-4214-AF2D-F3862080C8D2}"/>
              </a:ext>
            </a:extLst>
          </p:cNvPr>
          <p:cNvSpPr txBox="1"/>
          <p:nvPr/>
        </p:nvSpPr>
        <p:spPr>
          <a:xfrm>
            <a:off x="5191214" y="4168755"/>
            <a:ext cx="4835101" cy="523220"/>
          </a:xfrm>
          <a:prstGeom prst="rect">
            <a:avLst/>
          </a:prstGeom>
          <a:noFill/>
        </p:spPr>
        <p:txBody>
          <a:bodyPr wrap="square" rtlCol="0">
            <a:spAutoFit/>
          </a:bodyPr>
          <a:lstStyle/>
          <a:p>
            <a:r>
              <a:rPr lang="zh-CN" altLang="en-US" sz="2800" dirty="0">
                <a:solidFill>
                  <a:schemeClr val="accent1">
                    <a:lumMod val="75000"/>
                  </a:schemeClr>
                </a:solidFill>
              </a:rPr>
              <a:t>社交礼仪（</a:t>
            </a:r>
            <a:r>
              <a:rPr lang="en-US" altLang="zh-CN" sz="2800" dirty="0">
                <a:solidFill>
                  <a:schemeClr val="accent1">
                    <a:lumMod val="75000"/>
                  </a:schemeClr>
                </a:solidFill>
              </a:rPr>
              <a:t>social etiquette</a:t>
            </a:r>
            <a:r>
              <a:rPr lang="zh-CN" altLang="en-US" sz="2800" dirty="0">
                <a:solidFill>
                  <a:schemeClr val="accent1">
                    <a:lumMod val="75000"/>
                  </a:schemeClr>
                </a:solidFill>
              </a:rPr>
              <a:t>）</a:t>
            </a:r>
          </a:p>
        </p:txBody>
      </p:sp>
      <p:sp>
        <p:nvSpPr>
          <p:cNvPr id="23" name="文本框 22">
            <a:extLst>
              <a:ext uri="{FF2B5EF4-FFF2-40B4-BE49-F238E27FC236}">
                <a16:creationId xmlns:a16="http://schemas.microsoft.com/office/drawing/2014/main" xmlns="" id="{CC59A821-6F03-46D0-AC8D-A95F1A22E017}"/>
              </a:ext>
            </a:extLst>
          </p:cNvPr>
          <p:cNvSpPr txBox="1"/>
          <p:nvPr/>
        </p:nvSpPr>
        <p:spPr>
          <a:xfrm>
            <a:off x="5191213" y="5486400"/>
            <a:ext cx="4835101" cy="523220"/>
          </a:xfrm>
          <a:prstGeom prst="rect">
            <a:avLst/>
          </a:prstGeom>
          <a:noFill/>
        </p:spPr>
        <p:txBody>
          <a:bodyPr wrap="square" rtlCol="0">
            <a:spAutoFit/>
          </a:bodyPr>
          <a:lstStyle/>
          <a:p>
            <a:r>
              <a:rPr lang="zh-CN" altLang="en-US" sz="2800" dirty="0">
                <a:solidFill>
                  <a:schemeClr val="accent1">
                    <a:lumMod val="75000"/>
                  </a:schemeClr>
                </a:solidFill>
              </a:rPr>
              <a:t>商务礼仪（</a:t>
            </a:r>
            <a:r>
              <a:rPr lang="en-US" altLang="zh-CN" sz="2800" dirty="0">
                <a:solidFill>
                  <a:schemeClr val="accent1">
                    <a:lumMod val="75000"/>
                  </a:schemeClr>
                </a:solidFill>
              </a:rPr>
              <a:t>business etiquette</a:t>
            </a:r>
            <a:r>
              <a:rPr lang="zh-CN" altLang="en-US" sz="2800" dirty="0">
                <a:solidFill>
                  <a:schemeClr val="accent1">
                    <a:lumMod val="75000"/>
                  </a:schemeClr>
                </a:solidFill>
              </a:rPr>
              <a:t>）</a:t>
            </a:r>
          </a:p>
        </p:txBody>
      </p:sp>
    </p:spTree>
    <p:extLst>
      <p:ext uri="{BB962C8B-B14F-4D97-AF65-F5344CB8AC3E}">
        <p14:creationId xmlns:p14="http://schemas.microsoft.com/office/powerpoint/2010/main" val="2288097310"/>
      </p:ext>
    </p:extLst>
  </p:cSld>
  <p:clrMapOvr>
    <a:masterClrMapping/>
  </p:clrMapOvr>
  <p:transition spd="slow" advClick="0" advTm="3000">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图片 38">
            <a:extLst>
              <a:ext uri="{FF2B5EF4-FFF2-40B4-BE49-F238E27FC236}">
                <a16:creationId xmlns:a16="http://schemas.microsoft.com/office/drawing/2014/main" xmlns="" id="{FC4729AE-6649-437D-AD5B-52B7F1C8BEF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9335" t="213" b="5008"/>
          <a:stretch/>
        </p:blipFill>
        <p:spPr>
          <a:xfrm>
            <a:off x="2002" y="2180632"/>
            <a:ext cx="4671598" cy="4677368"/>
          </a:xfrm>
          <a:custGeom>
            <a:avLst/>
            <a:gdLst>
              <a:gd name="connsiteX0" fmla="*/ 0 w 4666343"/>
              <a:gd name="connsiteY0" fmla="*/ 0 h 4615644"/>
              <a:gd name="connsiteX1" fmla="*/ 4666343 w 4666343"/>
              <a:gd name="connsiteY1" fmla="*/ 4615643 h 4615644"/>
              <a:gd name="connsiteX2" fmla="*/ 4666343 w 4666343"/>
              <a:gd name="connsiteY2" fmla="*/ 4615644 h 4615644"/>
              <a:gd name="connsiteX3" fmla="*/ 0 w 4666343"/>
              <a:gd name="connsiteY3" fmla="*/ 4615644 h 4615644"/>
            </a:gdLst>
            <a:ahLst/>
            <a:cxnLst>
              <a:cxn ang="0">
                <a:pos x="connsiteX0" y="connsiteY0"/>
              </a:cxn>
              <a:cxn ang="0">
                <a:pos x="connsiteX1" y="connsiteY1"/>
              </a:cxn>
              <a:cxn ang="0">
                <a:pos x="connsiteX2" y="connsiteY2"/>
              </a:cxn>
              <a:cxn ang="0">
                <a:pos x="connsiteX3" y="connsiteY3"/>
              </a:cxn>
            </a:cxnLst>
            <a:rect l="l" t="t" r="r" b="b"/>
            <a:pathLst>
              <a:path w="4666343" h="4615644">
                <a:moveTo>
                  <a:pt x="0" y="0"/>
                </a:moveTo>
                <a:lnTo>
                  <a:pt x="4666343" y="4615643"/>
                </a:lnTo>
                <a:lnTo>
                  <a:pt x="4666343" y="4615644"/>
                </a:lnTo>
                <a:lnTo>
                  <a:pt x="0" y="4615644"/>
                </a:lnTo>
                <a:close/>
              </a:path>
            </a:pathLst>
          </a:custGeom>
        </p:spPr>
      </p:pic>
      <p:pic>
        <p:nvPicPr>
          <p:cNvPr id="35" name="图片 34">
            <a:extLst>
              <a:ext uri="{FF2B5EF4-FFF2-40B4-BE49-F238E27FC236}">
                <a16:creationId xmlns:a16="http://schemas.microsoft.com/office/drawing/2014/main" xmlns="" id="{87B1C20E-7F98-4709-A155-53EE23300A58}"/>
              </a:ext>
            </a:extLst>
          </p:cNvPr>
          <p:cNvPicPr>
            <a:picLocks noChangeAspect="1"/>
          </p:cNvPicPr>
          <p:nvPr/>
        </p:nvPicPr>
        <p:blipFill>
          <a:blip r:embed="rId4">
            <a:extLst>
              <a:ext uri="{28A0092B-C50C-407E-A947-70E740481C1C}">
                <a14:useLocalDpi xmlns:a14="http://schemas.microsoft.com/office/drawing/2010/main" val="0"/>
              </a:ext>
            </a:extLst>
          </a:blip>
          <a:srcRect l="17182" t="6007" r="30442" b="23424"/>
          <a:stretch>
            <a:fillRect/>
          </a:stretch>
        </p:blipFill>
        <p:spPr>
          <a:xfrm rot="16200000">
            <a:off x="8547665" y="2003"/>
            <a:ext cx="3646338" cy="3650343"/>
          </a:xfrm>
          <a:custGeom>
            <a:avLst/>
            <a:gdLst>
              <a:gd name="connsiteX0" fmla="*/ 3646338 w 3646338"/>
              <a:gd name="connsiteY0" fmla="*/ 0 h 3650343"/>
              <a:gd name="connsiteX1" fmla="*/ 3646338 w 3646338"/>
              <a:gd name="connsiteY1" fmla="*/ 3650343 h 3650343"/>
              <a:gd name="connsiteX2" fmla="*/ 0 w 3646338"/>
              <a:gd name="connsiteY2" fmla="*/ 3650343 h 3650343"/>
            </a:gdLst>
            <a:ahLst/>
            <a:cxnLst>
              <a:cxn ang="0">
                <a:pos x="connsiteX0" y="connsiteY0"/>
              </a:cxn>
              <a:cxn ang="0">
                <a:pos x="connsiteX1" y="connsiteY1"/>
              </a:cxn>
              <a:cxn ang="0">
                <a:pos x="connsiteX2" y="connsiteY2"/>
              </a:cxn>
            </a:cxnLst>
            <a:rect l="l" t="t" r="r" b="b"/>
            <a:pathLst>
              <a:path w="3646338" h="3650343">
                <a:moveTo>
                  <a:pt x="3646338" y="0"/>
                </a:moveTo>
                <a:lnTo>
                  <a:pt x="3646338" y="3650343"/>
                </a:lnTo>
                <a:lnTo>
                  <a:pt x="0" y="3650343"/>
                </a:lnTo>
                <a:close/>
              </a:path>
            </a:pathLst>
          </a:custGeom>
        </p:spPr>
      </p:pic>
      <p:sp>
        <p:nvSpPr>
          <p:cNvPr id="9" name="任意多边形: 形状 8">
            <a:extLst>
              <a:ext uri="{FF2B5EF4-FFF2-40B4-BE49-F238E27FC236}">
                <a16:creationId xmlns:a16="http://schemas.microsoft.com/office/drawing/2014/main" xmlns="" id="{5A8ACEEB-7624-4EE3-BB22-48B7BBDDA97F}"/>
              </a:ext>
            </a:extLst>
          </p:cNvPr>
          <p:cNvSpPr/>
          <p:nvPr/>
        </p:nvSpPr>
        <p:spPr>
          <a:xfrm rot="16200000">
            <a:off x="260932" y="1319147"/>
            <a:ext cx="803564" cy="692728"/>
          </a:xfrm>
          <a:custGeom>
            <a:avLst/>
            <a:gdLst>
              <a:gd name="connsiteX0" fmla="*/ 919019 w 1838037"/>
              <a:gd name="connsiteY0" fmla="*/ 603392 h 1584515"/>
              <a:gd name="connsiteX1" fmla="*/ 574964 w 1838037"/>
              <a:gd name="connsiteY1" fmla="*/ 1196589 h 1584515"/>
              <a:gd name="connsiteX2" fmla="*/ 1263073 w 1838037"/>
              <a:gd name="connsiteY2" fmla="*/ 1196589 h 1584515"/>
              <a:gd name="connsiteX3" fmla="*/ 919019 w 1838037"/>
              <a:gd name="connsiteY3" fmla="*/ 0 h 1584515"/>
              <a:gd name="connsiteX4" fmla="*/ 1838037 w 1838037"/>
              <a:gd name="connsiteY4" fmla="*/ 1584515 h 1584515"/>
              <a:gd name="connsiteX5" fmla="*/ 0 w 1838037"/>
              <a:gd name="connsiteY5" fmla="*/ 1584515 h 1584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8037" h="1584515">
                <a:moveTo>
                  <a:pt x="919019" y="603392"/>
                </a:moveTo>
                <a:lnTo>
                  <a:pt x="574964" y="1196589"/>
                </a:lnTo>
                <a:lnTo>
                  <a:pt x="1263073" y="1196589"/>
                </a:lnTo>
                <a:close/>
                <a:moveTo>
                  <a:pt x="919019" y="0"/>
                </a:moveTo>
                <a:lnTo>
                  <a:pt x="1838037" y="1584515"/>
                </a:lnTo>
                <a:lnTo>
                  <a:pt x="0" y="1584515"/>
                </a:lnTo>
                <a:close/>
              </a:path>
            </a:pathLst>
          </a:cu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形状 9">
            <a:extLst>
              <a:ext uri="{FF2B5EF4-FFF2-40B4-BE49-F238E27FC236}">
                <a16:creationId xmlns:a16="http://schemas.microsoft.com/office/drawing/2014/main" xmlns="" id="{132E2C25-1AE6-4ED8-818D-7799D44BCDF0}"/>
              </a:ext>
            </a:extLst>
          </p:cNvPr>
          <p:cNvSpPr/>
          <p:nvPr/>
        </p:nvSpPr>
        <p:spPr>
          <a:xfrm>
            <a:off x="1009079" y="123366"/>
            <a:ext cx="716296" cy="617497"/>
          </a:xfrm>
          <a:custGeom>
            <a:avLst/>
            <a:gdLst>
              <a:gd name="connsiteX0" fmla="*/ 919019 w 1838037"/>
              <a:gd name="connsiteY0" fmla="*/ 603392 h 1584515"/>
              <a:gd name="connsiteX1" fmla="*/ 574964 w 1838037"/>
              <a:gd name="connsiteY1" fmla="*/ 1196589 h 1584515"/>
              <a:gd name="connsiteX2" fmla="*/ 1263073 w 1838037"/>
              <a:gd name="connsiteY2" fmla="*/ 1196589 h 1584515"/>
              <a:gd name="connsiteX3" fmla="*/ 919019 w 1838037"/>
              <a:gd name="connsiteY3" fmla="*/ 0 h 1584515"/>
              <a:gd name="connsiteX4" fmla="*/ 1838037 w 1838037"/>
              <a:gd name="connsiteY4" fmla="*/ 1584515 h 1584515"/>
              <a:gd name="connsiteX5" fmla="*/ 0 w 1838037"/>
              <a:gd name="connsiteY5" fmla="*/ 1584515 h 1584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8037" h="1584515">
                <a:moveTo>
                  <a:pt x="919019" y="603392"/>
                </a:moveTo>
                <a:lnTo>
                  <a:pt x="574964" y="1196589"/>
                </a:lnTo>
                <a:lnTo>
                  <a:pt x="1263073" y="1196589"/>
                </a:lnTo>
                <a:close/>
                <a:moveTo>
                  <a:pt x="919019" y="0"/>
                </a:moveTo>
                <a:lnTo>
                  <a:pt x="1838037" y="1584515"/>
                </a:lnTo>
                <a:lnTo>
                  <a:pt x="0" y="158451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形状 10">
            <a:extLst>
              <a:ext uri="{FF2B5EF4-FFF2-40B4-BE49-F238E27FC236}">
                <a16:creationId xmlns:a16="http://schemas.microsoft.com/office/drawing/2014/main" xmlns="" id="{57C2D5EA-DA8E-40DD-8E92-E37DBFF74317}"/>
              </a:ext>
            </a:extLst>
          </p:cNvPr>
          <p:cNvSpPr/>
          <p:nvPr/>
        </p:nvSpPr>
        <p:spPr>
          <a:xfrm rot="10800000">
            <a:off x="1009079" y="2590160"/>
            <a:ext cx="716296" cy="617497"/>
          </a:xfrm>
          <a:custGeom>
            <a:avLst/>
            <a:gdLst>
              <a:gd name="connsiteX0" fmla="*/ 919019 w 1838037"/>
              <a:gd name="connsiteY0" fmla="*/ 603392 h 1584515"/>
              <a:gd name="connsiteX1" fmla="*/ 574964 w 1838037"/>
              <a:gd name="connsiteY1" fmla="*/ 1196589 h 1584515"/>
              <a:gd name="connsiteX2" fmla="*/ 1263073 w 1838037"/>
              <a:gd name="connsiteY2" fmla="*/ 1196589 h 1584515"/>
              <a:gd name="connsiteX3" fmla="*/ 919019 w 1838037"/>
              <a:gd name="connsiteY3" fmla="*/ 0 h 1584515"/>
              <a:gd name="connsiteX4" fmla="*/ 1838037 w 1838037"/>
              <a:gd name="connsiteY4" fmla="*/ 1584515 h 1584515"/>
              <a:gd name="connsiteX5" fmla="*/ 0 w 1838037"/>
              <a:gd name="connsiteY5" fmla="*/ 1584515 h 1584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8037" h="1584515">
                <a:moveTo>
                  <a:pt x="919019" y="603392"/>
                </a:moveTo>
                <a:lnTo>
                  <a:pt x="574964" y="1196589"/>
                </a:lnTo>
                <a:lnTo>
                  <a:pt x="1263073" y="1196589"/>
                </a:lnTo>
                <a:close/>
                <a:moveTo>
                  <a:pt x="919019" y="0"/>
                </a:moveTo>
                <a:lnTo>
                  <a:pt x="1838037" y="1584515"/>
                </a:lnTo>
                <a:lnTo>
                  <a:pt x="0" y="158451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a:extLst>
              <a:ext uri="{FF2B5EF4-FFF2-40B4-BE49-F238E27FC236}">
                <a16:creationId xmlns:a16="http://schemas.microsoft.com/office/drawing/2014/main" xmlns="" id="{803C6C25-78FC-421A-874F-F1C829C5566F}"/>
              </a:ext>
            </a:extLst>
          </p:cNvPr>
          <p:cNvSpPr txBox="1"/>
          <p:nvPr/>
        </p:nvSpPr>
        <p:spPr>
          <a:xfrm>
            <a:off x="1565717" y="1157679"/>
            <a:ext cx="1803181" cy="1015663"/>
          </a:xfrm>
          <a:prstGeom prst="rect">
            <a:avLst/>
          </a:prstGeom>
          <a:noFill/>
        </p:spPr>
        <p:txBody>
          <a:bodyPr wrap="square" rtlCol="0">
            <a:spAutoFit/>
          </a:bodyPr>
          <a:lstStyle/>
          <a:p>
            <a:r>
              <a:rPr lang="zh-CN" altLang="en-US" sz="6000" dirty="0">
                <a:solidFill>
                  <a:schemeClr val="accent1"/>
                </a:solidFill>
              </a:rPr>
              <a:t>目录</a:t>
            </a:r>
          </a:p>
        </p:txBody>
      </p:sp>
      <p:sp>
        <p:nvSpPr>
          <p:cNvPr id="13" name="直角三角形 12">
            <a:extLst>
              <a:ext uri="{FF2B5EF4-FFF2-40B4-BE49-F238E27FC236}">
                <a16:creationId xmlns:a16="http://schemas.microsoft.com/office/drawing/2014/main" xmlns="" id="{B308532C-A5D7-4AFC-88F4-1FC88057CB38}"/>
              </a:ext>
            </a:extLst>
          </p:cNvPr>
          <p:cNvSpPr/>
          <p:nvPr/>
        </p:nvSpPr>
        <p:spPr>
          <a:xfrm>
            <a:off x="-3252" y="2176011"/>
            <a:ext cx="4676852" cy="46819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直角三角形 14">
            <a:extLst>
              <a:ext uri="{FF2B5EF4-FFF2-40B4-BE49-F238E27FC236}">
                <a16:creationId xmlns:a16="http://schemas.microsoft.com/office/drawing/2014/main" xmlns="" id="{F0BF8F32-A519-477C-B9AE-DFBECB7E102E}"/>
              </a:ext>
            </a:extLst>
          </p:cNvPr>
          <p:cNvSpPr/>
          <p:nvPr/>
        </p:nvSpPr>
        <p:spPr>
          <a:xfrm rot="10800000">
            <a:off x="8545662" y="0"/>
            <a:ext cx="3646338" cy="3650343"/>
          </a:xfrm>
          <a:prstGeom prst="rtTriangle">
            <a:avLst/>
          </a:prstGeom>
          <a:solidFill>
            <a:schemeClr val="accent1">
              <a:lumMod val="60000"/>
              <a:lumOff val="40000"/>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泪滴形 15">
            <a:extLst>
              <a:ext uri="{FF2B5EF4-FFF2-40B4-BE49-F238E27FC236}">
                <a16:creationId xmlns:a16="http://schemas.microsoft.com/office/drawing/2014/main" xmlns="" id="{2B1AC7FB-6C8C-4E05-BB58-95012CDACAA5}"/>
              </a:ext>
            </a:extLst>
          </p:cNvPr>
          <p:cNvSpPr/>
          <p:nvPr/>
        </p:nvSpPr>
        <p:spPr>
          <a:xfrm>
            <a:off x="4077220" y="1364343"/>
            <a:ext cx="707572" cy="707572"/>
          </a:xfrm>
          <a:prstGeom prst="teardrop">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t>01</a:t>
            </a:r>
            <a:endParaRPr lang="zh-CN" altLang="en-US" sz="2000" b="1" dirty="0"/>
          </a:p>
        </p:txBody>
      </p:sp>
      <p:sp>
        <p:nvSpPr>
          <p:cNvPr id="17" name="泪滴形 16">
            <a:extLst>
              <a:ext uri="{FF2B5EF4-FFF2-40B4-BE49-F238E27FC236}">
                <a16:creationId xmlns:a16="http://schemas.microsoft.com/office/drawing/2014/main" xmlns="" id="{D852FFCE-AF44-45AA-AFBF-A2EAF7456BE9}"/>
              </a:ext>
            </a:extLst>
          </p:cNvPr>
          <p:cNvSpPr/>
          <p:nvPr/>
        </p:nvSpPr>
        <p:spPr>
          <a:xfrm>
            <a:off x="4077220" y="2683891"/>
            <a:ext cx="707572" cy="707572"/>
          </a:xfrm>
          <a:prstGeom prst="teardrop">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t>02</a:t>
            </a:r>
            <a:endParaRPr lang="zh-CN" altLang="en-US" sz="2000" b="1" dirty="0"/>
          </a:p>
        </p:txBody>
      </p:sp>
      <p:sp>
        <p:nvSpPr>
          <p:cNvPr id="18" name="泪滴形 17">
            <a:extLst>
              <a:ext uri="{FF2B5EF4-FFF2-40B4-BE49-F238E27FC236}">
                <a16:creationId xmlns:a16="http://schemas.microsoft.com/office/drawing/2014/main" xmlns="" id="{65D1A894-B093-4765-A9DC-E9B507041B94}"/>
              </a:ext>
            </a:extLst>
          </p:cNvPr>
          <p:cNvSpPr/>
          <p:nvPr/>
        </p:nvSpPr>
        <p:spPr>
          <a:xfrm>
            <a:off x="4077220" y="4003439"/>
            <a:ext cx="707572" cy="707572"/>
          </a:xfrm>
          <a:prstGeom prst="teardrop">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t>03</a:t>
            </a:r>
            <a:endParaRPr lang="zh-CN" altLang="en-US" sz="2000" b="1" dirty="0"/>
          </a:p>
        </p:txBody>
      </p:sp>
      <p:sp>
        <p:nvSpPr>
          <p:cNvPr id="19" name="泪滴形 18">
            <a:extLst>
              <a:ext uri="{FF2B5EF4-FFF2-40B4-BE49-F238E27FC236}">
                <a16:creationId xmlns:a16="http://schemas.microsoft.com/office/drawing/2014/main" xmlns="" id="{5161149E-1309-4A0A-BC87-1F1559C12CB3}"/>
              </a:ext>
            </a:extLst>
          </p:cNvPr>
          <p:cNvSpPr/>
          <p:nvPr/>
        </p:nvSpPr>
        <p:spPr>
          <a:xfrm>
            <a:off x="4077220" y="5322986"/>
            <a:ext cx="707572" cy="707572"/>
          </a:xfrm>
          <a:prstGeom prst="teardrop">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t>04</a:t>
            </a:r>
            <a:endParaRPr lang="zh-CN" altLang="en-US" sz="2000" b="1" dirty="0"/>
          </a:p>
        </p:txBody>
      </p:sp>
      <p:sp>
        <p:nvSpPr>
          <p:cNvPr id="20" name="文本框 19">
            <a:extLst>
              <a:ext uri="{FF2B5EF4-FFF2-40B4-BE49-F238E27FC236}">
                <a16:creationId xmlns:a16="http://schemas.microsoft.com/office/drawing/2014/main" xmlns="" id="{2DCD4DD3-3636-492E-B89A-1B62FC2491A5}"/>
              </a:ext>
            </a:extLst>
          </p:cNvPr>
          <p:cNvSpPr txBox="1"/>
          <p:nvPr/>
        </p:nvSpPr>
        <p:spPr>
          <a:xfrm>
            <a:off x="5191214" y="1533463"/>
            <a:ext cx="4968788" cy="523220"/>
          </a:xfrm>
          <a:prstGeom prst="rect">
            <a:avLst/>
          </a:prstGeom>
          <a:noFill/>
        </p:spPr>
        <p:txBody>
          <a:bodyPr wrap="square" rtlCol="0">
            <a:spAutoFit/>
          </a:bodyPr>
          <a:lstStyle/>
          <a:p>
            <a:r>
              <a:rPr lang="zh-CN" altLang="en-US" sz="2800" dirty="0">
                <a:solidFill>
                  <a:schemeClr val="accent1">
                    <a:lumMod val="75000"/>
                  </a:schemeClr>
                </a:solidFill>
              </a:rPr>
              <a:t>礼仪概述（</a:t>
            </a:r>
            <a:r>
              <a:rPr lang="en-US" altLang="zh-CN" sz="2800" dirty="0">
                <a:solidFill>
                  <a:schemeClr val="accent1">
                    <a:lumMod val="75000"/>
                  </a:schemeClr>
                </a:solidFill>
              </a:rPr>
              <a:t>Etiquette overview</a:t>
            </a:r>
            <a:r>
              <a:rPr lang="zh-CN" altLang="en-US" sz="2800" dirty="0">
                <a:solidFill>
                  <a:schemeClr val="accent1">
                    <a:lumMod val="75000"/>
                  </a:schemeClr>
                </a:solidFill>
              </a:rPr>
              <a:t>）</a:t>
            </a:r>
          </a:p>
        </p:txBody>
      </p:sp>
      <p:sp>
        <p:nvSpPr>
          <p:cNvPr id="21" name="文本框 20">
            <a:extLst>
              <a:ext uri="{FF2B5EF4-FFF2-40B4-BE49-F238E27FC236}">
                <a16:creationId xmlns:a16="http://schemas.microsoft.com/office/drawing/2014/main" xmlns="" id="{5328A019-8AF4-4686-89C7-3638C7872542}"/>
              </a:ext>
            </a:extLst>
          </p:cNvPr>
          <p:cNvSpPr txBox="1"/>
          <p:nvPr/>
        </p:nvSpPr>
        <p:spPr>
          <a:xfrm>
            <a:off x="5191213" y="2851109"/>
            <a:ext cx="5260169" cy="523220"/>
          </a:xfrm>
          <a:prstGeom prst="rect">
            <a:avLst/>
          </a:prstGeom>
          <a:noFill/>
        </p:spPr>
        <p:txBody>
          <a:bodyPr wrap="square" rtlCol="0">
            <a:spAutoFit/>
          </a:bodyPr>
          <a:lstStyle/>
          <a:p>
            <a:r>
              <a:rPr lang="zh-CN" altLang="en-US" sz="2800" dirty="0">
                <a:solidFill>
                  <a:schemeClr val="accent1">
                    <a:lumMod val="40000"/>
                    <a:lumOff val="60000"/>
                  </a:schemeClr>
                </a:solidFill>
              </a:rPr>
              <a:t>职业形象（</a:t>
            </a:r>
            <a:r>
              <a:rPr lang="en-US" altLang="zh-CN" sz="2800" dirty="0">
                <a:solidFill>
                  <a:schemeClr val="accent1">
                    <a:lumMod val="40000"/>
                    <a:lumOff val="60000"/>
                  </a:schemeClr>
                </a:solidFill>
              </a:rPr>
              <a:t>Professional image</a:t>
            </a:r>
            <a:r>
              <a:rPr lang="zh-CN" altLang="en-US" sz="2800" dirty="0">
                <a:solidFill>
                  <a:schemeClr val="accent1">
                    <a:lumMod val="40000"/>
                    <a:lumOff val="60000"/>
                  </a:schemeClr>
                </a:solidFill>
              </a:rPr>
              <a:t>）</a:t>
            </a:r>
          </a:p>
        </p:txBody>
      </p:sp>
      <p:sp>
        <p:nvSpPr>
          <p:cNvPr id="22" name="文本框 21">
            <a:extLst>
              <a:ext uri="{FF2B5EF4-FFF2-40B4-BE49-F238E27FC236}">
                <a16:creationId xmlns:a16="http://schemas.microsoft.com/office/drawing/2014/main" xmlns="" id="{E57BF791-3296-4214-AF2D-F3862080C8D2}"/>
              </a:ext>
            </a:extLst>
          </p:cNvPr>
          <p:cNvSpPr txBox="1"/>
          <p:nvPr/>
        </p:nvSpPr>
        <p:spPr>
          <a:xfrm>
            <a:off x="5191214" y="4168755"/>
            <a:ext cx="4835101" cy="523220"/>
          </a:xfrm>
          <a:prstGeom prst="rect">
            <a:avLst/>
          </a:prstGeom>
          <a:noFill/>
        </p:spPr>
        <p:txBody>
          <a:bodyPr wrap="square" rtlCol="0">
            <a:spAutoFit/>
          </a:bodyPr>
          <a:lstStyle/>
          <a:p>
            <a:r>
              <a:rPr lang="zh-CN" altLang="en-US" sz="2800" dirty="0">
                <a:solidFill>
                  <a:schemeClr val="accent1">
                    <a:lumMod val="40000"/>
                    <a:lumOff val="60000"/>
                  </a:schemeClr>
                </a:solidFill>
              </a:rPr>
              <a:t>社交礼仪（</a:t>
            </a:r>
            <a:r>
              <a:rPr lang="en-US" altLang="zh-CN" sz="2800" dirty="0">
                <a:solidFill>
                  <a:schemeClr val="accent1">
                    <a:lumMod val="40000"/>
                    <a:lumOff val="60000"/>
                  </a:schemeClr>
                </a:solidFill>
              </a:rPr>
              <a:t>social etiquette</a:t>
            </a:r>
            <a:r>
              <a:rPr lang="zh-CN" altLang="en-US" sz="2800" dirty="0">
                <a:solidFill>
                  <a:schemeClr val="accent1">
                    <a:lumMod val="40000"/>
                    <a:lumOff val="60000"/>
                  </a:schemeClr>
                </a:solidFill>
              </a:rPr>
              <a:t>）</a:t>
            </a:r>
          </a:p>
        </p:txBody>
      </p:sp>
      <p:sp>
        <p:nvSpPr>
          <p:cNvPr id="23" name="文本框 22">
            <a:extLst>
              <a:ext uri="{FF2B5EF4-FFF2-40B4-BE49-F238E27FC236}">
                <a16:creationId xmlns:a16="http://schemas.microsoft.com/office/drawing/2014/main" xmlns="" id="{CC59A821-6F03-46D0-AC8D-A95F1A22E017}"/>
              </a:ext>
            </a:extLst>
          </p:cNvPr>
          <p:cNvSpPr txBox="1"/>
          <p:nvPr/>
        </p:nvSpPr>
        <p:spPr>
          <a:xfrm>
            <a:off x="5191213" y="5486400"/>
            <a:ext cx="4835101" cy="523220"/>
          </a:xfrm>
          <a:prstGeom prst="rect">
            <a:avLst/>
          </a:prstGeom>
          <a:noFill/>
        </p:spPr>
        <p:txBody>
          <a:bodyPr wrap="square" rtlCol="0">
            <a:spAutoFit/>
          </a:bodyPr>
          <a:lstStyle/>
          <a:p>
            <a:r>
              <a:rPr lang="zh-CN" altLang="en-US" sz="2800" dirty="0">
                <a:solidFill>
                  <a:schemeClr val="accent1">
                    <a:lumMod val="40000"/>
                    <a:lumOff val="60000"/>
                  </a:schemeClr>
                </a:solidFill>
              </a:rPr>
              <a:t>商务礼仪（</a:t>
            </a:r>
            <a:r>
              <a:rPr lang="en-US" altLang="zh-CN" sz="2800" dirty="0">
                <a:solidFill>
                  <a:schemeClr val="accent1">
                    <a:lumMod val="40000"/>
                    <a:lumOff val="60000"/>
                  </a:schemeClr>
                </a:solidFill>
              </a:rPr>
              <a:t>business etiquette</a:t>
            </a:r>
            <a:r>
              <a:rPr lang="zh-CN" altLang="en-US" sz="2800" dirty="0">
                <a:solidFill>
                  <a:schemeClr val="accent1">
                    <a:lumMod val="40000"/>
                    <a:lumOff val="60000"/>
                  </a:schemeClr>
                </a:solidFill>
              </a:rPr>
              <a:t>）</a:t>
            </a:r>
          </a:p>
        </p:txBody>
      </p:sp>
    </p:spTree>
    <p:extLst>
      <p:ext uri="{BB962C8B-B14F-4D97-AF65-F5344CB8AC3E}">
        <p14:creationId xmlns:p14="http://schemas.microsoft.com/office/powerpoint/2010/main" val="1443441454"/>
      </p:ext>
    </p:extLst>
  </p:cSld>
  <p:clrMapOvr>
    <a:masterClrMapping/>
  </p:clrMapOvr>
  <p:transition spd="slow" advClick="0" advTm="3000">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xmlns="" id="{31651051-1D87-4198-8248-8BC0AC1B833F}"/>
              </a:ext>
            </a:extLst>
          </p:cNvPr>
          <p:cNvSpPr>
            <a:spLocks noGrp="1"/>
          </p:cNvSpPr>
          <p:nvPr>
            <p:ph sz="quarter" idx="10"/>
          </p:nvPr>
        </p:nvSpPr>
        <p:spPr/>
        <p:txBody>
          <a:bodyPr>
            <a:normAutofit/>
          </a:bodyPr>
          <a:lstStyle/>
          <a:p>
            <a:r>
              <a:rPr lang="zh-CN" altLang="en-US" dirty="0"/>
              <a:t>礼</a:t>
            </a:r>
          </a:p>
        </p:txBody>
      </p:sp>
      <p:sp>
        <p:nvSpPr>
          <p:cNvPr id="14" name="内容占位符 13">
            <a:extLst>
              <a:ext uri="{FF2B5EF4-FFF2-40B4-BE49-F238E27FC236}">
                <a16:creationId xmlns:a16="http://schemas.microsoft.com/office/drawing/2014/main" xmlns="" id="{68590C32-CC30-438C-9AF3-6B4F2CD3FE3E}"/>
              </a:ext>
            </a:extLst>
          </p:cNvPr>
          <p:cNvSpPr>
            <a:spLocks noGrp="1"/>
          </p:cNvSpPr>
          <p:nvPr>
            <p:ph sz="quarter" idx="11"/>
          </p:nvPr>
        </p:nvSpPr>
        <p:spPr/>
        <p:txBody>
          <a:bodyPr/>
          <a:lstStyle/>
          <a:p>
            <a:r>
              <a:rPr lang="zh-CN" altLang="en-US" dirty="0"/>
              <a:t>仪</a:t>
            </a:r>
          </a:p>
        </p:txBody>
      </p:sp>
      <p:sp>
        <p:nvSpPr>
          <p:cNvPr id="15" name="内容占位符 14">
            <a:extLst>
              <a:ext uri="{FF2B5EF4-FFF2-40B4-BE49-F238E27FC236}">
                <a16:creationId xmlns:a16="http://schemas.microsoft.com/office/drawing/2014/main" xmlns="" id="{6869B0B7-6C94-48E5-8137-3AE51C9D46B4}"/>
              </a:ext>
            </a:extLst>
          </p:cNvPr>
          <p:cNvSpPr>
            <a:spLocks noGrp="1"/>
          </p:cNvSpPr>
          <p:nvPr>
            <p:ph sz="quarter" idx="12"/>
          </p:nvPr>
        </p:nvSpPr>
        <p:spPr/>
        <p:txBody>
          <a:bodyPr/>
          <a:lstStyle/>
          <a:p>
            <a:r>
              <a:rPr lang="zh-CN" altLang="en-US" dirty="0"/>
              <a:t>概</a:t>
            </a:r>
          </a:p>
        </p:txBody>
      </p:sp>
      <p:sp>
        <p:nvSpPr>
          <p:cNvPr id="16" name="内容占位符 15">
            <a:extLst>
              <a:ext uri="{FF2B5EF4-FFF2-40B4-BE49-F238E27FC236}">
                <a16:creationId xmlns:a16="http://schemas.microsoft.com/office/drawing/2014/main" xmlns="" id="{9C8FA923-CDD5-491A-92E6-DED5111E91A4}"/>
              </a:ext>
            </a:extLst>
          </p:cNvPr>
          <p:cNvSpPr>
            <a:spLocks noGrp="1"/>
          </p:cNvSpPr>
          <p:nvPr>
            <p:ph sz="quarter" idx="13"/>
          </p:nvPr>
        </p:nvSpPr>
        <p:spPr/>
        <p:txBody>
          <a:bodyPr/>
          <a:lstStyle/>
          <a:p>
            <a:r>
              <a:rPr lang="zh-CN" altLang="en-US" dirty="0"/>
              <a:t>述</a:t>
            </a:r>
          </a:p>
        </p:txBody>
      </p:sp>
      <p:sp>
        <p:nvSpPr>
          <p:cNvPr id="17" name="内容占位符 16">
            <a:extLst>
              <a:ext uri="{FF2B5EF4-FFF2-40B4-BE49-F238E27FC236}">
                <a16:creationId xmlns:a16="http://schemas.microsoft.com/office/drawing/2014/main" xmlns="" id="{FE31D5AB-BDA2-4BC1-83F0-87541857390E}"/>
              </a:ext>
            </a:extLst>
          </p:cNvPr>
          <p:cNvSpPr>
            <a:spLocks noGrp="1"/>
          </p:cNvSpPr>
          <p:nvPr>
            <p:ph sz="quarter" idx="14"/>
          </p:nvPr>
        </p:nvSpPr>
        <p:spPr/>
        <p:txBody>
          <a:bodyPr/>
          <a:lstStyle/>
          <a:p>
            <a:r>
              <a:rPr lang="zh-CN" altLang="en-US" dirty="0"/>
              <a:t>一</a:t>
            </a:r>
          </a:p>
        </p:txBody>
      </p:sp>
      <p:sp>
        <p:nvSpPr>
          <p:cNvPr id="38" name="Slide Number Placeholder 37"/>
          <p:cNvSpPr>
            <a:spLocks noGrp="1"/>
          </p:cNvSpPr>
          <p:nvPr>
            <p:ph type="sldNum" sz="quarter" idx="4294967295"/>
          </p:nvPr>
        </p:nvSpPr>
        <p:spPr>
          <a:xfrm>
            <a:off x="11580813" y="6340475"/>
            <a:ext cx="611187" cy="366713"/>
          </a:xfrm>
        </p:spPr>
        <p:txBody>
          <a:bodyPr/>
          <a:lstStyle/>
          <a:p>
            <a:fld id="{C136B7D2-B98C-44FD-8D04-7EC62A564975}" type="slidenum">
              <a:rPr lang="en-US" smtClean="0"/>
              <a:pPr/>
              <a:t>4</a:t>
            </a:fld>
            <a:endParaRPr lang="en-US" dirty="0"/>
          </a:p>
        </p:txBody>
      </p:sp>
      <p:sp>
        <p:nvSpPr>
          <p:cNvPr id="32" name="Freeform 31"/>
          <p:cNvSpPr/>
          <p:nvPr/>
        </p:nvSpPr>
        <p:spPr>
          <a:xfrm>
            <a:off x="1026585" y="1768220"/>
            <a:ext cx="2360304" cy="944121"/>
          </a:xfrm>
          <a:custGeom>
            <a:avLst/>
            <a:gdLst>
              <a:gd name="connsiteX0" fmla="*/ 0 w 1770228"/>
              <a:gd name="connsiteY0" fmla="*/ 0 h 708091"/>
              <a:gd name="connsiteX1" fmla="*/ 1416183 w 1770228"/>
              <a:gd name="connsiteY1" fmla="*/ 0 h 708091"/>
              <a:gd name="connsiteX2" fmla="*/ 1770228 w 1770228"/>
              <a:gd name="connsiteY2" fmla="*/ 354046 h 708091"/>
              <a:gd name="connsiteX3" fmla="*/ 1416183 w 1770228"/>
              <a:gd name="connsiteY3" fmla="*/ 708091 h 708091"/>
              <a:gd name="connsiteX4" fmla="*/ 0 w 1770228"/>
              <a:gd name="connsiteY4" fmla="*/ 708091 h 708091"/>
              <a:gd name="connsiteX5" fmla="*/ 354046 w 1770228"/>
              <a:gd name="connsiteY5" fmla="*/ 354046 h 708091"/>
              <a:gd name="connsiteX6" fmla="*/ 0 w 1770228"/>
              <a:gd name="connsiteY6" fmla="*/ 0 h 708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70228" h="708091">
                <a:moveTo>
                  <a:pt x="0" y="0"/>
                </a:moveTo>
                <a:lnTo>
                  <a:pt x="1416183" y="0"/>
                </a:lnTo>
                <a:lnTo>
                  <a:pt x="1770228" y="354046"/>
                </a:lnTo>
                <a:lnTo>
                  <a:pt x="1416183" y="708091"/>
                </a:lnTo>
                <a:lnTo>
                  <a:pt x="0" y="708091"/>
                </a:lnTo>
                <a:lnTo>
                  <a:pt x="354046" y="354046"/>
                </a:lnTo>
                <a:lnTo>
                  <a:pt x="0" y="0"/>
                </a:lnTo>
                <a:close/>
              </a:path>
            </a:pathLst>
          </a:custGeom>
          <a:solidFill>
            <a:schemeClr val="accent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27941" tIns="27940" rIns="472060" bIns="27940" numCol="1" spcCol="1270" anchor="ctr" anchorCtr="0">
            <a:noAutofit/>
          </a:bodyPr>
          <a:lstStyle/>
          <a:p>
            <a:pPr algn="ctr" defTabSz="1955751">
              <a:lnSpc>
                <a:spcPct val="90000"/>
              </a:lnSpc>
              <a:spcBef>
                <a:spcPct val="0"/>
              </a:spcBef>
              <a:spcAft>
                <a:spcPct val="35000"/>
              </a:spcAft>
            </a:pPr>
            <a:endParaRPr lang="en-US" sz="4400"/>
          </a:p>
        </p:txBody>
      </p:sp>
      <p:sp>
        <p:nvSpPr>
          <p:cNvPr id="35" name="Freeform 34"/>
          <p:cNvSpPr/>
          <p:nvPr/>
        </p:nvSpPr>
        <p:spPr>
          <a:xfrm>
            <a:off x="1026585" y="2844518"/>
            <a:ext cx="2360304" cy="944121"/>
          </a:xfrm>
          <a:custGeom>
            <a:avLst/>
            <a:gdLst>
              <a:gd name="connsiteX0" fmla="*/ 0 w 1770228"/>
              <a:gd name="connsiteY0" fmla="*/ 0 h 708091"/>
              <a:gd name="connsiteX1" fmla="*/ 1416183 w 1770228"/>
              <a:gd name="connsiteY1" fmla="*/ 0 h 708091"/>
              <a:gd name="connsiteX2" fmla="*/ 1770228 w 1770228"/>
              <a:gd name="connsiteY2" fmla="*/ 354046 h 708091"/>
              <a:gd name="connsiteX3" fmla="*/ 1416183 w 1770228"/>
              <a:gd name="connsiteY3" fmla="*/ 708091 h 708091"/>
              <a:gd name="connsiteX4" fmla="*/ 0 w 1770228"/>
              <a:gd name="connsiteY4" fmla="*/ 708091 h 708091"/>
              <a:gd name="connsiteX5" fmla="*/ 354046 w 1770228"/>
              <a:gd name="connsiteY5" fmla="*/ 354046 h 708091"/>
              <a:gd name="connsiteX6" fmla="*/ 0 w 1770228"/>
              <a:gd name="connsiteY6" fmla="*/ 0 h 708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70228" h="708091">
                <a:moveTo>
                  <a:pt x="0" y="0"/>
                </a:moveTo>
                <a:lnTo>
                  <a:pt x="1416183" y="0"/>
                </a:lnTo>
                <a:lnTo>
                  <a:pt x="1770228" y="354046"/>
                </a:lnTo>
                <a:lnTo>
                  <a:pt x="1416183" y="708091"/>
                </a:lnTo>
                <a:lnTo>
                  <a:pt x="0" y="708091"/>
                </a:lnTo>
                <a:lnTo>
                  <a:pt x="354046" y="354046"/>
                </a:lnTo>
                <a:lnTo>
                  <a:pt x="0" y="0"/>
                </a:lnTo>
                <a:close/>
              </a:path>
            </a:pathLst>
          </a:cu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27941" tIns="27940" rIns="472060" bIns="27940" numCol="1" spcCol="1270" anchor="ctr" anchorCtr="0">
            <a:noAutofit/>
          </a:bodyPr>
          <a:lstStyle/>
          <a:p>
            <a:pPr algn="ctr" defTabSz="1955751">
              <a:lnSpc>
                <a:spcPct val="90000"/>
              </a:lnSpc>
              <a:spcBef>
                <a:spcPct val="0"/>
              </a:spcBef>
              <a:spcAft>
                <a:spcPct val="35000"/>
              </a:spcAft>
            </a:pPr>
            <a:endParaRPr lang="en-US" sz="4400"/>
          </a:p>
        </p:txBody>
      </p:sp>
      <p:sp>
        <p:nvSpPr>
          <p:cNvPr id="39" name="Freeform 38"/>
          <p:cNvSpPr/>
          <p:nvPr/>
        </p:nvSpPr>
        <p:spPr>
          <a:xfrm>
            <a:off x="1026585" y="3920818"/>
            <a:ext cx="2360304" cy="944121"/>
          </a:xfrm>
          <a:custGeom>
            <a:avLst/>
            <a:gdLst>
              <a:gd name="connsiteX0" fmla="*/ 0 w 1770228"/>
              <a:gd name="connsiteY0" fmla="*/ 0 h 708091"/>
              <a:gd name="connsiteX1" fmla="*/ 1416183 w 1770228"/>
              <a:gd name="connsiteY1" fmla="*/ 0 h 708091"/>
              <a:gd name="connsiteX2" fmla="*/ 1770228 w 1770228"/>
              <a:gd name="connsiteY2" fmla="*/ 354046 h 708091"/>
              <a:gd name="connsiteX3" fmla="*/ 1416183 w 1770228"/>
              <a:gd name="connsiteY3" fmla="*/ 708091 h 708091"/>
              <a:gd name="connsiteX4" fmla="*/ 0 w 1770228"/>
              <a:gd name="connsiteY4" fmla="*/ 708091 h 708091"/>
              <a:gd name="connsiteX5" fmla="*/ 354046 w 1770228"/>
              <a:gd name="connsiteY5" fmla="*/ 354046 h 708091"/>
              <a:gd name="connsiteX6" fmla="*/ 0 w 1770228"/>
              <a:gd name="connsiteY6" fmla="*/ 0 h 708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70228" h="708091">
                <a:moveTo>
                  <a:pt x="0" y="0"/>
                </a:moveTo>
                <a:lnTo>
                  <a:pt x="1416183" y="0"/>
                </a:lnTo>
                <a:lnTo>
                  <a:pt x="1770228" y="354046"/>
                </a:lnTo>
                <a:lnTo>
                  <a:pt x="1416183" y="708091"/>
                </a:lnTo>
                <a:lnTo>
                  <a:pt x="0" y="708091"/>
                </a:lnTo>
                <a:lnTo>
                  <a:pt x="354046" y="354046"/>
                </a:lnTo>
                <a:lnTo>
                  <a:pt x="0" y="0"/>
                </a:lnTo>
                <a:close/>
              </a:path>
            </a:pathLst>
          </a:custGeom>
          <a:solidFill>
            <a:schemeClr val="accent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27941" tIns="27940" rIns="472060" bIns="27940" numCol="1" spcCol="1270" anchor="ctr" anchorCtr="0">
            <a:noAutofit/>
          </a:bodyPr>
          <a:lstStyle/>
          <a:p>
            <a:pPr algn="ctr" defTabSz="1955751">
              <a:lnSpc>
                <a:spcPct val="90000"/>
              </a:lnSpc>
              <a:spcBef>
                <a:spcPct val="0"/>
              </a:spcBef>
              <a:spcAft>
                <a:spcPct val="35000"/>
              </a:spcAft>
            </a:pPr>
            <a:endParaRPr lang="en-US" sz="4400"/>
          </a:p>
        </p:txBody>
      </p:sp>
      <p:sp>
        <p:nvSpPr>
          <p:cNvPr id="42" name="Freeform 41"/>
          <p:cNvSpPr/>
          <p:nvPr/>
        </p:nvSpPr>
        <p:spPr>
          <a:xfrm>
            <a:off x="1026585" y="5019588"/>
            <a:ext cx="2360304" cy="944121"/>
          </a:xfrm>
          <a:custGeom>
            <a:avLst/>
            <a:gdLst>
              <a:gd name="connsiteX0" fmla="*/ 0 w 1770228"/>
              <a:gd name="connsiteY0" fmla="*/ 0 h 708091"/>
              <a:gd name="connsiteX1" fmla="*/ 1416183 w 1770228"/>
              <a:gd name="connsiteY1" fmla="*/ 0 h 708091"/>
              <a:gd name="connsiteX2" fmla="*/ 1770228 w 1770228"/>
              <a:gd name="connsiteY2" fmla="*/ 354046 h 708091"/>
              <a:gd name="connsiteX3" fmla="*/ 1416183 w 1770228"/>
              <a:gd name="connsiteY3" fmla="*/ 708091 h 708091"/>
              <a:gd name="connsiteX4" fmla="*/ 0 w 1770228"/>
              <a:gd name="connsiteY4" fmla="*/ 708091 h 708091"/>
              <a:gd name="connsiteX5" fmla="*/ 354046 w 1770228"/>
              <a:gd name="connsiteY5" fmla="*/ 354046 h 708091"/>
              <a:gd name="connsiteX6" fmla="*/ 0 w 1770228"/>
              <a:gd name="connsiteY6" fmla="*/ 0 h 708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70228" h="708091">
                <a:moveTo>
                  <a:pt x="0" y="0"/>
                </a:moveTo>
                <a:lnTo>
                  <a:pt x="1416183" y="0"/>
                </a:lnTo>
                <a:lnTo>
                  <a:pt x="1770228" y="354046"/>
                </a:lnTo>
                <a:lnTo>
                  <a:pt x="1416183" y="708091"/>
                </a:lnTo>
                <a:lnTo>
                  <a:pt x="0" y="708091"/>
                </a:lnTo>
                <a:lnTo>
                  <a:pt x="354046" y="354046"/>
                </a:lnTo>
                <a:lnTo>
                  <a:pt x="0" y="0"/>
                </a:lnTo>
                <a:close/>
              </a:path>
            </a:pathLst>
          </a:custGeom>
          <a:solidFill>
            <a:schemeClr val="accent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27941" tIns="27940" rIns="472060" bIns="27940" numCol="1" spcCol="1270" anchor="ctr" anchorCtr="0">
            <a:noAutofit/>
          </a:bodyPr>
          <a:lstStyle/>
          <a:p>
            <a:pPr algn="ctr" defTabSz="1955751">
              <a:lnSpc>
                <a:spcPct val="90000"/>
              </a:lnSpc>
              <a:spcBef>
                <a:spcPct val="0"/>
              </a:spcBef>
              <a:spcAft>
                <a:spcPct val="35000"/>
              </a:spcAft>
            </a:pPr>
            <a:endParaRPr lang="en-US" sz="4400"/>
          </a:p>
        </p:txBody>
      </p:sp>
      <p:sp>
        <p:nvSpPr>
          <p:cNvPr id="45" name="Text Placeholder 3"/>
          <p:cNvSpPr txBox="1">
            <a:spLocks/>
          </p:cNvSpPr>
          <p:nvPr/>
        </p:nvSpPr>
        <p:spPr>
          <a:xfrm>
            <a:off x="5853249" y="2034049"/>
            <a:ext cx="5388977" cy="230832"/>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lnSpc>
                <a:spcPct val="150000"/>
              </a:lnSpc>
            </a:pPr>
            <a:r>
              <a:rPr lang="zh-CN" altLang="en-US" sz="1000" dirty="0" smtClean="0">
                <a:solidFill>
                  <a:prstClr val="black">
                    <a:lumMod val="65000"/>
                    <a:lumOff val="35000"/>
                  </a:prstClr>
                </a:solidFill>
              </a:rPr>
              <a:t>点击迅速添加内容文本点击迅速添加内容文本点击迅速添加内容文本</a:t>
            </a:r>
            <a:endParaRPr lang="en-US" altLang="zh-CN" sz="1100" dirty="0">
              <a:solidFill>
                <a:prstClr val="black">
                  <a:lumMod val="65000"/>
                  <a:lumOff val="35000"/>
                </a:prstClr>
              </a:solidFill>
            </a:endParaRPr>
          </a:p>
        </p:txBody>
      </p:sp>
      <p:sp>
        <p:nvSpPr>
          <p:cNvPr id="46" name="Text Placeholder 3"/>
          <p:cNvSpPr txBox="1">
            <a:spLocks/>
          </p:cNvSpPr>
          <p:nvPr/>
        </p:nvSpPr>
        <p:spPr>
          <a:xfrm>
            <a:off x="5853249" y="3147964"/>
            <a:ext cx="5388976" cy="230832"/>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lnSpc>
                <a:spcPct val="150000"/>
              </a:lnSpc>
            </a:pPr>
            <a:r>
              <a:rPr lang="zh-CN" altLang="en-US" sz="1000" dirty="0" smtClean="0">
                <a:solidFill>
                  <a:prstClr val="black">
                    <a:lumMod val="65000"/>
                    <a:lumOff val="35000"/>
                  </a:prstClr>
                </a:solidFill>
              </a:rPr>
              <a:t>点击迅速添加内容文本点击迅速添加内容文本点击迅速添加内容文本</a:t>
            </a:r>
            <a:endParaRPr lang="en-US" altLang="zh-CN" sz="1100" dirty="0">
              <a:solidFill>
                <a:prstClr val="black">
                  <a:lumMod val="65000"/>
                  <a:lumOff val="35000"/>
                </a:prstClr>
              </a:solidFill>
            </a:endParaRPr>
          </a:p>
        </p:txBody>
      </p:sp>
      <p:sp>
        <p:nvSpPr>
          <p:cNvPr id="47" name="Text Placeholder 3"/>
          <p:cNvSpPr txBox="1">
            <a:spLocks/>
          </p:cNvSpPr>
          <p:nvPr/>
        </p:nvSpPr>
        <p:spPr>
          <a:xfrm>
            <a:off x="5853249" y="4170892"/>
            <a:ext cx="5388976" cy="203389"/>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lnSpc>
                <a:spcPct val="150000"/>
              </a:lnSpc>
            </a:pPr>
            <a:r>
              <a:rPr lang="zh-CN" altLang="en-US" sz="1000" dirty="0" smtClean="0">
                <a:solidFill>
                  <a:prstClr val="black">
                    <a:lumMod val="65000"/>
                    <a:lumOff val="35000"/>
                  </a:prstClr>
                </a:solidFill>
              </a:rPr>
              <a:t>点击迅速添加内容文本点击迅速添加内容文本点击迅速添加内容文本</a:t>
            </a:r>
            <a:endParaRPr lang="en-US" altLang="zh-CN" sz="1100" dirty="0">
              <a:solidFill>
                <a:prstClr val="black">
                  <a:lumMod val="65000"/>
                  <a:lumOff val="35000"/>
                </a:prstClr>
              </a:solidFill>
            </a:endParaRPr>
          </a:p>
        </p:txBody>
      </p:sp>
      <p:sp>
        <p:nvSpPr>
          <p:cNvPr id="49" name="Text Placeholder 3"/>
          <p:cNvSpPr txBox="1">
            <a:spLocks/>
          </p:cNvSpPr>
          <p:nvPr/>
        </p:nvSpPr>
        <p:spPr>
          <a:xfrm>
            <a:off x="5853249" y="5272425"/>
            <a:ext cx="5388976" cy="230832"/>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lnSpc>
                <a:spcPct val="150000"/>
              </a:lnSpc>
            </a:pPr>
            <a:r>
              <a:rPr lang="zh-CN" altLang="en-US" sz="1000" dirty="0" smtClean="0">
                <a:solidFill>
                  <a:prstClr val="black">
                    <a:lumMod val="65000"/>
                    <a:lumOff val="35000"/>
                  </a:prstClr>
                </a:solidFill>
              </a:rPr>
              <a:t>点击迅速添加内容文本点击迅速添加内容文本点击迅速添加内容文本</a:t>
            </a:r>
            <a:endParaRPr lang="en-US" altLang="zh-CN" sz="1100" dirty="0">
              <a:solidFill>
                <a:prstClr val="black">
                  <a:lumMod val="65000"/>
                  <a:lumOff val="35000"/>
                </a:prstClr>
              </a:solidFill>
            </a:endParaRPr>
          </a:p>
        </p:txBody>
      </p:sp>
      <p:sp>
        <p:nvSpPr>
          <p:cNvPr id="52" name="Freeform 45"/>
          <p:cNvSpPr>
            <a:spLocks noEditPoints="1"/>
          </p:cNvSpPr>
          <p:nvPr/>
        </p:nvSpPr>
        <p:spPr bwMode="auto">
          <a:xfrm>
            <a:off x="5327908" y="2079285"/>
            <a:ext cx="414624" cy="414624"/>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53" name="Freeform 45"/>
          <p:cNvSpPr>
            <a:spLocks noEditPoints="1"/>
          </p:cNvSpPr>
          <p:nvPr/>
        </p:nvSpPr>
        <p:spPr bwMode="auto">
          <a:xfrm>
            <a:off x="5327908" y="3178600"/>
            <a:ext cx="414624" cy="414624"/>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2"/>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54" name="Freeform 45"/>
          <p:cNvSpPr>
            <a:spLocks noEditPoints="1"/>
          </p:cNvSpPr>
          <p:nvPr/>
        </p:nvSpPr>
        <p:spPr bwMode="auto">
          <a:xfrm>
            <a:off x="5327908" y="4201105"/>
            <a:ext cx="414624" cy="414624"/>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3"/>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55" name="Freeform 45"/>
          <p:cNvSpPr>
            <a:spLocks noEditPoints="1"/>
          </p:cNvSpPr>
          <p:nvPr/>
        </p:nvSpPr>
        <p:spPr bwMode="auto">
          <a:xfrm>
            <a:off x="5327908" y="5300420"/>
            <a:ext cx="414624" cy="414624"/>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4"/>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56" name="Freeform 187"/>
          <p:cNvSpPr>
            <a:spLocks noEditPoints="1"/>
          </p:cNvSpPr>
          <p:nvPr/>
        </p:nvSpPr>
        <p:spPr bwMode="auto">
          <a:xfrm>
            <a:off x="1852456" y="1963700"/>
            <a:ext cx="708563" cy="457915"/>
          </a:xfrm>
          <a:custGeom>
            <a:avLst/>
            <a:gdLst/>
            <a:ahLst/>
            <a:cxnLst>
              <a:cxn ang="0">
                <a:pos x="68" y="25"/>
              </a:cxn>
              <a:cxn ang="0">
                <a:pos x="34" y="44"/>
              </a:cxn>
              <a:cxn ang="0">
                <a:pos x="1" y="25"/>
              </a:cxn>
              <a:cxn ang="0">
                <a:pos x="0" y="22"/>
              </a:cxn>
              <a:cxn ang="0">
                <a:pos x="1" y="20"/>
              </a:cxn>
              <a:cxn ang="0">
                <a:pos x="34" y="0"/>
              </a:cxn>
              <a:cxn ang="0">
                <a:pos x="68" y="20"/>
              </a:cxn>
              <a:cxn ang="0">
                <a:pos x="68" y="22"/>
              </a:cxn>
              <a:cxn ang="0">
                <a:pos x="68" y="25"/>
              </a:cxn>
              <a:cxn ang="0">
                <a:pos x="49" y="9"/>
              </a:cxn>
              <a:cxn ang="0">
                <a:pos x="51" y="17"/>
              </a:cxn>
              <a:cxn ang="0">
                <a:pos x="34" y="34"/>
              </a:cxn>
              <a:cxn ang="0">
                <a:pos x="17" y="17"/>
              </a:cxn>
              <a:cxn ang="0">
                <a:pos x="20" y="9"/>
              </a:cxn>
              <a:cxn ang="0">
                <a:pos x="5" y="22"/>
              </a:cxn>
              <a:cxn ang="0">
                <a:pos x="34" y="39"/>
              </a:cxn>
              <a:cxn ang="0">
                <a:pos x="64" y="22"/>
              </a:cxn>
              <a:cxn ang="0">
                <a:pos x="49" y="9"/>
              </a:cxn>
              <a:cxn ang="0">
                <a:pos x="34" y="6"/>
              </a:cxn>
              <a:cxn ang="0">
                <a:pos x="23" y="17"/>
              </a:cxn>
              <a:cxn ang="0">
                <a:pos x="25" y="19"/>
              </a:cxn>
              <a:cxn ang="0">
                <a:pos x="27" y="17"/>
              </a:cxn>
              <a:cxn ang="0">
                <a:pos x="34" y="9"/>
              </a:cxn>
              <a:cxn ang="0">
                <a:pos x="36" y="8"/>
              </a:cxn>
              <a:cxn ang="0">
                <a:pos x="34" y="6"/>
              </a:cxn>
            </a:cxnLst>
            <a:rect l="0" t="0" r="r" b="b"/>
            <a:pathLst>
              <a:path w="68" h="44">
                <a:moveTo>
                  <a:pt x="68" y="25"/>
                </a:moveTo>
                <a:cubicBezTo>
                  <a:pt x="61" y="36"/>
                  <a:pt x="48" y="44"/>
                  <a:pt x="34" y="44"/>
                </a:cubicBezTo>
                <a:cubicBezTo>
                  <a:pt x="21" y="44"/>
                  <a:pt x="8" y="36"/>
                  <a:pt x="1" y="25"/>
                </a:cubicBezTo>
                <a:cubicBezTo>
                  <a:pt x="1" y="24"/>
                  <a:pt x="0" y="23"/>
                  <a:pt x="0" y="22"/>
                </a:cubicBezTo>
                <a:cubicBezTo>
                  <a:pt x="0" y="21"/>
                  <a:pt x="1" y="20"/>
                  <a:pt x="1" y="20"/>
                </a:cubicBezTo>
                <a:cubicBezTo>
                  <a:pt x="8" y="8"/>
                  <a:pt x="21" y="0"/>
                  <a:pt x="34" y="0"/>
                </a:cubicBezTo>
                <a:cubicBezTo>
                  <a:pt x="48" y="0"/>
                  <a:pt x="61" y="8"/>
                  <a:pt x="68" y="20"/>
                </a:cubicBezTo>
                <a:cubicBezTo>
                  <a:pt x="68" y="20"/>
                  <a:pt x="68" y="21"/>
                  <a:pt x="68" y="22"/>
                </a:cubicBezTo>
                <a:cubicBezTo>
                  <a:pt x="68" y="23"/>
                  <a:pt x="68" y="24"/>
                  <a:pt x="68" y="25"/>
                </a:cubicBezTo>
                <a:close/>
                <a:moveTo>
                  <a:pt x="49" y="9"/>
                </a:moveTo>
                <a:cubicBezTo>
                  <a:pt x="51" y="11"/>
                  <a:pt x="51" y="14"/>
                  <a:pt x="51" y="17"/>
                </a:cubicBezTo>
                <a:cubicBezTo>
                  <a:pt x="51" y="27"/>
                  <a:pt x="44" y="34"/>
                  <a:pt x="34" y="34"/>
                </a:cubicBezTo>
                <a:cubicBezTo>
                  <a:pt x="25" y="34"/>
                  <a:pt x="17" y="27"/>
                  <a:pt x="17" y="17"/>
                </a:cubicBezTo>
                <a:cubicBezTo>
                  <a:pt x="17" y="14"/>
                  <a:pt x="18" y="11"/>
                  <a:pt x="20" y="9"/>
                </a:cubicBezTo>
                <a:cubicBezTo>
                  <a:pt x="14" y="12"/>
                  <a:pt x="9" y="17"/>
                  <a:pt x="5" y="22"/>
                </a:cubicBezTo>
                <a:cubicBezTo>
                  <a:pt x="12" y="32"/>
                  <a:pt x="22" y="39"/>
                  <a:pt x="34" y="39"/>
                </a:cubicBezTo>
                <a:cubicBezTo>
                  <a:pt x="47" y="39"/>
                  <a:pt x="57" y="32"/>
                  <a:pt x="64" y="22"/>
                </a:cubicBezTo>
                <a:cubicBezTo>
                  <a:pt x="60" y="17"/>
                  <a:pt x="55" y="12"/>
                  <a:pt x="49" y="9"/>
                </a:cubicBezTo>
                <a:close/>
                <a:moveTo>
                  <a:pt x="34" y="6"/>
                </a:moveTo>
                <a:cubicBezTo>
                  <a:pt x="28" y="6"/>
                  <a:pt x="23" y="11"/>
                  <a:pt x="23" y="17"/>
                </a:cubicBezTo>
                <a:cubicBezTo>
                  <a:pt x="23" y="18"/>
                  <a:pt x="24" y="19"/>
                  <a:pt x="25" y="19"/>
                </a:cubicBezTo>
                <a:cubicBezTo>
                  <a:pt x="26" y="19"/>
                  <a:pt x="27" y="18"/>
                  <a:pt x="27" y="17"/>
                </a:cubicBezTo>
                <a:cubicBezTo>
                  <a:pt x="27" y="13"/>
                  <a:pt x="30" y="9"/>
                  <a:pt x="34" y="9"/>
                </a:cubicBezTo>
                <a:cubicBezTo>
                  <a:pt x="35" y="9"/>
                  <a:pt x="36" y="9"/>
                  <a:pt x="36" y="8"/>
                </a:cubicBezTo>
                <a:cubicBezTo>
                  <a:pt x="36" y="7"/>
                  <a:pt x="35" y="6"/>
                  <a:pt x="34" y="6"/>
                </a:cubicBez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57" name="Freeform 52"/>
          <p:cNvSpPr>
            <a:spLocks noEditPoints="1"/>
          </p:cNvSpPr>
          <p:nvPr/>
        </p:nvSpPr>
        <p:spPr bwMode="auto">
          <a:xfrm>
            <a:off x="1883859" y="2996499"/>
            <a:ext cx="645757" cy="645757"/>
          </a:xfrm>
          <a:custGeom>
            <a:avLst/>
            <a:gdLst/>
            <a:ahLst/>
            <a:cxnLst>
              <a:cxn ang="0">
                <a:pos x="27" y="55"/>
              </a:cxn>
              <a:cxn ang="0">
                <a:pos x="0" y="27"/>
              </a:cxn>
              <a:cxn ang="0">
                <a:pos x="27" y="0"/>
              </a:cxn>
              <a:cxn ang="0">
                <a:pos x="55" y="27"/>
              </a:cxn>
              <a:cxn ang="0">
                <a:pos x="27" y="55"/>
              </a:cxn>
              <a:cxn ang="0">
                <a:pos x="27" y="8"/>
              </a:cxn>
              <a:cxn ang="0">
                <a:pos x="8" y="27"/>
              </a:cxn>
              <a:cxn ang="0">
                <a:pos x="27" y="47"/>
              </a:cxn>
              <a:cxn ang="0">
                <a:pos x="47" y="27"/>
              </a:cxn>
              <a:cxn ang="0">
                <a:pos x="27" y="8"/>
              </a:cxn>
              <a:cxn ang="0">
                <a:pos x="32" y="31"/>
              </a:cxn>
              <a:cxn ang="0">
                <a:pos x="31" y="32"/>
              </a:cxn>
              <a:cxn ang="0">
                <a:pos x="19" y="32"/>
              </a:cxn>
              <a:cxn ang="0">
                <a:pos x="18" y="31"/>
              </a:cxn>
              <a:cxn ang="0">
                <a:pos x="18" y="28"/>
              </a:cxn>
              <a:cxn ang="0">
                <a:pos x="19" y="27"/>
              </a:cxn>
              <a:cxn ang="0">
                <a:pos x="27" y="27"/>
              </a:cxn>
              <a:cxn ang="0">
                <a:pos x="27" y="15"/>
              </a:cxn>
              <a:cxn ang="0">
                <a:pos x="28" y="14"/>
              </a:cxn>
              <a:cxn ang="0">
                <a:pos x="31" y="14"/>
              </a:cxn>
              <a:cxn ang="0">
                <a:pos x="32" y="15"/>
              </a:cxn>
              <a:cxn ang="0">
                <a:pos x="32" y="31"/>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27" y="8"/>
                </a:moveTo>
                <a:cubicBezTo>
                  <a:pt x="16" y="8"/>
                  <a:pt x="8" y="17"/>
                  <a:pt x="8" y="27"/>
                </a:cubicBezTo>
                <a:cubicBezTo>
                  <a:pt x="8" y="38"/>
                  <a:pt x="16" y="47"/>
                  <a:pt x="27" y="47"/>
                </a:cubicBezTo>
                <a:cubicBezTo>
                  <a:pt x="38" y="47"/>
                  <a:pt x="47" y="38"/>
                  <a:pt x="47" y="27"/>
                </a:cubicBezTo>
                <a:cubicBezTo>
                  <a:pt x="47" y="17"/>
                  <a:pt x="38" y="8"/>
                  <a:pt x="27" y="8"/>
                </a:cubicBezTo>
                <a:close/>
                <a:moveTo>
                  <a:pt x="32" y="31"/>
                </a:moveTo>
                <a:cubicBezTo>
                  <a:pt x="32" y="31"/>
                  <a:pt x="31" y="32"/>
                  <a:pt x="31" y="32"/>
                </a:cubicBezTo>
                <a:cubicBezTo>
                  <a:pt x="19" y="32"/>
                  <a:pt x="19" y="32"/>
                  <a:pt x="19" y="32"/>
                </a:cubicBezTo>
                <a:cubicBezTo>
                  <a:pt x="19" y="32"/>
                  <a:pt x="18" y="31"/>
                  <a:pt x="18" y="31"/>
                </a:cubicBezTo>
                <a:cubicBezTo>
                  <a:pt x="18" y="28"/>
                  <a:pt x="18" y="28"/>
                  <a:pt x="18" y="28"/>
                </a:cubicBezTo>
                <a:cubicBezTo>
                  <a:pt x="18" y="28"/>
                  <a:pt x="19" y="27"/>
                  <a:pt x="19" y="27"/>
                </a:cubicBezTo>
                <a:cubicBezTo>
                  <a:pt x="27" y="27"/>
                  <a:pt x="27" y="27"/>
                  <a:pt x="27" y="27"/>
                </a:cubicBezTo>
                <a:cubicBezTo>
                  <a:pt x="27" y="15"/>
                  <a:pt x="27" y="15"/>
                  <a:pt x="27" y="15"/>
                </a:cubicBezTo>
                <a:cubicBezTo>
                  <a:pt x="27" y="14"/>
                  <a:pt x="28" y="14"/>
                  <a:pt x="28" y="14"/>
                </a:cubicBezTo>
                <a:cubicBezTo>
                  <a:pt x="31" y="14"/>
                  <a:pt x="31" y="14"/>
                  <a:pt x="31" y="14"/>
                </a:cubicBezTo>
                <a:cubicBezTo>
                  <a:pt x="31" y="14"/>
                  <a:pt x="32" y="14"/>
                  <a:pt x="32" y="15"/>
                </a:cubicBezTo>
                <a:lnTo>
                  <a:pt x="32" y="31"/>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58" name="Freeform 56"/>
          <p:cNvSpPr>
            <a:spLocks noEditPoints="1"/>
          </p:cNvSpPr>
          <p:nvPr/>
        </p:nvSpPr>
        <p:spPr bwMode="auto">
          <a:xfrm>
            <a:off x="1897559" y="4120285"/>
            <a:ext cx="618359" cy="618359"/>
          </a:xfrm>
          <a:custGeom>
            <a:avLst/>
            <a:gdLst/>
            <a:ahLst/>
            <a:cxnLst>
              <a:cxn ang="0">
                <a:pos x="64" y="42"/>
              </a:cxn>
              <a:cxn ang="0">
                <a:pos x="63" y="44"/>
              </a:cxn>
              <a:cxn ang="0">
                <a:pos x="33" y="64"/>
              </a:cxn>
              <a:cxn ang="0">
                <a:pos x="32" y="64"/>
              </a:cxn>
              <a:cxn ang="0">
                <a:pos x="30" y="64"/>
              </a:cxn>
              <a:cxn ang="0">
                <a:pos x="1" y="44"/>
              </a:cxn>
              <a:cxn ang="0">
                <a:pos x="0" y="42"/>
              </a:cxn>
              <a:cxn ang="0">
                <a:pos x="0" y="23"/>
              </a:cxn>
              <a:cxn ang="0">
                <a:pos x="1" y="20"/>
              </a:cxn>
              <a:cxn ang="0">
                <a:pos x="30" y="1"/>
              </a:cxn>
              <a:cxn ang="0">
                <a:pos x="32" y="0"/>
              </a:cxn>
              <a:cxn ang="0">
                <a:pos x="33" y="1"/>
              </a:cxn>
              <a:cxn ang="0">
                <a:pos x="63" y="20"/>
              </a:cxn>
              <a:cxn ang="0">
                <a:pos x="64" y="23"/>
              </a:cxn>
              <a:cxn ang="0">
                <a:pos x="64" y="42"/>
              </a:cxn>
              <a:cxn ang="0">
                <a:pos x="12" y="32"/>
              </a:cxn>
              <a:cxn ang="0">
                <a:pos x="5" y="28"/>
              </a:cxn>
              <a:cxn ang="0">
                <a:pos x="5" y="37"/>
              </a:cxn>
              <a:cxn ang="0">
                <a:pos x="12" y="32"/>
              </a:cxn>
              <a:cxn ang="0">
                <a:pos x="29" y="21"/>
              </a:cxn>
              <a:cxn ang="0">
                <a:pos x="29" y="8"/>
              </a:cxn>
              <a:cxn ang="0">
                <a:pos x="7" y="23"/>
              </a:cxn>
              <a:cxn ang="0">
                <a:pos x="17" y="29"/>
              </a:cxn>
              <a:cxn ang="0">
                <a:pos x="29" y="21"/>
              </a:cxn>
              <a:cxn ang="0">
                <a:pos x="29" y="56"/>
              </a:cxn>
              <a:cxn ang="0">
                <a:pos x="29" y="44"/>
              </a:cxn>
              <a:cxn ang="0">
                <a:pos x="17" y="36"/>
              </a:cxn>
              <a:cxn ang="0">
                <a:pos x="7" y="42"/>
              </a:cxn>
              <a:cxn ang="0">
                <a:pos x="29" y="56"/>
              </a:cxn>
              <a:cxn ang="0">
                <a:pos x="41" y="32"/>
              </a:cxn>
              <a:cxn ang="0">
                <a:pos x="32" y="26"/>
              </a:cxn>
              <a:cxn ang="0">
                <a:pos x="22" y="32"/>
              </a:cxn>
              <a:cxn ang="0">
                <a:pos x="32" y="39"/>
              </a:cxn>
              <a:cxn ang="0">
                <a:pos x="41" y="32"/>
              </a:cxn>
              <a:cxn ang="0">
                <a:pos x="56" y="23"/>
              </a:cxn>
              <a:cxn ang="0">
                <a:pos x="35" y="8"/>
              </a:cxn>
              <a:cxn ang="0">
                <a:pos x="35" y="21"/>
              </a:cxn>
              <a:cxn ang="0">
                <a:pos x="46" y="29"/>
              </a:cxn>
              <a:cxn ang="0">
                <a:pos x="56" y="23"/>
              </a:cxn>
              <a:cxn ang="0">
                <a:pos x="56" y="42"/>
              </a:cxn>
              <a:cxn ang="0">
                <a:pos x="46" y="36"/>
              </a:cxn>
              <a:cxn ang="0">
                <a:pos x="35" y="44"/>
              </a:cxn>
              <a:cxn ang="0">
                <a:pos x="35" y="56"/>
              </a:cxn>
              <a:cxn ang="0">
                <a:pos x="56" y="42"/>
              </a:cxn>
              <a:cxn ang="0">
                <a:pos x="58" y="37"/>
              </a:cxn>
              <a:cxn ang="0">
                <a:pos x="58" y="28"/>
              </a:cxn>
              <a:cxn ang="0">
                <a:pos x="51" y="32"/>
              </a:cxn>
              <a:cxn ang="0">
                <a:pos x="58" y="37"/>
              </a:cxn>
            </a:cxnLst>
            <a:rect l="0" t="0" r="r" b="b"/>
            <a:pathLst>
              <a:path w="64" h="64">
                <a:moveTo>
                  <a:pt x="64" y="42"/>
                </a:moveTo>
                <a:cubicBezTo>
                  <a:pt x="64" y="43"/>
                  <a:pt x="63" y="44"/>
                  <a:pt x="63" y="44"/>
                </a:cubicBezTo>
                <a:cubicBezTo>
                  <a:pt x="33" y="64"/>
                  <a:pt x="33" y="64"/>
                  <a:pt x="33" y="64"/>
                </a:cubicBezTo>
                <a:cubicBezTo>
                  <a:pt x="33" y="64"/>
                  <a:pt x="32" y="64"/>
                  <a:pt x="32" y="64"/>
                </a:cubicBezTo>
                <a:cubicBezTo>
                  <a:pt x="31" y="64"/>
                  <a:pt x="31" y="64"/>
                  <a:pt x="30" y="64"/>
                </a:cubicBezTo>
                <a:cubicBezTo>
                  <a:pt x="1" y="44"/>
                  <a:pt x="1" y="44"/>
                  <a:pt x="1" y="44"/>
                </a:cubicBezTo>
                <a:cubicBezTo>
                  <a:pt x="0" y="44"/>
                  <a:pt x="0" y="43"/>
                  <a:pt x="0" y="42"/>
                </a:cubicBezTo>
                <a:cubicBezTo>
                  <a:pt x="0" y="23"/>
                  <a:pt x="0" y="23"/>
                  <a:pt x="0" y="23"/>
                </a:cubicBezTo>
                <a:cubicBezTo>
                  <a:pt x="0" y="22"/>
                  <a:pt x="0" y="21"/>
                  <a:pt x="1" y="20"/>
                </a:cubicBezTo>
                <a:cubicBezTo>
                  <a:pt x="30" y="1"/>
                  <a:pt x="30" y="1"/>
                  <a:pt x="30" y="1"/>
                </a:cubicBezTo>
                <a:cubicBezTo>
                  <a:pt x="31" y="1"/>
                  <a:pt x="31" y="0"/>
                  <a:pt x="32" y="0"/>
                </a:cubicBezTo>
                <a:cubicBezTo>
                  <a:pt x="32" y="0"/>
                  <a:pt x="33" y="1"/>
                  <a:pt x="33" y="1"/>
                </a:cubicBezTo>
                <a:cubicBezTo>
                  <a:pt x="63" y="20"/>
                  <a:pt x="63" y="20"/>
                  <a:pt x="63" y="20"/>
                </a:cubicBezTo>
                <a:cubicBezTo>
                  <a:pt x="63" y="21"/>
                  <a:pt x="64" y="22"/>
                  <a:pt x="64" y="23"/>
                </a:cubicBezTo>
                <a:lnTo>
                  <a:pt x="64" y="42"/>
                </a:lnTo>
                <a:close/>
                <a:moveTo>
                  <a:pt x="12" y="32"/>
                </a:moveTo>
                <a:cubicBezTo>
                  <a:pt x="5" y="28"/>
                  <a:pt x="5" y="28"/>
                  <a:pt x="5" y="28"/>
                </a:cubicBezTo>
                <a:cubicBezTo>
                  <a:pt x="5" y="37"/>
                  <a:pt x="5" y="37"/>
                  <a:pt x="5" y="37"/>
                </a:cubicBezTo>
                <a:lnTo>
                  <a:pt x="12" y="32"/>
                </a:lnTo>
                <a:close/>
                <a:moveTo>
                  <a:pt x="29" y="21"/>
                </a:moveTo>
                <a:cubicBezTo>
                  <a:pt x="29" y="8"/>
                  <a:pt x="29" y="8"/>
                  <a:pt x="29" y="8"/>
                </a:cubicBezTo>
                <a:cubicBezTo>
                  <a:pt x="7" y="23"/>
                  <a:pt x="7" y="23"/>
                  <a:pt x="7" y="23"/>
                </a:cubicBezTo>
                <a:cubicBezTo>
                  <a:pt x="17" y="29"/>
                  <a:pt x="17" y="29"/>
                  <a:pt x="17" y="29"/>
                </a:cubicBezTo>
                <a:lnTo>
                  <a:pt x="29" y="21"/>
                </a:lnTo>
                <a:close/>
                <a:moveTo>
                  <a:pt x="29" y="56"/>
                </a:moveTo>
                <a:cubicBezTo>
                  <a:pt x="29" y="44"/>
                  <a:pt x="29" y="44"/>
                  <a:pt x="29" y="44"/>
                </a:cubicBezTo>
                <a:cubicBezTo>
                  <a:pt x="17" y="36"/>
                  <a:pt x="17" y="36"/>
                  <a:pt x="17" y="36"/>
                </a:cubicBezTo>
                <a:cubicBezTo>
                  <a:pt x="7" y="42"/>
                  <a:pt x="7" y="42"/>
                  <a:pt x="7" y="42"/>
                </a:cubicBezTo>
                <a:lnTo>
                  <a:pt x="29" y="56"/>
                </a:lnTo>
                <a:close/>
                <a:moveTo>
                  <a:pt x="41" y="32"/>
                </a:moveTo>
                <a:cubicBezTo>
                  <a:pt x="32" y="26"/>
                  <a:pt x="32" y="26"/>
                  <a:pt x="32" y="26"/>
                </a:cubicBezTo>
                <a:cubicBezTo>
                  <a:pt x="22" y="32"/>
                  <a:pt x="22" y="32"/>
                  <a:pt x="22" y="32"/>
                </a:cubicBezTo>
                <a:cubicBezTo>
                  <a:pt x="32" y="39"/>
                  <a:pt x="32" y="39"/>
                  <a:pt x="32" y="39"/>
                </a:cubicBezTo>
                <a:lnTo>
                  <a:pt x="41" y="32"/>
                </a:lnTo>
                <a:close/>
                <a:moveTo>
                  <a:pt x="56" y="23"/>
                </a:moveTo>
                <a:cubicBezTo>
                  <a:pt x="35" y="8"/>
                  <a:pt x="35" y="8"/>
                  <a:pt x="35" y="8"/>
                </a:cubicBezTo>
                <a:cubicBezTo>
                  <a:pt x="35" y="21"/>
                  <a:pt x="35" y="21"/>
                  <a:pt x="35" y="21"/>
                </a:cubicBezTo>
                <a:cubicBezTo>
                  <a:pt x="46" y="29"/>
                  <a:pt x="46" y="29"/>
                  <a:pt x="46" y="29"/>
                </a:cubicBezTo>
                <a:lnTo>
                  <a:pt x="56" y="23"/>
                </a:lnTo>
                <a:close/>
                <a:moveTo>
                  <a:pt x="56" y="42"/>
                </a:moveTo>
                <a:cubicBezTo>
                  <a:pt x="46" y="36"/>
                  <a:pt x="46" y="36"/>
                  <a:pt x="46" y="36"/>
                </a:cubicBezTo>
                <a:cubicBezTo>
                  <a:pt x="35" y="44"/>
                  <a:pt x="35" y="44"/>
                  <a:pt x="35" y="44"/>
                </a:cubicBezTo>
                <a:cubicBezTo>
                  <a:pt x="35" y="56"/>
                  <a:pt x="35" y="56"/>
                  <a:pt x="35" y="56"/>
                </a:cubicBezTo>
                <a:lnTo>
                  <a:pt x="56" y="42"/>
                </a:lnTo>
                <a:close/>
                <a:moveTo>
                  <a:pt x="58" y="37"/>
                </a:moveTo>
                <a:cubicBezTo>
                  <a:pt x="58" y="28"/>
                  <a:pt x="58" y="28"/>
                  <a:pt x="58" y="28"/>
                </a:cubicBezTo>
                <a:cubicBezTo>
                  <a:pt x="51" y="32"/>
                  <a:pt x="51" y="32"/>
                  <a:pt x="51" y="32"/>
                </a:cubicBezTo>
                <a:lnTo>
                  <a:pt x="58" y="37"/>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59" name="Freeform 152"/>
          <p:cNvSpPr>
            <a:spLocks noEditPoints="1"/>
          </p:cNvSpPr>
          <p:nvPr/>
        </p:nvSpPr>
        <p:spPr bwMode="auto">
          <a:xfrm>
            <a:off x="1904938" y="5195616"/>
            <a:ext cx="603601" cy="557809"/>
          </a:xfrm>
          <a:custGeom>
            <a:avLst/>
            <a:gdLst/>
            <a:ahLst/>
            <a:cxnLst>
              <a:cxn ang="0">
                <a:pos x="67" y="20"/>
              </a:cxn>
              <a:cxn ang="0">
                <a:pos x="46" y="36"/>
              </a:cxn>
              <a:cxn ang="0">
                <a:pos x="42" y="40"/>
              </a:cxn>
              <a:cxn ang="0">
                <a:pos x="39" y="47"/>
              </a:cxn>
              <a:cxn ang="0">
                <a:pos x="44" y="52"/>
              </a:cxn>
              <a:cxn ang="0">
                <a:pos x="52" y="58"/>
              </a:cxn>
              <a:cxn ang="0">
                <a:pos x="52" y="61"/>
              </a:cxn>
              <a:cxn ang="0">
                <a:pos x="51" y="62"/>
              </a:cxn>
              <a:cxn ang="0">
                <a:pos x="17" y="62"/>
              </a:cxn>
              <a:cxn ang="0">
                <a:pos x="16" y="61"/>
              </a:cxn>
              <a:cxn ang="0">
                <a:pos x="16" y="58"/>
              </a:cxn>
              <a:cxn ang="0">
                <a:pos x="24" y="52"/>
              </a:cxn>
              <a:cxn ang="0">
                <a:pos x="29" y="47"/>
              </a:cxn>
              <a:cxn ang="0">
                <a:pos x="26" y="40"/>
              </a:cxn>
              <a:cxn ang="0">
                <a:pos x="22" y="36"/>
              </a:cxn>
              <a:cxn ang="0">
                <a:pos x="0" y="20"/>
              </a:cxn>
              <a:cxn ang="0">
                <a:pos x="0" y="15"/>
              </a:cxn>
              <a:cxn ang="0">
                <a:pos x="4" y="11"/>
              </a:cxn>
              <a:cxn ang="0">
                <a:pos x="16" y="11"/>
              </a:cxn>
              <a:cxn ang="0">
                <a:pos x="16" y="7"/>
              </a:cxn>
              <a:cxn ang="0">
                <a:pos x="22" y="0"/>
              </a:cxn>
              <a:cxn ang="0">
                <a:pos x="45" y="0"/>
              </a:cxn>
              <a:cxn ang="0">
                <a:pos x="52" y="7"/>
              </a:cxn>
              <a:cxn ang="0">
                <a:pos x="52" y="11"/>
              </a:cxn>
              <a:cxn ang="0">
                <a:pos x="63" y="11"/>
              </a:cxn>
              <a:cxn ang="0">
                <a:pos x="67" y="15"/>
              </a:cxn>
              <a:cxn ang="0">
                <a:pos x="67" y="20"/>
              </a:cxn>
              <a:cxn ang="0">
                <a:pos x="16" y="16"/>
              </a:cxn>
              <a:cxn ang="0">
                <a:pos x="6" y="16"/>
              </a:cxn>
              <a:cxn ang="0">
                <a:pos x="6" y="20"/>
              </a:cxn>
              <a:cxn ang="0">
                <a:pos x="19" y="31"/>
              </a:cxn>
              <a:cxn ang="0">
                <a:pos x="16" y="16"/>
              </a:cxn>
              <a:cxn ang="0">
                <a:pos x="62" y="16"/>
              </a:cxn>
              <a:cxn ang="0">
                <a:pos x="52" y="16"/>
              </a:cxn>
              <a:cxn ang="0">
                <a:pos x="49" y="31"/>
              </a:cxn>
              <a:cxn ang="0">
                <a:pos x="62" y="20"/>
              </a:cxn>
              <a:cxn ang="0">
                <a:pos x="62" y="16"/>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nvGrpSpPr>
          <p:cNvPr id="64" name="Group 63"/>
          <p:cNvGrpSpPr/>
          <p:nvPr/>
        </p:nvGrpSpPr>
        <p:grpSpPr>
          <a:xfrm>
            <a:off x="3080051" y="1848470"/>
            <a:ext cx="1959053" cy="783621"/>
            <a:chOff x="2310038" y="1386352"/>
            <a:chExt cx="1469290" cy="587716"/>
          </a:xfrm>
        </p:grpSpPr>
        <p:sp>
          <p:nvSpPr>
            <p:cNvPr id="33" name="Freeform 32"/>
            <p:cNvSpPr/>
            <p:nvPr/>
          </p:nvSpPr>
          <p:spPr>
            <a:xfrm>
              <a:off x="2310038" y="1386352"/>
              <a:ext cx="1469290" cy="587716"/>
            </a:xfrm>
            <a:custGeom>
              <a:avLst/>
              <a:gdLst>
                <a:gd name="connsiteX0" fmla="*/ 0 w 1469290"/>
                <a:gd name="connsiteY0" fmla="*/ 0 h 587716"/>
                <a:gd name="connsiteX1" fmla="*/ 1175432 w 1469290"/>
                <a:gd name="connsiteY1" fmla="*/ 0 h 587716"/>
                <a:gd name="connsiteX2" fmla="*/ 1469290 w 1469290"/>
                <a:gd name="connsiteY2" fmla="*/ 293858 h 587716"/>
                <a:gd name="connsiteX3" fmla="*/ 1175432 w 1469290"/>
                <a:gd name="connsiteY3" fmla="*/ 587716 h 587716"/>
                <a:gd name="connsiteX4" fmla="*/ 0 w 1469290"/>
                <a:gd name="connsiteY4" fmla="*/ 587716 h 587716"/>
                <a:gd name="connsiteX5" fmla="*/ 293858 w 1469290"/>
                <a:gd name="connsiteY5" fmla="*/ 293858 h 587716"/>
                <a:gd name="connsiteX6" fmla="*/ 0 w 1469290"/>
                <a:gd name="connsiteY6" fmla="*/ 0 h 587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69290" h="587716">
                  <a:moveTo>
                    <a:pt x="0" y="0"/>
                  </a:moveTo>
                  <a:lnTo>
                    <a:pt x="1175432" y="0"/>
                  </a:lnTo>
                  <a:lnTo>
                    <a:pt x="1469290" y="293858"/>
                  </a:lnTo>
                  <a:lnTo>
                    <a:pt x="1175432" y="587716"/>
                  </a:lnTo>
                  <a:lnTo>
                    <a:pt x="0" y="587716"/>
                  </a:lnTo>
                  <a:lnTo>
                    <a:pt x="293858" y="293858"/>
                  </a:lnTo>
                  <a:lnTo>
                    <a:pt x="0" y="0"/>
                  </a:lnTo>
                  <a:close/>
                </a:path>
              </a:pathLst>
            </a:custGeom>
            <a:solidFill>
              <a:schemeClr val="bg1">
                <a:lumMod val="85000"/>
                <a:alpha val="90000"/>
              </a:schemeClr>
            </a:solid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437531" tIns="22860" rIns="391811" bIns="22860" numCol="1" spcCol="1270" anchor="ctr" anchorCtr="0">
              <a:noAutofit/>
            </a:bodyPr>
            <a:lstStyle/>
            <a:p>
              <a:pPr algn="ctr" defTabSz="1600160">
                <a:lnSpc>
                  <a:spcPct val="90000"/>
                </a:lnSpc>
                <a:spcBef>
                  <a:spcPct val="0"/>
                </a:spcBef>
                <a:spcAft>
                  <a:spcPct val="35000"/>
                </a:spcAft>
              </a:pPr>
              <a:endParaRPr lang="en-US"/>
            </a:p>
          </p:txBody>
        </p:sp>
        <p:sp>
          <p:nvSpPr>
            <p:cNvPr id="60" name="Text Placeholder 3"/>
            <p:cNvSpPr txBox="1">
              <a:spLocks/>
            </p:cNvSpPr>
            <p:nvPr/>
          </p:nvSpPr>
          <p:spPr>
            <a:xfrm>
              <a:off x="2603232" y="1576337"/>
              <a:ext cx="807914" cy="20774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170">
                <a:spcBef>
                  <a:spcPct val="20000"/>
                </a:spcBef>
                <a:defRPr/>
              </a:pPr>
              <a:r>
                <a:rPr lang="zh-CN" altLang="en-US" sz="1800" b="1" spc="300" dirty="0">
                  <a:solidFill>
                    <a:prstClr val="black">
                      <a:lumMod val="75000"/>
                      <a:lumOff val="25000"/>
                    </a:prstClr>
                  </a:solidFill>
                  <a:cs typeface="+mn-ea"/>
                  <a:sym typeface="+mn-lt"/>
                </a:rPr>
                <a:t>你的标题</a:t>
              </a:r>
              <a:endParaRPr lang="en-US" sz="1800" b="1" dirty="0">
                <a:solidFill>
                  <a:schemeClr val="bg1">
                    <a:lumMod val="50000"/>
                  </a:schemeClr>
                </a:solidFill>
              </a:endParaRPr>
            </a:p>
          </p:txBody>
        </p:sp>
      </p:grpSp>
      <p:grpSp>
        <p:nvGrpSpPr>
          <p:cNvPr id="65" name="Group 64"/>
          <p:cNvGrpSpPr/>
          <p:nvPr/>
        </p:nvGrpSpPr>
        <p:grpSpPr>
          <a:xfrm>
            <a:off x="3080051" y="2924768"/>
            <a:ext cx="1959053" cy="783621"/>
            <a:chOff x="2310038" y="2193576"/>
            <a:chExt cx="1469290" cy="587716"/>
          </a:xfrm>
        </p:grpSpPr>
        <p:sp>
          <p:nvSpPr>
            <p:cNvPr id="36" name="Freeform 35"/>
            <p:cNvSpPr/>
            <p:nvPr/>
          </p:nvSpPr>
          <p:spPr>
            <a:xfrm>
              <a:off x="2310038" y="2193576"/>
              <a:ext cx="1469290" cy="587716"/>
            </a:xfrm>
            <a:custGeom>
              <a:avLst/>
              <a:gdLst>
                <a:gd name="connsiteX0" fmla="*/ 0 w 1469290"/>
                <a:gd name="connsiteY0" fmla="*/ 0 h 587716"/>
                <a:gd name="connsiteX1" fmla="*/ 1175432 w 1469290"/>
                <a:gd name="connsiteY1" fmla="*/ 0 h 587716"/>
                <a:gd name="connsiteX2" fmla="*/ 1469290 w 1469290"/>
                <a:gd name="connsiteY2" fmla="*/ 293858 h 587716"/>
                <a:gd name="connsiteX3" fmla="*/ 1175432 w 1469290"/>
                <a:gd name="connsiteY3" fmla="*/ 587716 h 587716"/>
                <a:gd name="connsiteX4" fmla="*/ 0 w 1469290"/>
                <a:gd name="connsiteY4" fmla="*/ 587716 h 587716"/>
                <a:gd name="connsiteX5" fmla="*/ 293858 w 1469290"/>
                <a:gd name="connsiteY5" fmla="*/ 293858 h 587716"/>
                <a:gd name="connsiteX6" fmla="*/ 0 w 1469290"/>
                <a:gd name="connsiteY6" fmla="*/ 0 h 587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69290" h="587716">
                  <a:moveTo>
                    <a:pt x="0" y="0"/>
                  </a:moveTo>
                  <a:lnTo>
                    <a:pt x="1175432" y="0"/>
                  </a:lnTo>
                  <a:lnTo>
                    <a:pt x="1469290" y="293858"/>
                  </a:lnTo>
                  <a:lnTo>
                    <a:pt x="1175432" y="587716"/>
                  </a:lnTo>
                  <a:lnTo>
                    <a:pt x="0" y="587716"/>
                  </a:lnTo>
                  <a:lnTo>
                    <a:pt x="293858" y="293858"/>
                  </a:lnTo>
                  <a:lnTo>
                    <a:pt x="0" y="0"/>
                  </a:lnTo>
                  <a:close/>
                </a:path>
              </a:pathLst>
            </a:custGeom>
            <a:solidFill>
              <a:schemeClr val="bg1">
                <a:lumMod val="85000"/>
                <a:alpha val="90000"/>
              </a:schemeClr>
            </a:solid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437531" tIns="22860" rIns="391811" bIns="22860" numCol="1" spcCol="1270" anchor="ctr" anchorCtr="0">
              <a:noAutofit/>
            </a:bodyPr>
            <a:lstStyle/>
            <a:p>
              <a:pPr algn="ctr" defTabSz="1600160">
                <a:lnSpc>
                  <a:spcPct val="90000"/>
                </a:lnSpc>
                <a:spcBef>
                  <a:spcPct val="0"/>
                </a:spcBef>
                <a:spcAft>
                  <a:spcPct val="35000"/>
                </a:spcAft>
              </a:pPr>
              <a:endParaRPr lang="en-US"/>
            </a:p>
          </p:txBody>
        </p:sp>
        <p:sp>
          <p:nvSpPr>
            <p:cNvPr id="61" name="Text Placeholder 3"/>
            <p:cNvSpPr txBox="1">
              <a:spLocks/>
            </p:cNvSpPr>
            <p:nvPr/>
          </p:nvSpPr>
          <p:spPr>
            <a:xfrm>
              <a:off x="2603330" y="2383560"/>
              <a:ext cx="807914" cy="20774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170">
                <a:spcBef>
                  <a:spcPct val="20000"/>
                </a:spcBef>
                <a:defRPr/>
              </a:pPr>
              <a:r>
                <a:rPr lang="zh-CN" altLang="en-US" sz="1800" b="1" spc="300" dirty="0">
                  <a:solidFill>
                    <a:prstClr val="black">
                      <a:lumMod val="75000"/>
                      <a:lumOff val="25000"/>
                    </a:prstClr>
                  </a:solidFill>
                  <a:cs typeface="+mn-ea"/>
                  <a:sym typeface="+mn-lt"/>
                </a:rPr>
                <a:t>你的标题</a:t>
              </a:r>
              <a:endParaRPr lang="en-US" altLang="zh-CN" sz="1800" b="1" dirty="0">
                <a:solidFill>
                  <a:schemeClr val="bg1">
                    <a:lumMod val="50000"/>
                  </a:schemeClr>
                </a:solidFill>
              </a:endParaRPr>
            </a:p>
          </p:txBody>
        </p:sp>
      </p:grpSp>
      <p:grpSp>
        <p:nvGrpSpPr>
          <p:cNvPr id="66" name="Group 65"/>
          <p:cNvGrpSpPr/>
          <p:nvPr/>
        </p:nvGrpSpPr>
        <p:grpSpPr>
          <a:xfrm>
            <a:off x="3080051" y="4001067"/>
            <a:ext cx="1959053" cy="783621"/>
            <a:chOff x="2310038" y="3000800"/>
            <a:chExt cx="1469290" cy="587716"/>
          </a:xfrm>
        </p:grpSpPr>
        <p:sp>
          <p:nvSpPr>
            <p:cNvPr id="40" name="Freeform 39"/>
            <p:cNvSpPr/>
            <p:nvPr/>
          </p:nvSpPr>
          <p:spPr>
            <a:xfrm>
              <a:off x="2310038" y="3000800"/>
              <a:ext cx="1469290" cy="587716"/>
            </a:xfrm>
            <a:custGeom>
              <a:avLst/>
              <a:gdLst>
                <a:gd name="connsiteX0" fmla="*/ 0 w 1469290"/>
                <a:gd name="connsiteY0" fmla="*/ 0 h 587716"/>
                <a:gd name="connsiteX1" fmla="*/ 1175432 w 1469290"/>
                <a:gd name="connsiteY1" fmla="*/ 0 h 587716"/>
                <a:gd name="connsiteX2" fmla="*/ 1469290 w 1469290"/>
                <a:gd name="connsiteY2" fmla="*/ 293858 h 587716"/>
                <a:gd name="connsiteX3" fmla="*/ 1175432 w 1469290"/>
                <a:gd name="connsiteY3" fmla="*/ 587716 h 587716"/>
                <a:gd name="connsiteX4" fmla="*/ 0 w 1469290"/>
                <a:gd name="connsiteY4" fmla="*/ 587716 h 587716"/>
                <a:gd name="connsiteX5" fmla="*/ 293858 w 1469290"/>
                <a:gd name="connsiteY5" fmla="*/ 293858 h 587716"/>
                <a:gd name="connsiteX6" fmla="*/ 0 w 1469290"/>
                <a:gd name="connsiteY6" fmla="*/ 0 h 587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69290" h="587716">
                  <a:moveTo>
                    <a:pt x="0" y="0"/>
                  </a:moveTo>
                  <a:lnTo>
                    <a:pt x="1175432" y="0"/>
                  </a:lnTo>
                  <a:lnTo>
                    <a:pt x="1469290" y="293858"/>
                  </a:lnTo>
                  <a:lnTo>
                    <a:pt x="1175432" y="587716"/>
                  </a:lnTo>
                  <a:lnTo>
                    <a:pt x="0" y="587716"/>
                  </a:lnTo>
                  <a:lnTo>
                    <a:pt x="293858" y="293858"/>
                  </a:lnTo>
                  <a:lnTo>
                    <a:pt x="0" y="0"/>
                  </a:lnTo>
                  <a:close/>
                </a:path>
              </a:pathLst>
            </a:custGeom>
            <a:solidFill>
              <a:schemeClr val="bg1">
                <a:lumMod val="85000"/>
                <a:alpha val="90000"/>
              </a:schemeClr>
            </a:solid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437531" tIns="22860" rIns="391811" bIns="22860" numCol="1" spcCol="1270" anchor="ctr" anchorCtr="0">
              <a:noAutofit/>
            </a:bodyPr>
            <a:lstStyle/>
            <a:p>
              <a:pPr algn="ctr" defTabSz="1600160">
                <a:lnSpc>
                  <a:spcPct val="90000"/>
                </a:lnSpc>
                <a:spcBef>
                  <a:spcPct val="0"/>
                </a:spcBef>
                <a:spcAft>
                  <a:spcPct val="35000"/>
                </a:spcAft>
              </a:pPr>
              <a:endParaRPr lang="en-US"/>
            </a:p>
          </p:txBody>
        </p:sp>
        <p:sp>
          <p:nvSpPr>
            <p:cNvPr id="62" name="Text Placeholder 3"/>
            <p:cNvSpPr txBox="1">
              <a:spLocks/>
            </p:cNvSpPr>
            <p:nvPr/>
          </p:nvSpPr>
          <p:spPr>
            <a:xfrm>
              <a:off x="2576783" y="3190784"/>
              <a:ext cx="807914" cy="20774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170">
                <a:spcBef>
                  <a:spcPct val="20000"/>
                </a:spcBef>
                <a:defRPr/>
              </a:pPr>
              <a:r>
                <a:rPr lang="zh-CN" altLang="en-US" sz="1800" b="1" spc="300" dirty="0">
                  <a:solidFill>
                    <a:prstClr val="black">
                      <a:lumMod val="75000"/>
                      <a:lumOff val="25000"/>
                    </a:prstClr>
                  </a:solidFill>
                  <a:cs typeface="+mn-ea"/>
                  <a:sym typeface="+mn-lt"/>
                </a:rPr>
                <a:t>你的标题</a:t>
              </a:r>
              <a:endParaRPr lang="en-US" altLang="zh-CN" sz="1800" b="1" dirty="0">
                <a:solidFill>
                  <a:schemeClr val="bg1">
                    <a:lumMod val="50000"/>
                  </a:schemeClr>
                </a:solidFill>
              </a:endParaRPr>
            </a:p>
          </p:txBody>
        </p:sp>
      </p:grpSp>
      <p:grpSp>
        <p:nvGrpSpPr>
          <p:cNvPr id="68" name="Group 67"/>
          <p:cNvGrpSpPr/>
          <p:nvPr/>
        </p:nvGrpSpPr>
        <p:grpSpPr>
          <a:xfrm>
            <a:off x="3080051" y="5099836"/>
            <a:ext cx="1959053" cy="783621"/>
            <a:chOff x="2310038" y="3824877"/>
            <a:chExt cx="1469290" cy="587716"/>
          </a:xfrm>
        </p:grpSpPr>
        <p:sp>
          <p:nvSpPr>
            <p:cNvPr id="43" name="Freeform 42"/>
            <p:cNvSpPr/>
            <p:nvPr/>
          </p:nvSpPr>
          <p:spPr>
            <a:xfrm>
              <a:off x="2310038" y="3824877"/>
              <a:ext cx="1469290" cy="587716"/>
            </a:xfrm>
            <a:custGeom>
              <a:avLst/>
              <a:gdLst>
                <a:gd name="connsiteX0" fmla="*/ 0 w 1469290"/>
                <a:gd name="connsiteY0" fmla="*/ 0 h 587716"/>
                <a:gd name="connsiteX1" fmla="*/ 1175432 w 1469290"/>
                <a:gd name="connsiteY1" fmla="*/ 0 h 587716"/>
                <a:gd name="connsiteX2" fmla="*/ 1469290 w 1469290"/>
                <a:gd name="connsiteY2" fmla="*/ 293858 h 587716"/>
                <a:gd name="connsiteX3" fmla="*/ 1175432 w 1469290"/>
                <a:gd name="connsiteY3" fmla="*/ 587716 h 587716"/>
                <a:gd name="connsiteX4" fmla="*/ 0 w 1469290"/>
                <a:gd name="connsiteY4" fmla="*/ 587716 h 587716"/>
                <a:gd name="connsiteX5" fmla="*/ 293858 w 1469290"/>
                <a:gd name="connsiteY5" fmla="*/ 293858 h 587716"/>
                <a:gd name="connsiteX6" fmla="*/ 0 w 1469290"/>
                <a:gd name="connsiteY6" fmla="*/ 0 h 587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69290" h="587716">
                  <a:moveTo>
                    <a:pt x="0" y="0"/>
                  </a:moveTo>
                  <a:lnTo>
                    <a:pt x="1175432" y="0"/>
                  </a:lnTo>
                  <a:lnTo>
                    <a:pt x="1469290" y="293858"/>
                  </a:lnTo>
                  <a:lnTo>
                    <a:pt x="1175432" y="587716"/>
                  </a:lnTo>
                  <a:lnTo>
                    <a:pt x="0" y="587716"/>
                  </a:lnTo>
                  <a:lnTo>
                    <a:pt x="293858" y="293858"/>
                  </a:lnTo>
                  <a:lnTo>
                    <a:pt x="0" y="0"/>
                  </a:lnTo>
                  <a:close/>
                </a:path>
              </a:pathLst>
            </a:custGeom>
            <a:solidFill>
              <a:schemeClr val="bg1">
                <a:lumMod val="85000"/>
                <a:alpha val="90000"/>
              </a:schemeClr>
            </a:solid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437531" tIns="22860" rIns="391811" bIns="22860" numCol="1" spcCol="1270" anchor="ctr" anchorCtr="0">
              <a:noAutofit/>
            </a:bodyPr>
            <a:lstStyle/>
            <a:p>
              <a:pPr algn="ctr" defTabSz="1600160">
                <a:lnSpc>
                  <a:spcPct val="90000"/>
                </a:lnSpc>
                <a:spcBef>
                  <a:spcPct val="0"/>
                </a:spcBef>
                <a:spcAft>
                  <a:spcPct val="35000"/>
                </a:spcAft>
              </a:pPr>
              <a:endParaRPr lang="en-US"/>
            </a:p>
          </p:txBody>
        </p:sp>
        <p:sp>
          <p:nvSpPr>
            <p:cNvPr id="63" name="Text Placeholder 3"/>
            <p:cNvSpPr txBox="1">
              <a:spLocks/>
            </p:cNvSpPr>
            <p:nvPr/>
          </p:nvSpPr>
          <p:spPr>
            <a:xfrm>
              <a:off x="2640701" y="4014861"/>
              <a:ext cx="807914" cy="20774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170">
                <a:spcBef>
                  <a:spcPct val="20000"/>
                </a:spcBef>
                <a:defRPr/>
              </a:pPr>
              <a:r>
                <a:rPr lang="zh-CN" altLang="en-US" sz="1800" b="1" spc="300" dirty="0">
                  <a:solidFill>
                    <a:prstClr val="black">
                      <a:lumMod val="75000"/>
                      <a:lumOff val="25000"/>
                    </a:prstClr>
                  </a:solidFill>
                  <a:cs typeface="+mn-ea"/>
                  <a:sym typeface="+mn-lt"/>
                </a:rPr>
                <a:t>你的标题</a:t>
              </a:r>
              <a:endParaRPr lang="en-US" altLang="zh-CN" sz="1800" b="1" dirty="0">
                <a:solidFill>
                  <a:schemeClr val="bg1">
                    <a:lumMod val="50000"/>
                  </a:schemeClr>
                </a:solidFill>
              </a:endParaRPr>
            </a:p>
          </p:txBody>
        </p:sp>
      </p:grpSp>
    </p:spTree>
    <p:extLst>
      <p:ext uri="{BB962C8B-B14F-4D97-AF65-F5344CB8AC3E}">
        <p14:creationId xmlns:p14="http://schemas.microsoft.com/office/powerpoint/2010/main" val="2573998312"/>
      </p:ext>
    </p:extLst>
  </p:cSld>
  <p:clrMapOvr>
    <a:masterClrMapping/>
  </p:clrMapOvr>
  <p:transition spd="slow" advClick="0" advTm="3000">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内容占位符 6">
            <a:extLst>
              <a:ext uri="{FF2B5EF4-FFF2-40B4-BE49-F238E27FC236}">
                <a16:creationId xmlns:a16="http://schemas.microsoft.com/office/drawing/2014/main" xmlns="" id="{6FC52FB2-2CD0-46AE-985B-9CCFF1588546}"/>
              </a:ext>
            </a:extLst>
          </p:cNvPr>
          <p:cNvSpPr>
            <a:spLocks noGrp="1"/>
          </p:cNvSpPr>
          <p:nvPr>
            <p:ph sz="quarter" idx="10"/>
          </p:nvPr>
        </p:nvSpPr>
        <p:spPr/>
        <p:txBody>
          <a:bodyPr/>
          <a:lstStyle/>
          <a:p>
            <a:r>
              <a:rPr lang="zh-CN" altLang="en-US" dirty="0"/>
              <a:t>礼</a:t>
            </a:r>
          </a:p>
        </p:txBody>
      </p:sp>
      <p:sp>
        <p:nvSpPr>
          <p:cNvPr id="8" name="内容占位符 7">
            <a:extLst>
              <a:ext uri="{FF2B5EF4-FFF2-40B4-BE49-F238E27FC236}">
                <a16:creationId xmlns:a16="http://schemas.microsoft.com/office/drawing/2014/main" xmlns="" id="{81101F03-0404-4E28-A206-D3175F10A34F}"/>
              </a:ext>
            </a:extLst>
          </p:cNvPr>
          <p:cNvSpPr>
            <a:spLocks noGrp="1"/>
          </p:cNvSpPr>
          <p:nvPr>
            <p:ph sz="quarter" idx="11"/>
          </p:nvPr>
        </p:nvSpPr>
        <p:spPr/>
        <p:txBody>
          <a:bodyPr/>
          <a:lstStyle/>
          <a:p>
            <a:r>
              <a:rPr lang="zh-CN" altLang="en-US" dirty="0"/>
              <a:t>仪</a:t>
            </a:r>
          </a:p>
        </p:txBody>
      </p:sp>
      <p:sp>
        <p:nvSpPr>
          <p:cNvPr id="9" name="内容占位符 8">
            <a:extLst>
              <a:ext uri="{FF2B5EF4-FFF2-40B4-BE49-F238E27FC236}">
                <a16:creationId xmlns:a16="http://schemas.microsoft.com/office/drawing/2014/main" xmlns="" id="{76A630E5-142F-48DB-9E65-1E714C701A70}"/>
              </a:ext>
            </a:extLst>
          </p:cNvPr>
          <p:cNvSpPr>
            <a:spLocks noGrp="1"/>
          </p:cNvSpPr>
          <p:nvPr>
            <p:ph sz="quarter" idx="12"/>
          </p:nvPr>
        </p:nvSpPr>
        <p:spPr/>
        <p:txBody>
          <a:bodyPr/>
          <a:lstStyle/>
          <a:p>
            <a:r>
              <a:rPr lang="zh-CN" altLang="en-US" dirty="0"/>
              <a:t>概</a:t>
            </a:r>
          </a:p>
        </p:txBody>
      </p:sp>
      <p:sp>
        <p:nvSpPr>
          <p:cNvPr id="10" name="内容占位符 9">
            <a:extLst>
              <a:ext uri="{FF2B5EF4-FFF2-40B4-BE49-F238E27FC236}">
                <a16:creationId xmlns:a16="http://schemas.microsoft.com/office/drawing/2014/main" xmlns="" id="{4487CFA2-E8BD-4261-A15E-D9A6C58726A4}"/>
              </a:ext>
            </a:extLst>
          </p:cNvPr>
          <p:cNvSpPr>
            <a:spLocks noGrp="1"/>
          </p:cNvSpPr>
          <p:nvPr>
            <p:ph sz="quarter" idx="13"/>
          </p:nvPr>
        </p:nvSpPr>
        <p:spPr/>
        <p:txBody>
          <a:bodyPr/>
          <a:lstStyle/>
          <a:p>
            <a:r>
              <a:rPr lang="zh-CN" altLang="en-US" dirty="0"/>
              <a:t>述</a:t>
            </a:r>
          </a:p>
        </p:txBody>
      </p:sp>
      <p:sp>
        <p:nvSpPr>
          <p:cNvPr id="11" name="内容占位符 10">
            <a:extLst>
              <a:ext uri="{FF2B5EF4-FFF2-40B4-BE49-F238E27FC236}">
                <a16:creationId xmlns:a16="http://schemas.microsoft.com/office/drawing/2014/main" xmlns="" id="{52D9A55A-5F71-4325-8823-3B5CBD64857B}"/>
              </a:ext>
            </a:extLst>
          </p:cNvPr>
          <p:cNvSpPr>
            <a:spLocks noGrp="1"/>
          </p:cNvSpPr>
          <p:nvPr>
            <p:ph sz="quarter" idx="14"/>
          </p:nvPr>
        </p:nvSpPr>
        <p:spPr/>
        <p:txBody>
          <a:bodyPr/>
          <a:lstStyle/>
          <a:p>
            <a:r>
              <a:rPr lang="zh-CN" altLang="en-US" dirty="0"/>
              <a:t>二</a:t>
            </a:r>
          </a:p>
        </p:txBody>
      </p:sp>
      <p:sp>
        <p:nvSpPr>
          <p:cNvPr id="50" name="Slide Number Placeholder 49"/>
          <p:cNvSpPr>
            <a:spLocks noGrp="1"/>
          </p:cNvSpPr>
          <p:nvPr>
            <p:ph type="sldNum" sz="quarter" idx="4294967295"/>
          </p:nvPr>
        </p:nvSpPr>
        <p:spPr>
          <a:xfrm>
            <a:off x="11580813" y="6340475"/>
            <a:ext cx="611187" cy="366713"/>
          </a:xfrm>
          <a:prstGeom prst="rect">
            <a:avLst/>
          </a:prstGeom>
        </p:spPr>
        <p:txBody>
          <a:bodyPr/>
          <a:lstStyle/>
          <a:p>
            <a:fld id="{C136B7D2-B98C-44FD-8D04-7EC62A564975}" type="slidenum">
              <a:rPr lang="en-US" smtClean="0"/>
              <a:pPr/>
              <a:t>5</a:t>
            </a:fld>
            <a:endParaRPr lang="en-US" dirty="0"/>
          </a:p>
        </p:txBody>
      </p:sp>
      <p:sp>
        <p:nvSpPr>
          <p:cNvPr id="31" name="Freeform 30"/>
          <p:cNvSpPr/>
          <p:nvPr/>
        </p:nvSpPr>
        <p:spPr>
          <a:xfrm>
            <a:off x="642076" y="2050216"/>
            <a:ext cx="1976728" cy="1362781"/>
          </a:xfrm>
          <a:custGeom>
            <a:avLst/>
            <a:gdLst>
              <a:gd name="connsiteX0" fmla="*/ 0 w 1378565"/>
              <a:gd name="connsiteY0" fmla="*/ 95040 h 950400"/>
              <a:gd name="connsiteX1" fmla="*/ 27837 w 1378565"/>
              <a:gd name="connsiteY1" fmla="*/ 27837 h 950400"/>
              <a:gd name="connsiteX2" fmla="*/ 95040 w 1378565"/>
              <a:gd name="connsiteY2" fmla="*/ 1 h 950400"/>
              <a:gd name="connsiteX3" fmla="*/ 1283525 w 1378565"/>
              <a:gd name="connsiteY3" fmla="*/ 0 h 950400"/>
              <a:gd name="connsiteX4" fmla="*/ 1350728 w 1378565"/>
              <a:gd name="connsiteY4" fmla="*/ 27837 h 950400"/>
              <a:gd name="connsiteX5" fmla="*/ 1378564 w 1378565"/>
              <a:gd name="connsiteY5" fmla="*/ 95040 h 950400"/>
              <a:gd name="connsiteX6" fmla="*/ 1378565 w 1378565"/>
              <a:gd name="connsiteY6" fmla="*/ 855360 h 950400"/>
              <a:gd name="connsiteX7" fmla="*/ 1350728 w 1378565"/>
              <a:gd name="connsiteY7" fmla="*/ 922563 h 950400"/>
              <a:gd name="connsiteX8" fmla="*/ 1283525 w 1378565"/>
              <a:gd name="connsiteY8" fmla="*/ 950400 h 950400"/>
              <a:gd name="connsiteX9" fmla="*/ 95040 w 1378565"/>
              <a:gd name="connsiteY9" fmla="*/ 950400 h 950400"/>
              <a:gd name="connsiteX10" fmla="*/ 27837 w 1378565"/>
              <a:gd name="connsiteY10" fmla="*/ 922563 h 950400"/>
              <a:gd name="connsiteX11" fmla="*/ 0 w 1378565"/>
              <a:gd name="connsiteY11" fmla="*/ 855360 h 950400"/>
              <a:gd name="connsiteX12" fmla="*/ 0 w 1378565"/>
              <a:gd name="connsiteY12" fmla="*/ 95040 h 95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78565" h="950400">
                <a:moveTo>
                  <a:pt x="0" y="95040"/>
                </a:moveTo>
                <a:cubicBezTo>
                  <a:pt x="0" y="69834"/>
                  <a:pt x="10013" y="45660"/>
                  <a:pt x="27837" y="27837"/>
                </a:cubicBezTo>
                <a:cubicBezTo>
                  <a:pt x="45660" y="10014"/>
                  <a:pt x="69834" y="0"/>
                  <a:pt x="95040" y="1"/>
                </a:cubicBezTo>
                <a:lnTo>
                  <a:pt x="1283525" y="0"/>
                </a:lnTo>
                <a:cubicBezTo>
                  <a:pt x="1308731" y="0"/>
                  <a:pt x="1332905" y="10013"/>
                  <a:pt x="1350728" y="27837"/>
                </a:cubicBezTo>
                <a:cubicBezTo>
                  <a:pt x="1368551" y="45660"/>
                  <a:pt x="1378565" y="69834"/>
                  <a:pt x="1378564" y="95040"/>
                </a:cubicBezTo>
                <a:cubicBezTo>
                  <a:pt x="1378564" y="348480"/>
                  <a:pt x="1378565" y="601920"/>
                  <a:pt x="1378565" y="855360"/>
                </a:cubicBezTo>
                <a:cubicBezTo>
                  <a:pt x="1378565" y="880566"/>
                  <a:pt x="1368552" y="904740"/>
                  <a:pt x="1350728" y="922563"/>
                </a:cubicBezTo>
                <a:cubicBezTo>
                  <a:pt x="1332905" y="940386"/>
                  <a:pt x="1308731" y="950400"/>
                  <a:pt x="1283525" y="950400"/>
                </a:cubicBezTo>
                <a:lnTo>
                  <a:pt x="95040" y="950400"/>
                </a:lnTo>
                <a:cubicBezTo>
                  <a:pt x="69834" y="950400"/>
                  <a:pt x="45660" y="940387"/>
                  <a:pt x="27837" y="922563"/>
                </a:cubicBezTo>
                <a:cubicBezTo>
                  <a:pt x="10014" y="904740"/>
                  <a:pt x="0" y="880566"/>
                  <a:pt x="0" y="855360"/>
                </a:cubicBezTo>
                <a:lnTo>
                  <a:pt x="0" y="95040"/>
                </a:lnTo>
                <a:close/>
              </a:path>
            </a:pathLst>
          </a:custGeom>
          <a:solidFill>
            <a:schemeClr val="accent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08619" tIns="208619" rIns="208619" bIns="643725" numCol="1" spcCol="1270" anchor="t" anchorCtr="0">
            <a:noAutofit/>
          </a:bodyPr>
          <a:lstStyle/>
          <a:p>
            <a:pPr defTabSz="1303834">
              <a:lnSpc>
                <a:spcPct val="90000"/>
              </a:lnSpc>
              <a:spcBef>
                <a:spcPct val="0"/>
              </a:spcBef>
              <a:spcAft>
                <a:spcPct val="35000"/>
              </a:spcAft>
            </a:pPr>
            <a:endParaRPr lang="en-US" sz="2933" dirty="0"/>
          </a:p>
        </p:txBody>
      </p:sp>
      <p:sp>
        <p:nvSpPr>
          <p:cNvPr id="32" name="Freeform 31"/>
          <p:cNvSpPr/>
          <p:nvPr/>
        </p:nvSpPr>
        <p:spPr>
          <a:xfrm>
            <a:off x="1046949" y="2840909"/>
            <a:ext cx="1976728" cy="1817040"/>
          </a:xfrm>
          <a:custGeom>
            <a:avLst/>
            <a:gdLst>
              <a:gd name="connsiteX0" fmla="*/ 0 w 1378565"/>
              <a:gd name="connsiteY0" fmla="*/ 126720 h 1267200"/>
              <a:gd name="connsiteX1" fmla="*/ 37116 w 1378565"/>
              <a:gd name="connsiteY1" fmla="*/ 37115 h 1267200"/>
              <a:gd name="connsiteX2" fmla="*/ 126721 w 1378565"/>
              <a:gd name="connsiteY2" fmla="*/ 0 h 1267200"/>
              <a:gd name="connsiteX3" fmla="*/ 1251845 w 1378565"/>
              <a:gd name="connsiteY3" fmla="*/ 0 h 1267200"/>
              <a:gd name="connsiteX4" fmla="*/ 1341450 w 1378565"/>
              <a:gd name="connsiteY4" fmla="*/ 37116 h 1267200"/>
              <a:gd name="connsiteX5" fmla="*/ 1378565 w 1378565"/>
              <a:gd name="connsiteY5" fmla="*/ 126721 h 1267200"/>
              <a:gd name="connsiteX6" fmla="*/ 1378565 w 1378565"/>
              <a:gd name="connsiteY6" fmla="*/ 1140480 h 1267200"/>
              <a:gd name="connsiteX7" fmla="*/ 1341450 w 1378565"/>
              <a:gd name="connsiteY7" fmla="*/ 1230085 h 1267200"/>
              <a:gd name="connsiteX8" fmla="*/ 1251845 w 1378565"/>
              <a:gd name="connsiteY8" fmla="*/ 1267200 h 1267200"/>
              <a:gd name="connsiteX9" fmla="*/ 126720 w 1378565"/>
              <a:gd name="connsiteY9" fmla="*/ 1267200 h 1267200"/>
              <a:gd name="connsiteX10" fmla="*/ 37115 w 1378565"/>
              <a:gd name="connsiteY10" fmla="*/ 1230084 h 1267200"/>
              <a:gd name="connsiteX11" fmla="*/ 0 w 1378565"/>
              <a:gd name="connsiteY11" fmla="*/ 1140479 h 1267200"/>
              <a:gd name="connsiteX12" fmla="*/ 0 w 1378565"/>
              <a:gd name="connsiteY12" fmla="*/ 126720 h 126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78565" h="1267200">
                <a:moveTo>
                  <a:pt x="0" y="126720"/>
                </a:moveTo>
                <a:cubicBezTo>
                  <a:pt x="0" y="93112"/>
                  <a:pt x="13351" y="60880"/>
                  <a:pt x="37116" y="37115"/>
                </a:cubicBezTo>
                <a:cubicBezTo>
                  <a:pt x="60881" y="13350"/>
                  <a:pt x="93112" y="0"/>
                  <a:pt x="126721" y="0"/>
                </a:cubicBezTo>
                <a:lnTo>
                  <a:pt x="1251845" y="0"/>
                </a:lnTo>
                <a:cubicBezTo>
                  <a:pt x="1285453" y="0"/>
                  <a:pt x="1317685" y="13351"/>
                  <a:pt x="1341450" y="37116"/>
                </a:cubicBezTo>
                <a:cubicBezTo>
                  <a:pt x="1365215" y="60881"/>
                  <a:pt x="1378565" y="93112"/>
                  <a:pt x="1378565" y="126721"/>
                </a:cubicBezTo>
                <a:lnTo>
                  <a:pt x="1378565" y="1140480"/>
                </a:lnTo>
                <a:cubicBezTo>
                  <a:pt x="1378565" y="1174088"/>
                  <a:pt x="1365214" y="1206320"/>
                  <a:pt x="1341450" y="1230085"/>
                </a:cubicBezTo>
                <a:cubicBezTo>
                  <a:pt x="1317685" y="1253850"/>
                  <a:pt x="1285454" y="1267200"/>
                  <a:pt x="1251845" y="1267200"/>
                </a:cubicBezTo>
                <a:lnTo>
                  <a:pt x="126720" y="1267200"/>
                </a:lnTo>
                <a:cubicBezTo>
                  <a:pt x="93112" y="1267200"/>
                  <a:pt x="60880" y="1253849"/>
                  <a:pt x="37115" y="1230084"/>
                </a:cubicBezTo>
                <a:cubicBezTo>
                  <a:pt x="13350" y="1206319"/>
                  <a:pt x="0" y="1174088"/>
                  <a:pt x="0" y="1140479"/>
                </a:cubicBezTo>
                <a:lnTo>
                  <a:pt x="0" y="126720"/>
                </a:lnTo>
                <a:close/>
              </a:path>
            </a:pathLst>
          </a:custGeom>
          <a:ln>
            <a:solidFill>
              <a:schemeClr val="accent1"/>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58105" tIns="258105" rIns="258105" bIns="258105" numCol="1" spcCol="1270" anchor="t" anchorCtr="0">
            <a:noAutofit/>
          </a:bodyPr>
          <a:lstStyle/>
          <a:p>
            <a:pPr marL="304792" lvl="1" indent="-304792" defTabSz="1303834">
              <a:lnSpc>
                <a:spcPct val="90000"/>
              </a:lnSpc>
              <a:spcBef>
                <a:spcPct val="0"/>
              </a:spcBef>
              <a:spcAft>
                <a:spcPct val="15000"/>
              </a:spcAft>
              <a:buChar char="••"/>
            </a:pPr>
            <a:endParaRPr lang="en-US" sz="2933" dirty="0"/>
          </a:p>
        </p:txBody>
      </p:sp>
      <p:sp>
        <p:nvSpPr>
          <p:cNvPr id="33" name="Freeform 32"/>
          <p:cNvSpPr/>
          <p:nvPr/>
        </p:nvSpPr>
        <p:spPr>
          <a:xfrm>
            <a:off x="2736971" y="2199488"/>
            <a:ext cx="635288" cy="492147"/>
          </a:xfrm>
          <a:custGeom>
            <a:avLst/>
            <a:gdLst>
              <a:gd name="connsiteX0" fmla="*/ 0 w 443049"/>
              <a:gd name="connsiteY0" fmla="*/ 68644 h 343222"/>
              <a:gd name="connsiteX1" fmla="*/ 271438 w 443049"/>
              <a:gd name="connsiteY1" fmla="*/ 68644 h 343222"/>
              <a:gd name="connsiteX2" fmla="*/ 271438 w 443049"/>
              <a:gd name="connsiteY2" fmla="*/ 0 h 343222"/>
              <a:gd name="connsiteX3" fmla="*/ 443049 w 443049"/>
              <a:gd name="connsiteY3" fmla="*/ 171611 h 343222"/>
              <a:gd name="connsiteX4" fmla="*/ 271438 w 443049"/>
              <a:gd name="connsiteY4" fmla="*/ 343222 h 343222"/>
              <a:gd name="connsiteX5" fmla="*/ 271438 w 443049"/>
              <a:gd name="connsiteY5" fmla="*/ 274578 h 343222"/>
              <a:gd name="connsiteX6" fmla="*/ 0 w 443049"/>
              <a:gd name="connsiteY6" fmla="*/ 274578 h 343222"/>
              <a:gd name="connsiteX7" fmla="*/ 0 w 443049"/>
              <a:gd name="connsiteY7" fmla="*/ 68644 h 343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3049" h="343222">
                <a:moveTo>
                  <a:pt x="0" y="68644"/>
                </a:moveTo>
                <a:lnTo>
                  <a:pt x="271438" y="68644"/>
                </a:lnTo>
                <a:lnTo>
                  <a:pt x="271438" y="0"/>
                </a:lnTo>
                <a:lnTo>
                  <a:pt x="443049" y="171611"/>
                </a:lnTo>
                <a:lnTo>
                  <a:pt x="271438" y="343222"/>
                </a:lnTo>
                <a:lnTo>
                  <a:pt x="271438" y="274578"/>
                </a:lnTo>
                <a:lnTo>
                  <a:pt x="0" y="274578"/>
                </a:lnTo>
                <a:lnTo>
                  <a:pt x="0" y="68644"/>
                </a:lnTo>
                <a:close/>
              </a:path>
            </a:pathLst>
          </a:custGeom>
          <a:solidFill>
            <a:schemeClr val="accent1"/>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91525" rIns="137289" bIns="91525" numCol="1" spcCol="1270" anchor="ctr" anchorCtr="0">
            <a:noAutofit/>
          </a:bodyPr>
          <a:lstStyle/>
          <a:p>
            <a:pPr algn="ctr" defTabSz="888978">
              <a:lnSpc>
                <a:spcPct val="90000"/>
              </a:lnSpc>
              <a:spcBef>
                <a:spcPct val="0"/>
              </a:spcBef>
              <a:spcAft>
                <a:spcPct val="35000"/>
              </a:spcAft>
            </a:pPr>
            <a:endParaRPr lang="en-US" sz="2000"/>
          </a:p>
        </p:txBody>
      </p:sp>
      <p:sp>
        <p:nvSpPr>
          <p:cNvPr id="34" name="Freeform 33"/>
          <p:cNvSpPr/>
          <p:nvPr/>
        </p:nvSpPr>
        <p:spPr>
          <a:xfrm>
            <a:off x="3453284" y="2050216"/>
            <a:ext cx="1976728" cy="1362781"/>
          </a:xfrm>
          <a:custGeom>
            <a:avLst/>
            <a:gdLst>
              <a:gd name="connsiteX0" fmla="*/ 0 w 1378565"/>
              <a:gd name="connsiteY0" fmla="*/ 95040 h 950400"/>
              <a:gd name="connsiteX1" fmla="*/ 27837 w 1378565"/>
              <a:gd name="connsiteY1" fmla="*/ 27837 h 950400"/>
              <a:gd name="connsiteX2" fmla="*/ 95040 w 1378565"/>
              <a:gd name="connsiteY2" fmla="*/ 1 h 950400"/>
              <a:gd name="connsiteX3" fmla="*/ 1283525 w 1378565"/>
              <a:gd name="connsiteY3" fmla="*/ 0 h 950400"/>
              <a:gd name="connsiteX4" fmla="*/ 1350728 w 1378565"/>
              <a:gd name="connsiteY4" fmla="*/ 27837 h 950400"/>
              <a:gd name="connsiteX5" fmla="*/ 1378564 w 1378565"/>
              <a:gd name="connsiteY5" fmla="*/ 95040 h 950400"/>
              <a:gd name="connsiteX6" fmla="*/ 1378565 w 1378565"/>
              <a:gd name="connsiteY6" fmla="*/ 855360 h 950400"/>
              <a:gd name="connsiteX7" fmla="*/ 1350728 w 1378565"/>
              <a:gd name="connsiteY7" fmla="*/ 922563 h 950400"/>
              <a:gd name="connsiteX8" fmla="*/ 1283525 w 1378565"/>
              <a:gd name="connsiteY8" fmla="*/ 950400 h 950400"/>
              <a:gd name="connsiteX9" fmla="*/ 95040 w 1378565"/>
              <a:gd name="connsiteY9" fmla="*/ 950400 h 950400"/>
              <a:gd name="connsiteX10" fmla="*/ 27837 w 1378565"/>
              <a:gd name="connsiteY10" fmla="*/ 922563 h 950400"/>
              <a:gd name="connsiteX11" fmla="*/ 0 w 1378565"/>
              <a:gd name="connsiteY11" fmla="*/ 855360 h 950400"/>
              <a:gd name="connsiteX12" fmla="*/ 0 w 1378565"/>
              <a:gd name="connsiteY12" fmla="*/ 95040 h 95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78565" h="950400">
                <a:moveTo>
                  <a:pt x="0" y="95040"/>
                </a:moveTo>
                <a:cubicBezTo>
                  <a:pt x="0" y="69834"/>
                  <a:pt x="10013" y="45660"/>
                  <a:pt x="27837" y="27837"/>
                </a:cubicBezTo>
                <a:cubicBezTo>
                  <a:pt x="45660" y="10014"/>
                  <a:pt x="69834" y="0"/>
                  <a:pt x="95040" y="1"/>
                </a:cubicBezTo>
                <a:lnTo>
                  <a:pt x="1283525" y="0"/>
                </a:lnTo>
                <a:cubicBezTo>
                  <a:pt x="1308731" y="0"/>
                  <a:pt x="1332905" y="10013"/>
                  <a:pt x="1350728" y="27837"/>
                </a:cubicBezTo>
                <a:cubicBezTo>
                  <a:pt x="1368551" y="45660"/>
                  <a:pt x="1378565" y="69834"/>
                  <a:pt x="1378564" y="95040"/>
                </a:cubicBezTo>
                <a:cubicBezTo>
                  <a:pt x="1378564" y="348480"/>
                  <a:pt x="1378565" y="601920"/>
                  <a:pt x="1378565" y="855360"/>
                </a:cubicBezTo>
                <a:cubicBezTo>
                  <a:pt x="1378565" y="880566"/>
                  <a:pt x="1368552" y="904740"/>
                  <a:pt x="1350728" y="922563"/>
                </a:cubicBezTo>
                <a:cubicBezTo>
                  <a:pt x="1332905" y="940386"/>
                  <a:pt x="1308731" y="950400"/>
                  <a:pt x="1283525" y="950400"/>
                </a:cubicBezTo>
                <a:lnTo>
                  <a:pt x="95040" y="950400"/>
                </a:lnTo>
                <a:cubicBezTo>
                  <a:pt x="69834" y="950400"/>
                  <a:pt x="45660" y="940387"/>
                  <a:pt x="27837" y="922563"/>
                </a:cubicBezTo>
                <a:cubicBezTo>
                  <a:pt x="10014" y="904740"/>
                  <a:pt x="0" y="880566"/>
                  <a:pt x="0" y="855360"/>
                </a:cubicBezTo>
                <a:lnTo>
                  <a:pt x="0" y="95040"/>
                </a:lnTo>
                <a:close/>
              </a:path>
            </a:pathLst>
          </a:cu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08619" tIns="208619" rIns="208619" bIns="643725" numCol="1" spcCol="1270" anchor="t" anchorCtr="0">
            <a:noAutofit/>
          </a:bodyPr>
          <a:lstStyle/>
          <a:p>
            <a:pPr defTabSz="1303834">
              <a:lnSpc>
                <a:spcPct val="90000"/>
              </a:lnSpc>
              <a:spcBef>
                <a:spcPct val="0"/>
              </a:spcBef>
              <a:spcAft>
                <a:spcPct val="35000"/>
              </a:spcAft>
            </a:pPr>
            <a:endParaRPr lang="en-US" sz="2933" dirty="0"/>
          </a:p>
        </p:txBody>
      </p:sp>
      <p:sp>
        <p:nvSpPr>
          <p:cNvPr id="35" name="Freeform 34"/>
          <p:cNvSpPr/>
          <p:nvPr/>
        </p:nvSpPr>
        <p:spPr>
          <a:xfrm>
            <a:off x="3858153" y="2840909"/>
            <a:ext cx="1976728" cy="1817040"/>
          </a:xfrm>
          <a:custGeom>
            <a:avLst/>
            <a:gdLst>
              <a:gd name="connsiteX0" fmla="*/ 0 w 1378565"/>
              <a:gd name="connsiteY0" fmla="*/ 126720 h 1267200"/>
              <a:gd name="connsiteX1" fmla="*/ 37116 w 1378565"/>
              <a:gd name="connsiteY1" fmla="*/ 37115 h 1267200"/>
              <a:gd name="connsiteX2" fmla="*/ 126721 w 1378565"/>
              <a:gd name="connsiteY2" fmla="*/ 0 h 1267200"/>
              <a:gd name="connsiteX3" fmla="*/ 1251845 w 1378565"/>
              <a:gd name="connsiteY3" fmla="*/ 0 h 1267200"/>
              <a:gd name="connsiteX4" fmla="*/ 1341450 w 1378565"/>
              <a:gd name="connsiteY4" fmla="*/ 37116 h 1267200"/>
              <a:gd name="connsiteX5" fmla="*/ 1378565 w 1378565"/>
              <a:gd name="connsiteY5" fmla="*/ 126721 h 1267200"/>
              <a:gd name="connsiteX6" fmla="*/ 1378565 w 1378565"/>
              <a:gd name="connsiteY6" fmla="*/ 1140480 h 1267200"/>
              <a:gd name="connsiteX7" fmla="*/ 1341450 w 1378565"/>
              <a:gd name="connsiteY7" fmla="*/ 1230085 h 1267200"/>
              <a:gd name="connsiteX8" fmla="*/ 1251845 w 1378565"/>
              <a:gd name="connsiteY8" fmla="*/ 1267200 h 1267200"/>
              <a:gd name="connsiteX9" fmla="*/ 126720 w 1378565"/>
              <a:gd name="connsiteY9" fmla="*/ 1267200 h 1267200"/>
              <a:gd name="connsiteX10" fmla="*/ 37115 w 1378565"/>
              <a:gd name="connsiteY10" fmla="*/ 1230084 h 1267200"/>
              <a:gd name="connsiteX11" fmla="*/ 0 w 1378565"/>
              <a:gd name="connsiteY11" fmla="*/ 1140479 h 1267200"/>
              <a:gd name="connsiteX12" fmla="*/ 0 w 1378565"/>
              <a:gd name="connsiteY12" fmla="*/ 126720 h 126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78565" h="1267200">
                <a:moveTo>
                  <a:pt x="0" y="126720"/>
                </a:moveTo>
                <a:cubicBezTo>
                  <a:pt x="0" y="93112"/>
                  <a:pt x="13351" y="60880"/>
                  <a:pt x="37116" y="37115"/>
                </a:cubicBezTo>
                <a:cubicBezTo>
                  <a:pt x="60881" y="13350"/>
                  <a:pt x="93112" y="0"/>
                  <a:pt x="126721" y="0"/>
                </a:cubicBezTo>
                <a:lnTo>
                  <a:pt x="1251845" y="0"/>
                </a:lnTo>
                <a:cubicBezTo>
                  <a:pt x="1285453" y="0"/>
                  <a:pt x="1317685" y="13351"/>
                  <a:pt x="1341450" y="37116"/>
                </a:cubicBezTo>
                <a:cubicBezTo>
                  <a:pt x="1365215" y="60881"/>
                  <a:pt x="1378565" y="93112"/>
                  <a:pt x="1378565" y="126721"/>
                </a:cubicBezTo>
                <a:lnTo>
                  <a:pt x="1378565" y="1140480"/>
                </a:lnTo>
                <a:cubicBezTo>
                  <a:pt x="1378565" y="1174088"/>
                  <a:pt x="1365214" y="1206320"/>
                  <a:pt x="1341450" y="1230085"/>
                </a:cubicBezTo>
                <a:cubicBezTo>
                  <a:pt x="1317685" y="1253850"/>
                  <a:pt x="1285454" y="1267200"/>
                  <a:pt x="1251845" y="1267200"/>
                </a:cubicBezTo>
                <a:lnTo>
                  <a:pt x="126720" y="1267200"/>
                </a:lnTo>
                <a:cubicBezTo>
                  <a:pt x="93112" y="1267200"/>
                  <a:pt x="60880" y="1253849"/>
                  <a:pt x="37115" y="1230084"/>
                </a:cubicBezTo>
                <a:cubicBezTo>
                  <a:pt x="13350" y="1206319"/>
                  <a:pt x="0" y="1174088"/>
                  <a:pt x="0" y="1140479"/>
                </a:cubicBezTo>
                <a:lnTo>
                  <a:pt x="0" y="126720"/>
                </a:lnTo>
                <a:close/>
              </a:path>
            </a:pathLst>
          </a:custGeom>
          <a:ln>
            <a:solidFill>
              <a:schemeClr val="accent2"/>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58105" tIns="258105" rIns="258105" bIns="258105" numCol="1" spcCol="1270" anchor="t" anchorCtr="0">
            <a:noAutofit/>
          </a:bodyPr>
          <a:lstStyle/>
          <a:p>
            <a:pPr marL="304792" lvl="1" indent="-304792" defTabSz="1303834">
              <a:lnSpc>
                <a:spcPct val="90000"/>
              </a:lnSpc>
              <a:spcBef>
                <a:spcPct val="0"/>
              </a:spcBef>
              <a:spcAft>
                <a:spcPct val="15000"/>
              </a:spcAft>
              <a:buChar char="••"/>
            </a:pPr>
            <a:endParaRPr lang="en-US" sz="2933" dirty="0"/>
          </a:p>
        </p:txBody>
      </p:sp>
      <p:sp>
        <p:nvSpPr>
          <p:cNvPr id="36" name="Freeform 35"/>
          <p:cNvSpPr/>
          <p:nvPr/>
        </p:nvSpPr>
        <p:spPr>
          <a:xfrm>
            <a:off x="5580043" y="2199488"/>
            <a:ext cx="635288" cy="492147"/>
          </a:xfrm>
          <a:custGeom>
            <a:avLst/>
            <a:gdLst>
              <a:gd name="connsiteX0" fmla="*/ 0 w 443049"/>
              <a:gd name="connsiteY0" fmla="*/ 68644 h 343222"/>
              <a:gd name="connsiteX1" fmla="*/ 271438 w 443049"/>
              <a:gd name="connsiteY1" fmla="*/ 68644 h 343222"/>
              <a:gd name="connsiteX2" fmla="*/ 271438 w 443049"/>
              <a:gd name="connsiteY2" fmla="*/ 0 h 343222"/>
              <a:gd name="connsiteX3" fmla="*/ 443049 w 443049"/>
              <a:gd name="connsiteY3" fmla="*/ 171611 h 343222"/>
              <a:gd name="connsiteX4" fmla="*/ 271438 w 443049"/>
              <a:gd name="connsiteY4" fmla="*/ 343222 h 343222"/>
              <a:gd name="connsiteX5" fmla="*/ 271438 w 443049"/>
              <a:gd name="connsiteY5" fmla="*/ 274578 h 343222"/>
              <a:gd name="connsiteX6" fmla="*/ 0 w 443049"/>
              <a:gd name="connsiteY6" fmla="*/ 274578 h 343222"/>
              <a:gd name="connsiteX7" fmla="*/ 0 w 443049"/>
              <a:gd name="connsiteY7" fmla="*/ 68644 h 343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3049" h="343222">
                <a:moveTo>
                  <a:pt x="0" y="68644"/>
                </a:moveTo>
                <a:lnTo>
                  <a:pt x="271438" y="68644"/>
                </a:lnTo>
                <a:lnTo>
                  <a:pt x="271438" y="0"/>
                </a:lnTo>
                <a:lnTo>
                  <a:pt x="443049" y="171611"/>
                </a:lnTo>
                <a:lnTo>
                  <a:pt x="271438" y="343222"/>
                </a:lnTo>
                <a:lnTo>
                  <a:pt x="271438" y="274578"/>
                </a:lnTo>
                <a:lnTo>
                  <a:pt x="0" y="274578"/>
                </a:lnTo>
                <a:lnTo>
                  <a:pt x="0" y="68644"/>
                </a:lnTo>
                <a:close/>
              </a:path>
            </a:pathLst>
          </a:custGeom>
          <a:solidFill>
            <a:schemeClr val="accent2"/>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91525" rIns="137289" bIns="91525" numCol="1" spcCol="1270" anchor="ctr" anchorCtr="0">
            <a:noAutofit/>
          </a:bodyPr>
          <a:lstStyle/>
          <a:p>
            <a:pPr algn="ctr" defTabSz="888978">
              <a:lnSpc>
                <a:spcPct val="90000"/>
              </a:lnSpc>
              <a:spcBef>
                <a:spcPct val="0"/>
              </a:spcBef>
              <a:spcAft>
                <a:spcPct val="35000"/>
              </a:spcAft>
            </a:pPr>
            <a:endParaRPr lang="en-US" sz="2000"/>
          </a:p>
        </p:txBody>
      </p:sp>
      <p:sp>
        <p:nvSpPr>
          <p:cNvPr id="37" name="Freeform 36"/>
          <p:cNvSpPr/>
          <p:nvPr/>
        </p:nvSpPr>
        <p:spPr>
          <a:xfrm>
            <a:off x="6328219" y="2050216"/>
            <a:ext cx="1976728" cy="1362781"/>
          </a:xfrm>
          <a:custGeom>
            <a:avLst/>
            <a:gdLst>
              <a:gd name="connsiteX0" fmla="*/ 0 w 1378565"/>
              <a:gd name="connsiteY0" fmla="*/ 95040 h 950400"/>
              <a:gd name="connsiteX1" fmla="*/ 27837 w 1378565"/>
              <a:gd name="connsiteY1" fmla="*/ 27837 h 950400"/>
              <a:gd name="connsiteX2" fmla="*/ 95040 w 1378565"/>
              <a:gd name="connsiteY2" fmla="*/ 1 h 950400"/>
              <a:gd name="connsiteX3" fmla="*/ 1283525 w 1378565"/>
              <a:gd name="connsiteY3" fmla="*/ 0 h 950400"/>
              <a:gd name="connsiteX4" fmla="*/ 1350728 w 1378565"/>
              <a:gd name="connsiteY4" fmla="*/ 27837 h 950400"/>
              <a:gd name="connsiteX5" fmla="*/ 1378564 w 1378565"/>
              <a:gd name="connsiteY5" fmla="*/ 95040 h 950400"/>
              <a:gd name="connsiteX6" fmla="*/ 1378565 w 1378565"/>
              <a:gd name="connsiteY6" fmla="*/ 855360 h 950400"/>
              <a:gd name="connsiteX7" fmla="*/ 1350728 w 1378565"/>
              <a:gd name="connsiteY7" fmla="*/ 922563 h 950400"/>
              <a:gd name="connsiteX8" fmla="*/ 1283525 w 1378565"/>
              <a:gd name="connsiteY8" fmla="*/ 950400 h 950400"/>
              <a:gd name="connsiteX9" fmla="*/ 95040 w 1378565"/>
              <a:gd name="connsiteY9" fmla="*/ 950400 h 950400"/>
              <a:gd name="connsiteX10" fmla="*/ 27837 w 1378565"/>
              <a:gd name="connsiteY10" fmla="*/ 922563 h 950400"/>
              <a:gd name="connsiteX11" fmla="*/ 0 w 1378565"/>
              <a:gd name="connsiteY11" fmla="*/ 855360 h 950400"/>
              <a:gd name="connsiteX12" fmla="*/ 0 w 1378565"/>
              <a:gd name="connsiteY12" fmla="*/ 95040 h 95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78565" h="950400">
                <a:moveTo>
                  <a:pt x="0" y="95040"/>
                </a:moveTo>
                <a:cubicBezTo>
                  <a:pt x="0" y="69834"/>
                  <a:pt x="10013" y="45660"/>
                  <a:pt x="27837" y="27837"/>
                </a:cubicBezTo>
                <a:cubicBezTo>
                  <a:pt x="45660" y="10014"/>
                  <a:pt x="69834" y="0"/>
                  <a:pt x="95040" y="1"/>
                </a:cubicBezTo>
                <a:lnTo>
                  <a:pt x="1283525" y="0"/>
                </a:lnTo>
                <a:cubicBezTo>
                  <a:pt x="1308731" y="0"/>
                  <a:pt x="1332905" y="10013"/>
                  <a:pt x="1350728" y="27837"/>
                </a:cubicBezTo>
                <a:cubicBezTo>
                  <a:pt x="1368551" y="45660"/>
                  <a:pt x="1378565" y="69834"/>
                  <a:pt x="1378564" y="95040"/>
                </a:cubicBezTo>
                <a:cubicBezTo>
                  <a:pt x="1378564" y="348480"/>
                  <a:pt x="1378565" y="601920"/>
                  <a:pt x="1378565" y="855360"/>
                </a:cubicBezTo>
                <a:cubicBezTo>
                  <a:pt x="1378565" y="880566"/>
                  <a:pt x="1368552" y="904740"/>
                  <a:pt x="1350728" y="922563"/>
                </a:cubicBezTo>
                <a:cubicBezTo>
                  <a:pt x="1332905" y="940386"/>
                  <a:pt x="1308731" y="950400"/>
                  <a:pt x="1283525" y="950400"/>
                </a:cubicBezTo>
                <a:lnTo>
                  <a:pt x="95040" y="950400"/>
                </a:lnTo>
                <a:cubicBezTo>
                  <a:pt x="69834" y="950400"/>
                  <a:pt x="45660" y="940387"/>
                  <a:pt x="27837" y="922563"/>
                </a:cubicBezTo>
                <a:cubicBezTo>
                  <a:pt x="10014" y="904740"/>
                  <a:pt x="0" y="880566"/>
                  <a:pt x="0" y="855360"/>
                </a:cubicBezTo>
                <a:lnTo>
                  <a:pt x="0" y="95040"/>
                </a:lnTo>
                <a:close/>
              </a:path>
            </a:pathLst>
          </a:custGeom>
          <a:solidFill>
            <a:schemeClr val="accent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08619" tIns="208619" rIns="208619" bIns="643725" numCol="1" spcCol="1270" anchor="t" anchorCtr="0">
            <a:noAutofit/>
          </a:bodyPr>
          <a:lstStyle/>
          <a:p>
            <a:pPr defTabSz="1303834">
              <a:lnSpc>
                <a:spcPct val="90000"/>
              </a:lnSpc>
              <a:spcBef>
                <a:spcPct val="0"/>
              </a:spcBef>
              <a:spcAft>
                <a:spcPct val="35000"/>
              </a:spcAft>
            </a:pPr>
            <a:endParaRPr lang="en-US" sz="2933" dirty="0"/>
          </a:p>
        </p:txBody>
      </p:sp>
      <p:sp>
        <p:nvSpPr>
          <p:cNvPr id="38" name="Freeform 37"/>
          <p:cNvSpPr/>
          <p:nvPr/>
        </p:nvSpPr>
        <p:spPr>
          <a:xfrm>
            <a:off x="6733089" y="2840909"/>
            <a:ext cx="1976728" cy="1817040"/>
          </a:xfrm>
          <a:custGeom>
            <a:avLst/>
            <a:gdLst>
              <a:gd name="connsiteX0" fmla="*/ 0 w 1378565"/>
              <a:gd name="connsiteY0" fmla="*/ 126720 h 1267200"/>
              <a:gd name="connsiteX1" fmla="*/ 37116 w 1378565"/>
              <a:gd name="connsiteY1" fmla="*/ 37115 h 1267200"/>
              <a:gd name="connsiteX2" fmla="*/ 126721 w 1378565"/>
              <a:gd name="connsiteY2" fmla="*/ 0 h 1267200"/>
              <a:gd name="connsiteX3" fmla="*/ 1251845 w 1378565"/>
              <a:gd name="connsiteY3" fmla="*/ 0 h 1267200"/>
              <a:gd name="connsiteX4" fmla="*/ 1341450 w 1378565"/>
              <a:gd name="connsiteY4" fmla="*/ 37116 h 1267200"/>
              <a:gd name="connsiteX5" fmla="*/ 1378565 w 1378565"/>
              <a:gd name="connsiteY5" fmla="*/ 126721 h 1267200"/>
              <a:gd name="connsiteX6" fmla="*/ 1378565 w 1378565"/>
              <a:gd name="connsiteY6" fmla="*/ 1140480 h 1267200"/>
              <a:gd name="connsiteX7" fmla="*/ 1341450 w 1378565"/>
              <a:gd name="connsiteY7" fmla="*/ 1230085 h 1267200"/>
              <a:gd name="connsiteX8" fmla="*/ 1251845 w 1378565"/>
              <a:gd name="connsiteY8" fmla="*/ 1267200 h 1267200"/>
              <a:gd name="connsiteX9" fmla="*/ 126720 w 1378565"/>
              <a:gd name="connsiteY9" fmla="*/ 1267200 h 1267200"/>
              <a:gd name="connsiteX10" fmla="*/ 37115 w 1378565"/>
              <a:gd name="connsiteY10" fmla="*/ 1230084 h 1267200"/>
              <a:gd name="connsiteX11" fmla="*/ 0 w 1378565"/>
              <a:gd name="connsiteY11" fmla="*/ 1140479 h 1267200"/>
              <a:gd name="connsiteX12" fmla="*/ 0 w 1378565"/>
              <a:gd name="connsiteY12" fmla="*/ 126720 h 126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78565" h="1267200">
                <a:moveTo>
                  <a:pt x="0" y="126720"/>
                </a:moveTo>
                <a:cubicBezTo>
                  <a:pt x="0" y="93112"/>
                  <a:pt x="13351" y="60880"/>
                  <a:pt x="37116" y="37115"/>
                </a:cubicBezTo>
                <a:cubicBezTo>
                  <a:pt x="60881" y="13350"/>
                  <a:pt x="93112" y="0"/>
                  <a:pt x="126721" y="0"/>
                </a:cubicBezTo>
                <a:lnTo>
                  <a:pt x="1251845" y="0"/>
                </a:lnTo>
                <a:cubicBezTo>
                  <a:pt x="1285453" y="0"/>
                  <a:pt x="1317685" y="13351"/>
                  <a:pt x="1341450" y="37116"/>
                </a:cubicBezTo>
                <a:cubicBezTo>
                  <a:pt x="1365215" y="60881"/>
                  <a:pt x="1378565" y="93112"/>
                  <a:pt x="1378565" y="126721"/>
                </a:cubicBezTo>
                <a:lnTo>
                  <a:pt x="1378565" y="1140480"/>
                </a:lnTo>
                <a:cubicBezTo>
                  <a:pt x="1378565" y="1174088"/>
                  <a:pt x="1365214" y="1206320"/>
                  <a:pt x="1341450" y="1230085"/>
                </a:cubicBezTo>
                <a:cubicBezTo>
                  <a:pt x="1317685" y="1253850"/>
                  <a:pt x="1285454" y="1267200"/>
                  <a:pt x="1251845" y="1267200"/>
                </a:cubicBezTo>
                <a:lnTo>
                  <a:pt x="126720" y="1267200"/>
                </a:lnTo>
                <a:cubicBezTo>
                  <a:pt x="93112" y="1267200"/>
                  <a:pt x="60880" y="1253849"/>
                  <a:pt x="37115" y="1230084"/>
                </a:cubicBezTo>
                <a:cubicBezTo>
                  <a:pt x="13350" y="1206319"/>
                  <a:pt x="0" y="1174088"/>
                  <a:pt x="0" y="1140479"/>
                </a:cubicBezTo>
                <a:lnTo>
                  <a:pt x="0" y="126720"/>
                </a:lnTo>
                <a:close/>
              </a:path>
            </a:pathLst>
          </a:custGeom>
          <a:ln>
            <a:solidFill>
              <a:schemeClr val="accent3"/>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58105" tIns="258105" rIns="258105" bIns="258105" numCol="1" spcCol="1270" anchor="t" anchorCtr="0">
            <a:noAutofit/>
          </a:bodyPr>
          <a:lstStyle/>
          <a:p>
            <a:pPr marL="304792" lvl="1" indent="-304792" defTabSz="1303834">
              <a:lnSpc>
                <a:spcPct val="90000"/>
              </a:lnSpc>
              <a:spcBef>
                <a:spcPct val="0"/>
              </a:spcBef>
              <a:spcAft>
                <a:spcPct val="15000"/>
              </a:spcAft>
              <a:buChar char="••"/>
            </a:pPr>
            <a:endParaRPr lang="en-US" sz="2933" dirty="0"/>
          </a:p>
        </p:txBody>
      </p:sp>
      <p:sp>
        <p:nvSpPr>
          <p:cNvPr id="43" name="Freeform 42"/>
          <p:cNvSpPr/>
          <p:nvPr/>
        </p:nvSpPr>
        <p:spPr>
          <a:xfrm>
            <a:off x="8476580" y="2199488"/>
            <a:ext cx="635288" cy="492147"/>
          </a:xfrm>
          <a:custGeom>
            <a:avLst/>
            <a:gdLst>
              <a:gd name="connsiteX0" fmla="*/ 0 w 443049"/>
              <a:gd name="connsiteY0" fmla="*/ 68644 h 343222"/>
              <a:gd name="connsiteX1" fmla="*/ 271438 w 443049"/>
              <a:gd name="connsiteY1" fmla="*/ 68644 h 343222"/>
              <a:gd name="connsiteX2" fmla="*/ 271438 w 443049"/>
              <a:gd name="connsiteY2" fmla="*/ 0 h 343222"/>
              <a:gd name="connsiteX3" fmla="*/ 443049 w 443049"/>
              <a:gd name="connsiteY3" fmla="*/ 171611 h 343222"/>
              <a:gd name="connsiteX4" fmla="*/ 271438 w 443049"/>
              <a:gd name="connsiteY4" fmla="*/ 343222 h 343222"/>
              <a:gd name="connsiteX5" fmla="*/ 271438 w 443049"/>
              <a:gd name="connsiteY5" fmla="*/ 274578 h 343222"/>
              <a:gd name="connsiteX6" fmla="*/ 0 w 443049"/>
              <a:gd name="connsiteY6" fmla="*/ 274578 h 343222"/>
              <a:gd name="connsiteX7" fmla="*/ 0 w 443049"/>
              <a:gd name="connsiteY7" fmla="*/ 68644 h 343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3049" h="343222">
                <a:moveTo>
                  <a:pt x="0" y="68644"/>
                </a:moveTo>
                <a:lnTo>
                  <a:pt x="271438" y="68644"/>
                </a:lnTo>
                <a:lnTo>
                  <a:pt x="271438" y="0"/>
                </a:lnTo>
                <a:lnTo>
                  <a:pt x="443049" y="171611"/>
                </a:lnTo>
                <a:lnTo>
                  <a:pt x="271438" y="343222"/>
                </a:lnTo>
                <a:lnTo>
                  <a:pt x="271438" y="274578"/>
                </a:lnTo>
                <a:lnTo>
                  <a:pt x="0" y="274578"/>
                </a:lnTo>
                <a:lnTo>
                  <a:pt x="0" y="68644"/>
                </a:lnTo>
                <a:close/>
              </a:path>
            </a:pathLst>
          </a:custGeom>
          <a:solidFill>
            <a:schemeClr val="accent3"/>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91525" rIns="137289" bIns="91525" numCol="1" spcCol="1270" anchor="ctr" anchorCtr="0">
            <a:noAutofit/>
          </a:bodyPr>
          <a:lstStyle/>
          <a:p>
            <a:pPr algn="ctr" defTabSz="888978">
              <a:lnSpc>
                <a:spcPct val="90000"/>
              </a:lnSpc>
              <a:spcBef>
                <a:spcPct val="0"/>
              </a:spcBef>
              <a:spcAft>
                <a:spcPct val="35000"/>
              </a:spcAft>
            </a:pPr>
            <a:endParaRPr lang="en-US" sz="2000"/>
          </a:p>
        </p:txBody>
      </p:sp>
      <p:sp>
        <p:nvSpPr>
          <p:cNvPr id="44" name="Freeform 43"/>
          <p:cNvSpPr/>
          <p:nvPr/>
        </p:nvSpPr>
        <p:spPr>
          <a:xfrm>
            <a:off x="9244673" y="2050216"/>
            <a:ext cx="1976728" cy="1362781"/>
          </a:xfrm>
          <a:custGeom>
            <a:avLst/>
            <a:gdLst>
              <a:gd name="connsiteX0" fmla="*/ 0 w 1378565"/>
              <a:gd name="connsiteY0" fmla="*/ 95040 h 950400"/>
              <a:gd name="connsiteX1" fmla="*/ 27837 w 1378565"/>
              <a:gd name="connsiteY1" fmla="*/ 27837 h 950400"/>
              <a:gd name="connsiteX2" fmla="*/ 95040 w 1378565"/>
              <a:gd name="connsiteY2" fmla="*/ 1 h 950400"/>
              <a:gd name="connsiteX3" fmla="*/ 1283525 w 1378565"/>
              <a:gd name="connsiteY3" fmla="*/ 0 h 950400"/>
              <a:gd name="connsiteX4" fmla="*/ 1350728 w 1378565"/>
              <a:gd name="connsiteY4" fmla="*/ 27837 h 950400"/>
              <a:gd name="connsiteX5" fmla="*/ 1378564 w 1378565"/>
              <a:gd name="connsiteY5" fmla="*/ 95040 h 950400"/>
              <a:gd name="connsiteX6" fmla="*/ 1378565 w 1378565"/>
              <a:gd name="connsiteY6" fmla="*/ 855360 h 950400"/>
              <a:gd name="connsiteX7" fmla="*/ 1350728 w 1378565"/>
              <a:gd name="connsiteY7" fmla="*/ 922563 h 950400"/>
              <a:gd name="connsiteX8" fmla="*/ 1283525 w 1378565"/>
              <a:gd name="connsiteY8" fmla="*/ 950400 h 950400"/>
              <a:gd name="connsiteX9" fmla="*/ 95040 w 1378565"/>
              <a:gd name="connsiteY9" fmla="*/ 950400 h 950400"/>
              <a:gd name="connsiteX10" fmla="*/ 27837 w 1378565"/>
              <a:gd name="connsiteY10" fmla="*/ 922563 h 950400"/>
              <a:gd name="connsiteX11" fmla="*/ 0 w 1378565"/>
              <a:gd name="connsiteY11" fmla="*/ 855360 h 950400"/>
              <a:gd name="connsiteX12" fmla="*/ 0 w 1378565"/>
              <a:gd name="connsiteY12" fmla="*/ 95040 h 95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78565" h="950400">
                <a:moveTo>
                  <a:pt x="0" y="95040"/>
                </a:moveTo>
                <a:cubicBezTo>
                  <a:pt x="0" y="69834"/>
                  <a:pt x="10013" y="45660"/>
                  <a:pt x="27837" y="27837"/>
                </a:cubicBezTo>
                <a:cubicBezTo>
                  <a:pt x="45660" y="10014"/>
                  <a:pt x="69834" y="0"/>
                  <a:pt x="95040" y="1"/>
                </a:cubicBezTo>
                <a:lnTo>
                  <a:pt x="1283525" y="0"/>
                </a:lnTo>
                <a:cubicBezTo>
                  <a:pt x="1308731" y="0"/>
                  <a:pt x="1332905" y="10013"/>
                  <a:pt x="1350728" y="27837"/>
                </a:cubicBezTo>
                <a:cubicBezTo>
                  <a:pt x="1368551" y="45660"/>
                  <a:pt x="1378565" y="69834"/>
                  <a:pt x="1378564" y="95040"/>
                </a:cubicBezTo>
                <a:cubicBezTo>
                  <a:pt x="1378564" y="348480"/>
                  <a:pt x="1378565" y="601920"/>
                  <a:pt x="1378565" y="855360"/>
                </a:cubicBezTo>
                <a:cubicBezTo>
                  <a:pt x="1378565" y="880566"/>
                  <a:pt x="1368552" y="904740"/>
                  <a:pt x="1350728" y="922563"/>
                </a:cubicBezTo>
                <a:cubicBezTo>
                  <a:pt x="1332905" y="940386"/>
                  <a:pt x="1308731" y="950400"/>
                  <a:pt x="1283525" y="950400"/>
                </a:cubicBezTo>
                <a:lnTo>
                  <a:pt x="95040" y="950400"/>
                </a:lnTo>
                <a:cubicBezTo>
                  <a:pt x="69834" y="950400"/>
                  <a:pt x="45660" y="940387"/>
                  <a:pt x="27837" y="922563"/>
                </a:cubicBezTo>
                <a:cubicBezTo>
                  <a:pt x="10014" y="904740"/>
                  <a:pt x="0" y="880566"/>
                  <a:pt x="0" y="855360"/>
                </a:cubicBezTo>
                <a:lnTo>
                  <a:pt x="0" y="95040"/>
                </a:lnTo>
                <a:close/>
              </a:path>
            </a:pathLst>
          </a:custGeom>
          <a:solidFill>
            <a:schemeClr val="accent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08619" tIns="208619" rIns="208619" bIns="643725" numCol="1" spcCol="1270" anchor="t" anchorCtr="0">
            <a:noAutofit/>
          </a:bodyPr>
          <a:lstStyle/>
          <a:p>
            <a:pPr defTabSz="1303834">
              <a:lnSpc>
                <a:spcPct val="90000"/>
              </a:lnSpc>
              <a:spcBef>
                <a:spcPct val="0"/>
              </a:spcBef>
              <a:spcAft>
                <a:spcPct val="35000"/>
              </a:spcAft>
            </a:pPr>
            <a:endParaRPr lang="en-US" sz="2933" dirty="0"/>
          </a:p>
        </p:txBody>
      </p:sp>
      <p:sp>
        <p:nvSpPr>
          <p:cNvPr id="46" name="Freeform 45"/>
          <p:cNvSpPr/>
          <p:nvPr/>
        </p:nvSpPr>
        <p:spPr>
          <a:xfrm>
            <a:off x="9649544" y="2840909"/>
            <a:ext cx="1976728" cy="1817040"/>
          </a:xfrm>
          <a:custGeom>
            <a:avLst/>
            <a:gdLst>
              <a:gd name="connsiteX0" fmla="*/ 0 w 1378565"/>
              <a:gd name="connsiteY0" fmla="*/ 126720 h 1267200"/>
              <a:gd name="connsiteX1" fmla="*/ 37116 w 1378565"/>
              <a:gd name="connsiteY1" fmla="*/ 37115 h 1267200"/>
              <a:gd name="connsiteX2" fmla="*/ 126721 w 1378565"/>
              <a:gd name="connsiteY2" fmla="*/ 0 h 1267200"/>
              <a:gd name="connsiteX3" fmla="*/ 1251845 w 1378565"/>
              <a:gd name="connsiteY3" fmla="*/ 0 h 1267200"/>
              <a:gd name="connsiteX4" fmla="*/ 1341450 w 1378565"/>
              <a:gd name="connsiteY4" fmla="*/ 37116 h 1267200"/>
              <a:gd name="connsiteX5" fmla="*/ 1378565 w 1378565"/>
              <a:gd name="connsiteY5" fmla="*/ 126721 h 1267200"/>
              <a:gd name="connsiteX6" fmla="*/ 1378565 w 1378565"/>
              <a:gd name="connsiteY6" fmla="*/ 1140480 h 1267200"/>
              <a:gd name="connsiteX7" fmla="*/ 1341450 w 1378565"/>
              <a:gd name="connsiteY7" fmla="*/ 1230085 h 1267200"/>
              <a:gd name="connsiteX8" fmla="*/ 1251845 w 1378565"/>
              <a:gd name="connsiteY8" fmla="*/ 1267200 h 1267200"/>
              <a:gd name="connsiteX9" fmla="*/ 126720 w 1378565"/>
              <a:gd name="connsiteY9" fmla="*/ 1267200 h 1267200"/>
              <a:gd name="connsiteX10" fmla="*/ 37115 w 1378565"/>
              <a:gd name="connsiteY10" fmla="*/ 1230084 h 1267200"/>
              <a:gd name="connsiteX11" fmla="*/ 0 w 1378565"/>
              <a:gd name="connsiteY11" fmla="*/ 1140479 h 1267200"/>
              <a:gd name="connsiteX12" fmla="*/ 0 w 1378565"/>
              <a:gd name="connsiteY12" fmla="*/ 126720 h 126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78565" h="1267200">
                <a:moveTo>
                  <a:pt x="0" y="126720"/>
                </a:moveTo>
                <a:cubicBezTo>
                  <a:pt x="0" y="93112"/>
                  <a:pt x="13351" y="60880"/>
                  <a:pt x="37116" y="37115"/>
                </a:cubicBezTo>
                <a:cubicBezTo>
                  <a:pt x="60881" y="13350"/>
                  <a:pt x="93112" y="0"/>
                  <a:pt x="126721" y="0"/>
                </a:cubicBezTo>
                <a:lnTo>
                  <a:pt x="1251845" y="0"/>
                </a:lnTo>
                <a:cubicBezTo>
                  <a:pt x="1285453" y="0"/>
                  <a:pt x="1317685" y="13351"/>
                  <a:pt x="1341450" y="37116"/>
                </a:cubicBezTo>
                <a:cubicBezTo>
                  <a:pt x="1365215" y="60881"/>
                  <a:pt x="1378565" y="93112"/>
                  <a:pt x="1378565" y="126721"/>
                </a:cubicBezTo>
                <a:lnTo>
                  <a:pt x="1378565" y="1140480"/>
                </a:lnTo>
                <a:cubicBezTo>
                  <a:pt x="1378565" y="1174088"/>
                  <a:pt x="1365214" y="1206320"/>
                  <a:pt x="1341450" y="1230085"/>
                </a:cubicBezTo>
                <a:cubicBezTo>
                  <a:pt x="1317685" y="1253850"/>
                  <a:pt x="1285454" y="1267200"/>
                  <a:pt x="1251845" y="1267200"/>
                </a:cubicBezTo>
                <a:lnTo>
                  <a:pt x="126720" y="1267200"/>
                </a:lnTo>
                <a:cubicBezTo>
                  <a:pt x="93112" y="1267200"/>
                  <a:pt x="60880" y="1253849"/>
                  <a:pt x="37115" y="1230084"/>
                </a:cubicBezTo>
                <a:cubicBezTo>
                  <a:pt x="13350" y="1206319"/>
                  <a:pt x="0" y="1174088"/>
                  <a:pt x="0" y="1140479"/>
                </a:cubicBezTo>
                <a:lnTo>
                  <a:pt x="0" y="126720"/>
                </a:lnTo>
                <a:close/>
              </a:path>
            </a:pathLst>
          </a:custGeom>
          <a:ln>
            <a:solidFill>
              <a:schemeClr val="accent4"/>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58105" tIns="258105" rIns="258105" bIns="258105" numCol="1" spcCol="1270" anchor="t" anchorCtr="0">
            <a:noAutofit/>
          </a:bodyPr>
          <a:lstStyle/>
          <a:p>
            <a:pPr marL="304792" lvl="1" indent="-304792" defTabSz="1303834">
              <a:lnSpc>
                <a:spcPct val="90000"/>
              </a:lnSpc>
              <a:spcBef>
                <a:spcPct val="0"/>
              </a:spcBef>
              <a:spcAft>
                <a:spcPct val="15000"/>
              </a:spcAft>
              <a:buChar char="••"/>
            </a:pPr>
            <a:endParaRPr lang="en-US" sz="2933" dirty="0"/>
          </a:p>
        </p:txBody>
      </p:sp>
      <p:sp>
        <p:nvSpPr>
          <p:cNvPr id="51" name="Freeform 66"/>
          <p:cNvSpPr>
            <a:spLocks noEditPoints="1"/>
          </p:cNvSpPr>
          <p:nvPr/>
        </p:nvSpPr>
        <p:spPr bwMode="auto">
          <a:xfrm>
            <a:off x="1757732" y="3425196"/>
            <a:ext cx="555163" cy="648467"/>
          </a:xfrm>
          <a:custGeom>
            <a:avLst/>
            <a:gdLst/>
            <a:ahLst/>
            <a:cxnLst>
              <a:cxn ang="0">
                <a:pos x="55" y="9"/>
              </a:cxn>
              <a:cxn ang="0">
                <a:pos x="55" y="14"/>
              </a:cxn>
              <a:cxn ang="0">
                <a:pos x="27" y="23"/>
              </a:cxn>
              <a:cxn ang="0">
                <a:pos x="0" y="14"/>
              </a:cxn>
              <a:cxn ang="0">
                <a:pos x="0" y="9"/>
              </a:cxn>
              <a:cxn ang="0">
                <a:pos x="27" y="0"/>
              </a:cxn>
              <a:cxn ang="0">
                <a:pos x="55" y="9"/>
              </a:cxn>
              <a:cxn ang="0">
                <a:pos x="55" y="21"/>
              </a:cxn>
              <a:cxn ang="0">
                <a:pos x="55" y="27"/>
              </a:cxn>
              <a:cxn ang="0">
                <a:pos x="27" y="37"/>
              </a:cxn>
              <a:cxn ang="0">
                <a:pos x="0" y="27"/>
              </a:cxn>
              <a:cxn ang="0">
                <a:pos x="0" y="21"/>
              </a:cxn>
              <a:cxn ang="0">
                <a:pos x="27" y="27"/>
              </a:cxn>
              <a:cxn ang="0">
                <a:pos x="55" y="21"/>
              </a:cxn>
              <a:cxn ang="0">
                <a:pos x="55" y="35"/>
              </a:cxn>
              <a:cxn ang="0">
                <a:pos x="55" y="41"/>
              </a:cxn>
              <a:cxn ang="0">
                <a:pos x="27" y="50"/>
              </a:cxn>
              <a:cxn ang="0">
                <a:pos x="0" y="41"/>
              </a:cxn>
              <a:cxn ang="0">
                <a:pos x="0" y="35"/>
              </a:cxn>
              <a:cxn ang="0">
                <a:pos x="27" y="41"/>
              </a:cxn>
              <a:cxn ang="0">
                <a:pos x="55" y="35"/>
              </a:cxn>
              <a:cxn ang="0">
                <a:pos x="55" y="49"/>
              </a:cxn>
              <a:cxn ang="0">
                <a:pos x="55" y="55"/>
              </a:cxn>
              <a:cxn ang="0">
                <a:pos x="27" y="64"/>
              </a:cxn>
              <a:cxn ang="0">
                <a:pos x="0" y="55"/>
              </a:cxn>
              <a:cxn ang="0">
                <a:pos x="0" y="49"/>
              </a:cxn>
              <a:cxn ang="0">
                <a:pos x="27" y="55"/>
              </a:cxn>
              <a:cxn ang="0">
                <a:pos x="55" y="49"/>
              </a:cxn>
            </a:cxnLst>
            <a:rect l="0" t="0" r="r" b="b"/>
            <a:pathLst>
              <a:path w="55" h="64">
                <a:moveTo>
                  <a:pt x="55" y="9"/>
                </a:moveTo>
                <a:cubicBezTo>
                  <a:pt x="55" y="14"/>
                  <a:pt x="55" y="14"/>
                  <a:pt x="55" y="14"/>
                </a:cubicBezTo>
                <a:cubicBezTo>
                  <a:pt x="55" y="19"/>
                  <a:pt x="42" y="23"/>
                  <a:pt x="27" y="23"/>
                </a:cubicBezTo>
                <a:cubicBezTo>
                  <a:pt x="12" y="23"/>
                  <a:pt x="0" y="19"/>
                  <a:pt x="0" y="14"/>
                </a:cubicBezTo>
                <a:cubicBezTo>
                  <a:pt x="0" y="9"/>
                  <a:pt x="0" y="9"/>
                  <a:pt x="0" y="9"/>
                </a:cubicBezTo>
                <a:cubicBezTo>
                  <a:pt x="0" y="4"/>
                  <a:pt x="12" y="0"/>
                  <a:pt x="27" y="0"/>
                </a:cubicBezTo>
                <a:cubicBezTo>
                  <a:pt x="42" y="0"/>
                  <a:pt x="55" y="4"/>
                  <a:pt x="55" y="9"/>
                </a:cubicBezTo>
                <a:close/>
                <a:moveTo>
                  <a:pt x="55" y="21"/>
                </a:moveTo>
                <a:cubicBezTo>
                  <a:pt x="55" y="27"/>
                  <a:pt x="55" y="27"/>
                  <a:pt x="55" y="27"/>
                </a:cubicBezTo>
                <a:cubicBezTo>
                  <a:pt x="55" y="32"/>
                  <a:pt x="42" y="37"/>
                  <a:pt x="27" y="37"/>
                </a:cubicBezTo>
                <a:cubicBezTo>
                  <a:pt x="12" y="37"/>
                  <a:pt x="0" y="32"/>
                  <a:pt x="0" y="27"/>
                </a:cubicBezTo>
                <a:cubicBezTo>
                  <a:pt x="0" y="21"/>
                  <a:pt x="0" y="21"/>
                  <a:pt x="0" y="21"/>
                </a:cubicBezTo>
                <a:cubicBezTo>
                  <a:pt x="6" y="25"/>
                  <a:pt x="16" y="27"/>
                  <a:pt x="27" y="27"/>
                </a:cubicBezTo>
                <a:cubicBezTo>
                  <a:pt x="38" y="27"/>
                  <a:pt x="49" y="25"/>
                  <a:pt x="55" y="21"/>
                </a:cubicBezTo>
                <a:close/>
                <a:moveTo>
                  <a:pt x="55" y="35"/>
                </a:moveTo>
                <a:cubicBezTo>
                  <a:pt x="55" y="41"/>
                  <a:pt x="55" y="41"/>
                  <a:pt x="55" y="41"/>
                </a:cubicBezTo>
                <a:cubicBezTo>
                  <a:pt x="55" y="46"/>
                  <a:pt x="42" y="50"/>
                  <a:pt x="27" y="50"/>
                </a:cubicBezTo>
                <a:cubicBezTo>
                  <a:pt x="12" y="50"/>
                  <a:pt x="0" y="46"/>
                  <a:pt x="0" y="41"/>
                </a:cubicBezTo>
                <a:cubicBezTo>
                  <a:pt x="0" y="35"/>
                  <a:pt x="0" y="35"/>
                  <a:pt x="0" y="35"/>
                </a:cubicBezTo>
                <a:cubicBezTo>
                  <a:pt x="6" y="39"/>
                  <a:pt x="16" y="41"/>
                  <a:pt x="27" y="41"/>
                </a:cubicBezTo>
                <a:cubicBezTo>
                  <a:pt x="38" y="41"/>
                  <a:pt x="49" y="39"/>
                  <a:pt x="55" y="35"/>
                </a:cubicBezTo>
                <a:close/>
                <a:moveTo>
                  <a:pt x="55" y="49"/>
                </a:moveTo>
                <a:cubicBezTo>
                  <a:pt x="55" y="55"/>
                  <a:pt x="55" y="55"/>
                  <a:pt x="55" y="55"/>
                </a:cubicBezTo>
                <a:cubicBezTo>
                  <a:pt x="55" y="60"/>
                  <a:pt x="42" y="64"/>
                  <a:pt x="27" y="64"/>
                </a:cubicBezTo>
                <a:cubicBezTo>
                  <a:pt x="12" y="64"/>
                  <a:pt x="0" y="60"/>
                  <a:pt x="0" y="55"/>
                </a:cubicBezTo>
                <a:cubicBezTo>
                  <a:pt x="0" y="49"/>
                  <a:pt x="0" y="49"/>
                  <a:pt x="0" y="49"/>
                </a:cubicBezTo>
                <a:cubicBezTo>
                  <a:pt x="6" y="53"/>
                  <a:pt x="16" y="55"/>
                  <a:pt x="27" y="55"/>
                </a:cubicBezTo>
                <a:cubicBezTo>
                  <a:pt x="38" y="55"/>
                  <a:pt x="49" y="53"/>
                  <a:pt x="55" y="49"/>
                </a:cubicBezTo>
                <a:close/>
              </a:path>
            </a:pathLst>
          </a:custGeom>
          <a:solidFill>
            <a:schemeClr val="accent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dirty="0"/>
          </a:p>
        </p:txBody>
      </p:sp>
      <p:sp>
        <p:nvSpPr>
          <p:cNvPr id="52" name="Freeform 34"/>
          <p:cNvSpPr>
            <a:spLocks noEditPoints="1"/>
          </p:cNvSpPr>
          <p:nvPr/>
        </p:nvSpPr>
        <p:spPr bwMode="auto">
          <a:xfrm rot="5400000">
            <a:off x="4545996" y="3512481"/>
            <a:ext cx="601043" cy="473900"/>
          </a:xfrm>
          <a:custGeom>
            <a:avLst/>
            <a:gdLst/>
            <a:ahLst/>
            <a:cxnLst>
              <a:cxn ang="0">
                <a:pos x="72" y="54"/>
              </a:cxn>
              <a:cxn ang="0">
                <a:pos x="70" y="57"/>
              </a:cxn>
              <a:cxn ang="0">
                <a:pos x="3" y="57"/>
              </a:cxn>
              <a:cxn ang="0">
                <a:pos x="0" y="54"/>
              </a:cxn>
              <a:cxn ang="0">
                <a:pos x="0" y="49"/>
              </a:cxn>
              <a:cxn ang="0">
                <a:pos x="3" y="47"/>
              </a:cxn>
              <a:cxn ang="0">
                <a:pos x="70" y="47"/>
              </a:cxn>
              <a:cxn ang="0">
                <a:pos x="72" y="49"/>
              </a:cxn>
              <a:cxn ang="0">
                <a:pos x="72" y="54"/>
              </a:cxn>
              <a:cxn ang="0">
                <a:pos x="72" y="24"/>
              </a:cxn>
              <a:cxn ang="0">
                <a:pos x="70" y="26"/>
              </a:cxn>
              <a:cxn ang="0">
                <a:pos x="8" y="26"/>
              </a:cxn>
              <a:cxn ang="0">
                <a:pos x="6" y="24"/>
              </a:cxn>
              <a:cxn ang="0">
                <a:pos x="6" y="18"/>
              </a:cxn>
              <a:cxn ang="0">
                <a:pos x="8" y="16"/>
              </a:cxn>
              <a:cxn ang="0">
                <a:pos x="70" y="16"/>
              </a:cxn>
              <a:cxn ang="0">
                <a:pos x="72" y="18"/>
              </a:cxn>
              <a:cxn ang="0">
                <a:pos x="72" y="24"/>
              </a:cxn>
              <a:cxn ang="0">
                <a:pos x="72" y="39"/>
              </a:cxn>
              <a:cxn ang="0">
                <a:pos x="70" y="42"/>
              </a:cxn>
              <a:cxn ang="0">
                <a:pos x="18" y="42"/>
              </a:cxn>
              <a:cxn ang="0">
                <a:pos x="16" y="39"/>
              </a:cxn>
              <a:cxn ang="0">
                <a:pos x="16" y="34"/>
              </a:cxn>
              <a:cxn ang="0">
                <a:pos x="18" y="31"/>
              </a:cxn>
              <a:cxn ang="0">
                <a:pos x="70" y="31"/>
              </a:cxn>
              <a:cxn ang="0">
                <a:pos x="72" y="34"/>
              </a:cxn>
              <a:cxn ang="0">
                <a:pos x="72" y="39"/>
              </a:cxn>
              <a:cxn ang="0">
                <a:pos x="72" y="8"/>
              </a:cxn>
              <a:cxn ang="0">
                <a:pos x="70" y="11"/>
              </a:cxn>
              <a:cxn ang="0">
                <a:pos x="24" y="11"/>
              </a:cxn>
              <a:cxn ang="0">
                <a:pos x="21" y="8"/>
              </a:cxn>
              <a:cxn ang="0">
                <a:pos x="21" y="3"/>
              </a:cxn>
              <a:cxn ang="0">
                <a:pos x="24" y="0"/>
              </a:cxn>
              <a:cxn ang="0">
                <a:pos x="70" y="0"/>
              </a:cxn>
              <a:cxn ang="0">
                <a:pos x="72" y="3"/>
              </a:cxn>
              <a:cxn ang="0">
                <a:pos x="72" y="8"/>
              </a:cxn>
            </a:cxnLst>
            <a:rect l="0" t="0" r="r" b="b"/>
            <a:pathLst>
              <a:path w="72" h="57">
                <a:moveTo>
                  <a:pt x="72" y="54"/>
                </a:moveTo>
                <a:cubicBezTo>
                  <a:pt x="72" y="56"/>
                  <a:pt x="71" y="57"/>
                  <a:pt x="70" y="57"/>
                </a:cubicBezTo>
                <a:cubicBezTo>
                  <a:pt x="3" y="57"/>
                  <a:pt x="3" y="57"/>
                  <a:pt x="3" y="57"/>
                </a:cubicBezTo>
                <a:cubicBezTo>
                  <a:pt x="2" y="57"/>
                  <a:pt x="0" y="56"/>
                  <a:pt x="0" y="54"/>
                </a:cubicBezTo>
                <a:cubicBezTo>
                  <a:pt x="0" y="49"/>
                  <a:pt x="0" y="49"/>
                  <a:pt x="0" y="49"/>
                </a:cubicBezTo>
                <a:cubicBezTo>
                  <a:pt x="0" y="48"/>
                  <a:pt x="2" y="47"/>
                  <a:pt x="3" y="47"/>
                </a:cubicBezTo>
                <a:cubicBezTo>
                  <a:pt x="70" y="47"/>
                  <a:pt x="70" y="47"/>
                  <a:pt x="70" y="47"/>
                </a:cubicBezTo>
                <a:cubicBezTo>
                  <a:pt x="71" y="47"/>
                  <a:pt x="72" y="48"/>
                  <a:pt x="72" y="49"/>
                </a:cubicBezTo>
                <a:lnTo>
                  <a:pt x="72" y="54"/>
                </a:lnTo>
                <a:close/>
                <a:moveTo>
                  <a:pt x="72" y="24"/>
                </a:moveTo>
                <a:cubicBezTo>
                  <a:pt x="72" y="25"/>
                  <a:pt x="71" y="26"/>
                  <a:pt x="70" y="26"/>
                </a:cubicBezTo>
                <a:cubicBezTo>
                  <a:pt x="8" y="26"/>
                  <a:pt x="8" y="26"/>
                  <a:pt x="8" y="26"/>
                </a:cubicBezTo>
                <a:cubicBezTo>
                  <a:pt x="7" y="26"/>
                  <a:pt x="6" y="25"/>
                  <a:pt x="6" y="24"/>
                </a:cubicBezTo>
                <a:cubicBezTo>
                  <a:pt x="6" y="18"/>
                  <a:pt x="6" y="18"/>
                  <a:pt x="6" y="18"/>
                </a:cubicBezTo>
                <a:cubicBezTo>
                  <a:pt x="6" y="17"/>
                  <a:pt x="7" y="16"/>
                  <a:pt x="8" y="16"/>
                </a:cubicBezTo>
                <a:cubicBezTo>
                  <a:pt x="70" y="16"/>
                  <a:pt x="70" y="16"/>
                  <a:pt x="70" y="16"/>
                </a:cubicBezTo>
                <a:cubicBezTo>
                  <a:pt x="71" y="16"/>
                  <a:pt x="72" y="17"/>
                  <a:pt x="72" y="18"/>
                </a:cubicBezTo>
                <a:lnTo>
                  <a:pt x="72" y="24"/>
                </a:lnTo>
                <a:close/>
                <a:moveTo>
                  <a:pt x="72" y="39"/>
                </a:moveTo>
                <a:cubicBezTo>
                  <a:pt x="72" y="40"/>
                  <a:pt x="71" y="42"/>
                  <a:pt x="70" y="42"/>
                </a:cubicBezTo>
                <a:cubicBezTo>
                  <a:pt x="18" y="42"/>
                  <a:pt x="18" y="42"/>
                  <a:pt x="18" y="42"/>
                </a:cubicBezTo>
                <a:cubicBezTo>
                  <a:pt x="17" y="42"/>
                  <a:pt x="16" y="40"/>
                  <a:pt x="16" y="39"/>
                </a:cubicBezTo>
                <a:cubicBezTo>
                  <a:pt x="16" y="34"/>
                  <a:pt x="16" y="34"/>
                  <a:pt x="16" y="34"/>
                </a:cubicBezTo>
                <a:cubicBezTo>
                  <a:pt x="16" y="32"/>
                  <a:pt x="17" y="31"/>
                  <a:pt x="18" y="31"/>
                </a:cubicBezTo>
                <a:cubicBezTo>
                  <a:pt x="70" y="31"/>
                  <a:pt x="70" y="31"/>
                  <a:pt x="70" y="31"/>
                </a:cubicBezTo>
                <a:cubicBezTo>
                  <a:pt x="71" y="31"/>
                  <a:pt x="72" y="32"/>
                  <a:pt x="72" y="34"/>
                </a:cubicBezTo>
                <a:lnTo>
                  <a:pt x="72" y="39"/>
                </a:lnTo>
                <a:close/>
                <a:moveTo>
                  <a:pt x="72" y="8"/>
                </a:moveTo>
                <a:cubicBezTo>
                  <a:pt x="72" y="10"/>
                  <a:pt x="71" y="11"/>
                  <a:pt x="70" y="11"/>
                </a:cubicBezTo>
                <a:cubicBezTo>
                  <a:pt x="24" y="11"/>
                  <a:pt x="24" y="11"/>
                  <a:pt x="24" y="11"/>
                </a:cubicBezTo>
                <a:cubicBezTo>
                  <a:pt x="22" y="11"/>
                  <a:pt x="21" y="10"/>
                  <a:pt x="21" y="8"/>
                </a:cubicBezTo>
                <a:cubicBezTo>
                  <a:pt x="21" y="3"/>
                  <a:pt x="21" y="3"/>
                  <a:pt x="21" y="3"/>
                </a:cubicBezTo>
                <a:cubicBezTo>
                  <a:pt x="21" y="2"/>
                  <a:pt x="22" y="0"/>
                  <a:pt x="24" y="0"/>
                </a:cubicBezTo>
                <a:cubicBezTo>
                  <a:pt x="70" y="0"/>
                  <a:pt x="70" y="0"/>
                  <a:pt x="70" y="0"/>
                </a:cubicBezTo>
                <a:cubicBezTo>
                  <a:pt x="71" y="0"/>
                  <a:pt x="72" y="2"/>
                  <a:pt x="72" y="3"/>
                </a:cubicBezTo>
                <a:lnTo>
                  <a:pt x="72" y="8"/>
                </a:lnTo>
                <a:close/>
              </a:path>
            </a:pathLst>
          </a:custGeom>
          <a:solidFill>
            <a:schemeClr val="accent2"/>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53" name="Freeform 62"/>
          <p:cNvSpPr>
            <a:spLocks noEditPoints="1"/>
          </p:cNvSpPr>
          <p:nvPr/>
        </p:nvSpPr>
        <p:spPr bwMode="auto">
          <a:xfrm>
            <a:off x="7423340" y="3448932"/>
            <a:ext cx="596227" cy="600995"/>
          </a:xfrm>
          <a:custGeom>
            <a:avLst/>
            <a:gdLst/>
            <a:ahLst/>
            <a:cxnLst>
              <a:cxn ang="0">
                <a:pos x="58" y="33"/>
              </a:cxn>
              <a:cxn ang="0">
                <a:pos x="57" y="34"/>
              </a:cxn>
              <a:cxn ang="0">
                <a:pos x="50" y="35"/>
              </a:cxn>
              <a:cxn ang="0">
                <a:pos x="49" y="39"/>
              </a:cxn>
              <a:cxn ang="0">
                <a:pos x="53" y="44"/>
              </a:cxn>
              <a:cxn ang="0">
                <a:pos x="53" y="45"/>
              </a:cxn>
              <a:cxn ang="0">
                <a:pos x="53" y="46"/>
              </a:cxn>
              <a:cxn ang="0">
                <a:pos x="45" y="53"/>
              </a:cxn>
              <a:cxn ang="0">
                <a:pos x="44" y="52"/>
              </a:cxn>
              <a:cxn ang="0">
                <a:pos x="39" y="48"/>
              </a:cxn>
              <a:cxn ang="0">
                <a:pos x="36" y="50"/>
              </a:cxn>
              <a:cxn ang="0">
                <a:pos x="34" y="57"/>
              </a:cxn>
              <a:cxn ang="0">
                <a:pos x="33" y="58"/>
              </a:cxn>
              <a:cxn ang="0">
                <a:pos x="25" y="58"/>
              </a:cxn>
              <a:cxn ang="0">
                <a:pos x="23" y="57"/>
              </a:cxn>
              <a:cxn ang="0">
                <a:pos x="22" y="50"/>
              </a:cxn>
              <a:cxn ang="0">
                <a:pos x="19" y="48"/>
              </a:cxn>
              <a:cxn ang="0">
                <a:pos x="14" y="52"/>
              </a:cxn>
              <a:cxn ang="0">
                <a:pos x="13" y="53"/>
              </a:cxn>
              <a:cxn ang="0">
                <a:pos x="12" y="52"/>
              </a:cxn>
              <a:cxn ang="0">
                <a:pos x="5" y="46"/>
              </a:cxn>
              <a:cxn ang="0">
                <a:pos x="5" y="45"/>
              </a:cxn>
              <a:cxn ang="0">
                <a:pos x="5" y="44"/>
              </a:cxn>
              <a:cxn ang="0">
                <a:pos x="9" y="39"/>
              </a:cxn>
              <a:cxn ang="0">
                <a:pos x="8" y="35"/>
              </a:cxn>
              <a:cxn ang="0">
                <a:pos x="1" y="34"/>
              </a:cxn>
              <a:cxn ang="0">
                <a:pos x="0" y="33"/>
              </a:cxn>
              <a:cxn ang="0">
                <a:pos x="0" y="24"/>
              </a:cxn>
              <a:cxn ang="0">
                <a:pos x="1" y="23"/>
              </a:cxn>
              <a:cxn ang="0">
                <a:pos x="8" y="22"/>
              </a:cxn>
              <a:cxn ang="0">
                <a:pos x="9" y="18"/>
              </a:cxn>
              <a:cxn ang="0">
                <a:pos x="5" y="13"/>
              </a:cxn>
              <a:cxn ang="0">
                <a:pos x="5" y="12"/>
              </a:cxn>
              <a:cxn ang="0">
                <a:pos x="5" y="11"/>
              </a:cxn>
              <a:cxn ang="0">
                <a:pos x="13" y="5"/>
              </a:cxn>
              <a:cxn ang="0">
                <a:pos x="14" y="5"/>
              </a:cxn>
              <a:cxn ang="0">
                <a:pos x="19" y="9"/>
              </a:cxn>
              <a:cxn ang="0">
                <a:pos x="22" y="8"/>
              </a:cxn>
              <a:cxn ang="0">
                <a:pos x="23" y="1"/>
              </a:cxn>
              <a:cxn ang="0">
                <a:pos x="25" y="0"/>
              </a:cxn>
              <a:cxn ang="0">
                <a:pos x="33" y="0"/>
              </a:cxn>
              <a:cxn ang="0">
                <a:pos x="34" y="1"/>
              </a:cxn>
              <a:cxn ang="0">
                <a:pos x="36" y="8"/>
              </a:cxn>
              <a:cxn ang="0">
                <a:pos x="39" y="9"/>
              </a:cxn>
              <a:cxn ang="0">
                <a:pos x="44" y="5"/>
              </a:cxn>
              <a:cxn ang="0">
                <a:pos x="45" y="5"/>
              </a:cxn>
              <a:cxn ang="0">
                <a:pos x="46" y="5"/>
              </a:cxn>
              <a:cxn ang="0">
                <a:pos x="52" y="12"/>
              </a:cxn>
              <a:cxn ang="0">
                <a:pos x="53" y="12"/>
              </a:cxn>
              <a:cxn ang="0">
                <a:pos x="52" y="13"/>
              </a:cxn>
              <a:cxn ang="0">
                <a:pos x="48" y="18"/>
              </a:cxn>
              <a:cxn ang="0">
                <a:pos x="50" y="22"/>
              </a:cxn>
              <a:cxn ang="0">
                <a:pos x="57" y="23"/>
              </a:cxn>
              <a:cxn ang="0">
                <a:pos x="58" y="25"/>
              </a:cxn>
              <a:cxn ang="0">
                <a:pos x="58" y="33"/>
              </a:cxn>
              <a:cxn ang="0">
                <a:pos x="29" y="19"/>
              </a:cxn>
              <a:cxn ang="0">
                <a:pos x="19" y="29"/>
              </a:cxn>
              <a:cxn ang="0">
                <a:pos x="29" y="38"/>
              </a:cxn>
              <a:cxn ang="0">
                <a:pos x="39" y="29"/>
              </a:cxn>
              <a:cxn ang="0">
                <a:pos x="29" y="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chemeClr val="accent3"/>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54" name="Freeform 155"/>
          <p:cNvSpPr>
            <a:spLocks/>
          </p:cNvSpPr>
          <p:nvPr/>
        </p:nvSpPr>
        <p:spPr bwMode="auto">
          <a:xfrm>
            <a:off x="10470134" y="3505403"/>
            <a:ext cx="488053" cy="488053"/>
          </a:xfrm>
          <a:custGeom>
            <a:avLst/>
            <a:gdLst/>
            <a:ahLst/>
            <a:cxnLst>
              <a:cxn ang="0">
                <a:pos x="31" y="62"/>
              </a:cxn>
              <a:cxn ang="0">
                <a:pos x="8" y="51"/>
              </a:cxn>
              <a:cxn ang="0">
                <a:pos x="8" y="49"/>
              </a:cxn>
              <a:cxn ang="0">
                <a:pos x="13" y="44"/>
              </a:cxn>
              <a:cxn ang="0">
                <a:pos x="14" y="43"/>
              </a:cxn>
              <a:cxn ang="0">
                <a:pos x="15" y="44"/>
              </a:cxn>
              <a:cxn ang="0">
                <a:pos x="31" y="52"/>
              </a:cxn>
              <a:cxn ang="0">
                <a:pos x="52" y="31"/>
              </a:cxn>
              <a:cxn ang="0">
                <a:pos x="31" y="11"/>
              </a:cxn>
              <a:cxn ang="0">
                <a:pos x="17" y="16"/>
              </a:cxn>
              <a:cxn ang="0">
                <a:pos x="23" y="22"/>
              </a:cxn>
              <a:cxn ang="0">
                <a:pos x="23" y="25"/>
              </a:cxn>
              <a:cxn ang="0">
                <a:pos x="21" y="26"/>
              </a:cxn>
              <a:cxn ang="0">
                <a:pos x="3" y="26"/>
              </a:cxn>
              <a:cxn ang="0">
                <a:pos x="0" y="24"/>
              </a:cxn>
              <a:cxn ang="0">
                <a:pos x="0" y="6"/>
              </a:cxn>
              <a:cxn ang="0">
                <a:pos x="2" y="3"/>
              </a:cxn>
              <a:cxn ang="0">
                <a:pos x="5" y="4"/>
              </a:cxn>
              <a:cxn ang="0">
                <a:pos x="10" y="9"/>
              </a:cxn>
              <a:cxn ang="0">
                <a:pos x="31" y="0"/>
              </a:cxn>
              <a:cxn ang="0">
                <a:pos x="62" y="31"/>
              </a:cxn>
              <a:cxn ang="0">
                <a:pos x="31" y="62"/>
              </a:cxn>
            </a:cxnLst>
            <a:rect l="0" t="0" r="r" b="b"/>
            <a:pathLst>
              <a:path w="62" h="62">
                <a:moveTo>
                  <a:pt x="31" y="62"/>
                </a:moveTo>
                <a:cubicBezTo>
                  <a:pt x="22" y="62"/>
                  <a:pt x="13" y="58"/>
                  <a:pt x="8" y="51"/>
                </a:cubicBezTo>
                <a:cubicBezTo>
                  <a:pt x="7" y="50"/>
                  <a:pt x="7" y="50"/>
                  <a:pt x="8" y="49"/>
                </a:cubicBezTo>
                <a:cubicBezTo>
                  <a:pt x="13" y="44"/>
                  <a:pt x="13" y="44"/>
                  <a:pt x="13" y="44"/>
                </a:cubicBezTo>
                <a:cubicBezTo>
                  <a:pt x="13" y="44"/>
                  <a:pt x="14" y="43"/>
                  <a:pt x="14" y="43"/>
                </a:cubicBezTo>
                <a:cubicBezTo>
                  <a:pt x="15" y="43"/>
                  <a:pt x="15" y="44"/>
                  <a:pt x="15" y="44"/>
                </a:cubicBezTo>
                <a:cubicBezTo>
                  <a:pt x="19" y="49"/>
                  <a:pt x="25" y="52"/>
                  <a:pt x="31" y="52"/>
                </a:cubicBezTo>
                <a:cubicBezTo>
                  <a:pt x="43" y="52"/>
                  <a:pt x="52" y="43"/>
                  <a:pt x="52" y="31"/>
                </a:cubicBezTo>
                <a:cubicBezTo>
                  <a:pt x="52" y="20"/>
                  <a:pt x="43" y="11"/>
                  <a:pt x="31" y="11"/>
                </a:cubicBezTo>
                <a:cubicBezTo>
                  <a:pt x="26" y="11"/>
                  <a:pt x="21" y="13"/>
                  <a:pt x="17" y="16"/>
                </a:cubicBezTo>
                <a:cubicBezTo>
                  <a:pt x="23" y="22"/>
                  <a:pt x="23" y="22"/>
                  <a:pt x="23" y="22"/>
                </a:cubicBezTo>
                <a:cubicBezTo>
                  <a:pt x="24" y="23"/>
                  <a:pt x="24" y="24"/>
                  <a:pt x="23" y="25"/>
                </a:cubicBezTo>
                <a:cubicBezTo>
                  <a:pt x="23" y="26"/>
                  <a:pt x="22" y="26"/>
                  <a:pt x="21" y="26"/>
                </a:cubicBezTo>
                <a:cubicBezTo>
                  <a:pt x="3" y="26"/>
                  <a:pt x="3" y="26"/>
                  <a:pt x="3" y="26"/>
                </a:cubicBezTo>
                <a:cubicBezTo>
                  <a:pt x="2" y="26"/>
                  <a:pt x="0" y="25"/>
                  <a:pt x="0" y="24"/>
                </a:cubicBezTo>
                <a:cubicBezTo>
                  <a:pt x="0" y="6"/>
                  <a:pt x="0" y="6"/>
                  <a:pt x="0" y="6"/>
                </a:cubicBezTo>
                <a:cubicBezTo>
                  <a:pt x="0" y="5"/>
                  <a:pt x="1" y="4"/>
                  <a:pt x="2" y="3"/>
                </a:cubicBezTo>
                <a:cubicBezTo>
                  <a:pt x="3" y="3"/>
                  <a:pt x="4" y="3"/>
                  <a:pt x="5" y="4"/>
                </a:cubicBezTo>
                <a:cubicBezTo>
                  <a:pt x="10" y="9"/>
                  <a:pt x="10" y="9"/>
                  <a:pt x="10" y="9"/>
                </a:cubicBezTo>
                <a:cubicBezTo>
                  <a:pt x="16" y="4"/>
                  <a:pt x="23" y="0"/>
                  <a:pt x="31" y="0"/>
                </a:cubicBezTo>
                <a:cubicBezTo>
                  <a:pt x="48" y="0"/>
                  <a:pt x="62" y="14"/>
                  <a:pt x="62" y="31"/>
                </a:cubicBezTo>
                <a:cubicBezTo>
                  <a:pt x="62" y="48"/>
                  <a:pt x="48" y="62"/>
                  <a:pt x="31" y="62"/>
                </a:cubicBezTo>
                <a:close/>
              </a:path>
            </a:pathLst>
          </a:custGeom>
          <a:solidFill>
            <a:schemeClr val="accent4"/>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55" name="TextBox 54"/>
          <p:cNvSpPr txBox="1"/>
          <p:nvPr/>
        </p:nvSpPr>
        <p:spPr>
          <a:xfrm>
            <a:off x="3220049" y="5424244"/>
            <a:ext cx="769441" cy="184666"/>
          </a:xfrm>
          <a:prstGeom prst="rect">
            <a:avLst/>
          </a:prstGeom>
          <a:noFill/>
        </p:spPr>
        <p:txBody>
          <a:bodyPr wrap="none" lIns="0" tIns="0" rIns="0" bIns="0" rtlCol="0" anchor="t">
            <a:spAutoFit/>
          </a:bodyPr>
          <a:lstStyle/>
          <a:p>
            <a:pPr defTabSz="1219170">
              <a:spcBef>
                <a:spcPct val="20000"/>
              </a:spcBef>
              <a:defRPr/>
            </a:pPr>
            <a:r>
              <a:rPr lang="zh-CN" altLang="en-US" sz="1200" b="1" spc="300" dirty="0">
                <a:solidFill>
                  <a:prstClr val="black">
                    <a:lumMod val="75000"/>
                    <a:lumOff val="25000"/>
                  </a:prstClr>
                </a:solidFill>
                <a:cs typeface="+mn-ea"/>
                <a:sym typeface="+mn-lt"/>
              </a:rPr>
              <a:t>你的标题</a:t>
            </a:r>
            <a:endParaRPr lang="en-US" altLang="zh-CN" sz="1000" b="1" dirty="0">
              <a:solidFill>
                <a:schemeClr val="bg1">
                  <a:lumMod val="50000"/>
                </a:schemeClr>
              </a:solidFill>
            </a:endParaRPr>
          </a:p>
        </p:txBody>
      </p:sp>
      <p:sp>
        <p:nvSpPr>
          <p:cNvPr id="57" name="Oval 56"/>
          <p:cNvSpPr>
            <a:spLocks noChangeAspect="1"/>
          </p:cNvSpPr>
          <p:nvPr/>
        </p:nvSpPr>
        <p:spPr>
          <a:xfrm>
            <a:off x="2927737" y="5397202"/>
            <a:ext cx="266911" cy="25926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60" name="TextBox 59"/>
          <p:cNvSpPr txBox="1"/>
          <p:nvPr/>
        </p:nvSpPr>
        <p:spPr>
          <a:xfrm>
            <a:off x="5024560" y="5424244"/>
            <a:ext cx="769441" cy="184666"/>
          </a:xfrm>
          <a:prstGeom prst="rect">
            <a:avLst/>
          </a:prstGeom>
          <a:noFill/>
        </p:spPr>
        <p:txBody>
          <a:bodyPr wrap="none" lIns="0" tIns="0" rIns="0" bIns="0" rtlCol="0" anchor="t">
            <a:spAutoFit/>
          </a:bodyPr>
          <a:lstStyle/>
          <a:p>
            <a:pPr defTabSz="1219170">
              <a:spcBef>
                <a:spcPct val="20000"/>
              </a:spcBef>
              <a:defRPr/>
            </a:pPr>
            <a:r>
              <a:rPr lang="zh-CN" altLang="en-US" sz="1200" b="1" spc="300" dirty="0">
                <a:solidFill>
                  <a:prstClr val="black">
                    <a:lumMod val="75000"/>
                    <a:lumOff val="25000"/>
                  </a:prstClr>
                </a:solidFill>
                <a:cs typeface="+mn-ea"/>
                <a:sym typeface="+mn-lt"/>
              </a:rPr>
              <a:t>你的标题</a:t>
            </a:r>
            <a:endParaRPr lang="en-US" altLang="zh-CN" sz="1000" b="1" dirty="0">
              <a:solidFill>
                <a:schemeClr val="bg1">
                  <a:lumMod val="50000"/>
                </a:schemeClr>
              </a:solidFill>
            </a:endParaRPr>
          </a:p>
        </p:txBody>
      </p:sp>
      <p:sp>
        <p:nvSpPr>
          <p:cNvPr id="62" name="Oval 61"/>
          <p:cNvSpPr>
            <a:spLocks noChangeAspect="1"/>
          </p:cNvSpPr>
          <p:nvPr/>
        </p:nvSpPr>
        <p:spPr>
          <a:xfrm>
            <a:off x="4731726" y="5397202"/>
            <a:ext cx="266911" cy="25926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64" name="TextBox 63"/>
          <p:cNvSpPr txBox="1"/>
          <p:nvPr/>
        </p:nvSpPr>
        <p:spPr>
          <a:xfrm>
            <a:off x="6419778" y="5434504"/>
            <a:ext cx="769441" cy="184666"/>
          </a:xfrm>
          <a:prstGeom prst="rect">
            <a:avLst/>
          </a:prstGeom>
          <a:noFill/>
        </p:spPr>
        <p:txBody>
          <a:bodyPr wrap="none" lIns="0" tIns="0" rIns="0" bIns="0" rtlCol="0" anchor="t">
            <a:spAutoFit/>
          </a:bodyPr>
          <a:lstStyle/>
          <a:p>
            <a:pPr defTabSz="1219170">
              <a:spcBef>
                <a:spcPct val="20000"/>
              </a:spcBef>
              <a:defRPr/>
            </a:pPr>
            <a:r>
              <a:rPr lang="zh-CN" altLang="en-US" sz="1200" b="1" spc="300" dirty="0">
                <a:solidFill>
                  <a:prstClr val="black">
                    <a:lumMod val="75000"/>
                    <a:lumOff val="25000"/>
                  </a:prstClr>
                </a:solidFill>
                <a:cs typeface="+mn-ea"/>
                <a:sym typeface="+mn-lt"/>
              </a:rPr>
              <a:t>你的标题</a:t>
            </a:r>
            <a:endParaRPr lang="en-US" altLang="zh-CN" sz="1000" b="1" dirty="0">
              <a:solidFill>
                <a:schemeClr val="bg1">
                  <a:lumMod val="50000"/>
                </a:schemeClr>
              </a:solidFill>
            </a:endParaRPr>
          </a:p>
        </p:txBody>
      </p:sp>
      <p:sp>
        <p:nvSpPr>
          <p:cNvPr id="65" name="Oval 64"/>
          <p:cNvSpPr>
            <a:spLocks noChangeAspect="1"/>
          </p:cNvSpPr>
          <p:nvPr/>
        </p:nvSpPr>
        <p:spPr>
          <a:xfrm>
            <a:off x="6076919" y="5397202"/>
            <a:ext cx="266911" cy="25926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66" name="TextBox 65"/>
          <p:cNvSpPr txBox="1"/>
          <p:nvPr/>
        </p:nvSpPr>
        <p:spPr>
          <a:xfrm>
            <a:off x="7926331" y="5434504"/>
            <a:ext cx="769441" cy="184666"/>
          </a:xfrm>
          <a:prstGeom prst="rect">
            <a:avLst/>
          </a:prstGeom>
          <a:noFill/>
        </p:spPr>
        <p:txBody>
          <a:bodyPr wrap="none" lIns="0" tIns="0" rIns="0" bIns="0" rtlCol="0" anchor="t">
            <a:spAutoFit/>
          </a:bodyPr>
          <a:lstStyle/>
          <a:p>
            <a:pPr defTabSz="1219170">
              <a:spcBef>
                <a:spcPct val="20000"/>
              </a:spcBef>
              <a:defRPr/>
            </a:pPr>
            <a:r>
              <a:rPr lang="zh-CN" altLang="en-US" sz="1200" b="1" spc="300" dirty="0">
                <a:solidFill>
                  <a:prstClr val="black">
                    <a:lumMod val="75000"/>
                    <a:lumOff val="25000"/>
                  </a:prstClr>
                </a:solidFill>
                <a:cs typeface="+mn-ea"/>
                <a:sym typeface="+mn-lt"/>
              </a:rPr>
              <a:t>你的标题</a:t>
            </a:r>
            <a:endParaRPr lang="en-US" altLang="zh-CN" sz="1000" b="1" dirty="0">
              <a:solidFill>
                <a:schemeClr val="bg1">
                  <a:lumMod val="50000"/>
                </a:schemeClr>
              </a:solidFill>
            </a:endParaRPr>
          </a:p>
        </p:txBody>
      </p:sp>
      <p:sp>
        <p:nvSpPr>
          <p:cNvPr id="67" name="Oval 66"/>
          <p:cNvSpPr>
            <a:spLocks noChangeAspect="1"/>
          </p:cNvSpPr>
          <p:nvPr/>
        </p:nvSpPr>
        <p:spPr>
          <a:xfrm>
            <a:off x="7631447" y="5397202"/>
            <a:ext cx="266911" cy="259269"/>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68" name="Text Placeholder 3"/>
          <p:cNvSpPr txBox="1">
            <a:spLocks/>
          </p:cNvSpPr>
          <p:nvPr/>
        </p:nvSpPr>
        <p:spPr>
          <a:xfrm>
            <a:off x="4031281" y="2245275"/>
            <a:ext cx="820738" cy="492443"/>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170">
              <a:spcBef>
                <a:spcPct val="20000"/>
              </a:spcBef>
              <a:defRPr/>
            </a:pPr>
            <a:r>
              <a:rPr lang="en-US" sz="3200" dirty="0">
                <a:solidFill>
                  <a:schemeClr val="bg1"/>
                </a:solidFill>
              </a:rPr>
              <a:t>30%</a:t>
            </a:r>
          </a:p>
        </p:txBody>
      </p:sp>
      <p:sp>
        <p:nvSpPr>
          <p:cNvPr id="80" name="Text Placeholder 3"/>
          <p:cNvSpPr txBox="1">
            <a:spLocks/>
          </p:cNvSpPr>
          <p:nvPr/>
        </p:nvSpPr>
        <p:spPr>
          <a:xfrm>
            <a:off x="1220073" y="2245275"/>
            <a:ext cx="820738" cy="492443"/>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170">
              <a:spcBef>
                <a:spcPct val="20000"/>
              </a:spcBef>
              <a:defRPr/>
            </a:pPr>
            <a:r>
              <a:rPr lang="en-US" sz="3200" dirty="0">
                <a:solidFill>
                  <a:schemeClr val="bg1"/>
                </a:solidFill>
              </a:rPr>
              <a:t>50%</a:t>
            </a:r>
          </a:p>
        </p:txBody>
      </p:sp>
      <p:sp>
        <p:nvSpPr>
          <p:cNvPr id="81" name="Text Placeholder 3"/>
          <p:cNvSpPr txBox="1">
            <a:spLocks/>
          </p:cNvSpPr>
          <p:nvPr/>
        </p:nvSpPr>
        <p:spPr>
          <a:xfrm>
            <a:off x="6906216" y="2200052"/>
            <a:ext cx="820738" cy="492443"/>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170">
              <a:spcBef>
                <a:spcPct val="20000"/>
              </a:spcBef>
              <a:defRPr/>
            </a:pPr>
            <a:r>
              <a:rPr lang="en-US" sz="3200" dirty="0">
                <a:solidFill>
                  <a:schemeClr val="bg1"/>
                </a:solidFill>
              </a:rPr>
              <a:t>60%</a:t>
            </a:r>
          </a:p>
        </p:txBody>
      </p:sp>
      <p:sp>
        <p:nvSpPr>
          <p:cNvPr id="82" name="Text Placeholder 3"/>
          <p:cNvSpPr txBox="1">
            <a:spLocks/>
          </p:cNvSpPr>
          <p:nvPr/>
        </p:nvSpPr>
        <p:spPr>
          <a:xfrm>
            <a:off x="9822670" y="2200052"/>
            <a:ext cx="820738" cy="492443"/>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170">
              <a:spcBef>
                <a:spcPct val="20000"/>
              </a:spcBef>
              <a:defRPr/>
            </a:pPr>
            <a:r>
              <a:rPr lang="en-US" sz="3200" dirty="0">
                <a:solidFill>
                  <a:schemeClr val="bg1"/>
                </a:solidFill>
              </a:rPr>
              <a:t>70%</a:t>
            </a:r>
          </a:p>
        </p:txBody>
      </p:sp>
    </p:spTree>
    <p:extLst>
      <p:ext uri="{BB962C8B-B14F-4D97-AF65-F5344CB8AC3E}">
        <p14:creationId xmlns:p14="http://schemas.microsoft.com/office/powerpoint/2010/main" val="760923485"/>
      </p:ext>
    </p:extLst>
  </p:cSld>
  <p:clrMapOvr>
    <a:masterClrMapping/>
  </p:clrMapOvr>
  <p:transition spd="slow" advClick="0" advTm="3000">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Freeform 19"/>
          <p:cNvSpPr>
            <a:spLocks/>
          </p:cNvSpPr>
          <p:nvPr/>
        </p:nvSpPr>
        <p:spPr bwMode="auto">
          <a:xfrm>
            <a:off x="4062412" y="1729171"/>
            <a:ext cx="2514819" cy="2063224"/>
          </a:xfrm>
          <a:custGeom>
            <a:avLst/>
            <a:gdLst/>
            <a:ahLst/>
            <a:cxnLst>
              <a:cxn ang="0">
                <a:pos x="313" y="0"/>
              </a:cxn>
              <a:cxn ang="0">
                <a:pos x="313" y="73"/>
              </a:cxn>
              <a:cxn ang="0">
                <a:pos x="316" y="69"/>
              </a:cxn>
              <a:cxn ang="0">
                <a:pos x="346" y="57"/>
              </a:cxn>
              <a:cxn ang="0">
                <a:pos x="376" y="69"/>
              </a:cxn>
              <a:cxn ang="0">
                <a:pos x="389" y="99"/>
              </a:cxn>
              <a:cxn ang="0">
                <a:pos x="376" y="129"/>
              </a:cxn>
              <a:cxn ang="0">
                <a:pos x="346" y="142"/>
              </a:cxn>
              <a:cxn ang="0">
                <a:pos x="316" y="129"/>
              </a:cxn>
              <a:cxn ang="0">
                <a:pos x="313" y="126"/>
              </a:cxn>
              <a:cxn ang="0">
                <a:pos x="313" y="175"/>
              </a:cxn>
              <a:cxn ang="0">
                <a:pos x="216" y="216"/>
              </a:cxn>
              <a:cxn ang="0">
                <a:pos x="176" y="315"/>
              </a:cxn>
              <a:cxn ang="0">
                <a:pos x="176" y="319"/>
              </a:cxn>
              <a:cxn ang="0">
                <a:pos x="123" y="319"/>
              </a:cxn>
              <a:cxn ang="0">
                <a:pos x="128" y="315"/>
              </a:cxn>
              <a:cxn ang="0">
                <a:pos x="140" y="285"/>
              </a:cxn>
              <a:cxn ang="0">
                <a:pos x="128" y="254"/>
              </a:cxn>
              <a:cxn ang="0">
                <a:pos x="98" y="242"/>
              </a:cxn>
              <a:cxn ang="0">
                <a:pos x="68" y="254"/>
              </a:cxn>
              <a:cxn ang="0">
                <a:pos x="55" y="285"/>
              </a:cxn>
              <a:cxn ang="0">
                <a:pos x="68" y="315"/>
              </a:cxn>
              <a:cxn ang="0">
                <a:pos x="72" y="319"/>
              </a:cxn>
              <a:cxn ang="0">
                <a:pos x="0" y="319"/>
              </a:cxn>
              <a:cxn ang="0">
                <a:pos x="0" y="315"/>
              </a:cxn>
              <a:cxn ang="0">
                <a:pos x="92" y="92"/>
              </a:cxn>
              <a:cxn ang="0">
                <a:pos x="279" y="2"/>
              </a:cxn>
              <a:cxn ang="0">
                <a:pos x="313" y="0"/>
              </a:cxn>
            </a:cxnLst>
            <a:rect l="0" t="0" r="r" b="b"/>
            <a:pathLst>
              <a:path w="389" h="319">
                <a:moveTo>
                  <a:pt x="313" y="0"/>
                </a:moveTo>
                <a:cubicBezTo>
                  <a:pt x="313" y="73"/>
                  <a:pt x="313" y="73"/>
                  <a:pt x="313" y="73"/>
                </a:cubicBezTo>
                <a:cubicBezTo>
                  <a:pt x="314" y="71"/>
                  <a:pt x="315" y="70"/>
                  <a:pt x="316" y="69"/>
                </a:cubicBezTo>
                <a:cubicBezTo>
                  <a:pt x="324" y="61"/>
                  <a:pt x="334" y="57"/>
                  <a:pt x="346" y="57"/>
                </a:cubicBezTo>
                <a:cubicBezTo>
                  <a:pt x="358" y="57"/>
                  <a:pt x="368" y="61"/>
                  <a:pt x="376" y="69"/>
                </a:cubicBezTo>
                <a:cubicBezTo>
                  <a:pt x="384" y="78"/>
                  <a:pt x="389" y="88"/>
                  <a:pt x="389" y="99"/>
                </a:cubicBezTo>
                <a:cubicBezTo>
                  <a:pt x="389" y="111"/>
                  <a:pt x="384" y="121"/>
                  <a:pt x="376" y="129"/>
                </a:cubicBezTo>
                <a:cubicBezTo>
                  <a:pt x="368" y="138"/>
                  <a:pt x="358" y="142"/>
                  <a:pt x="346" y="142"/>
                </a:cubicBezTo>
                <a:cubicBezTo>
                  <a:pt x="334" y="142"/>
                  <a:pt x="324" y="138"/>
                  <a:pt x="316" y="129"/>
                </a:cubicBezTo>
                <a:cubicBezTo>
                  <a:pt x="315" y="128"/>
                  <a:pt x="314" y="127"/>
                  <a:pt x="313" y="126"/>
                </a:cubicBezTo>
                <a:cubicBezTo>
                  <a:pt x="313" y="175"/>
                  <a:pt x="313" y="175"/>
                  <a:pt x="313" y="175"/>
                </a:cubicBezTo>
                <a:cubicBezTo>
                  <a:pt x="275" y="176"/>
                  <a:pt x="243" y="189"/>
                  <a:pt x="216" y="216"/>
                </a:cubicBezTo>
                <a:cubicBezTo>
                  <a:pt x="189" y="243"/>
                  <a:pt x="176" y="276"/>
                  <a:pt x="176" y="315"/>
                </a:cubicBezTo>
                <a:cubicBezTo>
                  <a:pt x="176" y="316"/>
                  <a:pt x="176" y="317"/>
                  <a:pt x="176" y="319"/>
                </a:cubicBezTo>
                <a:cubicBezTo>
                  <a:pt x="123" y="319"/>
                  <a:pt x="123" y="319"/>
                  <a:pt x="123" y="319"/>
                </a:cubicBezTo>
                <a:cubicBezTo>
                  <a:pt x="125" y="317"/>
                  <a:pt x="126" y="316"/>
                  <a:pt x="128" y="315"/>
                </a:cubicBezTo>
                <a:cubicBezTo>
                  <a:pt x="136" y="306"/>
                  <a:pt x="140" y="296"/>
                  <a:pt x="140" y="285"/>
                </a:cubicBezTo>
                <a:cubicBezTo>
                  <a:pt x="140" y="273"/>
                  <a:pt x="136" y="263"/>
                  <a:pt x="128" y="254"/>
                </a:cubicBezTo>
                <a:cubicBezTo>
                  <a:pt x="119" y="246"/>
                  <a:pt x="109" y="242"/>
                  <a:pt x="98" y="242"/>
                </a:cubicBezTo>
                <a:cubicBezTo>
                  <a:pt x="86" y="242"/>
                  <a:pt x="76" y="246"/>
                  <a:pt x="68" y="254"/>
                </a:cubicBezTo>
                <a:cubicBezTo>
                  <a:pt x="59" y="263"/>
                  <a:pt x="55" y="273"/>
                  <a:pt x="55" y="285"/>
                </a:cubicBezTo>
                <a:cubicBezTo>
                  <a:pt x="55" y="296"/>
                  <a:pt x="59" y="306"/>
                  <a:pt x="68" y="315"/>
                </a:cubicBezTo>
                <a:cubicBezTo>
                  <a:pt x="69" y="316"/>
                  <a:pt x="71" y="317"/>
                  <a:pt x="72" y="319"/>
                </a:cubicBezTo>
                <a:cubicBezTo>
                  <a:pt x="0" y="319"/>
                  <a:pt x="0" y="319"/>
                  <a:pt x="0" y="319"/>
                </a:cubicBezTo>
                <a:cubicBezTo>
                  <a:pt x="0" y="317"/>
                  <a:pt x="0" y="316"/>
                  <a:pt x="0" y="315"/>
                </a:cubicBezTo>
                <a:cubicBezTo>
                  <a:pt x="0" y="228"/>
                  <a:pt x="31" y="154"/>
                  <a:pt x="92" y="92"/>
                </a:cubicBezTo>
                <a:cubicBezTo>
                  <a:pt x="145" y="40"/>
                  <a:pt x="207" y="10"/>
                  <a:pt x="279" y="2"/>
                </a:cubicBezTo>
                <a:cubicBezTo>
                  <a:pt x="290" y="1"/>
                  <a:pt x="301" y="0"/>
                  <a:pt x="313" y="0"/>
                </a:cubicBezTo>
                <a:close/>
              </a:path>
            </a:pathLst>
          </a:custGeom>
          <a:solidFill>
            <a:schemeClr val="accent2"/>
          </a:solidFill>
          <a:ln w="19050">
            <a:solidFill>
              <a:schemeClr val="bg1"/>
            </a:solid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 name="Freeform 20"/>
          <p:cNvSpPr>
            <a:spLocks/>
          </p:cNvSpPr>
          <p:nvPr/>
        </p:nvSpPr>
        <p:spPr bwMode="auto">
          <a:xfrm>
            <a:off x="6086120" y="1729171"/>
            <a:ext cx="2043467" cy="2548688"/>
          </a:xfrm>
          <a:custGeom>
            <a:avLst/>
            <a:gdLst/>
            <a:ahLst/>
            <a:cxnLst>
              <a:cxn ang="0">
                <a:pos x="316" y="319"/>
              </a:cxn>
              <a:cxn ang="0">
                <a:pos x="246" y="319"/>
              </a:cxn>
              <a:cxn ang="0">
                <a:pos x="249" y="322"/>
              </a:cxn>
              <a:cxn ang="0">
                <a:pos x="262" y="352"/>
              </a:cxn>
              <a:cxn ang="0">
                <a:pos x="249" y="382"/>
              </a:cxn>
              <a:cxn ang="0">
                <a:pos x="219" y="394"/>
              </a:cxn>
              <a:cxn ang="0">
                <a:pos x="189" y="382"/>
              </a:cxn>
              <a:cxn ang="0">
                <a:pos x="177" y="352"/>
              </a:cxn>
              <a:cxn ang="0">
                <a:pos x="189" y="322"/>
              </a:cxn>
              <a:cxn ang="0">
                <a:pos x="193" y="319"/>
              </a:cxn>
              <a:cxn ang="0">
                <a:pos x="141" y="319"/>
              </a:cxn>
              <a:cxn ang="0">
                <a:pos x="141" y="315"/>
              </a:cxn>
              <a:cxn ang="0">
                <a:pos x="100" y="216"/>
              </a:cxn>
              <a:cxn ang="0">
                <a:pos x="2" y="175"/>
              </a:cxn>
              <a:cxn ang="0">
                <a:pos x="0" y="175"/>
              </a:cxn>
              <a:cxn ang="0">
                <a:pos x="0" y="126"/>
              </a:cxn>
              <a:cxn ang="0">
                <a:pos x="3" y="129"/>
              </a:cxn>
              <a:cxn ang="0">
                <a:pos x="33" y="142"/>
              </a:cxn>
              <a:cxn ang="0">
                <a:pos x="63" y="129"/>
              </a:cxn>
              <a:cxn ang="0">
                <a:pos x="76" y="99"/>
              </a:cxn>
              <a:cxn ang="0">
                <a:pos x="63" y="69"/>
              </a:cxn>
              <a:cxn ang="0">
                <a:pos x="33" y="57"/>
              </a:cxn>
              <a:cxn ang="0">
                <a:pos x="3" y="69"/>
              </a:cxn>
              <a:cxn ang="0">
                <a:pos x="0" y="73"/>
              </a:cxn>
              <a:cxn ang="0">
                <a:pos x="0" y="0"/>
              </a:cxn>
              <a:cxn ang="0">
                <a:pos x="2" y="0"/>
              </a:cxn>
              <a:cxn ang="0">
                <a:pos x="38" y="2"/>
              </a:cxn>
              <a:cxn ang="0">
                <a:pos x="224" y="92"/>
              </a:cxn>
              <a:cxn ang="0">
                <a:pos x="316" y="315"/>
              </a:cxn>
              <a:cxn ang="0">
                <a:pos x="316" y="319"/>
              </a:cxn>
            </a:cxnLst>
            <a:rect l="0" t="0" r="r" b="b"/>
            <a:pathLst>
              <a:path w="316" h="394">
                <a:moveTo>
                  <a:pt x="316" y="319"/>
                </a:moveTo>
                <a:cubicBezTo>
                  <a:pt x="246" y="319"/>
                  <a:pt x="246" y="319"/>
                  <a:pt x="246" y="319"/>
                </a:cubicBezTo>
                <a:cubicBezTo>
                  <a:pt x="247" y="320"/>
                  <a:pt x="248" y="321"/>
                  <a:pt x="249" y="322"/>
                </a:cubicBezTo>
                <a:cubicBezTo>
                  <a:pt x="258" y="330"/>
                  <a:pt x="262" y="340"/>
                  <a:pt x="262" y="352"/>
                </a:cubicBezTo>
                <a:cubicBezTo>
                  <a:pt x="262" y="364"/>
                  <a:pt x="258" y="374"/>
                  <a:pt x="249" y="382"/>
                </a:cubicBezTo>
                <a:cubicBezTo>
                  <a:pt x="241" y="390"/>
                  <a:pt x="231" y="394"/>
                  <a:pt x="219" y="394"/>
                </a:cubicBezTo>
                <a:cubicBezTo>
                  <a:pt x="208" y="394"/>
                  <a:pt x="198" y="390"/>
                  <a:pt x="189" y="382"/>
                </a:cubicBezTo>
                <a:cubicBezTo>
                  <a:pt x="181" y="374"/>
                  <a:pt x="177" y="364"/>
                  <a:pt x="177" y="352"/>
                </a:cubicBezTo>
                <a:cubicBezTo>
                  <a:pt x="177" y="340"/>
                  <a:pt x="181" y="330"/>
                  <a:pt x="189" y="322"/>
                </a:cubicBezTo>
                <a:cubicBezTo>
                  <a:pt x="190" y="321"/>
                  <a:pt x="191" y="320"/>
                  <a:pt x="193" y="319"/>
                </a:cubicBezTo>
                <a:cubicBezTo>
                  <a:pt x="141" y="319"/>
                  <a:pt x="141" y="319"/>
                  <a:pt x="141" y="319"/>
                </a:cubicBezTo>
                <a:cubicBezTo>
                  <a:pt x="141" y="317"/>
                  <a:pt x="141" y="316"/>
                  <a:pt x="141" y="315"/>
                </a:cubicBezTo>
                <a:cubicBezTo>
                  <a:pt x="141" y="276"/>
                  <a:pt x="127" y="243"/>
                  <a:pt x="100" y="216"/>
                </a:cubicBezTo>
                <a:cubicBezTo>
                  <a:pt x="73" y="189"/>
                  <a:pt x="40" y="175"/>
                  <a:pt x="2" y="175"/>
                </a:cubicBezTo>
                <a:cubicBezTo>
                  <a:pt x="1" y="175"/>
                  <a:pt x="1" y="175"/>
                  <a:pt x="0" y="175"/>
                </a:cubicBezTo>
                <a:cubicBezTo>
                  <a:pt x="0" y="126"/>
                  <a:pt x="0" y="126"/>
                  <a:pt x="0" y="126"/>
                </a:cubicBezTo>
                <a:cubicBezTo>
                  <a:pt x="1" y="127"/>
                  <a:pt x="2" y="128"/>
                  <a:pt x="3" y="129"/>
                </a:cubicBezTo>
                <a:cubicBezTo>
                  <a:pt x="11" y="138"/>
                  <a:pt x="21" y="142"/>
                  <a:pt x="33" y="142"/>
                </a:cubicBezTo>
                <a:cubicBezTo>
                  <a:pt x="45" y="142"/>
                  <a:pt x="55" y="138"/>
                  <a:pt x="63" y="129"/>
                </a:cubicBezTo>
                <a:cubicBezTo>
                  <a:pt x="71" y="121"/>
                  <a:pt x="76" y="111"/>
                  <a:pt x="76" y="99"/>
                </a:cubicBezTo>
                <a:cubicBezTo>
                  <a:pt x="76" y="88"/>
                  <a:pt x="71" y="78"/>
                  <a:pt x="63" y="69"/>
                </a:cubicBezTo>
                <a:cubicBezTo>
                  <a:pt x="55" y="61"/>
                  <a:pt x="45" y="57"/>
                  <a:pt x="33" y="57"/>
                </a:cubicBezTo>
                <a:cubicBezTo>
                  <a:pt x="21" y="57"/>
                  <a:pt x="11" y="61"/>
                  <a:pt x="3" y="69"/>
                </a:cubicBezTo>
                <a:cubicBezTo>
                  <a:pt x="2" y="70"/>
                  <a:pt x="1" y="71"/>
                  <a:pt x="0" y="73"/>
                </a:cubicBezTo>
                <a:cubicBezTo>
                  <a:pt x="0" y="0"/>
                  <a:pt x="0" y="0"/>
                  <a:pt x="0" y="0"/>
                </a:cubicBezTo>
                <a:cubicBezTo>
                  <a:pt x="1" y="0"/>
                  <a:pt x="1" y="0"/>
                  <a:pt x="2" y="0"/>
                </a:cubicBezTo>
                <a:cubicBezTo>
                  <a:pt x="14" y="0"/>
                  <a:pt x="26" y="1"/>
                  <a:pt x="38" y="2"/>
                </a:cubicBezTo>
                <a:cubicBezTo>
                  <a:pt x="109" y="10"/>
                  <a:pt x="171" y="40"/>
                  <a:pt x="224" y="92"/>
                </a:cubicBezTo>
                <a:cubicBezTo>
                  <a:pt x="285" y="154"/>
                  <a:pt x="316" y="228"/>
                  <a:pt x="316" y="315"/>
                </a:cubicBezTo>
                <a:cubicBezTo>
                  <a:pt x="316" y="316"/>
                  <a:pt x="316" y="317"/>
                  <a:pt x="316" y="319"/>
                </a:cubicBezTo>
                <a:close/>
              </a:path>
            </a:pathLst>
          </a:custGeom>
          <a:solidFill>
            <a:schemeClr val="accent3"/>
          </a:solidFill>
          <a:ln w="19050">
            <a:solidFill>
              <a:schemeClr val="bg1"/>
            </a:solid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2" name="Freeform 21"/>
          <p:cNvSpPr>
            <a:spLocks/>
          </p:cNvSpPr>
          <p:nvPr/>
        </p:nvSpPr>
        <p:spPr bwMode="auto">
          <a:xfrm>
            <a:off x="5620414" y="3792394"/>
            <a:ext cx="2509175" cy="2006775"/>
          </a:xfrm>
          <a:custGeom>
            <a:avLst/>
            <a:gdLst/>
            <a:ahLst/>
            <a:cxnLst>
              <a:cxn ang="0">
                <a:pos x="72" y="135"/>
              </a:cxn>
              <a:cxn ang="0">
                <a:pos x="74" y="135"/>
              </a:cxn>
              <a:cxn ang="0">
                <a:pos x="172" y="94"/>
              </a:cxn>
              <a:cxn ang="0">
                <a:pos x="213" y="0"/>
              </a:cxn>
              <a:cxn ang="0">
                <a:pos x="265" y="0"/>
              </a:cxn>
              <a:cxn ang="0">
                <a:pos x="261" y="3"/>
              </a:cxn>
              <a:cxn ang="0">
                <a:pos x="249" y="33"/>
              </a:cxn>
              <a:cxn ang="0">
                <a:pos x="261" y="63"/>
              </a:cxn>
              <a:cxn ang="0">
                <a:pos x="291" y="75"/>
              </a:cxn>
              <a:cxn ang="0">
                <a:pos x="321" y="63"/>
              </a:cxn>
              <a:cxn ang="0">
                <a:pos x="334" y="33"/>
              </a:cxn>
              <a:cxn ang="0">
                <a:pos x="321" y="3"/>
              </a:cxn>
              <a:cxn ang="0">
                <a:pos x="318" y="0"/>
              </a:cxn>
              <a:cxn ang="0">
                <a:pos x="388" y="0"/>
              </a:cxn>
              <a:cxn ang="0">
                <a:pos x="296" y="218"/>
              </a:cxn>
              <a:cxn ang="0">
                <a:pos x="74" y="310"/>
              </a:cxn>
              <a:cxn ang="0">
                <a:pos x="72" y="310"/>
              </a:cxn>
              <a:cxn ang="0">
                <a:pos x="72" y="246"/>
              </a:cxn>
              <a:cxn ang="0">
                <a:pos x="43" y="258"/>
              </a:cxn>
              <a:cxn ang="0">
                <a:pos x="13" y="245"/>
              </a:cxn>
              <a:cxn ang="0">
                <a:pos x="0" y="215"/>
              </a:cxn>
              <a:cxn ang="0">
                <a:pos x="13" y="185"/>
              </a:cxn>
              <a:cxn ang="0">
                <a:pos x="43" y="172"/>
              </a:cxn>
              <a:cxn ang="0">
                <a:pos x="72" y="184"/>
              </a:cxn>
              <a:cxn ang="0">
                <a:pos x="72" y="135"/>
              </a:cxn>
            </a:cxnLst>
            <a:rect l="0" t="0" r="r" b="b"/>
            <a:pathLst>
              <a:path w="388" h="310">
                <a:moveTo>
                  <a:pt x="72" y="135"/>
                </a:moveTo>
                <a:cubicBezTo>
                  <a:pt x="73" y="135"/>
                  <a:pt x="73" y="135"/>
                  <a:pt x="74" y="135"/>
                </a:cubicBezTo>
                <a:cubicBezTo>
                  <a:pt x="112" y="135"/>
                  <a:pt x="145" y="121"/>
                  <a:pt x="172" y="94"/>
                </a:cubicBezTo>
                <a:cubicBezTo>
                  <a:pt x="198" y="68"/>
                  <a:pt x="212" y="36"/>
                  <a:pt x="213" y="0"/>
                </a:cubicBezTo>
                <a:cubicBezTo>
                  <a:pt x="265" y="0"/>
                  <a:pt x="265" y="0"/>
                  <a:pt x="265" y="0"/>
                </a:cubicBezTo>
                <a:cubicBezTo>
                  <a:pt x="263" y="1"/>
                  <a:pt x="262" y="2"/>
                  <a:pt x="261" y="3"/>
                </a:cubicBezTo>
                <a:cubicBezTo>
                  <a:pt x="253" y="11"/>
                  <a:pt x="249" y="21"/>
                  <a:pt x="249" y="33"/>
                </a:cubicBezTo>
                <a:cubicBezTo>
                  <a:pt x="249" y="45"/>
                  <a:pt x="253" y="55"/>
                  <a:pt x="261" y="63"/>
                </a:cubicBezTo>
                <a:cubicBezTo>
                  <a:pt x="270" y="71"/>
                  <a:pt x="280" y="75"/>
                  <a:pt x="291" y="75"/>
                </a:cubicBezTo>
                <a:cubicBezTo>
                  <a:pt x="303" y="75"/>
                  <a:pt x="313" y="71"/>
                  <a:pt x="321" y="63"/>
                </a:cubicBezTo>
                <a:cubicBezTo>
                  <a:pt x="330" y="55"/>
                  <a:pt x="334" y="45"/>
                  <a:pt x="334" y="33"/>
                </a:cubicBezTo>
                <a:cubicBezTo>
                  <a:pt x="334" y="21"/>
                  <a:pt x="330" y="11"/>
                  <a:pt x="321" y="3"/>
                </a:cubicBezTo>
                <a:cubicBezTo>
                  <a:pt x="320" y="2"/>
                  <a:pt x="319" y="1"/>
                  <a:pt x="318" y="0"/>
                </a:cubicBezTo>
                <a:cubicBezTo>
                  <a:pt x="388" y="0"/>
                  <a:pt x="388" y="0"/>
                  <a:pt x="388" y="0"/>
                </a:cubicBezTo>
                <a:cubicBezTo>
                  <a:pt x="387" y="85"/>
                  <a:pt x="357" y="158"/>
                  <a:pt x="296" y="218"/>
                </a:cubicBezTo>
                <a:cubicBezTo>
                  <a:pt x="235" y="279"/>
                  <a:pt x="161" y="310"/>
                  <a:pt x="74" y="310"/>
                </a:cubicBezTo>
                <a:cubicBezTo>
                  <a:pt x="73" y="310"/>
                  <a:pt x="73" y="310"/>
                  <a:pt x="72" y="310"/>
                </a:cubicBezTo>
                <a:cubicBezTo>
                  <a:pt x="72" y="246"/>
                  <a:pt x="72" y="246"/>
                  <a:pt x="72" y="246"/>
                </a:cubicBezTo>
                <a:cubicBezTo>
                  <a:pt x="64" y="254"/>
                  <a:pt x="54" y="258"/>
                  <a:pt x="43" y="258"/>
                </a:cubicBezTo>
                <a:cubicBezTo>
                  <a:pt x="31" y="258"/>
                  <a:pt x="21" y="253"/>
                  <a:pt x="13" y="245"/>
                </a:cubicBezTo>
                <a:cubicBezTo>
                  <a:pt x="5" y="237"/>
                  <a:pt x="0" y="227"/>
                  <a:pt x="0" y="215"/>
                </a:cubicBezTo>
                <a:cubicBezTo>
                  <a:pt x="0" y="203"/>
                  <a:pt x="5" y="193"/>
                  <a:pt x="13" y="185"/>
                </a:cubicBezTo>
                <a:cubicBezTo>
                  <a:pt x="21" y="177"/>
                  <a:pt x="31" y="172"/>
                  <a:pt x="43" y="172"/>
                </a:cubicBezTo>
                <a:cubicBezTo>
                  <a:pt x="54" y="172"/>
                  <a:pt x="64" y="176"/>
                  <a:pt x="72" y="184"/>
                </a:cubicBezTo>
                <a:lnTo>
                  <a:pt x="72" y="135"/>
                </a:lnTo>
                <a:close/>
              </a:path>
            </a:pathLst>
          </a:custGeom>
          <a:solidFill>
            <a:schemeClr val="accent6"/>
          </a:solidFill>
          <a:ln w="19050">
            <a:solidFill>
              <a:schemeClr val="bg1"/>
            </a:solid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3" name="Freeform 23"/>
          <p:cNvSpPr>
            <a:spLocks/>
          </p:cNvSpPr>
          <p:nvPr/>
        </p:nvSpPr>
        <p:spPr bwMode="auto">
          <a:xfrm>
            <a:off x="4062412" y="3295640"/>
            <a:ext cx="2023709" cy="2503529"/>
          </a:xfrm>
          <a:custGeom>
            <a:avLst/>
            <a:gdLst/>
            <a:ahLst/>
            <a:cxnLst>
              <a:cxn ang="0">
                <a:pos x="176" y="77"/>
              </a:cxn>
              <a:cxn ang="0">
                <a:pos x="216" y="171"/>
              </a:cxn>
              <a:cxn ang="0">
                <a:pos x="313" y="212"/>
              </a:cxn>
              <a:cxn ang="0">
                <a:pos x="313" y="261"/>
              </a:cxn>
              <a:cxn ang="0">
                <a:pos x="284" y="249"/>
              </a:cxn>
              <a:cxn ang="0">
                <a:pos x="254" y="262"/>
              </a:cxn>
              <a:cxn ang="0">
                <a:pos x="241" y="292"/>
              </a:cxn>
              <a:cxn ang="0">
                <a:pos x="254" y="322"/>
              </a:cxn>
              <a:cxn ang="0">
                <a:pos x="284" y="335"/>
              </a:cxn>
              <a:cxn ang="0">
                <a:pos x="313" y="323"/>
              </a:cxn>
              <a:cxn ang="0">
                <a:pos x="313" y="387"/>
              </a:cxn>
              <a:cxn ang="0">
                <a:pos x="92" y="295"/>
              </a:cxn>
              <a:cxn ang="0">
                <a:pos x="0" y="77"/>
              </a:cxn>
              <a:cxn ang="0">
                <a:pos x="72" y="77"/>
              </a:cxn>
              <a:cxn ang="0">
                <a:pos x="68" y="73"/>
              </a:cxn>
              <a:cxn ang="0">
                <a:pos x="55" y="43"/>
              </a:cxn>
              <a:cxn ang="0">
                <a:pos x="68" y="12"/>
              </a:cxn>
              <a:cxn ang="0">
                <a:pos x="98" y="0"/>
              </a:cxn>
              <a:cxn ang="0">
                <a:pos x="128" y="12"/>
              </a:cxn>
              <a:cxn ang="0">
                <a:pos x="140" y="43"/>
              </a:cxn>
              <a:cxn ang="0">
                <a:pos x="128" y="73"/>
              </a:cxn>
              <a:cxn ang="0">
                <a:pos x="123" y="77"/>
              </a:cxn>
              <a:cxn ang="0">
                <a:pos x="176" y="77"/>
              </a:cxn>
            </a:cxnLst>
            <a:rect l="0" t="0" r="r" b="b"/>
            <a:pathLst>
              <a:path w="313" h="387">
                <a:moveTo>
                  <a:pt x="176" y="77"/>
                </a:moveTo>
                <a:cubicBezTo>
                  <a:pt x="177" y="113"/>
                  <a:pt x="190" y="145"/>
                  <a:pt x="216" y="171"/>
                </a:cubicBezTo>
                <a:cubicBezTo>
                  <a:pt x="243" y="198"/>
                  <a:pt x="275" y="212"/>
                  <a:pt x="313" y="212"/>
                </a:cubicBezTo>
                <a:cubicBezTo>
                  <a:pt x="313" y="261"/>
                  <a:pt x="313" y="261"/>
                  <a:pt x="313" y="261"/>
                </a:cubicBezTo>
                <a:cubicBezTo>
                  <a:pt x="305" y="253"/>
                  <a:pt x="295" y="249"/>
                  <a:pt x="284" y="249"/>
                </a:cubicBezTo>
                <a:cubicBezTo>
                  <a:pt x="272" y="249"/>
                  <a:pt x="262" y="254"/>
                  <a:pt x="254" y="262"/>
                </a:cubicBezTo>
                <a:cubicBezTo>
                  <a:pt x="246" y="270"/>
                  <a:pt x="241" y="280"/>
                  <a:pt x="241" y="292"/>
                </a:cubicBezTo>
                <a:cubicBezTo>
                  <a:pt x="241" y="304"/>
                  <a:pt x="246" y="314"/>
                  <a:pt x="254" y="322"/>
                </a:cubicBezTo>
                <a:cubicBezTo>
                  <a:pt x="262" y="330"/>
                  <a:pt x="272" y="335"/>
                  <a:pt x="284" y="335"/>
                </a:cubicBezTo>
                <a:cubicBezTo>
                  <a:pt x="295" y="335"/>
                  <a:pt x="305" y="331"/>
                  <a:pt x="313" y="323"/>
                </a:cubicBezTo>
                <a:cubicBezTo>
                  <a:pt x="313" y="387"/>
                  <a:pt x="313" y="387"/>
                  <a:pt x="313" y="387"/>
                </a:cubicBezTo>
                <a:cubicBezTo>
                  <a:pt x="227" y="387"/>
                  <a:pt x="153" y="356"/>
                  <a:pt x="92" y="295"/>
                </a:cubicBezTo>
                <a:cubicBezTo>
                  <a:pt x="32" y="235"/>
                  <a:pt x="1" y="162"/>
                  <a:pt x="0" y="77"/>
                </a:cubicBezTo>
                <a:cubicBezTo>
                  <a:pt x="72" y="77"/>
                  <a:pt x="72" y="77"/>
                  <a:pt x="72" y="77"/>
                </a:cubicBezTo>
                <a:cubicBezTo>
                  <a:pt x="71" y="75"/>
                  <a:pt x="69" y="74"/>
                  <a:pt x="68" y="73"/>
                </a:cubicBezTo>
                <a:cubicBezTo>
                  <a:pt x="59" y="64"/>
                  <a:pt x="55" y="54"/>
                  <a:pt x="55" y="43"/>
                </a:cubicBezTo>
                <a:cubicBezTo>
                  <a:pt x="55" y="31"/>
                  <a:pt x="59" y="21"/>
                  <a:pt x="68" y="12"/>
                </a:cubicBezTo>
                <a:cubicBezTo>
                  <a:pt x="76" y="4"/>
                  <a:pt x="86" y="0"/>
                  <a:pt x="98" y="0"/>
                </a:cubicBezTo>
                <a:cubicBezTo>
                  <a:pt x="109" y="0"/>
                  <a:pt x="119" y="4"/>
                  <a:pt x="128" y="12"/>
                </a:cubicBezTo>
                <a:cubicBezTo>
                  <a:pt x="136" y="21"/>
                  <a:pt x="140" y="31"/>
                  <a:pt x="140" y="43"/>
                </a:cubicBezTo>
                <a:cubicBezTo>
                  <a:pt x="140" y="54"/>
                  <a:pt x="136" y="64"/>
                  <a:pt x="128" y="73"/>
                </a:cubicBezTo>
                <a:cubicBezTo>
                  <a:pt x="126" y="74"/>
                  <a:pt x="125" y="75"/>
                  <a:pt x="123" y="77"/>
                </a:cubicBezTo>
                <a:lnTo>
                  <a:pt x="176" y="77"/>
                </a:lnTo>
                <a:close/>
              </a:path>
            </a:pathLst>
          </a:custGeom>
          <a:solidFill>
            <a:schemeClr val="accent1"/>
          </a:solidFill>
          <a:ln w="19050">
            <a:solidFill>
              <a:schemeClr val="bg1"/>
            </a:solid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1" name="内容占位符 10">
            <a:extLst>
              <a:ext uri="{FF2B5EF4-FFF2-40B4-BE49-F238E27FC236}">
                <a16:creationId xmlns:a16="http://schemas.microsoft.com/office/drawing/2014/main" xmlns="" id="{C041A8A3-B643-4A19-9C16-80E05814F771}"/>
              </a:ext>
            </a:extLst>
          </p:cNvPr>
          <p:cNvSpPr>
            <a:spLocks noGrp="1"/>
          </p:cNvSpPr>
          <p:nvPr>
            <p:ph sz="quarter" idx="10"/>
          </p:nvPr>
        </p:nvSpPr>
        <p:spPr/>
        <p:txBody>
          <a:bodyPr/>
          <a:lstStyle/>
          <a:p>
            <a:r>
              <a:rPr lang="zh-CN" altLang="en-US" dirty="0"/>
              <a:t>礼</a:t>
            </a:r>
          </a:p>
        </p:txBody>
      </p:sp>
      <p:sp>
        <p:nvSpPr>
          <p:cNvPr id="12" name="内容占位符 11">
            <a:extLst>
              <a:ext uri="{FF2B5EF4-FFF2-40B4-BE49-F238E27FC236}">
                <a16:creationId xmlns:a16="http://schemas.microsoft.com/office/drawing/2014/main" xmlns="" id="{A057FEA6-61B5-46B2-9999-0AE71CE121AA}"/>
              </a:ext>
            </a:extLst>
          </p:cNvPr>
          <p:cNvSpPr>
            <a:spLocks noGrp="1"/>
          </p:cNvSpPr>
          <p:nvPr>
            <p:ph sz="quarter" idx="11"/>
          </p:nvPr>
        </p:nvSpPr>
        <p:spPr/>
        <p:txBody>
          <a:bodyPr/>
          <a:lstStyle/>
          <a:p>
            <a:r>
              <a:rPr lang="zh-CN" altLang="en-US" dirty="0"/>
              <a:t>仪</a:t>
            </a:r>
          </a:p>
        </p:txBody>
      </p:sp>
      <p:sp>
        <p:nvSpPr>
          <p:cNvPr id="13" name="内容占位符 12">
            <a:extLst>
              <a:ext uri="{FF2B5EF4-FFF2-40B4-BE49-F238E27FC236}">
                <a16:creationId xmlns:a16="http://schemas.microsoft.com/office/drawing/2014/main" xmlns="" id="{5088BC5E-769E-44F9-9962-A8BEFEBA1803}"/>
              </a:ext>
            </a:extLst>
          </p:cNvPr>
          <p:cNvSpPr>
            <a:spLocks noGrp="1"/>
          </p:cNvSpPr>
          <p:nvPr>
            <p:ph sz="quarter" idx="12"/>
          </p:nvPr>
        </p:nvSpPr>
        <p:spPr/>
        <p:txBody>
          <a:bodyPr/>
          <a:lstStyle/>
          <a:p>
            <a:r>
              <a:rPr lang="zh-CN" altLang="en-US" dirty="0"/>
              <a:t>概</a:t>
            </a:r>
          </a:p>
        </p:txBody>
      </p:sp>
      <p:sp>
        <p:nvSpPr>
          <p:cNvPr id="14" name="内容占位符 13">
            <a:extLst>
              <a:ext uri="{FF2B5EF4-FFF2-40B4-BE49-F238E27FC236}">
                <a16:creationId xmlns:a16="http://schemas.microsoft.com/office/drawing/2014/main" xmlns="" id="{14540DA0-9F25-4B01-9685-80CA2ACAB747}"/>
              </a:ext>
            </a:extLst>
          </p:cNvPr>
          <p:cNvSpPr>
            <a:spLocks noGrp="1"/>
          </p:cNvSpPr>
          <p:nvPr>
            <p:ph sz="quarter" idx="13"/>
          </p:nvPr>
        </p:nvSpPr>
        <p:spPr/>
        <p:txBody>
          <a:bodyPr/>
          <a:lstStyle/>
          <a:p>
            <a:r>
              <a:rPr lang="zh-CN" altLang="en-US" dirty="0"/>
              <a:t>述</a:t>
            </a:r>
          </a:p>
        </p:txBody>
      </p:sp>
      <p:sp>
        <p:nvSpPr>
          <p:cNvPr id="15" name="内容占位符 14">
            <a:extLst>
              <a:ext uri="{FF2B5EF4-FFF2-40B4-BE49-F238E27FC236}">
                <a16:creationId xmlns:a16="http://schemas.microsoft.com/office/drawing/2014/main" xmlns="" id="{D61A462E-30C0-4347-9930-E464ECDCCC57}"/>
              </a:ext>
            </a:extLst>
          </p:cNvPr>
          <p:cNvSpPr>
            <a:spLocks noGrp="1"/>
          </p:cNvSpPr>
          <p:nvPr>
            <p:ph sz="quarter" idx="14"/>
          </p:nvPr>
        </p:nvSpPr>
        <p:spPr/>
        <p:txBody>
          <a:bodyPr/>
          <a:lstStyle/>
          <a:p>
            <a:r>
              <a:rPr lang="zh-CN" altLang="en-US" dirty="0"/>
              <a:t>三</a:t>
            </a:r>
          </a:p>
        </p:txBody>
      </p:sp>
      <p:sp>
        <p:nvSpPr>
          <p:cNvPr id="25" name="Slide Number Placeholder 24"/>
          <p:cNvSpPr>
            <a:spLocks noGrp="1"/>
          </p:cNvSpPr>
          <p:nvPr>
            <p:ph type="sldNum" sz="quarter" idx="4294967295"/>
          </p:nvPr>
        </p:nvSpPr>
        <p:spPr>
          <a:xfrm>
            <a:off x="11580813" y="6340475"/>
            <a:ext cx="611187" cy="366713"/>
          </a:xfrm>
        </p:spPr>
        <p:txBody>
          <a:bodyPr/>
          <a:lstStyle/>
          <a:p>
            <a:fld id="{C136B7D2-B98C-44FD-8D04-7EC62A564975}" type="slidenum">
              <a:rPr lang="en-US" smtClean="0"/>
              <a:pPr/>
              <a:t>6</a:t>
            </a:fld>
            <a:endParaRPr lang="en-US" dirty="0"/>
          </a:p>
        </p:txBody>
      </p:sp>
      <p:grpSp>
        <p:nvGrpSpPr>
          <p:cNvPr id="4" name="Group 59"/>
          <p:cNvGrpSpPr/>
          <p:nvPr/>
        </p:nvGrpSpPr>
        <p:grpSpPr>
          <a:xfrm>
            <a:off x="8297462" y="4432401"/>
            <a:ext cx="3034927" cy="764626"/>
            <a:chOff x="7154104" y="3206176"/>
            <a:chExt cx="2276195" cy="573469"/>
          </a:xfrm>
        </p:grpSpPr>
        <p:sp>
          <p:nvSpPr>
            <p:cNvPr id="52" name="TextBox 51"/>
            <p:cNvSpPr txBox="1"/>
            <p:nvPr/>
          </p:nvSpPr>
          <p:spPr>
            <a:xfrm>
              <a:off x="7154105" y="3453979"/>
              <a:ext cx="2276194" cy="325666"/>
            </a:xfrm>
            <a:prstGeom prst="rect">
              <a:avLst/>
            </a:prstGeom>
            <a:noFill/>
          </p:spPr>
          <p:txBody>
            <a:bodyPr wrap="square" lIns="0" tIns="0" rIns="0" bIns="0" rtlCol="0">
              <a:spAutoFit/>
            </a:bodyPr>
            <a:lstStyle/>
            <a:p>
              <a:pPr lvl="0">
                <a:lnSpc>
                  <a:spcPct val="150000"/>
                </a:lnSpc>
              </a:pPr>
              <a:r>
                <a:rPr lang="zh-CN" altLang="en-US" sz="1000" dirty="0" smtClean="0">
                  <a:solidFill>
                    <a:prstClr val="black">
                      <a:lumMod val="65000"/>
                      <a:lumOff val="35000"/>
                    </a:prstClr>
                  </a:solidFill>
                </a:rPr>
                <a:t>点击迅速添加内容文本点击迅速添加内容文本点击迅速添加内容文本</a:t>
              </a:r>
              <a:endParaRPr lang="en-US" altLang="zh-CN" sz="1050" dirty="0">
                <a:solidFill>
                  <a:prstClr val="black">
                    <a:lumMod val="65000"/>
                    <a:lumOff val="35000"/>
                  </a:prstClr>
                </a:solidFill>
              </a:endParaRPr>
            </a:p>
          </p:txBody>
        </p:sp>
        <p:sp>
          <p:nvSpPr>
            <p:cNvPr id="53" name="Rectangle 52"/>
            <p:cNvSpPr/>
            <p:nvPr/>
          </p:nvSpPr>
          <p:spPr>
            <a:xfrm>
              <a:off x="7154104" y="3206176"/>
              <a:ext cx="615553" cy="184666"/>
            </a:xfrm>
            <a:prstGeom prst="rect">
              <a:avLst/>
            </a:prstGeom>
          </p:spPr>
          <p:txBody>
            <a:bodyPr wrap="none" lIns="0" tIns="0" rIns="0" bIns="0">
              <a:spAutoFit/>
            </a:bodyPr>
            <a:lstStyle/>
            <a:p>
              <a:r>
                <a:rPr lang="zh-CN" altLang="en-US" sz="1600" b="1" dirty="0">
                  <a:solidFill>
                    <a:schemeClr val="accent6"/>
                  </a:solidFill>
                </a:rPr>
                <a:t>你的标题</a:t>
              </a:r>
            </a:p>
          </p:txBody>
        </p:sp>
      </p:grpSp>
      <p:grpSp>
        <p:nvGrpSpPr>
          <p:cNvPr id="5" name="Group 58"/>
          <p:cNvGrpSpPr/>
          <p:nvPr/>
        </p:nvGrpSpPr>
        <p:grpSpPr>
          <a:xfrm>
            <a:off x="8297462" y="1692867"/>
            <a:ext cx="3034927" cy="764626"/>
            <a:chOff x="7174424" y="1352592"/>
            <a:chExt cx="2276195" cy="573469"/>
          </a:xfrm>
        </p:grpSpPr>
        <p:sp>
          <p:nvSpPr>
            <p:cNvPr id="55" name="TextBox 54"/>
            <p:cNvSpPr txBox="1"/>
            <p:nvPr/>
          </p:nvSpPr>
          <p:spPr>
            <a:xfrm>
              <a:off x="7174424" y="1600395"/>
              <a:ext cx="2276195" cy="325666"/>
            </a:xfrm>
            <a:prstGeom prst="rect">
              <a:avLst/>
            </a:prstGeom>
            <a:noFill/>
          </p:spPr>
          <p:txBody>
            <a:bodyPr wrap="square" lIns="0" tIns="0" rIns="0" bIns="0" rtlCol="0">
              <a:spAutoFit/>
            </a:bodyPr>
            <a:lstStyle/>
            <a:p>
              <a:pPr lvl="0">
                <a:lnSpc>
                  <a:spcPct val="150000"/>
                </a:lnSpc>
              </a:pPr>
              <a:r>
                <a:rPr lang="zh-CN" altLang="en-US" sz="1000" dirty="0" smtClean="0">
                  <a:solidFill>
                    <a:prstClr val="black">
                      <a:lumMod val="65000"/>
                      <a:lumOff val="35000"/>
                    </a:prstClr>
                  </a:solidFill>
                </a:rPr>
                <a:t>点击迅速添加内容文本点击迅速添加内容文本点击迅速添加内容文本</a:t>
              </a:r>
              <a:endParaRPr lang="en-US" altLang="zh-CN" sz="1050" dirty="0">
                <a:solidFill>
                  <a:prstClr val="black">
                    <a:lumMod val="65000"/>
                    <a:lumOff val="35000"/>
                  </a:prstClr>
                </a:solidFill>
              </a:endParaRPr>
            </a:p>
          </p:txBody>
        </p:sp>
        <p:sp>
          <p:nvSpPr>
            <p:cNvPr id="56" name="Rectangle 55"/>
            <p:cNvSpPr/>
            <p:nvPr/>
          </p:nvSpPr>
          <p:spPr>
            <a:xfrm>
              <a:off x="7174424" y="1352592"/>
              <a:ext cx="615553" cy="184666"/>
            </a:xfrm>
            <a:prstGeom prst="rect">
              <a:avLst/>
            </a:prstGeom>
          </p:spPr>
          <p:txBody>
            <a:bodyPr wrap="none" lIns="0" tIns="0" rIns="0" bIns="0">
              <a:spAutoFit/>
            </a:bodyPr>
            <a:lstStyle/>
            <a:p>
              <a:r>
                <a:rPr lang="zh-CN" altLang="en-US" sz="1600" b="1" dirty="0">
                  <a:solidFill>
                    <a:schemeClr val="accent3"/>
                  </a:solidFill>
                </a:rPr>
                <a:t>你的标题</a:t>
              </a:r>
            </a:p>
          </p:txBody>
        </p:sp>
      </p:grpSp>
      <p:grpSp>
        <p:nvGrpSpPr>
          <p:cNvPr id="6" name="Group 56"/>
          <p:cNvGrpSpPr/>
          <p:nvPr/>
        </p:nvGrpSpPr>
        <p:grpSpPr>
          <a:xfrm>
            <a:off x="910411" y="1662387"/>
            <a:ext cx="3034929" cy="764626"/>
            <a:chOff x="-296510" y="1363501"/>
            <a:chExt cx="2276197" cy="573469"/>
          </a:xfrm>
        </p:grpSpPr>
        <p:sp>
          <p:nvSpPr>
            <p:cNvPr id="58" name="TextBox 57"/>
            <p:cNvSpPr txBox="1"/>
            <p:nvPr/>
          </p:nvSpPr>
          <p:spPr>
            <a:xfrm>
              <a:off x="-296510" y="1611304"/>
              <a:ext cx="2276196" cy="325666"/>
            </a:xfrm>
            <a:prstGeom prst="rect">
              <a:avLst/>
            </a:prstGeom>
            <a:noFill/>
          </p:spPr>
          <p:txBody>
            <a:bodyPr wrap="square" lIns="0" tIns="0" rIns="0" bIns="0" rtlCol="0">
              <a:spAutoFit/>
            </a:bodyPr>
            <a:lstStyle/>
            <a:p>
              <a:pPr lvl="0" algn="r">
                <a:lnSpc>
                  <a:spcPct val="150000"/>
                </a:lnSpc>
              </a:pPr>
              <a:r>
                <a:rPr lang="zh-CN" altLang="en-US" sz="1000" dirty="0" smtClean="0">
                  <a:solidFill>
                    <a:prstClr val="black">
                      <a:lumMod val="65000"/>
                      <a:lumOff val="35000"/>
                    </a:prstClr>
                  </a:solidFill>
                </a:rPr>
                <a:t>点击迅速添加内容文本点击迅速添加内容文本点击迅速添加内容文本</a:t>
              </a:r>
              <a:endParaRPr lang="en-US" altLang="zh-CN" sz="1050" dirty="0">
                <a:solidFill>
                  <a:prstClr val="black">
                    <a:lumMod val="65000"/>
                    <a:lumOff val="35000"/>
                  </a:prstClr>
                </a:solidFill>
              </a:endParaRPr>
            </a:p>
          </p:txBody>
        </p:sp>
        <p:sp>
          <p:nvSpPr>
            <p:cNvPr id="59" name="Rectangle 58"/>
            <p:cNvSpPr/>
            <p:nvPr/>
          </p:nvSpPr>
          <p:spPr>
            <a:xfrm>
              <a:off x="1364133" y="1363501"/>
              <a:ext cx="615554" cy="184666"/>
            </a:xfrm>
            <a:prstGeom prst="rect">
              <a:avLst/>
            </a:prstGeom>
          </p:spPr>
          <p:txBody>
            <a:bodyPr wrap="none" lIns="0" tIns="0" rIns="0" bIns="0">
              <a:spAutoFit/>
            </a:bodyPr>
            <a:lstStyle/>
            <a:p>
              <a:pPr algn="r"/>
              <a:r>
                <a:rPr lang="zh-CN" altLang="en-US" sz="1600" b="1" dirty="0">
                  <a:solidFill>
                    <a:schemeClr val="accent2"/>
                  </a:solidFill>
                </a:rPr>
                <a:t>你的标题</a:t>
              </a:r>
            </a:p>
          </p:txBody>
        </p:sp>
      </p:grpSp>
      <p:grpSp>
        <p:nvGrpSpPr>
          <p:cNvPr id="7" name="Group 56"/>
          <p:cNvGrpSpPr/>
          <p:nvPr/>
        </p:nvGrpSpPr>
        <p:grpSpPr>
          <a:xfrm>
            <a:off x="910411" y="4404901"/>
            <a:ext cx="3034929" cy="764625"/>
            <a:chOff x="-296510" y="1363501"/>
            <a:chExt cx="2276197" cy="573468"/>
          </a:xfrm>
        </p:grpSpPr>
        <p:sp>
          <p:nvSpPr>
            <p:cNvPr id="61" name="TextBox 60"/>
            <p:cNvSpPr txBox="1"/>
            <p:nvPr/>
          </p:nvSpPr>
          <p:spPr>
            <a:xfrm>
              <a:off x="-296510" y="1611304"/>
              <a:ext cx="2276196" cy="325665"/>
            </a:xfrm>
            <a:prstGeom prst="rect">
              <a:avLst/>
            </a:prstGeom>
            <a:noFill/>
          </p:spPr>
          <p:txBody>
            <a:bodyPr wrap="square" lIns="0" tIns="0" rIns="0" bIns="0" rtlCol="0">
              <a:spAutoFit/>
            </a:bodyPr>
            <a:lstStyle/>
            <a:p>
              <a:pPr lvl="0" algn="r">
                <a:lnSpc>
                  <a:spcPct val="150000"/>
                </a:lnSpc>
              </a:pPr>
              <a:r>
                <a:rPr lang="zh-CN" altLang="en-US" sz="1000" dirty="0" smtClean="0">
                  <a:solidFill>
                    <a:prstClr val="black">
                      <a:lumMod val="65000"/>
                      <a:lumOff val="35000"/>
                    </a:prstClr>
                  </a:solidFill>
                </a:rPr>
                <a:t>点击迅速添加内容文本点击迅速添加内容文本点击迅速添加内容文本</a:t>
              </a:r>
              <a:endParaRPr lang="en-US" altLang="zh-CN" sz="1050" dirty="0">
                <a:solidFill>
                  <a:prstClr val="black">
                    <a:lumMod val="65000"/>
                    <a:lumOff val="35000"/>
                  </a:prstClr>
                </a:solidFill>
              </a:endParaRPr>
            </a:p>
          </p:txBody>
        </p:sp>
        <p:sp>
          <p:nvSpPr>
            <p:cNvPr id="62" name="Rectangle 61"/>
            <p:cNvSpPr/>
            <p:nvPr/>
          </p:nvSpPr>
          <p:spPr>
            <a:xfrm>
              <a:off x="1364133" y="1363501"/>
              <a:ext cx="615554" cy="184666"/>
            </a:xfrm>
            <a:prstGeom prst="rect">
              <a:avLst/>
            </a:prstGeom>
          </p:spPr>
          <p:txBody>
            <a:bodyPr wrap="none" lIns="0" tIns="0" rIns="0" bIns="0">
              <a:spAutoFit/>
            </a:bodyPr>
            <a:lstStyle/>
            <a:p>
              <a:pPr algn="r"/>
              <a:r>
                <a:rPr lang="zh-CN" altLang="en-US" sz="1600" b="1" dirty="0">
                  <a:solidFill>
                    <a:schemeClr val="accent1"/>
                  </a:solidFill>
                </a:rPr>
                <a:t>你的标题</a:t>
              </a:r>
            </a:p>
          </p:txBody>
        </p:sp>
      </p:grpSp>
      <p:sp>
        <p:nvSpPr>
          <p:cNvPr id="63" name="Freeform 129"/>
          <p:cNvSpPr>
            <a:spLocks/>
          </p:cNvSpPr>
          <p:nvPr/>
        </p:nvSpPr>
        <p:spPr bwMode="auto">
          <a:xfrm>
            <a:off x="4790242" y="2507289"/>
            <a:ext cx="436849" cy="534327"/>
          </a:xfrm>
          <a:custGeom>
            <a:avLst/>
            <a:gdLst/>
            <a:ahLst/>
            <a:cxnLst>
              <a:cxn ang="0">
                <a:pos x="53" y="58"/>
              </a:cxn>
              <a:cxn ang="0">
                <a:pos x="36" y="58"/>
              </a:cxn>
              <a:cxn ang="0">
                <a:pos x="36" y="65"/>
              </a:cxn>
              <a:cxn ang="0">
                <a:pos x="34" y="68"/>
              </a:cxn>
              <a:cxn ang="0">
                <a:pos x="22" y="68"/>
              </a:cxn>
              <a:cxn ang="0">
                <a:pos x="20" y="65"/>
              </a:cxn>
              <a:cxn ang="0">
                <a:pos x="20" y="58"/>
              </a:cxn>
              <a:cxn ang="0">
                <a:pos x="2" y="58"/>
              </a:cxn>
              <a:cxn ang="0">
                <a:pos x="0" y="56"/>
              </a:cxn>
              <a:cxn ang="0">
                <a:pos x="1" y="54"/>
              </a:cxn>
              <a:cxn ang="0">
                <a:pos x="16" y="39"/>
              </a:cxn>
              <a:cxn ang="0">
                <a:pos x="7" y="39"/>
              </a:cxn>
              <a:cxn ang="0">
                <a:pos x="5" y="36"/>
              </a:cxn>
              <a:cxn ang="0">
                <a:pos x="6" y="34"/>
              </a:cxn>
              <a:cxn ang="0">
                <a:pos x="21" y="19"/>
              </a:cxn>
              <a:cxn ang="0">
                <a:pos x="13" y="19"/>
              </a:cxn>
              <a:cxn ang="0">
                <a:pos x="11" y="17"/>
              </a:cxn>
              <a:cxn ang="0">
                <a:pos x="12" y="15"/>
              </a:cxn>
              <a:cxn ang="0">
                <a:pos x="26" y="0"/>
              </a:cxn>
              <a:cxn ang="0">
                <a:pos x="28" y="0"/>
              </a:cxn>
              <a:cxn ang="0">
                <a:pos x="30" y="0"/>
              </a:cxn>
              <a:cxn ang="0">
                <a:pos x="44" y="15"/>
              </a:cxn>
              <a:cxn ang="0">
                <a:pos x="45" y="17"/>
              </a:cxn>
              <a:cxn ang="0">
                <a:pos x="42" y="19"/>
              </a:cxn>
              <a:cxn ang="0">
                <a:pos x="35" y="19"/>
              </a:cxn>
              <a:cxn ang="0">
                <a:pos x="50" y="34"/>
              </a:cxn>
              <a:cxn ang="0">
                <a:pos x="51" y="36"/>
              </a:cxn>
              <a:cxn ang="0">
                <a:pos x="49" y="39"/>
              </a:cxn>
              <a:cxn ang="0">
                <a:pos x="40" y="39"/>
              </a:cxn>
              <a:cxn ang="0">
                <a:pos x="55" y="54"/>
              </a:cxn>
              <a:cxn ang="0">
                <a:pos x="56" y="56"/>
              </a:cxn>
              <a:cxn ang="0">
                <a:pos x="53" y="58"/>
              </a:cxn>
            </a:cxnLst>
            <a:rect l="0" t="0" r="r" b="b"/>
            <a:pathLst>
              <a:path w="56" h="68">
                <a:moveTo>
                  <a:pt x="53" y="58"/>
                </a:moveTo>
                <a:cubicBezTo>
                  <a:pt x="36" y="58"/>
                  <a:pt x="36" y="58"/>
                  <a:pt x="36" y="58"/>
                </a:cubicBezTo>
                <a:cubicBezTo>
                  <a:pt x="36" y="60"/>
                  <a:pt x="36" y="63"/>
                  <a:pt x="36" y="65"/>
                </a:cubicBezTo>
                <a:cubicBezTo>
                  <a:pt x="36" y="67"/>
                  <a:pt x="35" y="68"/>
                  <a:pt x="34" y="68"/>
                </a:cubicBezTo>
                <a:cubicBezTo>
                  <a:pt x="22" y="68"/>
                  <a:pt x="22" y="68"/>
                  <a:pt x="22" y="68"/>
                </a:cubicBezTo>
                <a:cubicBezTo>
                  <a:pt x="21" y="68"/>
                  <a:pt x="20" y="67"/>
                  <a:pt x="20" y="65"/>
                </a:cubicBezTo>
                <a:cubicBezTo>
                  <a:pt x="20" y="63"/>
                  <a:pt x="20" y="60"/>
                  <a:pt x="20" y="58"/>
                </a:cubicBezTo>
                <a:cubicBezTo>
                  <a:pt x="2" y="58"/>
                  <a:pt x="2" y="58"/>
                  <a:pt x="2" y="58"/>
                </a:cubicBezTo>
                <a:cubicBezTo>
                  <a:pt x="1" y="58"/>
                  <a:pt x="0" y="57"/>
                  <a:pt x="0" y="56"/>
                </a:cubicBezTo>
                <a:cubicBezTo>
                  <a:pt x="0" y="55"/>
                  <a:pt x="0" y="54"/>
                  <a:pt x="1" y="54"/>
                </a:cubicBezTo>
                <a:cubicBezTo>
                  <a:pt x="16" y="39"/>
                  <a:pt x="16" y="39"/>
                  <a:pt x="16" y="39"/>
                </a:cubicBezTo>
                <a:cubicBezTo>
                  <a:pt x="7" y="39"/>
                  <a:pt x="7" y="39"/>
                  <a:pt x="7" y="39"/>
                </a:cubicBezTo>
                <a:cubicBezTo>
                  <a:pt x="6" y="39"/>
                  <a:pt x="5" y="37"/>
                  <a:pt x="5" y="36"/>
                </a:cubicBezTo>
                <a:cubicBezTo>
                  <a:pt x="5" y="35"/>
                  <a:pt x="5" y="35"/>
                  <a:pt x="6" y="34"/>
                </a:cubicBezTo>
                <a:cubicBezTo>
                  <a:pt x="21" y="19"/>
                  <a:pt x="21" y="19"/>
                  <a:pt x="21" y="19"/>
                </a:cubicBezTo>
                <a:cubicBezTo>
                  <a:pt x="13" y="19"/>
                  <a:pt x="13" y="19"/>
                  <a:pt x="13" y="19"/>
                </a:cubicBezTo>
                <a:cubicBezTo>
                  <a:pt x="12" y="19"/>
                  <a:pt x="11" y="18"/>
                  <a:pt x="11" y="17"/>
                </a:cubicBezTo>
                <a:cubicBezTo>
                  <a:pt x="11" y="16"/>
                  <a:pt x="11" y="15"/>
                  <a:pt x="12" y="15"/>
                </a:cubicBezTo>
                <a:cubicBezTo>
                  <a:pt x="26" y="0"/>
                  <a:pt x="26" y="0"/>
                  <a:pt x="26" y="0"/>
                </a:cubicBezTo>
                <a:cubicBezTo>
                  <a:pt x="27" y="0"/>
                  <a:pt x="27" y="0"/>
                  <a:pt x="28" y="0"/>
                </a:cubicBezTo>
                <a:cubicBezTo>
                  <a:pt x="29" y="0"/>
                  <a:pt x="29" y="0"/>
                  <a:pt x="30" y="0"/>
                </a:cubicBezTo>
                <a:cubicBezTo>
                  <a:pt x="44" y="15"/>
                  <a:pt x="44" y="15"/>
                  <a:pt x="44" y="15"/>
                </a:cubicBezTo>
                <a:cubicBezTo>
                  <a:pt x="45" y="15"/>
                  <a:pt x="45" y="16"/>
                  <a:pt x="45" y="17"/>
                </a:cubicBezTo>
                <a:cubicBezTo>
                  <a:pt x="45" y="18"/>
                  <a:pt x="44" y="19"/>
                  <a:pt x="42" y="19"/>
                </a:cubicBezTo>
                <a:cubicBezTo>
                  <a:pt x="35" y="19"/>
                  <a:pt x="35" y="19"/>
                  <a:pt x="35" y="19"/>
                </a:cubicBezTo>
                <a:cubicBezTo>
                  <a:pt x="50" y="34"/>
                  <a:pt x="50" y="34"/>
                  <a:pt x="50" y="34"/>
                </a:cubicBezTo>
                <a:cubicBezTo>
                  <a:pt x="51" y="35"/>
                  <a:pt x="51" y="35"/>
                  <a:pt x="51" y="36"/>
                </a:cubicBezTo>
                <a:cubicBezTo>
                  <a:pt x="51" y="37"/>
                  <a:pt x="50" y="39"/>
                  <a:pt x="49" y="39"/>
                </a:cubicBezTo>
                <a:cubicBezTo>
                  <a:pt x="40" y="39"/>
                  <a:pt x="40" y="39"/>
                  <a:pt x="40" y="39"/>
                </a:cubicBezTo>
                <a:cubicBezTo>
                  <a:pt x="55" y="54"/>
                  <a:pt x="55" y="54"/>
                  <a:pt x="55" y="54"/>
                </a:cubicBezTo>
                <a:cubicBezTo>
                  <a:pt x="56" y="54"/>
                  <a:pt x="56" y="55"/>
                  <a:pt x="56" y="56"/>
                </a:cubicBezTo>
                <a:cubicBezTo>
                  <a:pt x="56" y="57"/>
                  <a:pt x="55" y="58"/>
                  <a:pt x="53" y="58"/>
                </a:cubicBezTo>
                <a:close/>
              </a:path>
            </a:pathLst>
          </a:custGeom>
          <a:solidFill>
            <a:schemeClr val="bg2"/>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64" name="Freeform 182"/>
          <p:cNvSpPr>
            <a:spLocks noEditPoints="1"/>
          </p:cNvSpPr>
          <p:nvPr/>
        </p:nvSpPr>
        <p:spPr bwMode="auto">
          <a:xfrm>
            <a:off x="4636623" y="4330212"/>
            <a:ext cx="597413" cy="558165"/>
          </a:xfrm>
          <a:custGeom>
            <a:avLst/>
            <a:gdLst/>
            <a:ahLst/>
            <a:cxnLst>
              <a:cxn ang="0">
                <a:pos x="70" y="24"/>
              </a:cxn>
              <a:cxn ang="0">
                <a:pos x="29" y="50"/>
              </a:cxn>
              <a:cxn ang="0">
                <a:pos x="0" y="26"/>
              </a:cxn>
              <a:cxn ang="0">
                <a:pos x="42" y="0"/>
              </a:cxn>
              <a:cxn ang="0">
                <a:pos x="70" y="24"/>
              </a:cxn>
              <a:cxn ang="0">
                <a:pos x="70" y="74"/>
              </a:cxn>
              <a:cxn ang="0">
                <a:pos x="42" y="98"/>
              </a:cxn>
              <a:cxn ang="0">
                <a:pos x="0" y="72"/>
              </a:cxn>
              <a:cxn ang="0">
                <a:pos x="29" y="50"/>
              </a:cxn>
              <a:cxn ang="0">
                <a:pos x="70" y="74"/>
              </a:cxn>
              <a:cxn ang="0">
                <a:pos x="109" y="104"/>
              </a:cxn>
              <a:cxn ang="0">
                <a:pos x="70" y="128"/>
              </a:cxn>
              <a:cxn ang="0">
                <a:pos x="70" y="128"/>
              </a:cxn>
              <a:cxn ang="0">
                <a:pos x="70" y="128"/>
              </a:cxn>
              <a:cxn ang="0">
                <a:pos x="70" y="128"/>
              </a:cxn>
              <a:cxn ang="0">
                <a:pos x="70" y="128"/>
              </a:cxn>
              <a:cxn ang="0">
                <a:pos x="29" y="104"/>
              </a:cxn>
              <a:cxn ang="0">
                <a:pos x="29" y="95"/>
              </a:cxn>
              <a:cxn ang="0">
                <a:pos x="42" y="102"/>
              </a:cxn>
              <a:cxn ang="0">
                <a:pos x="70" y="78"/>
              </a:cxn>
              <a:cxn ang="0">
                <a:pos x="70" y="78"/>
              </a:cxn>
              <a:cxn ang="0">
                <a:pos x="70" y="78"/>
              </a:cxn>
              <a:cxn ang="0">
                <a:pos x="70" y="78"/>
              </a:cxn>
              <a:cxn ang="0">
                <a:pos x="70" y="78"/>
              </a:cxn>
              <a:cxn ang="0">
                <a:pos x="98" y="102"/>
              </a:cxn>
              <a:cxn ang="0">
                <a:pos x="109" y="95"/>
              </a:cxn>
              <a:cxn ang="0">
                <a:pos x="109" y="104"/>
              </a:cxn>
              <a:cxn ang="0">
                <a:pos x="137" y="26"/>
              </a:cxn>
              <a:cxn ang="0">
                <a:pos x="111" y="50"/>
              </a:cxn>
              <a:cxn ang="0">
                <a:pos x="70" y="24"/>
              </a:cxn>
              <a:cxn ang="0">
                <a:pos x="98" y="0"/>
              </a:cxn>
              <a:cxn ang="0">
                <a:pos x="137" y="26"/>
              </a:cxn>
              <a:cxn ang="0">
                <a:pos x="137" y="72"/>
              </a:cxn>
              <a:cxn ang="0">
                <a:pos x="98" y="98"/>
              </a:cxn>
              <a:cxn ang="0">
                <a:pos x="70" y="74"/>
              </a:cxn>
              <a:cxn ang="0">
                <a:pos x="111" y="50"/>
              </a:cxn>
              <a:cxn ang="0">
                <a:pos x="137" y="72"/>
              </a:cxn>
            </a:cxnLst>
            <a:rect l="0" t="0" r="r" b="b"/>
            <a:pathLst>
              <a:path w="137" h="128">
                <a:moveTo>
                  <a:pt x="70" y="24"/>
                </a:moveTo>
                <a:lnTo>
                  <a:pt x="29" y="50"/>
                </a:lnTo>
                <a:lnTo>
                  <a:pt x="0" y="26"/>
                </a:lnTo>
                <a:lnTo>
                  <a:pt x="42" y="0"/>
                </a:lnTo>
                <a:lnTo>
                  <a:pt x="70" y="24"/>
                </a:lnTo>
                <a:close/>
                <a:moveTo>
                  <a:pt x="70" y="74"/>
                </a:moveTo>
                <a:lnTo>
                  <a:pt x="42" y="98"/>
                </a:lnTo>
                <a:lnTo>
                  <a:pt x="0" y="72"/>
                </a:lnTo>
                <a:lnTo>
                  <a:pt x="29" y="50"/>
                </a:lnTo>
                <a:lnTo>
                  <a:pt x="70" y="74"/>
                </a:lnTo>
                <a:close/>
                <a:moveTo>
                  <a:pt x="109" y="104"/>
                </a:moveTo>
                <a:lnTo>
                  <a:pt x="70" y="128"/>
                </a:lnTo>
                <a:lnTo>
                  <a:pt x="70" y="128"/>
                </a:lnTo>
                <a:lnTo>
                  <a:pt x="70" y="128"/>
                </a:lnTo>
                <a:lnTo>
                  <a:pt x="70" y="128"/>
                </a:lnTo>
                <a:lnTo>
                  <a:pt x="70" y="128"/>
                </a:lnTo>
                <a:lnTo>
                  <a:pt x="29" y="104"/>
                </a:lnTo>
                <a:lnTo>
                  <a:pt x="29" y="95"/>
                </a:lnTo>
                <a:lnTo>
                  <a:pt x="42" y="102"/>
                </a:lnTo>
                <a:lnTo>
                  <a:pt x="70" y="78"/>
                </a:lnTo>
                <a:lnTo>
                  <a:pt x="70" y="78"/>
                </a:lnTo>
                <a:lnTo>
                  <a:pt x="70" y="78"/>
                </a:lnTo>
                <a:lnTo>
                  <a:pt x="70" y="78"/>
                </a:lnTo>
                <a:lnTo>
                  <a:pt x="70" y="78"/>
                </a:lnTo>
                <a:lnTo>
                  <a:pt x="98" y="102"/>
                </a:lnTo>
                <a:lnTo>
                  <a:pt x="109" y="95"/>
                </a:lnTo>
                <a:lnTo>
                  <a:pt x="109" y="104"/>
                </a:lnTo>
                <a:close/>
                <a:moveTo>
                  <a:pt x="137" y="26"/>
                </a:moveTo>
                <a:lnTo>
                  <a:pt x="111" y="50"/>
                </a:lnTo>
                <a:lnTo>
                  <a:pt x="70" y="24"/>
                </a:lnTo>
                <a:lnTo>
                  <a:pt x="98" y="0"/>
                </a:lnTo>
                <a:lnTo>
                  <a:pt x="137" y="26"/>
                </a:lnTo>
                <a:close/>
                <a:moveTo>
                  <a:pt x="137" y="72"/>
                </a:moveTo>
                <a:lnTo>
                  <a:pt x="98" y="98"/>
                </a:lnTo>
                <a:lnTo>
                  <a:pt x="70" y="74"/>
                </a:lnTo>
                <a:lnTo>
                  <a:pt x="111" y="50"/>
                </a:lnTo>
                <a:lnTo>
                  <a:pt x="137" y="72"/>
                </a:lnTo>
                <a:close/>
              </a:path>
            </a:pathLst>
          </a:custGeom>
          <a:solidFill>
            <a:schemeClr val="bg2"/>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65" name="Freeform 211"/>
          <p:cNvSpPr>
            <a:spLocks noEditPoints="1"/>
          </p:cNvSpPr>
          <p:nvPr/>
        </p:nvSpPr>
        <p:spPr bwMode="auto">
          <a:xfrm>
            <a:off x="6879455" y="2584097"/>
            <a:ext cx="522304" cy="518160"/>
          </a:xfrm>
          <a:custGeom>
            <a:avLst/>
            <a:gdLst/>
            <a:ahLst/>
            <a:cxnLst>
              <a:cxn ang="0">
                <a:pos x="58" y="50"/>
              </a:cxn>
              <a:cxn ang="0">
                <a:pos x="51" y="58"/>
              </a:cxn>
              <a:cxn ang="0">
                <a:pos x="7" y="58"/>
              </a:cxn>
              <a:cxn ang="0">
                <a:pos x="0" y="50"/>
              </a:cxn>
              <a:cxn ang="0">
                <a:pos x="0" y="7"/>
              </a:cxn>
              <a:cxn ang="0">
                <a:pos x="7" y="0"/>
              </a:cxn>
              <a:cxn ang="0">
                <a:pos x="51" y="0"/>
              </a:cxn>
              <a:cxn ang="0">
                <a:pos x="58" y="7"/>
              </a:cxn>
              <a:cxn ang="0">
                <a:pos x="58" y="50"/>
              </a:cxn>
              <a:cxn ang="0">
                <a:pos x="51" y="24"/>
              </a:cxn>
              <a:cxn ang="0">
                <a:pos x="46" y="24"/>
              </a:cxn>
              <a:cxn ang="0">
                <a:pos x="47" y="29"/>
              </a:cxn>
              <a:cxn ang="0">
                <a:pos x="29" y="47"/>
              </a:cxn>
              <a:cxn ang="0">
                <a:pos x="11" y="29"/>
              </a:cxn>
              <a:cxn ang="0">
                <a:pos x="12" y="24"/>
              </a:cxn>
              <a:cxn ang="0">
                <a:pos x="6" y="24"/>
              </a:cxn>
              <a:cxn ang="0">
                <a:pos x="6" y="49"/>
              </a:cxn>
              <a:cxn ang="0">
                <a:pos x="9" y="51"/>
              </a:cxn>
              <a:cxn ang="0">
                <a:pos x="49" y="51"/>
              </a:cxn>
              <a:cxn ang="0">
                <a:pos x="51" y="49"/>
              </a:cxn>
              <a:cxn ang="0">
                <a:pos x="51" y="24"/>
              </a:cxn>
              <a:cxn ang="0">
                <a:pos x="29" y="17"/>
              </a:cxn>
              <a:cxn ang="0">
                <a:pos x="17" y="29"/>
              </a:cxn>
              <a:cxn ang="0">
                <a:pos x="29" y="40"/>
              </a:cxn>
              <a:cxn ang="0">
                <a:pos x="41" y="29"/>
              </a:cxn>
              <a:cxn ang="0">
                <a:pos x="29" y="17"/>
              </a:cxn>
              <a:cxn ang="0">
                <a:pos x="51" y="9"/>
              </a:cxn>
              <a:cxn ang="0">
                <a:pos x="49" y="6"/>
              </a:cxn>
              <a:cxn ang="0">
                <a:pos x="42" y="6"/>
              </a:cxn>
              <a:cxn ang="0">
                <a:pos x="40" y="9"/>
              </a:cxn>
              <a:cxn ang="0">
                <a:pos x="40" y="15"/>
              </a:cxn>
              <a:cxn ang="0">
                <a:pos x="42" y="18"/>
              </a:cxn>
              <a:cxn ang="0">
                <a:pos x="49" y="18"/>
              </a:cxn>
              <a:cxn ang="0">
                <a:pos x="51" y="15"/>
              </a:cxn>
              <a:cxn ang="0">
                <a:pos x="51" y="9"/>
              </a:cxn>
            </a:cxnLst>
            <a:rect l="0" t="0" r="r" b="b"/>
            <a:pathLst>
              <a:path w="58" h="58">
                <a:moveTo>
                  <a:pt x="58" y="50"/>
                </a:moveTo>
                <a:cubicBezTo>
                  <a:pt x="58" y="54"/>
                  <a:pt x="55" y="58"/>
                  <a:pt x="51" y="58"/>
                </a:cubicBezTo>
                <a:cubicBezTo>
                  <a:pt x="7" y="58"/>
                  <a:pt x="7" y="58"/>
                  <a:pt x="7" y="58"/>
                </a:cubicBezTo>
                <a:cubicBezTo>
                  <a:pt x="3" y="58"/>
                  <a:pt x="0" y="54"/>
                  <a:pt x="0" y="50"/>
                </a:cubicBezTo>
                <a:cubicBezTo>
                  <a:pt x="0" y="7"/>
                  <a:pt x="0" y="7"/>
                  <a:pt x="0" y="7"/>
                </a:cubicBezTo>
                <a:cubicBezTo>
                  <a:pt x="0" y="3"/>
                  <a:pt x="3" y="0"/>
                  <a:pt x="7" y="0"/>
                </a:cubicBezTo>
                <a:cubicBezTo>
                  <a:pt x="51" y="0"/>
                  <a:pt x="51" y="0"/>
                  <a:pt x="51" y="0"/>
                </a:cubicBezTo>
                <a:cubicBezTo>
                  <a:pt x="55" y="0"/>
                  <a:pt x="58" y="3"/>
                  <a:pt x="58" y="7"/>
                </a:cubicBezTo>
                <a:lnTo>
                  <a:pt x="58" y="50"/>
                </a:lnTo>
                <a:close/>
                <a:moveTo>
                  <a:pt x="51" y="24"/>
                </a:moveTo>
                <a:cubicBezTo>
                  <a:pt x="46" y="24"/>
                  <a:pt x="46" y="24"/>
                  <a:pt x="46" y="24"/>
                </a:cubicBezTo>
                <a:cubicBezTo>
                  <a:pt x="47" y="26"/>
                  <a:pt x="47" y="27"/>
                  <a:pt x="47" y="29"/>
                </a:cubicBezTo>
                <a:cubicBezTo>
                  <a:pt x="47" y="39"/>
                  <a:pt x="39" y="47"/>
                  <a:pt x="29" y="47"/>
                </a:cubicBezTo>
                <a:cubicBezTo>
                  <a:pt x="19" y="47"/>
                  <a:pt x="11" y="39"/>
                  <a:pt x="11" y="29"/>
                </a:cubicBezTo>
                <a:cubicBezTo>
                  <a:pt x="11" y="27"/>
                  <a:pt x="11" y="26"/>
                  <a:pt x="12" y="24"/>
                </a:cubicBezTo>
                <a:cubicBezTo>
                  <a:pt x="6" y="24"/>
                  <a:pt x="6" y="24"/>
                  <a:pt x="6" y="24"/>
                </a:cubicBezTo>
                <a:cubicBezTo>
                  <a:pt x="6" y="49"/>
                  <a:pt x="6" y="49"/>
                  <a:pt x="6" y="49"/>
                </a:cubicBezTo>
                <a:cubicBezTo>
                  <a:pt x="6" y="50"/>
                  <a:pt x="7" y="51"/>
                  <a:pt x="9" y="51"/>
                </a:cubicBezTo>
                <a:cubicBezTo>
                  <a:pt x="49" y="51"/>
                  <a:pt x="49" y="51"/>
                  <a:pt x="49" y="51"/>
                </a:cubicBezTo>
                <a:cubicBezTo>
                  <a:pt x="50" y="51"/>
                  <a:pt x="51" y="50"/>
                  <a:pt x="51" y="49"/>
                </a:cubicBezTo>
                <a:lnTo>
                  <a:pt x="51" y="24"/>
                </a:lnTo>
                <a:close/>
                <a:moveTo>
                  <a:pt x="29" y="17"/>
                </a:moveTo>
                <a:cubicBezTo>
                  <a:pt x="23" y="17"/>
                  <a:pt x="17" y="22"/>
                  <a:pt x="17" y="29"/>
                </a:cubicBezTo>
                <a:cubicBezTo>
                  <a:pt x="17" y="35"/>
                  <a:pt x="23" y="40"/>
                  <a:pt x="29" y="40"/>
                </a:cubicBezTo>
                <a:cubicBezTo>
                  <a:pt x="35" y="40"/>
                  <a:pt x="41" y="35"/>
                  <a:pt x="41" y="29"/>
                </a:cubicBezTo>
                <a:cubicBezTo>
                  <a:pt x="41" y="22"/>
                  <a:pt x="35" y="17"/>
                  <a:pt x="29" y="17"/>
                </a:cubicBezTo>
                <a:close/>
                <a:moveTo>
                  <a:pt x="51" y="9"/>
                </a:moveTo>
                <a:cubicBezTo>
                  <a:pt x="51" y="7"/>
                  <a:pt x="50" y="6"/>
                  <a:pt x="49" y="6"/>
                </a:cubicBezTo>
                <a:cubicBezTo>
                  <a:pt x="42" y="6"/>
                  <a:pt x="42" y="6"/>
                  <a:pt x="42" y="6"/>
                </a:cubicBezTo>
                <a:cubicBezTo>
                  <a:pt x="41" y="6"/>
                  <a:pt x="40" y="7"/>
                  <a:pt x="40" y="9"/>
                </a:cubicBezTo>
                <a:cubicBezTo>
                  <a:pt x="40" y="15"/>
                  <a:pt x="40" y="15"/>
                  <a:pt x="40" y="15"/>
                </a:cubicBezTo>
                <a:cubicBezTo>
                  <a:pt x="40" y="16"/>
                  <a:pt x="41" y="18"/>
                  <a:pt x="42" y="18"/>
                </a:cubicBezTo>
                <a:cubicBezTo>
                  <a:pt x="49" y="18"/>
                  <a:pt x="49" y="18"/>
                  <a:pt x="49" y="18"/>
                </a:cubicBezTo>
                <a:cubicBezTo>
                  <a:pt x="50" y="18"/>
                  <a:pt x="51" y="16"/>
                  <a:pt x="51" y="15"/>
                </a:cubicBezTo>
                <a:lnTo>
                  <a:pt x="51" y="9"/>
                </a:lnTo>
                <a:close/>
              </a:path>
            </a:pathLst>
          </a:custGeom>
          <a:solidFill>
            <a:schemeClr val="bg2"/>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66" name="Freeform 135"/>
          <p:cNvSpPr>
            <a:spLocks noEditPoints="1"/>
          </p:cNvSpPr>
          <p:nvPr/>
        </p:nvSpPr>
        <p:spPr bwMode="auto">
          <a:xfrm>
            <a:off x="6720849" y="4624887"/>
            <a:ext cx="527292" cy="493919"/>
          </a:xfrm>
          <a:custGeom>
            <a:avLst/>
            <a:gdLst/>
            <a:ahLst/>
            <a:cxnLst>
              <a:cxn ang="0">
                <a:pos x="13" y="39"/>
              </a:cxn>
              <a:cxn ang="0">
                <a:pos x="8" y="39"/>
              </a:cxn>
              <a:cxn ang="0">
                <a:pos x="0" y="33"/>
              </a:cxn>
              <a:cxn ang="0">
                <a:pos x="5" y="19"/>
              </a:cxn>
              <a:cxn ang="0">
                <a:pos x="15" y="22"/>
              </a:cxn>
              <a:cxn ang="0">
                <a:pos x="20" y="21"/>
              </a:cxn>
              <a:cxn ang="0">
                <a:pos x="20" y="24"/>
              </a:cxn>
              <a:cxn ang="0">
                <a:pos x="23" y="34"/>
              </a:cxn>
              <a:cxn ang="0">
                <a:pos x="13" y="39"/>
              </a:cxn>
              <a:cxn ang="0">
                <a:pos x="15" y="19"/>
              </a:cxn>
              <a:cxn ang="0">
                <a:pos x="5" y="9"/>
              </a:cxn>
              <a:cxn ang="0">
                <a:pos x="15" y="0"/>
              </a:cxn>
              <a:cxn ang="0">
                <a:pos x="25" y="9"/>
              </a:cxn>
              <a:cxn ang="0">
                <a:pos x="15" y="19"/>
              </a:cxn>
              <a:cxn ang="0">
                <a:pos x="53" y="68"/>
              </a:cxn>
              <a:cxn ang="0">
                <a:pos x="20" y="68"/>
              </a:cxn>
              <a:cxn ang="0">
                <a:pos x="10" y="58"/>
              </a:cxn>
              <a:cxn ang="0">
                <a:pos x="23" y="36"/>
              </a:cxn>
              <a:cxn ang="0">
                <a:pos x="37" y="41"/>
              </a:cxn>
              <a:cxn ang="0">
                <a:pos x="50" y="36"/>
              </a:cxn>
              <a:cxn ang="0">
                <a:pos x="64" y="58"/>
              </a:cxn>
              <a:cxn ang="0">
                <a:pos x="53" y="68"/>
              </a:cxn>
              <a:cxn ang="0">
                <a:pos x="37" y="39"/>
              </a:cxn>
              <a:cxn ang="0">
                <a:pos x="22" y="24"/>
              </a:cxn>
              <a:cxn ang="0">
                <a:pos x="37" y="9"/>
              </a:cxn>
              <a:cxn ang="0">
                <a:pos x="51" y="24"/>
              </a:cxn>
              <a:cxn ang="0">
                <a:pos x="37" y="39"/>
              </a:cxn>
              <a:cxn ang="0">
                <a:pos x="59" y="19"/>
              </a:cxn>
              <a:cxn ang="0">
                <a:pos x="49" y="9"/>
              </a:cxn>
              <a:cxn ang="0">
                <a:pos x="59" y="0"/>
              </a:cxn>
              <a:cxn ang="0">
                <a:pos x="68" y="9"/>
              </a:cxn>
              <a:cxn ang="0">
                <a:pos x="59" y="19"/>
              </a:cxn>
              <a:cxn ang="0">
                <a:pos x="66" y="39"/>
              </a:cxn>
              <a:cxn ang="0">
                <a:pos x="61" y="39"/>
              </a:cxn>
              <a:cxn ang="0">
                <a:pos x="51" y="34"/>
              </a:cxn>
              <a:cxn ang="0">
                <a:pos x="54" y="24"/>
              </a:cxn>
              <a:cxn ang="0">
                <a:pos x="54" y="21"/>
              </a:cxn>
              <a:cxn ang="0">
                <a:pos x="59" y="22"/>
              </a:cxn>
              <a:cxn ang="0">
                <a:pos x="69" y="19"/>
              </a:cxn>
              <a:cxn ang="0">
                <a:pos x="73" y="33"/>
              </a:cxn>
              <a:cxn ang="0">
                <a:pos x="66" y="39"/>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chemeClr val="bg2"/>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4" name="Freeform 239"/>
          <p:cNvSpPr>
            <a:spLocks noEditPoints="1"/>
          </p:cNvSpPr>
          <p:nvPr/>
        </p:nvSpPr>
        <p:spPr bwMode="auto">
          <a:xfrm>
            <a:off x="5744343" y="3455733"/>
            <a:ext cx="649687" cy="639456"/>
          </a:xfrm>
          <a:custGeom>
            <a:avLst/>
            <a:gdLst/>
            <a:ahLst/>
            <a:cxnLst>
              <a:cxn ang="0">
                <a:pos x="58" y="35"/>
              </a:cxn>
              <a:cxn ang="0">
                <a:pos x="29" y="58"/>
              </a:cxn>
              <a:cxn ang="0">
                <a:pos x="9" y="50"/>
              </a:cxn>
              <a:cxn ang="0">
                <a:pos x="5" y="55"/>
              </a:cxn>
              <a:cxn ang="0">
                <a:pos x="3" y="55"/>
              </a:cxn>
              <a:cxn ang="0">
                <a:pos x="0" y="53"/>
              </a:cxn>
              <a:cxn ang="0">
                <a:pos x="0" y="36"/>
              </a:cxn>
              <a:cxn ang="0">
                <a:pos x="3" y="34"/>
              </a:cxn>
              <a:cxn ang="0">
                <a:pos x="20" y="34"/>
              </a:cxn>
              <a:cxn ang="0">
                <a:pos x="22" y="36"/>
              </a:cxn>
              <a:cxn ang="0">
                <a:pos x="22" y="38"/>
              </a:cxn>
              <a:cxn ang="0">
                <a:pos x="16" y="43"/>
              </a:cxn>
              <a:cxn ang="0">
                <a:pos x="30" y="48"/>
              </a:cxn>
              <a:cxn ang="0">
                <a:pos x="46" y="39"/>
              </a:cxn>
              <a:cxn ang="0">
                <a:pos x="48" y="34"/>
              </a:cxn>
              <a:cxn ang="0">
                <a:pos x="49" y="34"/>
              </a:cxn>
              <a:cxn ang="0">
                <a:pos x="57" y="34"/>
              </a:cxn>
              <a:cxn ang="0">
                <a:pos x="58" y="35"/>
              </a:cxn>
              <a:cxn ang="0">
                <a:pos x="58" y="35"/>
              </a:cxn>
              <a:cxn ang="0">
                <a:pos x="59" y="21"/>
              </a:cxn>
              <a:cxn ang="0">
                <a:pos x="56" y="24"/>
              </a:cxn>
              <a:cxn ang="0">
                <a:pos x="39" y="24"/>
              </a:cxn>
              <a:cxn ang="0">
                <a:pos x="37" y="21"/>
              </a:cxn>
              <a:cxn ang="0">
                <a:pos x="38" y="20"/>
              </a:cxn>
              <a:cxn ang="0">
                <a:pos x="43" y="14"/>
              </a:cxn>
              <a:cxn ang="0">
                <a:pos x="30" y="9"/>
              </a:cxn>
              <a:cxn ang="0">
                <a:pos x="13" y="19"/>
              </a:cxn>
              <a:cxn ang="0">
                <a:pos x="11" y="23"/>
              </a:cxn>
              <a:cxn ang="0">
                <a:pos x="10" y="24"/>
              </a:cxn>
              <a:cxn ang="0">
                <a:pos x="2" y="24"/>
              </a:cxn>
              <a:cxn ang="0">
                <a:pos x="1" y="23"/>
              </a:cxn>
              <a:cxn ang="0">
                <a:pos x="1" y="22"/>
              </a:cxn>
              <a:cxn ang="0">
                <a:pos x="30" y="0"/>
              </a:cxn>
              <a:cxn ang="0">
                <a:pos x="50" y="8"/>
              </a:cxn>
              <a:cxn ang="0">
                <a:pos x="55" y="3"/>
              </a:cxn>
              <a:cxn ang="0">
                <a:pos x="56" y="2"/>
              </a:cxn>
              <a:cxn ang="0">
                <a:pos x="59" y="4"/>
              </a:cxn>
              <a:cxn ang="0">
                <a:pos x="59" y="21"/>
              </a:cxn>
            </a:cxnLst>
            <a:rect l="0" t="0" r="r" b="b"/>
            <a:pathLst>
              <a:path w="59" h="58">
                <a:moveTo>
                  <a:pt x="58" y="35"/>
                </a:moveTo>
                <a:cubicBezTo>
                  <a:pt x="55" y="48"/>
                  <a:pt x="43" y="58"/>
                  <a:pt x="29" y="58"/>
                </a:cubicBezTo>
                <a:cubicBezTo>
                  <a:pt x="22" y="58"/>
                  <a:pt x="15" y="55"/>
                  <a:pt x="9" y="50"/>
                </a:cubicBezTo>
                <a:cubicBezTo>
                  <a:pt x="5" y="55"/>
                  <a:pt x="5" y="55"/>
                  <a:pt x="5" y="55"/>
                </a:cubicBezTo>
                <a:cubicBezTo>
                  <a:pt x="4" y="55"/>
                  <a:pt x="4" y="55"/>
                  <a:pt x="3" y="55"/>
                </a:cubicBezTo>
                <a:cubicBezTo>
                  <a:pt x="2" y="55"/>
                  <a:pt x="0" y="54"/>
                  <a:pt x="0" y="53"/>
                </a:cubicBezTo>
                <a:cubicBezTo>
                  <a:pt x="0" y="36"/>
                  <a:pt x="0" y="36"/>
                  <a:pt x="0" y="36"/>
                </a:cubicBezTo>
                <a:cubicBezTo>
                  <a:pt x="0" y="35"/>
                  <a:pt x="2" y="34"/>
                  <a:pt x="3" y="34"/>
                </a:cubicBezTo>
                <a:cubicBezTo>
                  <a:pt x="20" y="34"/>
                  <a:pt x="20" y="34"/>
                  <a:pt x="20" y="34"/>
                </a:cubicBezTo>
                <a:cubicBezTo>
                  <a:pt x="21" y="34"/>
                  <a:pt x="22" y="35"/>
                  <a:pt x="22" y="36"/>
                </a:cubicBezTo>
                <a:cubicBezTo>
                  <a:pt x="22" y="37"/>
                  <a:pt x="22" y="37"/>
                  <a:pt x="22" y="38"/>
                </a:cubicBezTo>
                <a:cubicBezTo>
                  <a:pt x="16" y="43"/>
                  <a:pt x="16" y="43"/>
                  <a:pt x="16" y="43"/>
                </a:cubicBezTo>
                <a:cubicBezTo>
                  <a:pt x="20" y="46"/>
                  <a:pt x="25" y="48"/>
                  <a:pt x="30" y="48"/>
                </a:cubicBezTo>
                <a:cubicBezTo>
                  <a:pt x="36" y="48"/>
                  <a:pt x="43" y="45"/>
                  <a:pt x="46" y="39"/>
                </a:cubicBezTo>
                <a:cubicBezTo>
                  <a:pt x="47" y="37"/>
                  <a:pt x="48" y="36"/>
                  <a:pt x="48" y="34"/>
                </a:cubicBezTo>
                <a:cubicBezTo>
                  <a:pt x="48" y="34"/>
                  <a:pt x="49" y="34"/>
                  <a:pt x="49" y="34"/>
                </a:cubicBezTo>
                <a:cubicBezTo>
                  <a:pt x="57" y="34"/>
                  <a:pt x="57" y="34"/>
                  <a:pt x="57" y="34"/>
                </a:cubicBezTo>
                <a:cubicBezTo>
                  <a:pt x="57" y="34"/>
                  <a:pt x="58" y="34"/>
                  <a:pt x="58" y="35"/>
                </a:cubicBezTo>
                <a:cubicBezTo>
                  <a:pt x="58" y="35"/>
                  <a:pt x="58" y="35"/>
                  <a:pt x="58" y="35"/>
                </a:cubicBezTo>
                <a:close/>
                <a:moveTo>
                  <a:pt x="59" y="21"/>
                </a:moveTo>
                <a:cubicBezTo>
                  <a:pt x="59" y="23"/>
                  <a:pt x="58" y="24"/>
                  <a:pt x="56" y="24"/>
                </a:cubicBezTo>
                <a:cubicBezTo>
                  <a:pt x="39" y="24"/>
                  <a:pt x="39" y="24"/>
                  <a:pt x="39" y="24"/>
                </a:cubicBezTo>
                <a:cubicBezTo>
                  <a:pt x="38" y="24"/>
                  <a:pt x="37" y="23"/>
                  <a:pt x="37" y="21"/>
                </a:cubicBezTo>
                <a:cubicBezTo>
                  <a:pt x="37" y="21"/>
                  <a:pt x="37" y="20"/>
                  <a:pt x="38" y="20"/>
                </a:cubicBezTo>
                <a:cubicBezTo>
                  <a:pt x="43" y="14"/>
                  <a:pt x="43" y="14"/>
                  <a:pt x="43" y="14"/>
                </a:cubicBezTo>
                <a:cubicBezTo>
                  <a:pt x="39" y="11"/>
                  <a:pt x="34" y="9"/>
                  <a:pt x="30" y="9"/>
                </a:cubicBezTo>
                <a:cubicBezTo>
                  <a:pt x="23" y="9"/>
                  <a:pt x="17" y="13"/>
                  <a:pt x="13" y="19"/>
                </a:cubicBezTo>
                <a:cubicBezTo>
                  <a:pt x="12" y="20"/>
                  <a:pt x="12" y="21"/>
                  <a:pt x="11" y="23"/>
                </a:cubicBezTo>
                <a:cubicBezTo>
                  <a:pt x="11" y="24"/>
                  <a:pt x="10" y="24"/>
                  <a:pt x="10" y="24"/>
                </a:cubicBezTo>
                <a:cubicBezTo>
                  <a:pt x="2" y="24"/>
                  <a:pt x="2" y="24"/>
                  <a:pt x="2" y="24"/>
                </a:cubicBezTo>
                <a:cubicBezTo>
                  <a:pt x="2" y="24"/>
                  <a:pt x="1" y="23"/>
                  <a:pt x="1" y="23"/>
                </a:cubicBezTo>
                <a:cubicBezTo>
                  <a:pt x="1" y="23"/>
                  <a:pt x="1" y="22"/>
                  <a:pt x="1" y="22"/>
                </a:cubicBezTo>
                <a:cubicBezTo>
                  <a:pt x="4" y="9"/>
                  <a:pt x="16" y="0"/>
                  <a:pt x="30" y="0"/>
                </a:cubicBezTo>
                <a:cubicBezTo>
                  <a:pt x="37" y="0"/>
                  <a:pt x="44" y="3"/>
                  <a:pt x="50" y="8"/>
                </a:cubicBezTo>
                <a:cubicBezTo>
                  <a:pt x="55" y="3"/>
                  <a:pt x="55" y="3"/>
                  <a:pt x="55" y="3"/>
                </a:cubicBezTo>
                <a:cubicBezTo>
                  <a:pt x="55" y="2"/>
                  <a:pt x="56" y="2"/>
                  <a:pt x="56" y="2"/>
                </a:cubicBezTo>
                <a:cubicBezTo>
                  <a:pt x="58" y="2"/>
                  <a:pt x="59" y="3"/>
                  <a:pt x="59" y="4"/>
                </a:cubicBezTo>
                <a:lnTo>
                  <a:pt x="59" y="21"/>
                </a:lnTo>
                <a:close/>
              </a:path>
            </a:pathLst>
          </a:custGeom>
          <a:solidFill>
            <a:schemeClr val="bg1">
              <a:lumMod val="75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Tree>
    <p:extLst>
      <p:ext uri="{BB962C8B-B14F-4D97-AF65-F5344CB8AC3E}">
        <p14:creationId xmlns:p14="http://schemas.microsoft.com/office/powerpoint/2010/main" val="3598524695"/>
      </p:ext>
    </p:extLst>
  </p:cSld>
  <p:clrMapOvr>
    <a:masterClrMapping/>
  </p:clrMapOvr>
  <p:transition spd="slow" advClick="0" advTm="3000">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内容占位符 6">
            <a:extLst>
              <a:ext uri="{FF2B5EF4-FFF2-40B4-BE49-F238E27FC236}">
                <a16:creationId xmlns:a16="http://schemas.microsoft.com/office/drawing/2014/main" xmlns="" id="{B1FA6B89-FA89-4F28-A589-1351A0AD6ECC}"/>
              </a:ext>
            </a:extLst>
          </p:cNvPr>
          <p:cNvSpPr>
            <a:spLocks noGrp="1"/>
          </p:cNvSpPr>
          <p:nvPr>
            <p:ph sz="quarter" idx="10"/>
          </p:nvPr>
        </p:nvSpPr>
        <p:spPr/>
        <p:txBody>
          <a:bodyPr/>
          <a:lstStyle/>
          <a:p>
            <a:r>
              <a:rPr lang="zh-CN" altLang="en-US" dirty="0"/>
              <a:t>礼</a:t>
            </a:r>
          </a:p>
        </p:txBody>
      </p:sp>
      <p:sp>
        <p:nvSpPr>
          <p:cNvPr id="8" name="内容占位符 7">
            <a:extLst>
              <a:ext uri="{FF2B5EF4-FFF2-40B4-BE49-F238E27FC236}">
                <a16:creationId xmlns:a16="http://schemas.microsoft.com/office/drawing/2014/main" xmlns="" id="{7E83BFDE-F44B-4287-9EFE-F5C83CFD7736}"/>
              </a:ext>
            </a:extLst>
          </p:cNvPr>
          <p:cNvSpPr>
            <a:spLocks noGrp="1"/>
          </p:cNvSpPr>
          <p:nvPr>
            <p:ph sz="quarter" idx="11"/>
          </p:nvPr>
        </p:nvSpPr>
        <p:spPr/>
        <p:txBody>
          <a:bodyPr/>
          <a:lstStyle/>
          <a:p>
            <a:r>
              <a:rPr lang="zh-CN" altLang="en-US" dirty="0"/>
              <a:t>仪</a:t>
            </a:r>
          </a:p>
        </p:txBody>
      </p:sp>
      <p:sp>
        <p:nvSpPr>
          <p:cNvPr id="9" name="内容占位符 8">
            <a:extLst>
              <a:ext uri="{FF2B5EF4-FFF2-40B4-BE49-F238E27FC236}">
                <a16:creationId xmlns:a16="http://schemas.microsoft.com/office/drawing/2014/main" xmlns="" id="{1DCEE99D-EA06-49F7-AE7F-90A6A4DA6B6E}"/>
              </a:ext>
            </a:extLst>
          </p:cNvPr>
          <p:cNvSpPr>
            <a:spLocks noGrp="1"/>
          </p:cNvSpPr>
          <p:nvPr>
            <p:ph sz="quarter" idx="12"/>
          </p:nvPr>
        </p:nvSpPr>
        <p:spPr/>
        <p:txBody>
          <a:bodyPr/>
          <a:lstStyle/>
          <a:p>
            <a:r>
              <a:rPr lang="zh-CN" altLang="en-US" dirty="0"/>
              <a:t>概</a:t>
            </a:r>
          </a:p>
        </p:txBody>
      </p:sp>
      <p:sp>
        <p:nvSpPr>
          <p:cNvPr id="10" name="内容占位符 9">
            <a:extLst>
              <a:ext uri="{FF2B5EF4-FFF2-40B4-BE49-F238E27FC236}">
                <a16:creationId xmlns:a16="http://schemas.microsoft.com/office/drawing/2014/main" xmlns="" id="{B6FC6761-D511-466A-BC3D-820EA81BFF38}"/>
              </a:ext>
            </a:extLst>
          </p:cNvPr>
          <p:cNvSpPr>
            <a:spLocks noGrp="1"/>
          </p:cNvSpPr>
          <p:nvPr>
            <p:ph sz="quarter" idx="13"/>
          </p:nvPr>
        </p:nvSpPr>
        <p:spPr/>
        <p:txBody>
          <a:bodyPr/>
          <a:lstStyle/>
          <a:p>
            <a:r>
              <a:rPr lang="zh-CN" altLang="en-US" dirty="0"/>
              <a:t>述</a:t>
            </a:r>
          </a:p>
        </p:txBody>
      </p:sp>
      <p:sp>
        <p:nvSpPr>
          <p:cNvPr id="11" name="内容占位符 10">
            <a:extLst>
              <a:ext uri="{FF2B5EF4-FFF2-40B4-BE49-F238E27FC236}">
                <a16:creationId xmlns:a16="http://schemas.microsoft.com/office/drawing/2014/main" xmlns="" id="{2DF96F62-CB8F-4C58-85FA-504B848378C9}"/>
              </a:ext>
            </a:extLst>
          </p:cNvPr>
          <p:cNvSpPr>
            <a:spLocks noGrp="1"/>
          </p:cNvSpPr>
          <p:nvPr>
            <p:ph sz="quarter" idx="14"/>
          </p:nvPr>
        </p:nvSpPr>
        <p:spPr/>
        <p:txBody>
          <a:bodyPr/>
          <a:lstStyle/>
          <a:p>
            <a:r>
              <a:rPr lang="zh-CN" altLang="en-US" dirty="0"/>
              <a:t>四</a:t>
            </a:r>
          </a:p>
        </p:txBody>
      </p:sp>
      <p:sp>
        <p:nvSpPr>
          <p:cNvPr id="40" name="Slide Number Placeholder 39"/>
          <p:cNvSpPr>
            <a:spLocks noGrp="1"/>
          </p:cNvSpPr>
          <p:nvPr>
            <p:ph type="sldNum" sz="quarter" idx="4294967295"/>
          </p:nvPr>
        </p:nvSpPr>
        <p:spPr>
          <a:xfrm>
            <a:off x="11580813" y="6340475"/>
            <a:ext cx="611187" cy="366713"/>
          </a:xfrm>
        </p:spPr>
        <p:txBody>
          <a:bodyPr/>
          <a:lstStyle/>
          <a:p>
            <a:fld id="{C136B7D2-B98C-44FD-8D04-7EC62A564975}" type="slidenum">
              <a:rPr lang="en-US" smtClean="0"/>
              <a:pPr/>
              <a:t>7</a:t>
            </a:fld>
            <a:endParaRPr lang="en-US" dirty="0"/>
          </a:p>
        </p:txBody>
      </p:sp>
      <p:sp>
        <p:nvSpPr>
          <p:cNvPr id="8197" name="Freeform 5"/>
          <p:cNvSpPr>
            <a:spLocks noEditPoints="1"/>
          </p:cNvSpPr>
          <p:nvPr/>
        </p:nvSpPr>
        <p:spPr bwMode="auto">
          <a:xfrm>
            <a:off x="1297236" y="4433098"/>
            <a:ext cx="190469" cy="2381"/>
          </a:xfrm>
          <a:custGeom>
            <a:avLst/>
            <a:gdLst/>
            <a:ahLst/>
            <a:cxnLst>
              <a:cxn ang="0">
                <a:pos x="80" y="0"/>
              </a:cxn>
              <a:cxn ang="0">
                <a:pos x="78" y="0"/>
              </a:cxn>
              <a:cxn ang="0">
                <a:pos x="80" y="0"/>
              </a:cxn>
              <a:cxn ang="0">
                <a:pos x="80" y="0"/>
              </a:cxn>
              <a:cxn ang="0">
                <a:pos x="0" y="0"/>
              </a:cxn>
              <a:cxn ang="0">
                <a:pos x="0" y="0"/>
              </a:cxn>
              <a:cxn ang="0">
                <a:pos x="0" y="0"/>
              </a:cxn>
              <a:cxn ang="0">
                <a:pos x="0" y="0"/>
              </a:cxn>
            </a:cxnLst>
            <a:rect l="0" t="0" r="r" b="b"/>
            <a:pathLst>
              <a:path w="80">
                <a:moveTo>
                  <a:pt x="80" y="0"/>
                </a:moveTo>
                <a:lnTo>
                  <a:pt x="78" y="0"/>
                </a:lnTo>
                <a:lnTo>
                  <a:pt x="80" y="0"/>
                </a:lnTo>
                <a:lnTo>
                  <a:pt x="80" y="0"/>
                </a:lnTo>
                <a:close/>
                <a:moveTo>
                  <a:pt x="0" y="0"/>
                </a:moveTo>
                <a:lnTo>
                  <a:pt x="0" y="0"/>
                </a:lnTo>
                <a:lnTo>
                  <a:pt x="0" y="0"/>
                </a:lnTo>
                <a:lnTo>
                  <a:pt x="0" y="0"/>
                </a:lnTo>
                <a:close/>
              </a:path>
            </a:pathLst>
          </a:custGeom>
          <a:solidFill>
            <a:srgbClr val="AEA596"/>
          </a:solidFill>
          <a:ln w="19050">
            <a:solidFill>
              <a:schemeClr val="bg1"/>
            </a:solid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8198" name="Freeform 6"/>
          <p:cNvSpPr>
            <a:spLocks/>
          </p:cNvSpPr>
          <p:nvPr/>
        </p:nvSpPr>
        <p:spPr bwMode="auto">
          <a:xfrm>
            <a:off x="2880516" y="1585577"/>
            <a:ext cx="852352" cy="1204721"/>
          </a:xfrm>
          <a:custGeom>
            <a:avLst/>
            <a:gdLst/>
            <a:ahLst/>
            <a:cxnLst>
              <a:cxn ang="0">
                <a:pos x="183" y="260"/>
              </a:cxn>
              <a:cxn ang="0">
                <a:pos x="119" y="260"/>
              </a:cxn>
              <a:cxn ang="0">
                <a:pos x="124" y="244"/>
              </a:cxn>
              <a:cxn ang="0">
                <a:pos x="115" y="223"/>
              </a:cxn>
              <a:cxn ang="0">
                <a:pos x="95" y="215"/>
              </a:cxn>
              <a:cxn ang="0">
                <a:pos x="76" y="222"/>
              </a:cxn>
              <a:cxn ang="0">
                <a:pos x="74" y="223"/>
              </a:cxn>
              <a:cxn ang="0">
                <a:pos x="66" y="244"/>
              </a:cxn>
              <a:cxn ang="0">
                <a:pos x="71" y="260"/>
              </a:cxn>
              <a:cxn ang="0">
                <a:pos x="0" y="260"/>
              </a:cxn>
              <a:cxn ang="0">
                <a:pos x="11" y="226"/>
              </a:cxn>
              <a:cxn ang="0">
                <a:pos x="31" y="92"/>
              </a:cxn>
              <a:cxn ang="0">
                <a:pos x="63" y="0"/>
              </a:cxn>
              <a:cxn ang="0">
                <a:pos x="167" y="92"/>
              </a:cxn>
              <a:cxn ang="0">
                <a:pos x="184" y="226"/>
              </a:cxn>
              <a:cxn ang="0">
                <a:pos x="183" y="260"/>
              </a:cxn>
            </a:cxnLst>
            <a:rect l="0" t="0" r="r" b="b"/>
            <a:pathLst>
              <a:path w="184" h="260">
                <a:moveTo>
                  <a:pt x="183" y="260"/>
                </a:moveTo>
                <a:cubicBezTo>
                  <a:pt x="119" y="260"/>
                  <a:pt x="119" y="260"/>
                  <a:pt x="119" y="260"/>
                </a:cubicBezTo>
                <a:cubicBezTo>
                  <a:pt x="122" y="255"/>
                  <a:pt x="124" y="250"/>
                  <a:pt x="124" y="244"/>
                </a:cubicBezTo>
                <a:cubicBezTo>
                  <a:pt x="124" y="236"/>
                  <a:pt x="121" y="229"/>
                  <a:pt x="115" y="223"/>
                </a:cubicBezTo>
                <a:cubicBezTo>
                  <a:pt x="110" y="218"/>
                  <a:pt x="103" y="215"/>
                  <a:pt x="95" y="215"/>
                </a:cubicBezTo>
                <a:cubicBezTo>
                  <a:pt x="87" y="215"/>
                  <a:pt x="81" y="217"/>
                  <a:pt x="76" y="222"/>
                </a:cubicBezTo>
                <a:cubicBezTo>
                  <a:pt x="75" y="222"/>
                  <a:pt x="75" y="223"/>
                  <a:pt x="74" y="223"/>
                </a:cubicBezTo>
                <a:cubicBezTo>
                  <a:pt x="69" y="229"/>
                  <a:pt x="66" y="236"/>
                  <a:pt x="66" y="244"/>
                </a:cubicBezTo>
                <a:cubicBezTo>
                  <a:pt x="66" y="250"/>
                  <a:pt x="67" y="255"/>
                  <a:pt x="71" y="260"/>
                </a:cubicBezTo>
                <a:cubicBezTo>
                  <a:pt x="0" y="260"/>
                  <a:pt x="0" y="260"/>
                  <a:pt x="0" y="260"/>
                </a:cubicBezTo>
                <a:cubicBezTo>
                  <a:pt x="4" y="249"/>
                  <a:pt x="8" y="237"/>
                  <a:pt x="11" y="226"/>
                </a:cubicBezTo>
                <a:cubicBezTo>
                  <a:pt x="25" y="181"/>
                  <a:pt x="31" y="136"/>
                  <a:pt x="31" y="92"/>
                </a:cubicBezTo>
                <a:cubicBezTo>
                  <a:pt x="24" y="32"/>
                  <a:pt x="35" y="1"/>
                  <a:pt x="63" y="0"/>
                </a:cubicBezTo>
                <a:cubicBezTo>
                  <a:pt x="114" y="6"/>
                  <a:pt x="148" y="37"/>
                  <a:pt x="167" y="92"/>
                </a:cubicBezTo>
                <a:cubicBezTo>
                  <a:pt x="179" y="128"/>
                  <a:pt x="184" y="173"/>
                  <a:pt x="184" y="226"/>
                </a:cubicBezTo>
                <a:cubicBezTo>
                  <a:pt x="184" y="237"/>
                  <a:pt x="184" y="248"/>
                  <a:pt x="183" y="260"/>
                </a:cubicBezTo>
                <a:close/>
              </a:path>
            </a:pathLst>
          </a:custGeom>
          <a:solidFill>
            <a:schemeClr val="accent5"/>
          </a:solidFill>
          <a:ln w="19050">
            <a:solidFill>
              <a:schemeClr val="bg1"/>
            </a:solid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8199" name="Freeform 7"/>
          <p:cNvSpPr>
            <a:spLocks noEditPoints="1"/>
          </p:cNvSpPr>
          <p:nvPr/>
        </p:nvSpPr>
        <p:spPr bwMode="auto">
          <a:xfrm>
            <a:off x="1959118" y="2580780"/>
            <a:ext cx="1768988" cy="1342811"/>
          </a:xfrm>
          <a:custGeom>
            <a:avLst/>
            <a:gdLst/>
            <a:ahLst/>
            <a:cxnLst>
              <a:cxn ang="0">
                <a:pos x="372" y="145"/>
              </a:cxn>
              <a:cxn ang="0">
                <a:pos x="372" y="184"/>
              </a:cxn>
              <a:cxn ang="0">
                <a:pos x="353" y="191"/>
              </a:cxn>
              <a:cxn ang="0">
                <a:pos x="351" y="193"/>
              </a:cxn>
              <a:cxn ang="0">
                <a:pos x="343" y="213"/>
              </a:cxn>
              <a:cxn ang="0">
                <a:pos x="351" y="234"/>
              </a:cxn>
              <a:cxn ang="0">
                <a:pos x="353" y="235"/>
              </a:cxn>
              <a:cxn ang="0">
                <a:pos x="372" y="242"/>
              </a:cxn>
              <a:cxn ang="0">
                <a:pos x="372" y="273"/>
              </a:cxn>
              <a:cxn ang="0">
                <a:pos x="372" y="290"/>
              </a:cxn>
              <a:cxn ang="0">
                <a:pos x="353" y="290"/>
              </a:cxn>
              <a:cxn ang="0">
                <a:pos x="280" y="290"/>
              </a:cxn>
              <a:cxn ang="0">
                <a:pos x="284" y="287"/>
              </a:cxn>
              <a:cxn ang="0">
                <a:pos x="293" y="266"/>
              </a:cxn>
              <a:cxn ang="0">
                <a:pos x="284" y="246"/>
              </a:cxn>
              <a:cxn ang="0">
                <a:pos x="264" y="237"/>
              </a:cxn>
              <a:cxn ang="0">
                <a:pos x="243" y="246"/>
              </a:cxn>
              <a:cxn ang="0">
                <a:pos x="235" y="266"/>
              </a:cxn>
              <a:cxn ang="0">
                <a:pos x="243" y="287"/>
              </a:cxn>
              <a:cxn ang="0">
                <a:pos x="247" y="290"/>
              </a:cxn>
              <a:cxn ang="0">
                <a:pos x="162" y="290"/>
              </a:cxn>
              <a:cxn ang="0">
                <a:pos x="100" y="290"/>
              </a:cxn>
              <a:cxn ang="0">
                <a:pos x="104" y="287"/>
              </a:cxn>
              <a:cxn ang="0">
                <a:pos x="112" y="266"/>
              </a:cxn>
              <a:cxn ang="0">
                <a:pos x="104" y="246"/>
              </a:cxn>
              <a:cxn ang="0">
                <a:pos x="83" y="237"/>
              </a:cxn>
              <a:cxn ang="0">
                <a:pos x="63" y="246"/>
              </a:cxn>
              <a:cxn ang="0">
                <a:pos x="54" y="266"/>
              </a:cxn>
              <a:cxn ang="0">
                <a:pos x="63" y="287"/>
              </a:cxn>
              <a:cxn ang="0">
                <a:pos x="67" y="290"/>
              </a:cxn>
              <a:cxn ang="0">
                <a:pos x="0" y="290"/>
              </a:cxn>
              <a:cxn ang="0">
                <a:pos x="0" y="225"/>
              </a:cxn>
              <a:cxn ang="0">
                <a:pos x="157" y="134"/>
              </a:cxn>
              <a:cxn ang="0">
                <a:pos x="199" y="45"/>
              </a:cxn>
              <a:cxn ang="0">
                <a:pos x="270" y="45"/>
              </a:cxn>
              <a:cxn ang="0">
                <a:pos x="265" y="29"/>
              </a:cxn>
              <a:cxn ang="0">
                <a:pos x="273" y="8"/>
              </a:cxn>
              <a:cxn ang="0">
                <a:pos x="275" y="7"/>
              </a:cxn>
              <a:cxn ang="0">
                <a:pos x="294" y="0"/>
              </a:cxn>
              <a:cxn ang="0">
                <a:pos x="314" y="8"/>
              </a:cxn>
              <a:cxn ang="0">
                <a:pos x="323" y="29"/>
              </a:cxn>
              <a:cxn ang="0">
                <a:pos x="318" y="45"/>
              </a:cxn>
              <a:cxn ang="0">
                <a:pos x="382" y="45"/>
              </a:cxn>
              <a:cxn ang="0">
                <a:pos x="372" y="145"/>
              </a:cxn>
              <a:cxn ang="0">
                <a:pos x="353" y="278"/>
              </a:cxn>
              <a:cxn ang="0">
                <a:pos x="353" y="277"/>
              </a:cxn>
              <a:cxn ang="0">
                <a:pos x="352" y="278"/>
              </a:cxn>
              <a:cxn ang="0">
                <a:pos x="353" y="278"/>
              </a:cxn>
            </a:cxnLst>
            <a:rect l="0" t="0" r="r" b="b"/>
            <a:pathLst>
              <a:path w="382" h="290">
                <a:moveTo>
                  <a:pt x="372" y="145"/>
                </a:moveTo>
                <a:cubicBezTo>
                  <a:pt x="372" y="184"/>
                  <a:pt x="372" y="184"/>
                  <a:pt x="372" y="184"/>
                </a:cubicBezTo>
                <a:cubicBezTo>
                  <a:pt x="365" y="184"/>
                  <a:pt x="358" y="187"/>
                  <a:pt x="353" y="191"/>
                </a:cubicBezTo>
                <a:cubicBezTo>
                  <a:pt x="352" y="192"/>
                  <a:pt x="352" y="192"/>
                  <a:pt x="351" y="193"/>
                </a:cubicBezTo>
                <a:cubicBezTo>
                  <a:pt x="346" y="198"/>
                  <a:pt x="343" y="205"/>
                  <a:pt x="343" y="213"/>
                </a:cubicBezTo>
                <a:cubicBezTo>
                  <a:pt x="343" y="221"/>
                  <a:pt x="346" y="228"/>
                  <a:pt x="351" y="234"/>
                </a:cubicBezTo>
                <a:cubicBezTo>
                  <a:pt x="352" y="234"/>
                  <a:pt x="352" y="235"/>
                  <a:pt x="353" y="235"/>
                </a:cubicBezTo>
                <a:cubicBezTo>
                  <a:pt x="358" y="240"/>
                  <a:pt x="365" y="242"/>
                  <a:pt x="372" y="242"/>
                </a:cubicBezTo>
                <a:cubicBezTo>
                  <a:pt x="372" y="273"/>
                  <a:pt x="372" y="273"/>
                  <a:pt x="372" y="273"/>
                </a:cubicBezTo>
                <a:cubicBezTo>
                  <a:pt x="372" y="290"/>
                  <a:pt x="372" y="290"/>
                  <a:pt x="372" y="290"/>
                </a:cubicBezTo>
                <a:cubicBezTo>
                  <a:pt x="353" y="290"/>
                  <a:pt x="353" y="290"/>
                  <a:pt x="353" y="290"/>
                </a:cubicBezTo>
                <a:cubicBezTo>
                  <a:pt x="280" y="290"/>
                  <a:pt x="280" y="290"/>
                  <a:pt x="280" y="290"/>
                </a:cubicBezTo>
                <a:cubicBezTo>
                  <a:pt x="281" y="289"/>
                  <a:pt x="283" y="288"/>
                  <a:pt x="284" y="287"/>
                </a:cubicBezTo>
                <a:cubicBezTo>
                  <a:pt x="290" y="281"/>
                  <a:pt x="293" y="274"/>
                  <a:pt x="293" y="266"/>
                </a:cubicBezTo>
                <a:cubicBezTo>
                  <a:pt x="293" y="258"/>
                  <a:pt x="290" y="252"/>
                  <a:pt x="284" y="246"/>
                </a:cubicBezTo>
                <a:cubicBezTo>
                  <a:pt x="278" y="240"/>
                  <a:pt x="272" y="237"/>
                  <a:pt x="264" y="237"/>
                </a:cubicBezTo>
                <a:cubicBezTo>
                  <a:pt x="256" y="237"/>
                  <a:pt x="249" y="240"/>
                  <a:pt x="243" y="246"/>
                </a:cubicBezTo>
                <a:cubicBezTo>
                  <a:pt x="237" y="252"/>
                  <a:pt x="235" y="258"/>
                  <a:pt x="235" y="266"/>
                </a:cubicBezTo>
                <a:cubicBezTo>
                  <a:pt x="235" y="274"/>
                  <a:pt x="237" y="281"/>
                  <a:pt x="243" y="287"/>
                </a:cubicBezTo>
                <a:cubicBezTo>
                  <a:pt x="244" y="288"/>
                  <a:pt x="246" y="289"/>
                  <a:pt x="247" y="290"/>
                </a:cubicBezTo>
                <a:cubicBezTo>
                  <a:pt x="162" y="290"/>
                  <a:pt x="162" y="290"/>
                  <a:pt x="162" y="290"/>
                </a:cubicBezTo>
                <a:cubicBezTo>
                  <a:pt x="100" y="290"/>
                  <a:pt x="100" y="290"/>
                  <a:pt x="100" y="290"/>
                </a:cubicBezTo>
                <a:cubicBezTo>
                  <a:pt x="101" y="289"/>
                  <a:pt x="103" y="288"/>
                  <a:pt x="104" y="287"/>
                </a:cubicBezTo>
                <a:cubicBezTo>
                  <a:pt x="110" y="281"/>
                  <a:pt x="112" y="274"/>
                  <a:pt x="112" y="266"/>
                </a:cubicBezTo>
                <a:cubicBezTo>
                  <a:pt x="112" y="258"/>
                  <a:pt x="110" y="252"/>
                  <a:pt x="104" y="246"/>
                </a:cubicBezTo>
                <a:cubicBezTo>
                  <a:pt x="98" y="240"/>
                  <a:pt x="91" y="237"/>
                  <a:pt x="83" y="237"/>
                </a:cubicBezTo>
                <a:cubicBezTo>
                  <a:pt x="75" y="237"/>
                  <a:pt x="69" y="240"/>
                  <a:pt x="63" y="246"/>
                </a:cubicBezTo>
                <a:cubicBezTo>
                  <a:pt x="57" y="252"/>
                  <a:pt x="54" y="258"/>
                  <a:pt x="54" y="266"/>
                </a:cubicBezTo>
                <a:cubicBezTo>
                  <a:pt x="54" y="274"/>
                  <a:pt x="57" y="281"/>
                  <a:pt x="63" y="287"/>
                </a:cubicBezTo>
                <a:cubicBezTo>
                  <a:pt x="64" y="288"/>
                  <a:pt x="65" y="289"/>
                  <a:pt x="67" y="290"/>
                </a:cubicBezTo>
                <a:cubicBezTo>
                  <a:pt x="0" y="290"/>
                  <a:pt x="0" y="290"/>
                  <a:pt x="0" y="290"/>
                </a:cubicBezTo>
                <a:cubicBezTo>
                  <a:pt x="0" y="225"/>
                  <a:pt x="0" y="225"/>
                  <a:pt x="0" y="225"/>
                </a:cubicBezTo>
                <a:cubicBezTo>
                  <a:pt x="77" y="219"/>
                  <a:pt x="129" y="188"/>
                  <a:pt x="157" y="134"/>
                </a:cubicBezTo>
                <a:cubicBezTo>
                  <a:pt x="174" y="104"/>
                  <a:pt x="188" y="74"/>
                  <a:pt x="199" y="45"/>
                </a:cubicBezTo>
                <a:cubicBezTo>
                  <a:pt x="270" y="45"/>
                  <a:pt x="270" y="45"/>
                  <a:pt x="270" y="45"/>
                </a:cubicBezTo>
                <a:cubicBezTo>
                  <a:pt x="266" y="40"/>
                  <a:pt x="265" y="35"/>
                  <a:pt x="265" y="29"/>
                </a:cubicBezTo>
                <a:cubicBezTo>
                  <a:pt x="265" y="21"/>
                  <a:pt x="268" y="14"/>
                  <a:pt x="273" y="8"/>
                </a:cubicBezTo>
                <a:cubicBezTo>
                  <a:pt x="274" y="8"/>
                  <a:pt x="274" y="7"/>
                  <a:pt x="275" y="7"/>
                </a:cubicBezTo>
                <a:cubicBezTo>
                  <a:pt x="280" y="2"/>
                  <a:pt x="286" y="0"/>
                  <a:pt x="294" y="0"/>
                </a:cubicBezTo>
                <a:cubicBezTo>
                  <a:pt x="302" y="0"/>
                  <a:pt x="309" y="3"/>
                  <a:pt x="314" y="8"/>
                </a:cubicBezTo>
                <a:cubicBezTo>
                  <a:pt x="320" y="14"/>
                  <a:pt x="323" y="21"/>
                  <a:pt x="323" y="29"/>
                </a:cubicBezTo>
                <a:cubicBezTo>
                  <a:pt x="323" y="35"/>
                  <a:pt x="321" y="40"/>
                  <a:pt x="318" y="45"/>
                </a:cubicBezTo>
                <a:cubicBezTo>
                  <a:pt x="382" y="45"/>
                  <a:pt x="382" y="45"/>
                  <a:pt x="382" y="45"/>
                </a:cubicBezTo>
                <a:cubicBezTo>
                  <a:pt x="380" y="76"/>
                  <a:pt x="377" y="109"/>
                  <a:pt x="372" y="145"/>
                </a:cubicBezTo>
                <a:close/>
                <a:moveTo>
                  <a:pt x="353" y="278"/>
                </a:moveTo>
                <a:cubicBezTo>
                  <a:pt x="353" y="277"/>
                  <a:pt x="353" y="277"/>
                  <a:pt x="353" y="277"/>
                </a:cubicBezTo>
                <a:cubicBezTo>
                  <a:pt x="353" y="277"/>
                  <a:pt x="352" y="277"/>
                  <a:pt x="352" y="278"/>
                </a:cubicBezTo>
                <a:lnTo>
                  <a:pt x="353" y="278"/>
                </a:lnTo>
                <a:close/>
              </a:path>
            </a:pathLst>
          </a:custGeom>
          <a:solidFill>
            <a:schemeClr val="accent6"/>
          </a:solidFill>
          <a:ln w="19050">
            <a:solidFill>
              <a:schemeClr val="bg1"/>
            </a:solid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8200" name="Freeform 8"/>
          <p:cNvSpPr>
            <a:spLocks/>
          </p:cNvSpPr>
          <p:nvPr/>
        </p:nvSpPr>
        <p:spPr bwMode="auto">
          <a:xfrm>
            <a:off x="821062" y="3123619"/>
            <a:ext cx="1371381" cy="1538043"/>
          </a:xfrm>
          <a:custGeom>
            <a:avLst/>
            <a:gdLst/>
            <a:ahLst/>
            <a:cxnLst>
              <a:cxn ang="0">
                <a:pos x="246" y="108"/>
              </a:cxn>
              <a:cxn ang="0">
                <a:pos x="246" y="173"/>
              </a:cxn>
              <a:cxn ang="0">
                <a:pos x="246" y="219"/>
              </a:cxn>
              <a:cxn ang="0">
                <a:pos x="247" y="219"/>
              </a:cxn>
              <a:cxn ang="0">
                <a:pos x="267" y="211"/>
              </a:cxn>
              <a:cxn ang="0">
                <a:pos x="288" y="219"/>
              </a:cxn>
              <a:cxn ang="0">
                <a:pos x="296" y="240"/>
              </a:cxn>
              <a:cxn ang="0">
                <a:pos x="288" y="260"/>
              </a:cxn>
              <a:cxn ang="0">
                <a:pos x="284" y="263"/>
              </a:cxn>
              <a:cxn ang="0">
                <a:pos x="267" y="269"/>
              </a:cxn>
              <a:cxn ang="0">
                <a:pos x="251" y="263"/>
              </a:cxn>
              <a:cxn ang="0">
                <a:pos x="247" y="260"/>
              </a:cxn>
              <a:cxn ang="0">
                <a:pos x="246" y="260"/>
              </a:cxn>
              <a:cxn ang="0">
                <a:pos x="246" y="283"/>
              </a:cxn>
              <a:cxn ang="0">
                <a:pos x="144" y="283"/>
              </a:cxn>
              <a:cxn ang="0">
                <a:pos x="143" y="283"/>
              </a:cxn>
              <a:cxn ang="0">
                <a:pos x="144" y="283"/>
              </a:cxn>
              <a:cxn ang="0">
                <a:pos x="152" y="303"/>
              </a:cxn>
              <a:cxn ang="0">
                <a:pos x="144" y="324"/>
              </a:cxn>
              <a:cxn ang="0">
                <a:pos x="123" y="332"/>
              </a:cxn>
              <a:cxn ang="0">
                <a:pos x="103" y="324"/>
              </a:cxn>
              <a:cxn ang="0">
                <a:pos x="94" y="303"/>
              </a:cxn>
              <a:cxn ang="0">
                <a:pos x="103" y="283"/>
              </a:cxn>
              <a:cxn ang="0">
                <a:pos x="103" y="283"/>
              </a:cxn>
              <a:cxn ang="0">
                <a:pos x="103" y="283"/>
              </a:cxn>
              <a:cxn ang="0">
                <a:pos x="0" y="283"/>
              </a:cxn>
              <a:cxn ang="0">
                <a:pos x="0" y="48"/>
              </a:cxn>
              <a:cxn ang="0">
                <a:pos x="48" y="0"/>
              </a:cxn>
              <a:cxn ang="0">
                <a:pos x="198" y="0"/>
              </a:cxn>
              <a:cxn ang="0">
                <a:pos x="246" y="48"/>
              </a:cxn>
              <a:cxn ang="0">
                <a:pos x="246" y="108"/>
              </a:cxn>
            </a:cxnLst>
            <a:rect l="0" t="0" r="r" b="b"/>
            <a:pathLst>
              <a:path w="296" h="332">
                <a:moveTo>
                  <a:pt x="246" y="108"/>
                </a:moveTo>
                <a:cubicBezTo>
                  <a:pt x="246" y="173"/>
                  <a:pt x="246" y="173"/>
                  <a:pt x="246" y="173"/>
                </a:cubicBezTo>
                <a:cubicBezTo>
                  <a:pt x="246" y="219"/>
                  <a:pt x="246" y="219"/>
                  <a:pt x="246" y="219"/>
                </a:cubicBezTo>
                <a:cubicBezTo>
                  <a:pt x="246" y="219"/>
                  <a:pt x="247" y="219"/>
                  <a:pt x="247" y="219"/>
                </a:cubicBezTo>
                <a:cubicBezTo>
                  <a:pt x="252" y="213"/>
                  <a:pt x="259" y="211"/>
                  <a:pt x="267" y="211"/>
                </a:cubicBezTo>
                <a:cubicBezTo>
                  <a:pt x="275" y="211"/>
                  <a:pt x="282" y="213"/>
                  <a:pt x="288" y="219"/>
                </a:cubicBezTo>
                <a:cubicBezTo>
                  <a:pt x="293" y="225"/>
                  <a:pt x="296" y="232"/>
                  <a:pt x="296" y="240"/>
                </a:cubicBezTo>
                <a:cubicBezTo>
                  <a:pt x="296" y="248"/>
                  <a:pt x="293" y="254"/>
                  <a:pt x="288" y="260"/>
                </a:cubicBezTo>
                <a:cubicBezTo>
                  <a:pt x="286" y="261"/>
                  <a:pt x="285" y="262"/>
                  <a:pt x="284" y="263"/>
                </a:cubicBezTo>
                <a:cubicBezTo>
                  <a:pt x="279" y="267"/>
                  <a:pt x="273" y="269"/>
                  <a:pt x="267" y="269"/>
                </a:cubicBezTo>
                <a:cubicBezTo>
                  <a:pt x="261" y="269"/>
                  <a:pt x="255" y="267"/>
                  <a:pt x="251" y="263"/>
                </a:cubicBezTo>
                <a:cubicBezTo>
                  <a:pt x="249" y="262"/>
                  <a:pt x="248" y="261"/>
                  <a:pt x="247" y="260"/>
                </a:cubicBezTo>
                <a:cubicBezTo>
                  <a:pt x="247" y="260"/>
                  <a:pt x="246" y="260"/>
                  <a:pt x="246" y="260"/>
                </a:cubicBezTo>
                <a:cubicBezTo>
                  <a:pt x="246" y="283"/>
                  <a:pt x="246" y="283"/>
                  <a:pt x="246" y="283"/>
                </a:cubicBezTo>
                <a:cubicBezTo>
                  <a:pt x="144" y="283"/>
                  <a:pt x="144" y="283"/>
                  <a:pt x="144" y="283"/>
                </a:cubicBezTo>
                <a:cubicBezTo>
                  <a:pt x="143" y="283"/>
                  <a:pt x="143" y="283"/>
                  <a:pt x="143" y="283"/>
                </a:cubicBezTo>
                <a:cubicBezTo>
                  <a:pt x="144" y="283"/>
                  <a:pt x="144" y="283"/>
                  <a:pt x="144" y="283"/>
                </a:cubicBezTo>
                <a:cubicBezTo>
                  <a:pt x="149" y="289"/>
                  <a:pt x="152" y="295"/>
                  <a:pt x="152" y="303"/>
                </a:cubicBezTo>
                <a:cubicBezTo>
                  <a:pt x="152" y="311"/>
                  <a:pt x="149" y="318"/>
                  <a:pt x="144" y="324"/>
                </a:cubicBezTo>
                <a:cubicBezTo>
                  <a:pt x="138" y="330"/>
                  <a:pt x="131" y="332"/>
                  <a:pt x="123" y="332"/>
                </a:cubicBezTo>
                <a:cubicBezTo>
                  <a:pt x="115" y="332"/>
                  <a:pt x="108" y="330"/>
                  <a:pt x="103" y="324"/>
                </a:cubicBezTo>
                <a:cubicBezTo>
                  <a:pt x="97" y="318"/>
                  <a:pt x="94" y="311"/>
                  <a:pt x="94" y="303"/>
                </a:cubicBezTo>
                <a:cubicBezTo>
                  <a:pt x="94" y="295"/>
                  <a:pt x="97" y="289"/>
                  <a:pt x="103" y="283"/>
                </a:cubicBezTo>
                <a:cubicBezTo>
                  <a:pt x="103" y="283"/>
                  <a:pt x="103" y="283"/>
                  <a:pt x="103" y="283"/>
                </a:cubicBezTo>
                <a:cubicBezTo>
                  <a:pt x="103" y="283"/>
                  <a:pt x="103" y="283"/>
                  <a:pt x="103" y="283"/>
                </a:cubicBezTo>
                <a:cubicBezTo>
                  <a:pt x="0" y="283"/>
                  <a:pt x="0" y="283"/>
                  <a:pt x="0" y="283"/>
                </a:cubicBezTo>
                <a:cubicBezTo>
                  <a:pt x="0" y="48"/>
                  <a:pt x="0" y="48"/>
                  <a:pt x="0" y="48"/>
                </a:cubicBezTo>
                <a:cubicBezTo>
                  <a:pt x="0" y="16"/>
                  <a:pt x="16" y="0"/>
                  <a:pt x="48" y="0"/>
                </a:cubicBezTo>
                <a:cubicBezTo>
                  <a:pt x="198" y="0"/>
                  <a:pt x="198" y="0"/>
                  <a:pt x="198" y="0"/>
                </a:cubicBezTo>
                <a:cubicBezTo>
                  <a:pt x="230" y="0"/>
                  <a:pt x="246" y="16"/>
                  <a:pt x="246" y="48"/>
                </a:cubicBezTo>
                <a:lnTo>
                  <a:pt x="246" y="108"/>
                </a:lnTo>
                <a:close/>
              </a:path>
            </a:pathLst>
          </a:custGeom>
          <a:solidFill>
            <a:schemeClr val="accent1"/>
          </a:solidFill>
          <a:ln w="19050">
            <a:solidFill>
              <a:schemeClr val="bg1"/>
            </a:solid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8201" name="Freeform 9"/>
          <p:cNvSpPr>
            <a:spLocks/>
          </p:cNvSpPr>
          <p:nvPr/>
        </p:nvSpPr>
        <p:spPr bwMode="auto">
          <a:xfrm>
            <a:off x="821062" y="4433097"/>
            <a:ext cx="1371381" cy="1130915"/>
          </a:xfrm>
          <a:custGeom>
            <a:avLst/>
            <a:gdLst/>
            <a:ahLst/>
            <a:cxnLst>
              <a:cxn ang="0">
                <a:pos x="103" y="0"/>
              </a:cxn>
              <a:cxn ang="0">
                <a:pos x="103" y="0"/>
              </a:cxn>
              <a:cxn ang="0">
                <a:pos x="94" y="20"/>
              </a:cxn>
              <a:cxn ang="0">
                <a:pos x="103" y="41"/>
              </a:cxn>
              <a:cxn ang="0">
                <a:pos x="123" y="49"/>
              </a:cxn>
              <a:cxn ang="0">
                <a:pos x="144" y="41"/>
              </a:cxn>
              <a:cxn ang="0">
                <a:pos x="152" y="20"/>
              </a:cxn>
              <a:cxn ang="0">
                <a:pos x="144" y="0"/>
              </a:cxn>
              <a:cxn ang="0">
                <a:pos x="144" y="0"/>
              </a:cxn>
              <a:cxn ang="0">
                <a:pos x="246" y="0"/>
              </a:cxn>
              <a:cxn ang="0">
                <a:pos x="246" y="58"/>
              </a:cxn>
              <a:cxn ang="0">
                <a:pos x="247" y="58"/>
              </a:cxn>
              <a:cxn ang="0">
                <a:pos x="267" y="50"/>
              </a:cxn>
              <a:cxn ang="0">
                <a:pos x="288" y="58"/>
              </a:cxn>
              <a:cxn ang="0">
                <a:pos x="296" y="79"/>
              </a:cxn>
              <a:cxn ang="0">
                <a:pos x="288" y="99"/>
              </a:cxn>
              <a:cxn ang="0">
                <a:pos x="284" y="103"/>
              </a:cxn>
              <a:cxn ang="0">
                <a:pos x="267" y="108"/>
              </a:cxn>
              <a:cxn ang="0">
                <a:pos x="251" y="103"/>
              </a:cxn>
              <a:cxn ang="0">
                <a:pos x="247" y="99"/>
              </a:cxn>
              <a:cxn ang="0">
                <a:pos x="246" y="99"/>
              </a:cxn>
              <a:cxn ang="0">
                <a:pos x="246" y="103"/>
              </a:cxn>
              <a:cxn ang="0">
                <a:pos x="246" y="155"/>
              </a:cxn>
              <a:cxn ang="0">
                <a:pos x="246" y="196"/>
              </a:cxn>
              <a:cxn ang="0">
                <a:pos x="198" y="244"/>
              </a:cxn>
              <a:cxn ang="0">
                <a:pos x="48" y="244"/>
              </a:cxn>
              <a:cxn ang="0">
                <a:pos x="0" y="196"/>
              </a:cxn>
              <a:cxn ang="0">
                <a:pos x="0" y="0"/>
              </a:cxn>
              <a:cxn ang="0">
                <a:pos x="103" y="0"/>
              </a:cxn>
            </a:cxnLst>
            <a:rect l="0" t="0" r="r" b="b"/>
            <a:pathLst>
              <a:path w="296" h="244">
                <a:moveTo>
                  <a:pt x="103" y="0"/>
                </a:moveTo>
                <a:cubicBezTo>
                  <a:pt x="103" y="0"/>
                  <a:pt x="103" y="0"/>
                  <a:pt x="103" y="0"/>
                </a:cubicBezTo>
                <a:cubicBezTo>
                  <a:pt x="97" y="6"/>
                  <a:pt x="94" y="12"/>
                  <a:pt x="94" y="20"/>
                </a:cubicBezTo>
                <a:cubicBezTo>
                  <a:pt x="94" y="28"/>
                  <a:pt x="97" y="35"/>
                  <a:pt x="103" y="41"/>
                </a:cubicBezTo>
                <a:cubicBezTo>
                  <a:pt x="108" y="47"/>
                  <a:pt x="115" y="49"/>
                  <a:pt x="123" y="49"/>
                </a:cubicBezTo>
                <a:cubicBezTo>
                  <a:pt x="131" y="49"/>
                  <a:pt x="138" y="47"/>
                  <a:pt x="144" y="41"/>
                </a:cubicBezTo>
                <a:cubicBezTo>
                  <a:pt x="149" y="35"/>
                  <a:pt x="152" y="28"/>
                  <a:pt x="152" y="20"/>
                </a:cubicBezTo>
                <a:cubicBezTo>
                  <a:pt x="152" y="12"/>
                  <a:pt x="149" y="6"/>
                  <a:pt x="144" y="0"/>
                </a:cubicBezTo>
                <a:cubicBezTo>
                  <a:pt x="144" y="0"/>
                  <a:pt x="144" y="0"/>
                  <a:pt x="144" y="0"/>
                </a:cubicBezTo>
                <a:cubicBezTo>
                  <a:pt x="246" y="0"/>
                  <a:pt x="246" y="0"/>
                  <a:pt x="246" y="0"/>
                </a:cubicBezTo>
                <a:cubicBezTo>
                  <a:pt x="246" y="58"/>
                  <a:pt x="246" y="58"/>
                  <a:pt x="246" y="58"/>
                </a:cubicBezTo>
                <a:cubicBezTo>
                  <a:pt x="246" y="58"/>
                  <a:pt x="247" y="58"/>
                  <a:pt x="247" y="58"/>
                </a:cubicBezTo>
                <a:cubicBezTo>
                  <a:pt x="252" y="53"/>
                  <a:pt x="259" y="50"/>
                  <a:pt x="267" y="50"/>
                </a:cubicBezTo>
                <a:cubicBezTo>
                  <a:pt x="275" y="50"/>
                  <a:pt x="282" y="53"/>
                  <a:pt x="288" y="58"/>
                </a:cubicBezTo>
                <a:cubicBezTo>
                  <a:pt x="293" y="64"/>
                  <a:pt x="296" y="71"/>
                  <a:pt x="296" y="79"/>
                </a:cubicBezTo>
                <a:cubicBezTo>
                  <a:pt x="296" y="87"/>
                  <a:pt x="293" y="94"/>
                  <a:pt x="288" y="99"/>
                </a:cubicBezTo>
                <a:cubicBezTo>
                  <a:pt x="286" y="101"/>
                  <a:pt x="285" y="102"/>
                  <a:pt x="284" y="103"/>
                </a:cubicBezTo>
                <a:cubicBezTo>
                  <a:pt x="279" y="106"/>
                  <a:pt x="273" y="108"/>
                  <a:pt x="267" y="108"/>
                </a:cubicBezTo>
                <a:cubicBezTo>
                  <a:pt x="261" y="108"/>
                  <a:pt x="255" y="106"/>
                  <a:pt x="251" y="103"/>
                </a:cubicBezTo>
                <a:cubicBezTo>
                  <a:pt x="249" y="102"/>
                  <a:pt x="248" y="101"/>
                  <a:pt x="247" y="99"/>
                </a:cubicBezTo>
                <a:cubicBezTo>
                  <a:pt x="247" y="99"/>
                  <a:pt x="246" y="99"/>
                  <a:pt x="246" y="99"/>
                </a:cubicBezTo>
                <a:cubicBezTo>
                  <a:pt x="246" y="103"/>
                  <a:pt x="246" y="103"/>
                  <a:pt x="246" y="103"/>
                </a:cubicBezTo>
                <a:cubicBezTo>
                  <a:pt x="246" y="155"/>
                  <a:pt x="246" y="155"/>
                  <a:pt x="246" y="155"/>
                </a:cubicBezTo>
                <a:cubicBezTo>
                  <a:pt x="246" y="196"/>
                  <a:pt x="246" y="196"/>
                  <a:pt x="246" y="196"/>
                </a:cubicBezTo>
                <a:cubicBezTo>
                  <a:pt x="246" y="228"/>
                  <a:pt x="230" y="244"/>
                  <a:pt x="198" y="244"/>
                </a:cubicBezTo>
                <a:cubicBezTo>
                  <a:pt x="48" y="244"/>
                  <a:pt x="48" y="244"/>
                  <a:pt x="48" y="244"/>
                </a:cubicBezTo>
                <a:cubicBezTo>
                  <a:pt x="16" y="244"/>
                  <a:pt x="0" y="228"/>
                  <a:pt x="0" y="196"/>
                </a:cubicBezTo>
                <a:cubicBezTo>
                  <a:pt x="0" y="0"/>
                  <a:pt x="0" y="0"/>
                  <a:pt x="0" y="0"/>
                </a:cubicBezTo>
                <a:lnTo>
                  <a:pt x="103" y="0"/>
                </a:lnTo>
                <a:close/>
              </a:path>
            </a:pathLst>
          </a:custGeom>
          <a:solidFill>
            <a:schemeClr val="accent2"/>
          </a:solidFill>
          <a:ln w="19050">
            <a:solidFill>
              <a:schemeClr val="bg1"/>
            </a:solid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8202" name="Freeform 10"/>
          <p:cNvSpPr>
            <a:spLocks/>
          </p:cNvSpPr>
          <p:nvPr/>
        </p:nvSpPr>
        <p:spPr bwMode="auto">
          <a:xfrm>
            <a:off x="1959118" y="3678363"/>
            <a:ext cx="749975" cy="1852317"/>
          </a:xfrm>
          <a:custGeom>
            <a:avLst/>
            <a:gdLst/>
            <a:ahLst/>
            <a:cxnLst>
              <a:cxn ang="0">
                <a:pos x="162" y="400"/>
              </a:cxn>
              <a:cxn ang="0">
                <a:pos x="78" y="324"/>
              </a:cxn>
              <a:cxn ang="0">
                <a:pos x="3" y="318"/>
              </a:cxn>
              <a:cxn ang="0">
                <a:pos x="0" y="318"/>
              </a:cxn>
              <a:cxn ang="0">
                <a:pos x="0" y="266"/>
              </a:cxn>
              <a:cxn ang="0">
                <a:pos x="5" y="266"/>
              </a:cxn>
              <a:cxn ang="0">
                <a:pos x="21" y="271"/>
              </a:cxn>
              <a:cxn ang="0">
                <a:pos x="38" y="266"/>
              </a:cxn>
              <a:cxn ang="0">
                <a:pos x="42" y="262"/>
              </a:cxn>
              <a:cxn ang="0">
                <a:pos x="50" y="242"/>
              </a:cxn>
              <a:cxn ang="0">
                <a:pos x="42" y="221"/>
              </a:cxn>
              <a:cxn ang="0">
                <a:pos x="21" y="213"/>
              </a:cxn>
              <a:cxn ang="0">
                <a:pos x="1" y="221"/>
              </a:cxn>
              <a:cxn ang="0">
                <a:pos x="0" y="221"/>
              </a:cxn>
              <a:cxn ang="0">
                <a:pos x="0" y="163"/>
              </a:cxn>
              <a:cxn ang="0">
                <a:pos x="0" y="140"/>
              </a:cxn>
              <a:cxn ang="0">
                <a:pos x="1" y="140"/>
              </a:cxn>
              <a:cxn ang="0">
                <a:pos x="5" y="143"/>
              </a:cxn>
              <a:cxn ang="0">
                <a:pos x="21" y="149"/>
              </a:cxn>
              <a:cxn ang="0">
                <a:pos x="38" y="143"/>
              </a:cxn>
              <a:cxn ang="0">
                <a:pos x="42" y="140"/>
              </a:cxn>
              <a:cxn ang="0">
                <a:pos x="50" y="120"/>
              </a:cxn>
              <a:cxn ang="0">
                <a:pos x="42" y="99"/>
              </a:cxn>
              <a:cxn ang="0">
                <a:pos x="21" y="91"/>
              </a:cxn>
              <a:cxn ang="0">
                <a:pos x="1" y="99"/>
              </a:cxn>
              <a:cxn ang="0">
                <a:pos x="0" y="99"/>
              </a:cxn>
              <a:cxn ang="0">
                <a:pos x="0" y="53"/>
              </a:cxn>
              <a:cxn ang="0">
                <a:pos x="67" y="53"/>
              </a:cxn>
              <a:cxn ang="0">
                <a:pos x="63" y="50"/>
              </a:cxn>
              <a:cxn ang="0">
                <a:pos x="54" y="29"/>
              </a:cxn>
              <a:cxn ang="0">
                <a:pos x="63" y="9"/>
              </a:cxn>
              <a:cxn ang="0">
                <a:pos x="83" y="0"/>
              </a:cxn>
              <a:cxn ang="0">
                <a:pos x="104" y="9"/>
              </a:cxn>
              <a:cxn ang="0">
                <a:pos x="112" y="29"/>
              </a:cxn>
              <a:cxn ang="0">
                <a:pos x="104" y="50"/>
              </a:cxn>
              <a:cxn ang="0">
                <a:pos x="100" y="53"/>
              </a:cxn>
              <a:cxn ang="0">
                <a:pos x="162" y="53"/>
              </a:cxn>
              <a:cxn ang="0">
                <a:pos x="162" y="195"/>
              </a:cxn>
              <a:cxn ang="0">
                <a:pos x="147" y="190"/>
              </a:cxn>
              <a:cxn ang="0">
                <a:pos x="127" y="199"/>
              </a:cxn>
              <a:cxn ang="0">
                <a:pos x="127" y="199"/>
              </a:cxn>
              <a:cxn ang="0">
                <a:pos x="118" y="219"/>
              </a:cxn>
              <a:cxn ang="0">
                <a:pos x="127" y="240"/>
              </a:cxn>
              <a:cxn ang="0">
                <a:pos x="127" y="240"/>
              </a:cxn>
              <a:cxn ang="0">
                <a:pos x="131" y="243"/>
              </a:cxn>
              <a:cxn ang="0">
                <a:pos x="147" y="248"/>
              </a:cxn>
              <a:cxn ang="0">
                <a:pos x="162" y="244"/>
              </a:cxn>
              <a:cxn ang="0">
                <a:pos x="162" y="400"/>
              </a:cxn>
            </a:cxnLst>
            <a:rect l="0" t="0" r="r" b="b"/>
            <a:pathLst>
              <a:path w="162" h="400">
                <a:moveTo>
                  <a:pt x="162" y="400"/>
                </a:moveTo>
                <a:cubicBezTo>
                  <a:pt x="142" y="371"/>
                  <a:pt x="114" y="346"/>
                  <a:pt x="78" y="324"/>
                </a:cubicBezTo>
                <a:cubicBezTo>
                  <a:pt x="53" y="314"/>
                  <a:pt x="28" y="312"/>
                  <a:pt x="3" y="318"/>
                </a:cubicBezTo>
                <a:cubicBezTo>
                  <a:pt x="0" y="318"/>
                  <a:pt x="0" y="318"/>
                  <a:pt x="0" y="318"/>
                </a:cubicBezTo>
                <a:cubicBezTo>
                  <a:pt x="0" y="266"/>
                  <a:pt x="0" y="266"/>
                  <a:pt x="0" y="266"/>
                </a:cubicBezTo>
                <a:cubicBezTo>
                  <a:pt x="5" y="266"/>
                  <a:pt x="5" y="266"/>
                  <a:pt x="5" y="266"/>
                </a:cubicBezTo>
                <a:cubicBezTo>
                  <a:pt x="9" y="269"/>
                  <a:pt x="15" y="271"/>
                  <a:pt x="21" y="271"/>
                </a:cubicBezTo>
                <a:cubicBezTo>
                  <a:pt x="27" y="271"/>
                  <a:pt x="33" y="269"/>
                  <a:pt x="38" y="266"/>
                </a:cubicBezTo>
                <a:cubicBezTo>
                  <a:pt x="39" y="265"/>
                  <a:pt x="40" y="264"/>
                  <a:pt x="42" y="262"/>
                </a:cubicBezTo>
                <a:cubicBezTo>
                  <a:pt x="47" y="257"/>
                  <a:pt x="50" y="250"/>
                  <a:pt x="50" y="242"/>
                </a:cubicBezTo>
                <a:cubicBezTo>
                  <a:pt x="50" y="234"/>
                  <a:pt x="47" y="227"/>
                  <a:pt x="42" y="221"/>
                </a:cubicBezTo>
                <a:cubicBezTo>
                  <a:pt x="36" y="216"/>
                  <a:pt x="29" y="213"/>
                  <a:pt x="21" y="213"/>
                </a:cubicBezTo>
                <a:cubicBezTo>
                  <a:pt x="13" y="213"/>
                  <a:pt x="6" y="216"/>
                  <a:pt x="1" y="221"/>
                </a:cubicBezTo>
                <a:cubicBezTo>
                  <a:pt x="1" y="221"/>
                  <a:pt x="0" y="221"/>
                  <a:pt x="0" y="221"/>
                </a:cubicBezTo>
                <a:cubicBezTo>
                  <a:pt x="0" y="163"/>
                  <a:pt x="0" y="163"/>
                  <a:pt x="0" y="163"/>
                </a:cubicBezTo>
                <a:cubicBezTo>
                  <a:pt x="0" y="140"/>
                  <a:pt x="0" y="140"/>
                  <a:pt x="0" y="140"/>
                </a:cubicBezTo>
                <a:cubicBezTo>
                  <a:pt x="0" y="140"/>
                  <a:pt x="1" y="140"/>
                  <a:pt x="1" y="140"/>
                </a:cubicBezTo>
                <a:cubicBezTo>
                  <a:pt x="2" y="141"/>
                  <a:pt x="3" y="142"/>
                  <a:pt x="5" y="143"/>
                </a:cubicBezTo>
                <a:cubicBezTo>
                  <a:pt x="9" y="147"/>
                  <a:pt x="15" y="149"/>
                  <a:pt x="21" y="149"/>
                </a:cubicBezTo>
                <a:cubicBezTo>
                  <a:pt x="27" y="149"/>
                  <a:pt x="33" y="147"/>
                  <a:pt x="38" y="143"/>
                </a:cubicBezTo>
                <a:cubicBezTo>
                  <a:pt x="39" y="142"/>
                  <a:pt x="40" y="141"/>
                  <a:pt x="42" y="140"/>
                </a:cubicBezTo>
                <a:cubicBezTo>
                  <a:pt x="47" y="134"/>
                  <a:pt x="50" y="128"/>
                  <a:pt x="50" y="120"/>
                </a:cubicBezTo>
                <a:cubicBezTo>
                  <a:pt x="50" y="112"/>
                  <a:pt x="47" y="105"/>
                  <a:pt x="42" y="99"/>
                </a:cubicBezTo>
                <a:cubicBezTo>
                  <a:pt x="36" y="93"/>
                  <a:pt x="29" y="91"/>
                  <a:pt x="21" y="91"/>
                </a:cubicBezTo>
                <a:cubicBezTo>
                  <a:pt x="13" y="91"/>
                  <a:pt x="6" y="93"/>
                  <a:pt x="1" y="99"/>
                </a:cubicBezTo>
                <a:cubicBezTo>
                  <a:pt x="1" y="99"/>
                  <a:pt x="0" y="99"/>
                  <a:pt x="0" y="99"/>
                </a:cubicBezTo>
                <a:cubicBezTo>
                  <a:pt x="0" y="53"/>
                  <a:pt x="0" y="53"/>
                  <a:pt x="0" y="53"/>
                </a:cubicBezTo>
                <a:cubicBezTo>
                  <a:pt x="67" y="53"/>
                  <a:pt x="67" y="53"/>
                  <a:pt x="67" y="53"/>
                </a:cubicBezTo>
                <a:cubicBezTo>
                  <a:pt x="65" y="52"/>
                  <a:pt x="64" y="51"/>
                  <a:pt x="63" y="50"/>
                </a:cubicBezTo>
                <a:cubicBezTo>
                  <a:pt x="57" y="44"/>
                  <a:pt x="54" y="37"/>
                  <a:pt x="54" y="29"/>
                </a:cubicBezTo>
                <a:cubicBezTo>
                  <a:pt x="54" y="21"/>
                  <a:pt x="57" y="15"/>
                  <a:pt x="63" y="9"/>
                </a:cubicBezTo>
                <a:cubicBezTo>
                  <a:pt x="69" y="3"/>
                  <a:pt x="75" y="0"/>
                  <a:pt x="83" y="0"/>
                </a:cubicBezTo>
                <a:cubicBezTo>
                  <a:pt x="91" y="0"/>
                  <a:pt x="98" y="3"/>
                  <a:pt x="104" y="9"/>
                </a:cubicBezTo>
                <a:cubicBezTo>
                  <a:pt x="110" y="15"/>
                  <a:pt x="112" y="21"/>
                  <a:pt x="112" y="29"/>
                </a:cubicBezTo>
                <a:cubicBezTo>
                  <a:pt x="112" y="37"/>
                  <a:pt x="110" y="44"/>
                  <a:pt x="104" y="50"/>
                </a:cubicBezTo>
                <a:cubicBezTo>
                  <a:pt x="103" y="51"/>
                  <a:pt x="101" y="52"/>
                  <a:pt x="100" y="53"/>
                </a:cubicBezTo>
                <a:cubicBezTo>
                  <a:pt x="162" y="53"/>
                  <a:pt x="162" y="53"/>
                  <a:pt x="162" y="53"/>
                </a:cubicBezTo>
                <a:cubicBezTo>
                  <a:pt x="162" y="195"/>
                  <a:pt x="162" y="195"/>
                  <a:pt x="162" y="195"/>
                </a:cubicBezTo>
                <a:cubicBezTo>
                  <a:pt x="158" y="192"/>
                  <a:pt x="153" y="190"/>
                  <a:pt x="147" y="190"/>
                </a:cubicBezTo>
                <a:cubicBezTo>
                  <a:pt x="139" y="190"/>
                  <a:pt x="133" y="193"/>
                  <a:pt x="127" y="199"/>
                </a:cubicBezTo>
                <a:cubicBezTo>
                  <a:pt x="127" y="199"/>
                  <a:pt x="127" y="199"/>
                  <a:pt x="127" y="199"/>
                </a:cubicBezTo>
                <a:cubicBezTo>
                  <a:pt x="121" y="205"/>
                  <a:pt x="118" y="212"/>
                  <a:pt x="118" y="219"/>
                </a:cubicBezTo>
                <a:cubicBezTo>
                  <a:pt x="118" y="227"/>
                  <a:pt x="121" y="234"/>
                  <a:pt x="127" y="240"/>
                </a:cubicBezTo>
                <a:cubicBezTo>
                  <a:pt x="127" y="240"/>
                  <a:pt x="127" y="240"/>
                  <a:pt x="127" y="240"/>
                </a:cubicBezTo>
                <a:cubicBezTo>
                  <a:pt x="128" y="241"/>
                  <a:pt x="129" y="242"/>
                  <a:pt x="131" y="243"/>
                </a:cubicBezTo>
                <a:cubicBezTo>
                  <a:pt x="136" y="247"/>
                  <a:pt x="141" y="248"/>
                  <a:pt x="147" y="248"/>
                </a:cubicBezTo>
                <a:cubicBezTo>
                  <a:pt x="153" y="248"/>
                  <a:pt x="158" y="247"/>
                  <a:pt x="162" y="244"/>
                </a:cubicBezTo>
                <a:lnTo>
                  <a:pt x="162" y="400"/>
                </a:lnTo>
                <a:close/>
              </a:path>
            </a:pathLst>
          </a:custGeom>
          <a:solidFill>
            <a:schemeClr val="accent4"/>
          </a:solidFill>
          <a:ln w="19050">
            <a:solidFill>
              <a:schemeClr val="bg1"/>
            </a:solid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8203" name="Freeform 11"/>
          <p:cNvSpPr>
            <a:spLocks/>
          </p:cNvSpPr>
          <p:nvPr/>
        </p:nvSpPr>
        <p:spPr bwMode="auto">
          <a:xfrm>
            <a:off x="2506719" y="3678363"/>
            <a:ext cx="1309479" cy="1852317"/>
          </a:xfrm>
          <a:custGeom>
            <a:avLst/>
            <a:gdLst/>
            <a:ahLst/>
            <a:cxnLst>
              <a:cxn ang="0">
                <a:pos x="235" y="400"/>
              </a:cxn>
              <a:cxn ang="0">
                <a:pos x="44" y="400"/>
              </a:cxn>
              <a:cxn ang="0">
                <a:pos x="44" y="244"/>
              </a:cxn>
              <a:cxn ang="0">
                <a:pos x="29" y="248"/>
              </a:cxn>
              <a:cxn ang="0">
                <a:pos x="13" y="243"/>
              </a:cxn>
              <a:cxn ang="0">
                <a:pos x="9" y="240"/>
              </a:cxn>
              <a:cxn ang="0">
                <a:pos x="9" y="240"/>
              </a:cxn>
              <a:cxn ang="0">
                <a:pos x="0" y="219"/>
              </a:cxn>
              <a:cxn ang="0">
                <a:pos x="9" y="199"/>
              </a:cxn>
              <a:cxn ang="0">
                <a:pos x="9" y="199"/>
              </a:cxn>
              <a:cxn ang="0">
                <a:pos x="29" y="190"/>
              </a:cxn>
              <a:cxn ang="0">
                <a:pos x="44" y="195"/>
              </a:cxn>
              <a:cxn ang="0">
                <a:pos x="44" y="53"/>
              </a:cxn>
              <a:cxn ang="0">
                <a:pos x="129" y="53"/>
              </a:cxn>
              <a:cxn ang="0">
                <a:pos x="125" y="50"/>
              </a:cxn>
              <a:cxn ang="0">
                <a:pos x="117" y="29"/>
              </a:cxn>
              <a:cxn ang="0">
                <a:pos x="125" y="9"/>
              </a:cxn>
              <a:cxn ang="0">
                <a:pos x="146" y="0"/>
              </a:cxn>
              <a:cxn ang="0">
                <a:pos x="166" y="9"/>
              </a:cxn>
              <a:cxn ang="0">
                <a:pos x="175" y="29"/>
              </a:cxn>
              <a:cxn ang="0">
                <a:pos x="166" y="50"/>
              </a:cxn>
              <a:cxn ang="0">
                <a:pos x="162" y="53"/>
              </a:cxn>
              <a:cxn ang="0">
                <a:pos x="235" y="53"/>
              </a:cxn>
              <a:cxn ang="0">
                <a:pos x="235" y="82"/>
              </a:cxn>
              <a:cxn ang="0">
                <a:pos x="254" y="75"/>
              </a:cxn>
              <a:cxn ang="0">
                <a:pos x="274" y="83"/>
              </a:cxn>
              <a:cxn ang="0">
                <a:pos x="283" y="104"/>
              </a:cxn>
              <a:cxn ang="0">
                <a:pos x="274" y="124"/>
              </a:cxn>
              <a:cxn ang="0">
                <a:pos x="254" y="133"/>
              </a:cxn>
              <a:cxn ang="0">
                <a:pos x="235" y="126"/>
              </a:cxn>
              <a:cxn ang="0">
                <a:pos x="235" y="154"/>
              </a:cxn>
              <a:cxn ang="0">
                <a:pos x="235" y="196"/>
              </a:cxn>
              <a:cxn ang="0">
                <a:pos x="218" y="190"/>
              </a:cxn>
              <a:cxn ang="0">
                <a:pos x="197" y="199"/>
              </a:cxn>
              <a:cxn ang="0">
                <a:pos x="191" y="207"/>
              </a:cxn>
              <a:cxn ang="0">
                <a:pos x="189" y="219"/>
              </a:cxn>
              <a:cxn ang="0">
                <a:pos x="194" y="236"/>
              </a:cxn>
              <a:cxn ang="0">
                <a:pos x="197" y="240"/>
              </a:cxn>
              <a:cxn ang="0">
                <a:pos x="218" y="248"/>
              </a:cxn>
              <a:cxn ang="0">
                <a:pos x="235" y="243"/>
              </a:cxn>
              <a:cxn ang="0">
                <a:pos x="235" y="274"/>
              </a:cxn>
              <a:cxn ang="0">
                <a:pos x="235" y="317"/>
              </a:cxn>
              <a:cxn ang="0">
                <a:pos x="218" y="312"/>
              </a:cxn>
              <a:cxn ang="0">
                <a:pos x="210" y="313"/>
              </a:cxn>
              <a:cxn ang="0">
                <a:pos x="197" y="320"/>
              </a:cxn>
              <a:cxn ang="0">
                <a:pos x="189" y="341"/>
              </a:cxn>
              <a:cxn ang="0">
                <a:pos x="197" y="361"/>
              </a:cxn>
              <a:cxn ang="0">
                <a:pos x="215" y="370"/>
              </a:cxn>
              <a:cxn ang="0">
                <a:pos x="218" y="370"/>
              </a:cxn>
              <a:cxn ang="0">
                <a:pos x="235" y="364"/>
              </a:cxn>
              <a:cxn ang="0">
                <a:pos x="235" y="400"/>
              </a:cxn>
            </a:cxnLst>
            <a:rect l="0" t="0" r="r" b="b"/>
            <a:pathLst>
              <a:path w="283" h="400">
                <a:moveTo>
                  <a:pt x="235" y="400"/>
                </a:moveTo>
                <a:cubicBezTo>
                  <a:pt x="44" y="400"/>
                  <a:pt x="44" y="400"/>
                  <a:pt x="44" y="400"/>
                </a:cubicBezTo>
                <a:cubicBezTo>
                  <a:pt x="44" y="244"/>
                  <a:pt x="44" y="244"/>
                  <a:pt x="44" y="244"/>
                </a:cubicBezTo>
                <a:cubicBezTo>
                  <a:pt x="40" y="247"/>
                  <a:pt x="35" y="248"/>
                  <a:pt x="29" y="248"/>
                </a:cubicBezTo>
                <a:cubicBezTo>
                  <a:pt x="23" y="248"/>
                  <a:pt x="18" y="247"/>
                  <a:pt x="13" y="243"/>
                </a:cubicBezTo>
                <a:cubicBezTo>
                  <a:pt x="11" y="242"/>
                  <a:pt x="10" y="241"/>
                  <a:pt x="9" y="240"/>
                </a:cubicBezTo>
                <a:cubicBezTo>
                  <a:pt x="9" y="240"/>
                  <a:pt x="9" y="240"/>
                  <a:pt x="9" y="240"/>
                </a:cubicBezTo>
                <a:cubicBezTo>
                  <a:pt x="3" y="234"/>
                  <a:pt x="0" y="227"/>
                  <a:pt x="0" y="219"/>
                </a:cubicBezTo>
                <a:cubicBezTo>
                  <a:pt x="0" y="212"/>
                  <a:pt x="3" y="205"/>
                  <a:pt x="9" y="199"/>
                </a:cubicBezTo>
                <a:cubicBezTo>
                  <a:pt x="9" y="199"/>
                  <a:pt x="9" y="199"/>
                  <a:pt x="9" y="199"/>
                </a:cubicBezTo>
                <a:cubicBezTo>
                  <a:pt x="15" y="193"/>
                  <a:pt x="21" y="190"/>
                  <a:pt x="29" y="190"/>
                </a:cubicBezTo>
                <a:cubicBezTo>
                  <a:pt x="35" y="190"/>
                  <a:pt x="40" y="192"/>
                  <a:pt x="44" y="195"/>
                </a:cubicBezTo>
                <a:cubicBezTo>
                  <a:pt x="44" y="53"/>
                  <a:pt x="44" y="53"/>
                  <a:pt x="44" y="53"/>
                </a:cubicBezTo>
                <a:cubicBezTo>
                  <a:pt x="129" y="53"/>
                  <a:pt x="129" y="53"/>
                  <a:pt x="129" y="53"/>
                </a:cubicBezTo>
                <a:cubicBezTo>
                  <a:pt x="128" y="52"/>
                  <a:pt x="126" y="51"/>
                  <a:pt x="125" y="50"/>
                </a:cubicBezTo>
                <a:cubicBezTo>
                  <a:pt x="119" y="44"/>
                  <a:pt x="117" y="37"/>
                  <a:pt x="117" y="29"/>
                </a:cubicBezTo>
                <a:cubicBezTo>
                  <a:pt x="117" y="21"/>
                  <a:pt x="119" y="15"/>
                  <a:pt x="125" y="9"/>
                </a:cubicBezTo>
                <a:cubicBezTo>
                  <a:pt x="131" y="3"/>
                  <a:pt x="138" y="0"/>
                  <a:pt x="146" y="0"/>
                </a:cubicBezTo>
                <a:cubicBezTo>
                  <a:pt x="154" y="0"/>
                  <a:pt x="160" y="3"/>
                  <a:pt x="166" y="9"/>
                </a:cubicBezTo>
                <a:cubicBezTo>
                  <a:pt x="172" y="15"/>
                  <a:pt x="175" y="21"/>
                  <a:pt x="175" y="29"/>
                </a:cubicBezTo>
                <a:cubicBezTo>
                  <a:pt x="175" y="37"/>
                  <a:pt x="172" y="44"/>
                  <a:pt x="166" y="50"/>
                </a:cubicBezTo>
                <a:cubicBezTo>
                  <a:pt x="165" y="51"/>
                  <a:pt x="163" y="52"/>
                  <a:pt x="162" y="53"/>
                </a:cubicBezTo>
                <a:cubicBezTo>
                  <a:pt x="235" y="53"/>
                  <a:pt x="235" y="53"/>
                  <a:pt x="235" y="53"/>
                </a:cubicBezTo>
                <a:cubicBezTo>
                  <a:pt x="235" y="82"/>
                  <a:pt x="235" y="82"/>
                  <a:pt x="235" y="82"/>
                </a:cubicBezTo>
                <a:cubicBezTo>
                  <a:pt x="240" y="77"/>
                  <a:pt x="247" y="75"/>
                  <a:pt x="254" y="75"/>
                </a:cubicBezTo>
                <a:cubicBezTo>
                  <a:pt x="262" y="75"/>
                  <a:pt x="269" y="78"/>
                  <a:pt x="274" y="83"/>
                </a:cubicBezTo>
                <a:cubicBezTo>
                  <a:pt x="280" y="89"/>
                  <a:pt x="283" y="96"/>
                  <a:pt x="283" y="104"/>
                </a:cubicBezTo>
                <a:cubicBezTo>
                  <a:pt x="283" y="112"/>
                  <a:pt x="280" y="119"/>
                  <a:pt x="274" y="124"/>
                </a:cubicBezTo>
                <a:cubicBezTo>
                  <a:pt x="269" y="130"/>
                  <a:pt x="262" y="133"/>
                  <a:pt x="254" y="133"/>
                </a:cubicBezTo>
                <a:cubicBezTo>
                  <a:pt x="247" y="133"/>
                  <a:pt x="240" y="130"/>
                  <a:pt x="235" y="126"/>
                </a:cubicBezTo>
                <a:cubicBezTo>
                  <a:pt x="235" y="154"/>
                  <a:pt x="235" y="154"/>
                  <a:pt x="235" y="154"/>
                </a:cubicBezTo>
                <a:cubicBezTo>
                  <a:pt x="235" y="196"/>
                  <a:pt x="235" y="196"/>
                  <a:pt x="235" y="196"/>
                </a:cubicBezTo>
                <a:cubicBezTo>
                  <a:pt x="230" y="192"/>
                  <a:pt x="224" y="190"/>
                  <a:pt x="218" y="190"/>
                </a:cubicBezTo>
                <a:cubicBezTo>
                  <a:pt x="210" y="190"/>
                  <a:pt x="203" y="193"/>
                  <a:pt x="197" y="199"/>
                </a:cubicBezTo>
                <a:cubicBezTo>
                  <a:pt x="195" y="201"/>
                  <a:pt x="193" y="204"/>
                  <a:pt x="191" y="207"/>
                </a:cubicBezTo>
                <a:cubicBezTo>
                  <a:pt x="190" y="211"/>
                  <a:pt x="189" y="215"/>
                  <a:pt x="189" y="219"/>
                </a:cubicBezTo>
                <a:cubicBezTo>
                  <a:pt x="189" y="226"/>
                  <a:pt x="191" y="231"/>
                  <a:pt x="194" y="236"/>
                </a:cubicBezTo>
                <a:cubicBezTo>
                  <a:pt x="195" y="237"/>
                  <a:pt x="196" y="239"/>
                  <a:pt x="197" y="240"/>
                </a:cubicBezTo>
                <a:cubicBezTo>
                  <a:pt x="203" y="246"/>
                  <a:pt x="210" y="248"/>
                  <a:pt x="218" y="248"/>
                </a:cubicBezTo>
                <a:cubicBezTo>
                  <a:pt x="224" y="248"/>
                  <a:pt x="230" y="247"/>
                  <a:pt x="235" y="243"/>
                </a:cubicBezTo>
                <a:cubicBezTo>
                  <a:pt x="235" y="274"/>
                  <a:pt x="235" y="274"/>
                  <a:pt x="235" y="274"/>
                </a:cubicBezTo>
                <a:cubicBezTo>
                  <a:pt x="235" y="317"/>
                  <a:pt x="235" y="317"/>
                  <a:pt x="235" y="317"/>
                </a:cubicBezTo>
                <a:cubicBezTo>
                  <a:pt x="230" y="313"/>
                  <a:pt x="224" y="312"/>
                  <a:pt x="218" y="312"/>
                </a:cubicBezTo>
                <a:cubicBezTo>
                  <a:pt x="215" y="312"/>
                  <a:pt x="213" y="312"/>
                  <a:pt x="210" y="313"/>
                </a:cubicBezTo>
                <a:cubicBezTo>
                  <a:pt x="205" y="314"/>
                  <a:pt x="201" y="316"/>
                  <a:pt x="197" y="320"/>
                </a:cubicBezTo>
                <a:cubicBezTo>
                  <a:pt x="192" y="326"/>
                  <a:pt x="189" y="333"/>
                  <a:pt x="189" y="341"/>
                </a:cubicBezTo>
                <a:cubicBezTo>
                  <a:pt x="189" y="349"/>
                  <a:pt x="192" y="355"/>
                  <a:pt x="197" y="361"/>
                </a:cubicBezTo>
                <a:cubicBezTo>
                  <a:pt x="202" y="366"/>
                  <a:pt x="208" y="369"/>
                  <a:pt x="215" y="370"/>
                </a:cubicBezTo>
                <a:cubicBezTo>
                  <a:pt x="216" y="370"/>
                  <a:pt x="217" y="370"/>
                  <a:pt x="218" y="370"/>
                </a:cubicBezTo>
                <a:cubicBezTo>
                  <a:pt x="224" y="370"/>
                  <a:pt x="230" y="368"/>
                  <a:pt x="235" y="364"/>
                </a:cubicBezTo>
                <a:lnTo>
                  <a:pt x="235" y="400"/>
                </a:lnTo>
                <a:close/>
              </a:path>
            </a:pathLst>
          </a:custGeom>
          <a:solidFill>
            <a:schemeClr val="accent1">
              <a:lumMod val="60000"/>
              <a:lumOff val="40000"/>
            </a:schemeClr>
          </a:solidFill>
          <a:ln w="19050">
            <a:solidFill>
              <a:schemeClr val="bg1"/>
            </a:solid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8204" name="Freeform 12"/>
          <p:cNvSpPr>
            <a:spLocks/>
          </p:cNvSpPr>
          <p:nvPr/>
        </p:nvSpPr>
        <p:spPr bwMode="auto">
          <a:xfrm>
            <a:off x="3380499" y="4392625"/>
            <a:ext cx="1561852" cy="573791"/>
          </a:xfrm>
          <a:custGeom>
            <a:avLst/>
            <a:gdLst/>
            <a:ahLst/>
            <a:cxnLst>
              <a:cxn ang="0">
                <a:pos x="292" y="2"/>
              </a:cxn>
              <a:cxn ang="0">
                <a:pos x="319" y="18"/>
              </a:cxn>
              <a:cxn ang="0">
                <a:pos x="337" y="62"/>
              </a:cxn>
              <a:cxn ang="0">
                <a:pos x="319" y="105"/>
              </a:cxn>
              <a:cxn ang="0">
                <a:pos x="276" y="124"/>
              </a:cxn>
              <a:cxn ang="0">
                <a:pos x="260" y="124"/>
              </a:cxn>
              <a:cxn ang="0">
                <a:pos x="237" y="120"/>
              </a:cxn>
              <a:cxn ang="0">
                <a:pos x="145" y="120"/>
              </a:cxn>
              <a:cxn ang="0">
                <a:pos x="150" y="103"/>
              </a:cxn>
              <a:cxn ang="0">
                <a:pos x="141" y="83"/>
              </a:cxn>
              <a:cxn ang="0">
                <a:pos x="121" y="74"/>
              </a:cxn>
              <a:cxn ang="0">
                <a:pos x="100" y="83"/>
              </a:cxn>
              <a:cxn ang="0">
                <a:pos x="92" y="103"/>
              </a:cxn>
              <a:cxn ang="0">
                <a:pos x="97" y="120"/>
              </a:cxn>
              <a:cxn ang="0">
                <a:pos x="46" y="120"/>
              </a:cxn>
              <a:cxn ang="0">
                <a:pos x="46" y="89"/>
              </a:cxn>
              <a:cxn ang="0">
                <a:pos x="29" y="94"/>
              </a:cxn>
              <a:cxn ang="0">
                <a:pos x="8" y="86"/>
              </a:cxn>
              <a:cxn ang="0">
                <a:pos x="5" y="82"/>
              </a:cxn>
              <a:cxn ang="0">
                <a:pos x="0" y="65"/>
              </a:cxn>
              <a:cxn ang="0">
                <a:pos x="2" y="53"/>
              </a:cxn>
              <a:cxn ang="0">
                <a:pos x="8" y="45"/>
              </a:cxn>
              <a:cxn ang="0">
                <a:pos x="29" y="36"/>
              </a:cxn>
              <a:cxn ang="0">
                <a:pos x="46" y="42"/>
              </a:cxn>
              <a:cxn ang="0">
                <a:pos x="46" y="0"/>
              </a:cxn>
              <a:cxn ang="0">
                <a:pos x="52" y="0"/>
              </a:cxn>
              <a:cxn ang="0">
                <a:pos x="52" y="1"/>
              </a:cxn>
              <a:cxn ang="0">
                <a:pos x="54" y="1"/>
              </a:cxn>
              <a:cxn ang="0">
                <a:pos x="62" y="0"/>
              </a:cxn>
              <a:cxn ang="0">
                <a:pos x="189" y="0"/>
              </a:cxn>
              <a:cxn ang="0">
                <a:pos x="181" y="20"/>
              </a:cxn>
              <a:cxn ang="0">
                <a:pos x="189" y="40"/>
              </a:cxn>
              <a:cxn ang="0">
                <a:pos x="210" y="49"/>
              </a:cxn>
              <a:cxn ang="0">
                <a:pos x="230" y="40"/>
              </a:cxn>
              <a:cxn ang="0">
                <a:pos x="239" y="20"/>
              </a:cxn>
              <a:cxn ang="0">
                <a:pos x="231" y="0"/>
              </a:cxn>
              <a:cxn ang="0">
                <a:pos x="276" y="0"/>
              </a:cxn>
              <a:cxn ang="0">
                <a:pos x="292" y="2"/>
              </a:cxn>
            </a:cxnLst>
            <a:rect l="0" t="0" r="r" b="b"/>
            <a:pathLst>
              <a:path w="337" h="124">
                <a:moveTo>
                  <a:pt x="292" y="2"/>
                </a:moveTo>
                <a:cubicBezTo>
                  <a:pt x="302" y="5"/>
                  <a:pt x="311" y="10"/>
                  <a:pt x="319" y="18"/>
                </a:cubicBezTo>
                <a:cubicBezTo>
                  <a:pt x="331" y="31"/>
                  <a:pt x="337" y="45"/>
                  <a:pt x="337" y="62"/>
                </a:cubicBezTo>
                <a:cubicBezTo>
                  <a:pt x="337" y="79"/>
                  <a:pt x="331" y="93"/>
                  <a:pt x="319" y="105"/>
                </a:cubicBezTo>
                <a:cubicBezTo>
                  <a:pt x="307" y="118"/>
                  <a:pt x="293" y="124"/>
                  <a:pt x="276" y="124"/>
                </a:cubicBezTo>
                <a:cubicBezTo>
                  <a:pt x="260" y="124"/>
                  <a:pt x="260" y="124"/>
                  <a:pt x="260" y="124"/>
                </a:cubicBezTo>
                <a:cubicBezTo>
                  <a:pt x="253" y="121"/>
                  <a:pt x="245" y="120"/>
                  <a:pt x="237" y="120"/>
                </a:cubicBezTo>
                <a:cubicBezTo>
                  <a:pt x="145" y="120"/>
                  <a:pt x="145" y="120"/>
                  <a:pt x="145" y="120"/>
                </a:cubicBezTo>
                <a:cubicBezTo>
                  <a:pt x="148" y="115"/>
                  <a:pt x="150" y="109"/>
                  <a:pt x="150" y="103"/>
                </a:cubicBezTo>
                <a:cubicBezTo>
                  <a:pt x="150" y="95"/>
                  <a:pt x="147" y="89"/>
                  <a:pt x="141" y="83"/>
                </a:cubicBezTo>
                <a:cubicBezTo>
                  <a:pt x="136" y="77"/>
                  <a:pt x="129" y="74"/>
                  <a:pt x="121" y="74"/>
                </a:cubicBezTo>
                <a:cubicBezTo>
                  <a:pt x="113" y="74"/>
                  <a:pt x="106" y="77"/>
                  <a:pt x="100" y="83"/>
                </a:cubicBezTo>
                <a:cubicBezTo>
                  <a:pt x="95" y="89"/>
                  <a:pt x="92" y="95"/>
                  <a:pt x="92" y="103"/>
                </a:cubicBezTo>
                <a:cubicBezTo>
                  <a:pt x="92" y="109"/>
                  <a:pt x="94" y="115"/>
                  <a:pt x="97" y="120"/>
                </a:cubicBezTo>
                <a:cubicBezTo>
                  <a:pt x="46" y="120"/>
                  <a:pt x="46" y="120"/>
                  <a:pt x="46" y="120"/>
                </a:cubicBezTo>
                <a:cubicBezTo>
                  <a:pt x="46" y="89"/>
                  <a:pt x="46" y="89"/>
                  <a:pt x="46" y="89"/>
                </a:cubicBezTo>
                <a:cubicBezTo>
                  <a:pt x="41" y="93"/>
                  <a:pt x="35" y="94"/>
                  <a:pt x="29" y="94"/>
                </a:cubicBezTo>
                <a:cubicBezTo>
                  <a:pt x="21" y="94"/>
                  <a:pt x="14" y="92"/>
                  <a:pt x="8" y="86"/>
                </a:cubicBezTo>
                <a:cubicBezTo>
                  <a:pt x="7" y="85"/>
                  <a:pt x="6" y="83"/>
                  <a:pt x="5" y="82"/>
                </a:cubicBezTo>
                <a:cubicBezTo>
                  <a:pt x="2" y="77"/>
                  <a:pt x="0" y="72"/>
                  <a:pt x="0" y="65"/>
                </a:cubicBezTo>
                <a:cubicBezTo>
                  <a:pt x="0" y="61"/>
                  <a:pt x="1" y="57"/>
                  <a:pt x="2" y="53"/>
                </a:cubicBezTo>
                <a:cubicBezTo>
                  <a:pt x="4" y="50"/>
                  <a:pt x="6" y="47"/>
                  <a:pt x="8" y="45"/>
                </a:cubicBezTo>
                <a:cubicBezTo>
                  <a:pt x="14" y="39"/>
                  <a:pt x="21" y="36"/>
                  <a:pt x="29" y="36"/>
                </a:cubicBezTo>
                <a:cubicBezTo>
                  <a:pt x="35" y="36"/>
                  <a:pt x="41" y="38"/>
                  <a:pt x="46" y="42"/>
                </a:cubicBezTo>
                <a:cubicBezTo>
                  <a:pt x="46" y="0"/>
                  <a:pt x="46" y="0"/>
                  <a:pt x="46" y="0"/>
                </a:cubicBezTo>
                <a:cubicBezTo>
                  <a:pt x="52" y="0"/>
                  <a:pt x="52" y="0"/>
                  <a:pt x="52" y="0"/>
                </a:cubicBezTo>
                <a:cubicBezTo>
                  <a:pt x="52" y="1"/>
                  <a:pt x="52" y="1"/>
                  <a:pt x="52" y="1"/>
                </a:cubicBezTo>
                <a:cubicBezTo>
                  <a:pt x="53" y="1"/>
                  <a:pt x="54" y="1"/>
                  <a:pt x="54" y="1"/>
                </a:cubicBezTo>
                <a:cubicBezTo>
                  <a:pt x="57" y="1"/>
                  <a:pt x="60" y="0"/>
                  <a:pt x="62" y="0"/>
                </a:cubicBezTo>
                <a:cubicBezTo>
                  <a:pt x="189" y="0"/>
                  <a:pt x="189" y="0"/>
                  <a:pt x="189" y="0"/>
                </a:cubicBezTo>
                <a:cubicBezTo>
                  <a:pt x="184" y="6"/>
                  <a:pt x="181" y="12"/>
                  <a:pt x="181" y="20"/>
                </a:cubicBezTo>
                <a:cubicBezTo>
                  <a:pt x="181" y="28"/>
                  <a:pt x="184" y="35"/>
                  <a:pt x="189" y="40"/>
                </a:cubicBezTo>
                <a:cubicBezTo>
                  <a:pt x="195" y="46"/>
                  <a:pt x="202" y="49"/>
                  <a:pt x="210" y="49"/>
                </a:cubicBezTo>
                <a:cubicBezTo>
                  <a:pt x="218" y="49"/>
                  <a:pt x="225" y="46"/>
                  <a:pt x="230" y="40"/>
                </a:cubicBezTo>
                <a:cubicBezTo>
                  <a:pt x="236" y="35"/>
                  <a:pt x="239" y="28"/>
                  <a:pt x="239" y="20"/>
                </a:cubicBezTo>
                <a:cubicBezTo>
                  <a:pt x="239" y="12"/>
                  <a:pt x="236" y="6"/>
                  <a:pt x="231" y="0"/>
                </a:cubicBezTo>
                <a:cubicBezTo>
                  <a:pt x="276" y="0"/>
                  <a:pt x="276" y="0"/>
                  <a:pt x="276" y="0"/>
                </a:cubicBezTo>
                <a:cubicBezTo>
                  <a:pt x="281" y="0"/>
                  <a:pt x="287" y="1"/>
                  <a:pt x="292" y="2"/>
                </a:cubicBezTo>
                <a:close/>
              </a:path>
            </a:pathLst>
          </a:custGeom>
          <a:solidFill>
            <a:schemeClr val="accent2"/>
          </a:solidFill>
          <a:ln w="19050">
            <a:solidFill>
              <a:schemeClr val="bg1"/>
            </a:solid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8205" name="Freeform 13"/>
          <p:cNvSpPr>
            <a:spLocks/>
          </p:cNvSpPr>
          <p:nvPr/>
        </p:nvSpPr>
        <p:spPr bwMode="auto">
          <a:xfrm>
            <a:off x="3594777" y="3623602"/>
            <a:ext cx="1416619" cy="995204"/>
          </a:xfrm>
          <a:custGeom>
            <a:avLst/>
            <a:gdLst/>
            <a:ahLst/>
            <a:cxnLst>
              <a:cxn ang="0">
                <a:pos x="0" y="166"/>
              </a:cxn>
              <a:cxn ang="0">
                <a:pos x="0" y="138"/>
              </a:cxn>
              <a:cxn ang="0">
                <a:pos x="19" y="145"/>
              </a:cxn>
              <a:cxn ang="0">
                <a:pos x="39" y="136"/>
              </a:cxn>
              <a:cxn ang="0">
                <a:pos x="48" y="116"/>
              </a:cxn>
              <a:cxn ang="0">
                <a:pos x="39" y="95"/>
              </a:cxn>
              <a:cxn ang="0">
                <a:pos x="19" y="87"/>
              </a:cxn>
              <a:cxn ang="0">
                <a:pos x="0" y="94"/>
              </a:cxn>
              <a:cxn ang="0">
                <a:pos x="0" y="65"/>
              </a:cxn>
              <a:cxn ang="0">
                <a:pos x="19" y="65"/>
              </a:cxn>
              <a:cxn ang="0">
                <a:pos x="19" y="48"/>
              </a:cxn>
              <a:cxn ang="0">
                <a:pos x="22" y="48"/>
              </a:cxn>
              <a:cxn ang="0">
                <a:pos x="182" y="48"/>
              </a:cxn>
              <a:cxn ang="0">
                <a:pos x="175" y="29"/>
              </a:cxn>
              <a:cxn ang="0">
                <a:pos x="184" y="9"/>
              </a:cxn>
              <a:cxn ang="0">
                <a:pos x="204" y="0"/>
              </a:cxn>
              <a:cxn ang="0">
                <a:pos x="225" y="9"/>
              </a:cxn>
              <a:cxn ang="0">
                <a:pos x="233" y="29"/>
              </a:cxn>
              <a:cxn ang="0">
                <a:pos x="226" y="48"/>
              </a:cxn>
              <a:cxn ang="0">
                <a:pos x="246" y="48"/>
              </a:cxn>
              <a:cxn ang="0">
                <a:pos x="262" y="50"/>
              </a:cxn>
              <a:cxn ang="0">
                <a:pos x="288" y="65"/>
              </a:cxn>
              <a:cxn ang="0">
                <a:pos x="289" y="66"/>
              </a:cxn>
              <a:cxn ang="0">
                <a:pos x="306" y="108"/>
              </a:cxn>
              <a:cxn ang="0">
                <a:pos x="306" y="108"/>
              </a:cxn>
              <a:cxn ang="0">
                <a:pos x="289" y="151"/>
              </a:cxn>
              <a:cxn ang="0">
                <a:pos x="246" y="168"/>
              </a:cxn>
              <a:cxn ang="0">
                <a:pos x="246" y="168"/>
              </a:cxn>
              <a:cxn ang="0">
                <a:pos x="230" y="166"/>
              </a:cxn>
              <a:cxn ang="0">
                <a:pos x="185" y="166"/>
              </a:cxn>
              <a:cxn ang="0">
                <a:pos x="193" y="186"/>
              </a:cxn>
              <a:cxn ang="0">
                <a:pos x="184" y="206"/>
              </a:cxn>
              <a:cxn ang="0">
                <a:pos x="164" y="215"/>
              </a:cxn>
              <a:cxn ang="0">
                <a:pos x="143" y="206"/>
              </a:cxn>
              <a:cxn ang="0">
                <a:pos x="135" y="186"/>
              </a:cxn>
              <a:cxn ang="0">
                <a:pos x="143" y="166"/>
              </a:cxn>
              <a:cxn ang="0">
                <a:pos x="16" y="166"/>
              </a:cxn>
              <a:cxn ang="0">
                <a:pos x="8" y="167"/>
              </a:cxn>
              <a:cxn ang="0">
                <a:pos x="6" y="167"/>
              </a:cxn>
              <a:cxn ang="0">
                <a:pos x="6" y="166"/>
              </a:cxn>
              <a:cxn ang="0">
                <a:pos x="0" y="166"/>
              </a:cxn>
            </a:cxnLst>
            <a:rect l="0" t="0" r="r" b="b"/>
            <a:pathLst>
              <a:path w="306" h="215">
                <a:moveTo>
                  <a:pt x="0" y="166"/>
                </a:moveTo>
                <a:cubicBezTo>
                  <a:pt x="0" y="138"/>
                  <a:pt x="0" y="138"/>
                  <a:pt x="0" y="138"/>
                </a:cubicBezTo>
                <a:cubicBezTo>
                  <a:pt x="5" y="142"/>
                  <a:pt x="12" y="145"/>
                  <a:pt x="19" y="145"/>
                </a:cubicBezTo>
                <a:cubicBezTo>
                  <a:pt x="27" y="145"/>
                  <a:pt x="34" y="142"/>
                  <a:pt x="39" y="136"/>
                </a:cubicBezTo>
                <a:cubicBezTo>
                  <a:pt x="45" y="131"/>
                  <a:pt x="48" y="124"/>
                  <a:pt x="48" y="116"/>
                </a:cubicBezTo>
                <a:cubicBezTo>
                  <a:pt x="48" y="108"/>
                  <a:pt x="45" y="101"/>
                  <a:pt x="39" y="95"/>
                </a:cubicBezTo>
                <a:cubicBezTo>
                  <a:pt x="34" y="90"/>
                  <a:pt x="27" y="87"/>
                  <a:pt x="19" y="87"/>
                </a:cubicBezTo>
                <a:cubicBezTo>
                  <a:pt x="12" y="87"/>
                  <a:pt x="5" y="89"/>
                  <a:pt x="0" y="94"/>
                </a:cubicBezTo>
                <a:cubicBezTo>
                  <a:pt x="0" y="65"/>
                  <a:pt x="0" y="65"/>
                  <a:pt x="0" y="65"/>
                </a:cubicBezTo>
                <a:cubicBezTo>
                  <a:pt x="19" y="65"/>
                  <a:pt x="19" y="65"/>
                  <a:pt x="19" y="65"/>
                </a:cubicBezTo>
                <a:cubicBezTo>
                  <a:pt x="19" y="48"/>
                  <a:pt x="19" y="48"/>
                  <a:pt x="19" y="48"/>
                </a:cubicBezTo>
                <a:cubicBezTo>
                  <a:pt x="20" y="48"/>
                  <a:pt x="21" y="48"/>
                  <a:pt x="22" y="48"/>
                </a:cubicBezTo>
                <a:cubicBezTo>
                  <a:pt x="182" y="48"/>
                  <a:pt x="182" y="48"/>
                  <a:pt x="182" y="48"/>
                </a:cubicBezTo>
                <a:cubicBezTo>
                  <a:pt x="178" y="43"/>
                  <a:pt x="175" y="37"/>
                  <a:pt x="175" y="29"/>
                </a:cubicBezTo>
                <a:cubicBezTo>
                  <a:pt x="175" y="21"/>
                  <a:pt x="178" y="15"/>
                  <a:pt x="184" y="9"/>
                </a:cubicBezTo>
                <a:cubicBezTo>
                  <a:pt x="189" y="3"/>
                  <a:pt x="196" y="0"/>
                  <a:pt x="204" y="0"/>
                </a:cubicBezTo>
                <a:cubicBezTo>
                  <a:pt x="212" y="0"/>
                  <a:pt x="219" y="3"/>
                  <a:pt x="225" y="9"/>
                </a:cubicBezTo>
                <a:cubicBezTo>
                  <a:pt x="230" y="15"/>
                  <a:pt x="233" y="21"/>
                  <a:pt x="233" y="29"/>
                </a:cubicBezTo>
                <a:cubicBezTo>
                  <a:pt x="233" y="37"/>
                  <a:pt x="231" y="43"/>
                  <a:pt x="226" y="48"/>
                </a:cubicBezTo>
                <a:cubicBezTo>
                  <a:pt x="246" y="48"/>
                  <a:pt x="246" y="48"/>
                  <a:pt x="246" y="48"/>
                </a:cubicBezTo>
                <a:cubicBezTo>
                  <a:pt x="252" y="48"/>
                  <a:pt x="257" y="49"/>
                  <a:pt x="262" y="50"/>
                </a:cubicBezTo>
                <a:cubicBezTo>
                  <a:pt x="272" y="53"/>
                  <a:pt x="280" y="58"/>
                  <a:pt x="288" y="65"/>
                </a:cubicBezTo>
                <a:cubicBezTo>
                  <a:pt x="288" y="65"/>
                  <a:pt x="289" y="66"/>
                  <a:pt x="289" y="66"/>
                </a:cubicBezTo>
                <a:cubicBezTo>
                  <a:pt x="301" y="78"/>
                  <a:pt x="306" y="92"/>
                  <a:pt x="306" y="108"/>
                </a:cubicBezTo>
                <a:cubicBezTo>
                  <a:pt x="306" y="108"/>
                  <a:pt x="306" y="108"/>
                  <a:pt x="306" y="108"/>
                </a:cubicBezTo>
                <a:cubicBezTo>
                  <a:pt x="306" y="125"/>
                  <a:pt x="301" y="139"/>
                  <a:pt x="289" y="151"/>
                </a:cubicBezTo>
                <a:cubicBezTo>
                  <a:pt x="277" y="163"/>
                  <a:pt x="263" y="168"/>
                  <a:pt x="246" y="168"/>
                </a:cubicBezTo>
                <a:cubicBezTo>
                  <a:pt x="246" y="168"/>
                  <a:pt x="246" y="168"/>
                  <a:pt x="246" y="168"/>
                </a:cubicBezTo>
                <a:cubicBezTo>
                  <a:pt x="241" y="167"/>
                  <a:pt x="235" y="166"/>
                  <a:pt x="230" y="166"/>
                </a:cubicBezTo>
                <a:cubicBezTo>
                  <a:pt x="185" y="166"/>
                  <a:pt x="185" y="166"/>
                  <a:pt x="185" y="166"/>
                </a:cubicBezTo>
                <a:cubicBezTo>
                  <a:pt x="190" y="172"/>
                  <a:pt x="193" y="178"/>
                  <a:pt x="193" y="186"/>
                </a:cubicBezTo>
                <a:cubicBezTo>
                  <a:pt x="193" y="194"/>
                  <a:pt x="190" y="201"/>
                  <a:pt x="184" y="206"/>
                </a:cubicBezTo>
                <a:cubicBezTo>
                  <a:pt x="179" y="212"/>
                  <a:pt x="172" y="215"/>
                  <a:pt x="164" y="215"/>
                </a:cubicBezTo>
                <a:cubicBezTo>
                  <a:pt x="156" y="215"/>
                  <a:pt x="149" y="212"/>
                  <a:pt x="143" y="206"/>
                </a:cubicBezTo>
                <a:cubicBezTo>
                  <a:pt x="138" y="201"/>
                  <a:pt x="135" y="194"/>
                  <a:pt x="135" y="186"/>
                </a:cubicBezTo>
                <a:cubicBezTo>
                  <a:pt x="135" y="178"/>
                  <a:pt x="138" y="172"/>
                  <a:pt x="143" y="166"/>
                </a:cubicBezTo>
                <a:cubicBezTo>
                  <a:pt x="16" y="166"/>
                  <a:pt x="16" y="166"/>
                  <a:pt x="16" y="166"/>
                </a:cubicBezTo>
                <a:cubicBezTo>
                  <a:pt x="14" y="166"/>
                  <a:pt x="11" y="167"/>
                  <a:pt x="8" y="167"/>
                </a:cubicBezTo>
                <a:cubicBezTo>
                  <a:pt x="8" y="167"/>
                  <a:pt x="7" y="167"/>
                  <a:pt x="6" y="167"/>
                </a:cubicBezTo>
                <a:cubicBezTo>
                  <a:pt x="6" y="166"/>
                  <a:pt x="6" y="166"/>
                  <a:pt x="6" y="166"/>
                </a:cubicBezTo>
                <a:lnTo>
                  <a:pt x="0" y="166"/>
                </a:lnTo>
                <a:close/>
              </a:path>
            </a:pathLst>
          </a:custGeom>
          <a:solidFill>
            <a:schemeClr val="accent3"/>
          </a:solidFill>
          <a:ln w="19050">
            <a:solidFill>
              <a:schemeClr val="bg1"/>
            </a:solid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8206" name="Freeform 14"/>
          <p:cNvSpPr>
            <a:spLocks/>
          </p:cNvSpPr>
          <p:nvPr/>
        </p:nvSpPr>
        <p:spPr bwMode="auto">
          <a:xfrm>
            <a:off x="3547160" y="3252186"/>
            <a:ext cx="1459475" cy="602361"/>
          </a:xfrm>
          <a:custGeom>
            <a:avLst/>
            <a:gdLst/>
            <a:ahLst/>
            <a:cxnLst>
              <a:cxn ang="0">
                <a:pos x="272" y="130"/>
              </a:cxn>
              <a:cxn ang="0">
                <a:pos x="256" y="128"/>
              </a:cxn>
              <a:cxn ang="0">
                <a:pos x="236" y="128"/>
              </a:cxn>
              <a:cxn ang="0">
                <a:pos x="243" y="109"/>
              </a:cxn>
              <a:cxn ang="0">
                <a:pos x="235" y="89"/>
              </a:cxn>
              <a:cxn ang="0">
                <a:pos x="214" y="80"/>
              </a:cxn>
              <a:cxn ang="0">
                <a:pos x="194" y="89"/>
              </a:cxn>
              <a:cxn ang="0">
                <a:pos x="185" y="109"/>
              </a:cxn>
              <a:cxn ang="0">
                <a:pos x="192" y="128"/>
              </a:cxn>
              <a:cxn ang="0">
                <a:pos x="32" y="128"/>
              </a:cxn>
              <a:cxn ang="0">
                <a:pos x="29" y="128"/>
              </a:cxn>
              <a:cxn ang="0">
                <a:pos x="29" y="97"/>
              </a:cxn>
              <a:cxn ang="0">
                <a:pos x="10" y="90"/>
              </a:cxn>
              <a:cxn ang="0">
                <a:pos x="8" y="89"/>
              </a:cxn>
              <a:cxn ang="0">
                <a:pos x="0" y="68"/>
              </a:cxn>
              <a:cxn ang="0">
                <a:pos x="8" y="48"/>
              </a:cxn>
              <a:cxn ang="0">
                <a:pos x="10" y="46"/>
              </a:cxn>
              <a:cxn ang="0">
                <a:pos x="29" y="39"/>
              </a:cxn>
              <a:cxn ang="0">
                <a:pos x="29" y="0"/>
              </a:cxn>
              <a:cxn ang="0">
                <a:pos x="248" y="0"/>
              </a:cxn>
              <a:cxn ang="0">
                <a:pos x="296" y="20"/>
              </a:cxn>
              <a:cxn ang="0">
                <a:pos x="315" y="67"/>
              </a:cxn>
              <a:cxn ang="0">
                <a:pos x="315" y="67"/>
              </a:cxn>
              <a:cxn ang="0">
                <a:pos x="296" y="115"/>
              </a:cxn>
              <a:cxn ang="0">
                <a:pos x="272" y="130"/>
              </a:cxn>
            </a:cxnLst>
            <a:rect l="0" t="0" r="r" b="b"/>
            <a:pathLst>
              <a:path w="315" h="130">
                <a:moveTo>
                  <a:pt x="272" y="130"/>
                </a:moveTo>
                <a:cubicBezTo>
                  <a:pt x="267" y="129"/>
                  <a:pt x="262" y="128"/>
                  <a:pt x="256" y="128"/>
                </a:cubicBezTo>
                <a:cubicBezTo>
                  <a:pt x="236" y="128"/>
                  <a:pt x="236" y="128"/>
                  <a:pt x="236" y="128"/>
                </a:cubicBezTo>
                <a:cubicBezTo>
                  <a:pt x="241" y="123"/>
                  <a:pt x="243" y="117"/>
                  <a:pt x="243" y="109"/>
                </a:cubicBezTo>
                <a:cubicBezTo>
                  <a:pt x="243" y="101"/>
                  <a:pt x="240" y="95"/>
                  <a:pt x="235" y="89"/>
                </a:cubicBezTo>
                <a:cubicBezTo>
                  <a:pt x="229" y="83"/>
                  <a:pt x="222" y="80"/>
                  <a:pt x="214" y="80"/>
                </a:cubicBezTo>
                <a:cubicBezTo>
                  <a:pt x="206" y="80"/>
                  <a:pt x="199" y="83"/>
                  <a:pt x="194" y="89"/>
                </a:cubicBezTo>
                <a:cubicBezTo>
                  <a:pt x="188" y="95"/>
                  <a:pt x="185" y="101"/>
                  <a:pt x="185" y="109"/>
                </a:cubicBezTo>
                <a:cubicBezTo>
                  <a:pt x="185" y="117"/>
                  <a:pt x="188" y="123"/>
                  <a:pt x="192" y="128"/>
                </a:cubicBezTo>
                <a:cubicBezTo>
                  <a:pt x="32" y="128"/>
                  <a:pt x="32" y="128"/>
                  <a:pt x="32" y="128"/>
                </a:cubicBezTo>
                <a:cubicBezTo>
                  <a:pt x="31" y="128"/>
                  <a:pt x="30" y="128"/>
                  <a:pt x="29" y="128"/>
                </a:cubicBezTo>
                <a:cubicBezTo>
                  <a:pt x="29" y="97"/>
                  <a:pt x="29" y="97"/>
                  <a:pt x="29" y="97"/>
                </a:cubicBezTo>
                <a:cubicBezTo>
                  <a:pt x="22" y="97"/>
                  <a:pt x="15" y="95"/>
                  <a:pt x="10" y="90"/>
                </a:cubicBezTo>
                <a:cubicBezTo>
                  <a:pt x="9" y="90"/>
                  <a:pt x="9" y="89"/>
                  <a:pt x="8" y="89"/>
                </a:cubicBezTo>
                <a:cubicBezTo>
                  <a:pt x="3" y="83"/>
                  <a:pt x="0" y="76"/>
                  <a:pt x="0" y="68"/>
                </a:cubicBezTo>
                <a:cubicBezTo>
                  <a:pt x="0" y="60"/>
                  <a:pt x="3" y="53"/>
                  <a:pt x="8" y="48"/>
                </a:cubicBezTo>
                <a:cubicBezTo>
                  <a:pt x="9" y="47"/>
                  <a:pt x="9" y="47"/>
                  <a:pt x="10" y="46"/>
                </a:cubicBezTo>
                <a:cubicBezTo>
                  <a:pt x="15" y="42"/>
                  <a:pt x="22" y="39"/>
                  <a:pt x="29" y="39"/>
                </a:cubicBezTo>
                <a:cubicBezTo>
                  <a:pt x="29" y="0"/>
                  <a:pt x="29" y="0"/>
                  <a:pt x="29" y="0"/>
                </a:cubicBezTo>
                <a:cubicBezTo>
                  <a:pt x="248" y="0"/>
                  <a:pt x="248" y="0"/>
                  <a:pt x="248" y="0"/>
                </a:cubicBezTo>
                <a:cubicBezTo>
                  <a:pt x="267" y="0"/>
                  <a:pt x="283" y="7"/>
                  <a:pt x="296" y="20"/>
                </a:cubicBezTo>
                <a:cubicBezTo>
                  <a:pt x="309" y="33"/>
                  <a:pt x="315" y="48"/>
                  <a:pt x="315" y="67"/>
                </a:cubicBezTo>
                <a:cubicBezTo>
                  <a:pt x="315" y="67"/>
                  <a:pt x="315" y="67"/>
                  <a:pt x="315" y="67"/>
                </a:cubicBezTo>
                <a:cubicBezTo>
                  <a:pt x="315" y="86"/>
                  <a:pt x="309" y="102"/>
                  <a:pt x="296" y="115"/>
                </a:cubicBezTo>
                <a:cubicBezTo>
                  <a:pt x="289" y="122"/>
                  <a:pt x="281" y="127"/>
                  <a:pt x="272" y="130"/>
                </a:cubicBezTo>
                <a:close/>
              </a:path>
            </a:pathLst>
          </a:custGeom>
          <a:solidFill>
            <a:schemeClr val="accent4"/>
          </a:solidFill>
          <a:ln w="19050">
            <a:solidFill>
              <a:schemeClr val="bg1"/>
            </a:solid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8207" name="Freeform 15"/>
          <p:cNvSpPr>
            <a:spLocks/>
          </p:cNvSpPr>
          <p:nvPr/>
        </p:nvSpPr>
        <p:spPr bwMode="auto">
          <a:xfrm>
            <a:off x="3380499" y="4735469"/>
            <a:ext cx="1390429" cy="795211"/>
          </a:xfrm>
          <a:custGeom>
            <a:avLst/>
            <a:gdLst/>
            <a:ahLst/>
            <a:cxnLst>
              <a:cxn ang="0">
                <a:pos x="46" y="172"/>
              </a:cxn>
              <a:cxn ang="0">
                <a:pos x="46" y="136"/>
              </a:cxn>
              <a:cxn ang="0">
                <a:pos x="29" y="142"/>
              </a:cxn>
              <a:cxn ang="0">
                <a:pos x="26" y="142"/>
              </a:cxn>
              <a:cxn ang="0">
                <a:pos x="8" y="133"/>
              </a:cxn>
              <a:cxn ang="0">
                <a:pos x="0" y="113"/>
              </a:cxn>
              <a:cxn ang="0">
                <a:pos x="8" y="92"/>
              </a:cxn>
              <a:cxn ang="0">
                <a:pos x="21" y="85"/>
              </a:cxn>
              <a:cxn ang="0">
                <a:pos x="29" y="84"/>
              </a:cxn>
              <a:cxn ang="0">
                <a:pos x="46" y="89"/>
              </a:cxn>
              <a:cxn ang="0">
                <a:pos x="46" y="46"/>
              </a:cxn>
              <a:cxn ang="0">
                <a:pos x="97" y="46"/>
              </a:cxn>
              <a:cxn ang="0">
                <a:pos x="92" y="29"/>
              </a:cxn>
              <a:cxn ang="0">
                <a:pos x="100" y="9"/>
              </a:cxn>
              <a:cxn ang="0">
                <a:pos x="121" y="0"/>
              </a:cxn>
              <a:cxn ang="0">
                <a:pos x="141" y="9"/>
              </a:cxn>
              <a:cxn ang="0">
                <a:pos x="150" y="29"/>
              </a:cxn>
              <a:cxn ang="0">
                <a:pos x="145" y="46"/>
              </a:cxn>
              <a:cxn ang="0">
                <a:pos x="237" y="46"/>
              </a:cxn>
              <a:cxn ang="0">
                <a:pos x="260" y="50"/>
              </a:cxn>
              <a:cxn ang="0">
                <a:pos x="282" y="64"/>
              </a:cxn>
              <a:cxn ang="0">
                <a:pos x="300" y="109"/>
              </a:cxn>
              <a:cxn ang="0">
                <a:pos x="300" y="109"/>
              </a:cxn>
              <a:cxn ang="0">
                <a:pos x="282" y="153"/>
              </a:cxn>
              <a:cxn ang="0">
                <a:pos x="239" y="172"/>
              </a:cxn>
              <a:cxn ang="0">
                <a:pos x="46" y="172"/>
              </a:cxn>
            </a:cxnLst>
            <a:rect l="0" t="0" r="r" b="b"/>
            <a:pathLst>
              <a:path w="300" h="172">
                <a:moveTo>
                  <a:pt x="46" y="172"/>
                </a:moveTo>
                <a:cubicBezTo>
                  <a:pt x="46" y="136"/>
                  <a:pt x="46" y="136"/>
                  <a:pt x="46" y="136"/>
                </a:cubicBezTo>
                <a:cubicBezTo>
                  <a:pt x="41" y="140"/>
                  <a:pt x="35" y="142"/>
                  <a:pt x="29" y="142"/>
                </a:cubicBezTo>
                <a:cubicBezTo>
                  <a:pt x="28" y="142"/>
                  <a:pt x="27" y="142"/>
                  <a:pt x="26" y="142"/>
                </a:cubicBezTo>
                <a:cubicBezTo>
                  <a:pt x="19" y="141"/>
                  <a:pt x="13" y="138"/>
                  <a:pt x="8" y="133"/>
                </a:cubicBezTo>
                <a:cubicBezTo>
                  <a:pt x="3" y="127"/>
                  <a:pt x="0" y="121"/>
                  <a:pt x="0" y="113"/>
                </a:cubicBezTo>
                <a:cubicBezTo>
                  <a:pt x="0" y="105"/>
                  <a:pt x="3" y="98"/>
                  <a:pt x="8" y="92"/>
                </a:cubicBezTo>
                <a:cubicBezTo>
                  <a:pt x="12" y="88"/>
                  <a:pt x="16" y="86"/>
                  <a:pt x="21" y="85"/>
                </a:cubicBezTo>
                <a:cubicBezTo>
                  <a:pt x="24" y="84"/>
                  <a:pt x="26" y="84"/>
                  <a:pt x="29" y="84"/>
                </a:cubicBezTo>
                <a:cubicBezTo>
                  <a:pt x="35" y="84"/>
                  <a:pt x="41" y="85"/>
                  <a:pt x="46" y="89"/>
                </a:cubicBezTo>
                <a:cubicBezTo>
                  <a:pt x="46" y="46"/>
                  <a:pt x="46" y="46"/>
                  <a:pt x="46" y="46"/>
                </a:cubicBezTo>
                <a:cubicBezTo>
                  <a:pt x="97" y="46"/>
                  <a:pt x="97" y="46"/>
                  <a:pt x="97" y="46"/>
                </a:cubicBezTo>
                <a:cubicBezTo>
                  <a:pt x="94" y="41"/>
                  <a:pt x="92" y="35"/>
                  <a:pt x="92" y="29"/>
                </a:cubicBezTo>
                <a:cubicBezTo>
                  <a:pt x="92" y="21"/>
                  <a:pt x="95" y="15"/>
                  <a:pt x="100" y="9"/>
                </a:cubicBezTo>
                <a:cubicBezTo>
                  <a:pt x="106" y="3"/>
                  <a:pt x="113" y="0"/>
                  <a:pt x="121" y="0"/>
                </a:cubicBezTo>
                <a:cubicBezTo>
                  <a:pt x="129" y="0"/>
                  <a:pt x="136" y="3"/>
                  <a:pt x="141" y="9"/>
                </a:cubicBezTo>
                <a:cubicBezTo>
                  <a:pt x="147" y="15"/>
                  <a:pt x="150" y="21"/>
                  <a:pt x="150" y="29"/>
                </a:cubicBezTo>
                <a:cubicBezTo>
                  <a:pt x="150" y="35"/>
                  <a:pt x="148" y="41"/>
                  <a:pt x="145" y="46"/>
                </a:cubicBezTo>
                <a:cubicBezTo>
                  <a:pt x="237" y="46"/>
                  <a:pt x="237" y="46"/>
                  <a:pt x="237" y="46"/>
                </a:cubicBezTo>
                <a:cubicBezTo>
                  <a:pt x="245" y="46"/>
                  <a:pt x="253" y="47"/>
                  <a:pt x="260" y="50"/>
                </a:cubicBezTo>
                <a:cubicBezTo>
                  <a:pt x="268" y="53"/>
                  <a:pt x="275" y="57"/>
                  <a:pt x="282" y="64"/>
                </a:cubicBezTo>
                <a:cubicBezTo>
                  <a:pt x="294" y="76"/>
                  <a:pt x="300" y="91"/>
                  <a:pt x="300" y="109"/>
                </a:cubicBezTo>
                <a:cubicBezTo>
                  <a:pt x="300" y="109"/>
                  <a:pt x="300" y="109"/>
                  <a:pt x="300" y="109"/>
                </a:cubicBezTo>
                <a:cubicBezTo>
                  <a:pt x="300" y="126"/>
                  <a:pt x="294" y="141"/>
                  <a:pt x="282" y="153"/>
                </a:cubicBezTo>
                <a:cubicBezTo>
                  <a:pt x="270" y="165"/>
                  <a:pt x="255" y="171"/>
                  <a:pt x="239" y="172"/>
                </a:cubicBezTo>
                <a:lnTo>
                  <a:pt x="46" y="172"/>
                </a:lnTo>
                <a:close/>
              </a:path>
            </a:pathLst>
          </a:custGeom>
          <a:solidFill>
            <a:schemeClr val="accent1"/>
          </a:solidFill>
          <a:ln w="19050">
            <a:solidFill>
              <a:schemeClr val="bg1"/>
            </a:solid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9" name="Rectangle 18"/>
          <p:cNvSpPr/>
          <p:nvPr/>
        </p:nvSpPr>
        <p:spPr>
          <a:xfrm>
            <a:off x="5352812" y="1739195"/>
            <a:ext cx="1077218" cy="276999"/>
          </a:xfrm>
          <a:prstGeom prst="rect">
            <a:avLst/>
          </a:prstGeom>
        </p:spPr>
        <p:txBody>
          <a:bodyPr wrap="none" lIns="0" tIns="0" rIns="0" bIns="0">
            <a:spAutoFit/>
          </a:bodyPr>
          <a:lstStyle/>
          <a:p>
            <a:pPr lvl="0" defTabSz="1219170">
              <a:spcBef>
                <a:spcPct val="20000"/>
              </a:spcBef>
              <a:defRPr/>
            </a:pPr>
            <a:r>
              <a:rPr lang="zh-CN" altLang="en-US" b="1" spc="300" dirty="0">
                <a:solidFill>
                  <a:prstClr val="black">
                    <a:lumMod val="75000"/>
                    <a:lumOff val="25000"/>
                  </a:prstClr>
                </a:solidFill>
                <a:cs typeface="+mn-ea"/>
                <a:sym typeface="+mn-lt"/>
              </a:rPr>
              <a:t>你的标题</a:t>
            </a:r>
            <a:endParaRPr lang="en-US" altLang="zh-CN" sz="1200" b="1" dirty="0">
              <a:solidFill>
                <a:prstClr val="white">
                  <a:lumMod val="50000"/>
                </a:prstClr>
              </a:solidFill>
            </a:endParaRPr>
          </a:p>
        </p:txBody>
      </p:sp>
      <p:sp>
        <p:nvSpPr>
          <p:cNvPr id="20" name="TextBox 19"/>
          <p:cNvSpPr txBox="1"/>
          <p:nvPr/>
        </p:nvSpPr>
        <p:spPr>
          <a:xfrm>
            <a:off x="5352813" y="2034851"/>
            <a:ext cx="5914319" cy="720197"/>
          </a:xfrm>
          <a:prstGeom prst="rect">
            <a:avLst/>
          </a:prstGeom>
          <a:noFill/>
        </p:spPr>
        <p:txBody>
          <a:bodyPr wrap="square" lIns="0" tIns="0" rIns="0" bIns="0" rtlCol="0">
            <a:spAutoFit/>
          </a:bodyPr>
          <a:lstStyle/>
          <a:p>
            <a:pPr lvl="0" defTabSz="1450940">
              <a:lnSpc>
                <a:spcPct val="130000"/>
              </a:lnSpc>
            </a:pPr>
            <a:r>
              <a:rPr lang="zh-CN" altLang="en-US" sz="1200" dirty="0" smtClean="0">
                <a:solidFill>
                  <a:prstClr val="black">
                    <a:lumMod val="65000"/>
                    <a:lumOff val="35000"/>
                  </a:prstClr>
                </a:solidFill>
              </a:rPr>
              <a:t>点击迅速添加内容文本点击迅速添加内容文本点击迅速添加内容文本，</a:t>
            </a:r>
            <a:r>
              <a:rPr lang="zh-CN" altLang="en-US" sz="1200" dirty="0">
                <a:solidFill>
                  <a:prstClr val="black">
                    <a:lumMod val="65000"/>
                    <a:lumOff val="35000"/>
                  </a:prstClr>
                </a:solidFill>
              </a:rPr>
              <a:t>大大增加可观赏性。同时</a:t>
            </a:r>
            <a:r>
              <a:rPr lang="en-US" altLang="zh-CN" sz="1200" dirty="0">
                <a:solidFill>
                  <a:prstClr val="black">
                    <a:lumMod val="65000"/>
                    <a:lumOff val="35000"/>
                  </a:prstClr>
                </a:solidFill>
              </a:rPr>
              <a:t>PPT</a:t>
            </a:r>
            <a:r>
              <a:rPr lang="zh-CN" altLang="en-US" sz="1200" dirty="0">
                <a:solidFill>
                  <a:prstClr val="black">
                    <a:lumMod val="65000"/>
                    <a:lumOff val="35000"/>
                  </a:prstClr>
                </a:solidFill>
              </a:rPr>
              <a:t>模板可以让</a:t>
            </a:r>
            <a:r>
              <a:rPr lang="en-US" altLang="zh-CN" sz="1200" dirty="0">
                <a:solidFill>
                  <a:prstClr val="black">
                    <a:lumMod val="65000"/>
                    <a:lumOff val="35000"/>
                  </a:prstClr>
                </a:solidFill>
              </a:rPr>
              <a:t>PPT</a:t>
            </a:r>
            <a:r>
              <a:rPr lang="zh-CN" altLang="en-US" sz="1200" dirty="0">
                <a:solidFill>
                  <a:prstClr val="black">
                    <a:lumMod val="65000"/>
                    <a:lumOff val="35000"/>
                  </a:prstClr>
                </a:solidFill>
              </a:rPr>
              <a:t>思路更清晰、逻辑更严谨，更方便处理图表、文字、图片等内容。</a:t>
            </a:r>
            <a:endParaRPr lang="en-US" altLang="zh-CN" sz="1200" i="1" dirty="0">
              <a:solidFill>
                <a:prstClr val="black">
                  <a:lumMod val="65000"/>
                  <a:lumOff val="35000"/>
                </a:prstClr>
              </a:solidFill>
              <a:cs typeface="+mn-ea"/>
              <a:sym typeface="+mn-lt"/>
            </a:endParaRPr>
          </a:p>
        </p:txBody>
      </p:sp>
      <p:grpSp>
        <p:nvGrpSpPr>
          <p:cNvPr id="22" name="Group 25"/>
          <p:cNvGrpSpPr/>
          <p:nvPr/>
        </p:nvGrpSpPr>
        <p:grpSpPr>
          <a:xfrm>
            <a:off x="5352813" y="4643881"/>
            <a:ext cx="1972137" cy="828230"/>
            <a:chOff x="764014" y="1586048"/>
            <a:chExt cx="1544637" cy="621173"/>
          </a:xfrm>
        </p:grpSpPr>
        <p:sp>
          <p:nvSpPr>
            <p:cNvPr id="23" name="Text Placeholder 3"/>
            <p:cNvSpPr txBox="1">
              <a:spLocks/>
            </p:cNvSpPr>
            <p:nvPr/>
          </p:nvSpPr>
          <p:spPr>
            <a:xfrm>
              <a:off x="1188553" y="1586048"/>
              <a:ext cx="695558"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170">
                <a:spcBef>
                  <a:spcPct val="20000"/>
                </a:spcBef>
                <a:defRPr/>
              </a:pPr>
              <a:r>
                <a:rPr lang="en-US" sz="1600" b="1" dirty="0">
                  <a:solidFill>
                    <a:schemeClr val="tx1">
                      <a:lumMod val="75000"/>
                      <a:lumOff val="25000"/>
                    </a:schemeClr>
                  </a:solidFill>
                </a:rPr>
                <a:t>459,769K</a:t>
              </a:r>
              <a:endParaRPr lang="en-US" sz="2133" b="1" dirty="0">
                <a:solidFill>
                  <a:schemeClr val="tx1">
                    <a:lumMod val="75000"/>
                    <a:lumOff val="25000"/>
                  </a:schemeClr>
                </a:solidFill>
              </a:endParaRPr>
            </a:p>
          </p:txBody>
        </p:sp>
        <p:sp>
          <p:nvSpPr>
            <p:cNvPr id="24" name="Text Placeholder 3"/>
            <p:cNvSpPr txBox="1">
              <a:spLocks/>
            </p:cNvSpPr>
            <p:nvPr/>
          </p:nvSpPr>
          <p:spPr>
            <a:xfrm>
              <a:off x="764014" y="1860972"/>
              <a:ext cx="1544637" cy="346249"/>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nSpc>
                  <a:spcPct val="150000"/>
                </a:lnSpc>
              </a:pPr>
              <a:r>
                <a:rPr lang="zh-CN" altLang="en-US" sz="1000" dirty="0" smtClean="0">
                  <a:solidFill>
                    <a:prstClr val="black">
                      <a:lumMod val="65000"/>
                      <a:lumOff val="35000"/>
                    </a:prstClr>
                  </a:solidFill>
                </a:rPr>
                <a:t>点击迅速添加内容文本点击迅速添加内容文本点击迅速添加内容文本</a:t>
              </a:r>
              <a:endParaRPr lang="en-US" altLang="zh-CN" sz="1050" dirty="0">
                <a:solidFill>
                  <a:prstClr val="black">
                    <a:lumMod val="65000"/>
                    <a:lumOff val="35000"/>
                  </a:prstClr>
                </a:solidFill>
              </a:endParaRPr>
            </a:p>
          </p:txBody>
        </p:sp>
      </p:grpSp>
      <p:grpSp>
        <p:nvGrpSpPr>
          <p:cNvPr id="25" name="Group 25"/>
          <p:cNvGrpSpPr/>
          <p:nvPr/>
        </p:nvGrpSpPr>
        <p:grpSpPr>
          <a:xfrm>
            <a:off x="7503474" y="4643881"/>
            <a:ext cx="1972137" cy="828230"/>
            <a:chOff x="764014" y="1586048"/>
            <a:chExt cx="1544637" cy="621173"/>
          </a:xfrm>
        </p:grpSpPr>
        <p:sp>
          <p:nvSpPr>
            <p:cNvPr id="26" name="Text Placeholder 3"/>
            <p:cNvSpPr txBox="1">
              <a:spLocks/>
            </p:cNvSpPr>
            <p:nvPr/>
          </p:nvSpPr>
          <p:spPr>
            <a:xfrm>
              <a:off x="1188553" y="1586048"/>
              <a:ext cx="695558"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170">
                <a:spcBef>
                  <a:spcPct val="20000"/>
                </a:spcBef>
                <a:defRPr/>
              </a:pPr>
              <a:r>
                <a:rPr lang="en-US" sz="1600" b="1" dirty="0">
                  <a:solidFill>
                    <a:schemeClr val="tx1">
                      <a:lumMod val="75000"/>
                      <a:lumOff val="25000"/>
                    </a:schemeClr>
                  </a:solidFill>
                </a:rPr>
                <a:t>459,769K</a:t>
              </a:r>
              <a:endParaRPr lang="en-US" sz="2133" b="1" dirty="0">
                <a:solidFill>
                  <a:schemeClr val="tx1">
                    <a:lumMod val="75000"/>
                    <a:lumOff val="25000"/>
                  </a:schemeClr>
                </a:solidFill>
              </a:endParaRPr>
            </a:p>
          </p:txBody>
        </p:sp>
        <p:sp>
          <p:nvSpPr>
            <p:cNvPr id="27" name="Text Placeholder 3"/>
            <p:cNvSpPr txBox="1">
              <a:spLocks/>
            </p:cNvSpPr>
            <p:nvPr/>
          </p:nvSpPr>
          <p:spPr>
            <a:xfrm>
              <a:off x="764014" y="1860972"/>
              <a:ext cx="1544637" cy="346249"/>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nSpc>
                  <a:spcPct val="150000"/>
                </a:lnSpc>
              </a:pPr>
              <a:r>
                <a:rPr lang="zh-CN" altLang="en-US" sz="1000" dirty="0" smtClean="0">
                  <a:solidFill>
                    <a:prstClr val="black">
                      <a:lumMod val="65000"/>
                      <a:lumOff val="35000"/>
                    </a:prstClr>
                  </a:solidFill>
                </a:rPr>
                <a:t>点击迅速添加内容文本点击迅速添加内容文本点击迅速添加内容文本</a:t>
              </a:r>
              <a:endParaRPr lang="en-US" altLang="zh-CN" sz="1050" dirty="0">
                <a:solidFill>
                  <a:prstClr val="black">
                    <a:lumMod val="65000"/>
                    <a:lumOff val="35000"/>
                  </a:prstClr>
                </a:solidFill>
              </a:endParaRPr>
            </a:p>
          </p:txBody>
        </p:sp>
      </p:grpSp>
      <p:grpSp>
        <p:nvGrpSpPr>
          <p:cNvPr id="28" name="Group 25"/>
          <p:cNvGrpSpPr/>
          <p:nvPr/>
        </p:nvGrpSpPr>
        <p:grpSpPr>
          <a:xfrm>
            <a:off x="9654136" y="4643881"/>
            <a:ext cx="1972137" cy="828230"/>
            <a:chOff x="764014" y="1586048"/>
            <a:chExt cx="1544637" cy="621173"/>
          </a:xfrm>
        </p:grpSpPr>
        <p:sp>
          <p:nvSpPr>
            <p:cNvPr id="29" name="Text Placeholder 3"/>
            <p:cNvSpPr txBox="1">
              <a:spLocks/>
            </p:cNvSpPr>
            <p:nvPr/>
          </p:nvSpPr>
          <p:spPr>
            <a:xfrm>
              <a:off x="1188553" y="1586048"/>
              <a:ext cx="695558"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170">
                <a:spcBef>
                  <a:spcPct val="20000"/>
                </a:spcBef>
                <a:defRPr/>
              </a:pPr>
              <a:r>
                <a:rPr lang="en-US" sz="1600" b="1" dirty="0">
                  <a:solidFill>
                    <a:schemeClr val="tx1">
                      <a:lumMod val="75000"/>
                      <a:lumOff val="25000"/>
                    </a:schemeClr>
                  </a:solidFill>
                </a:rPr>
                <a:t>459,769K</a:t>
              </a:r>
              <a:endParaRPr lang="en-US" sz="2133" b="1" dirty="0">
                <a:solidFill>
                  <a:schemeClr val="tx1">
                    <a:lumMod val="75000"/>
                    <a:lumOff val="25000"/>
                  </a:schemeClr>
                </a:solidFill>
              </a:endParaRPr>
            </a:p>
          </p:txBody>
        </p:sp>
        <p:sp>
          <p:nvSpPr>
            <p:cNvPr id="30" name="Text Placeholder 3"/>
            <p:cNvSpPr txBox="1">
              <a:spLocks/>
            </p:cNvSpPr>
            <p:nvPr/>
          </p:nvSpPr>
          <p:spPr>
            <a:xfrm>
              <a:off x="764014" y="1860972"/>
              <a:ext cx="1544637" cy="346249"/>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nSpc>
                  <a:spcPct val="150000"/>
                </a:lnSpc>
              </a:pPr>
              <a:r>
                <a:rPr lang="zh-CN" altLang="en-US" sz="1000" dirty="0" smtClean="0">
                  <a:solidFill>
                    <a:prstClr val="black">
                      <a:lumMod val="65000"/>
                      <a:lumOff val="35000"/>
                    </a:prstClr>
                  </a:solidFill>
                </a:rPr>
                <a:t>点击迅速添加内容文本点击迅速添加内容文本点击迅速添加内容文本</a:t>
              </a:r>
              <a:endParaRPr lang="en-US" altLang="zh-CN" sz="1050" dirty="0">
                <a:solidFill>
                  <a:prstClr val="black">
                    <a:lumMod val="65000"/>
                    <a:lumOff val="35000"/>
                  </a:prstClr>
                </a:solidFill>
              </a:endParaRPr>
            </a:p>
          </p:txBody>
        </p:sp>
      </p:grpSp>
      <p:grpSp>
        <p:nvGrpSpPr>
          <p:cNvPr id="35" name="Group 34"/>
          <p:cNvGrpSpPr/>
          <p:nvPr/>
        </p:nvGrpSpPr>
        <p:grpSpPr>
          <a:xfrm>
            <a:off x="7932555" y="3285815"/>
            <a:ext cx="1113973" cy="1113971"/>
            <a:chOff x="5988344" y="2508483"/>
            <a:chExt cx="835480" cy="835478"/>
          </a:xfrm>
        </p:grpSpPr>
        <p:sp>
          <p:nvSpPr>
            <p:cNvPr id="32" name="Oval 31"/>
            <p:cNvSpPr/>
            <p:nvPr/>
          </p:nvSpPr>
          <p:spPr>
            <a:xfrm>
              <a:off x="5988344" y="2508483"/>
              <a:ext cx="835480" cy="835478"/>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accent1">
                    <a:lumMod val="50000"/>
                  </a:schemeClr>
                </a:solidFill>
                <a:latin typeface="FontAwesome" pitchFamily="2" charset="0"/>
              </a:endParaRPr>
            </a:p>
          </p:txBody>
        </p:sp>
        <p:sp>
          <p:nvSpPr>
            <p:cNvPr id="34" name="Freeform 154"/>
            <p:cNvSpPr>
              <a:spLocks/>
            </p:cNvSpPr>
            <p:nvPr/>
          </p:nvSpPr>
          <p:spPr bwMode="auto">
            <a:xfrm>
              <a:off x="6211120" y="2770816"/>
              <a:ext cx="389929" cy="310813"/>
            </a:xfrm>
            <a:custGeom>
              <a:avLst/>
              <a:gdLst/>
              <a:ahLst/>
              <a:cxnLst>
                <a:cxn ang="0">
                  <a:pos x="57" y="12"/>
                </a:cxn>
                <a:cxn ang="0">
                  <a:pos x="57" y="14"/>
                </a:cxn>
                <a:cxn ang="0">
                  <a:pos x="20" y="51"/>
                </a:cxn>
                <a:cxn ang="0">
                  <a:pos x="0" y="45"/>
                </a:cxn>
                <a:cxn ang="0">
                  <a:pos x="3" y="45"/>
                </a:cxn>
                <a:cxn ang="0">
                  <a:pos x="19" y="40"/>
                </a:cxn>
                <a:cxn ang="0">
                  <a:pos x="7" y="31"/>
                </a:cxn>
                <a:cxn ang="0">
                  <a:pos x="10" y="31"/>
                </a:cxn>
                <a:cxn ang="0">
                  <a:pos x="13" y="31"/>
                </a:cxn>
                <a:cxn ang="0">
                  <a:pos x="3" y="18"/>
                </a:cxn>
                <a:cxn ang="0">
                  <a:pos x="3" y="18"/>
                </a:cxn>
                <a:cxn ang="0">
                  <a:pos x="9" y="19"/>
                </a:cxn>
                <a:cxn ang="0">
                  <a:pos x="3" y="9"/>
                </a:cxn>
                <a:cxn ang="0">
                  <a:pos x="5" y="2"/>
                </a:cxn>
                <a:cxn ang="0">
                  <a:pos x="31" y="16"/>
                </a:cxn>
                <a:cxn ang="0">
                  <a:pos x="31" y="13"/>
                </a:cxn>
                <a:cxn ang="0">
                  <a:pos x="44" y="0"/>
                </a:cxn>
                <a:cxn ang="0">
                  <a:pos x="54" y="4"/>
                </a:cxn>
                <a:cxn ang="0">
                  <a:pos x="62" y="1"/>
                </a:cxn>
                <a:cxn ang="0">
                  <a:pos x="56" y="8"/>
                </a:cxn>
                <a:cxn ang="0">
                  <a:pos x="64" y="6"/>
                </a:cxn>
                <a:cxn ang="0">
                  <a:pos x="57" y="12"/>
                </a:cxn>
              </a:cxnLst>
              <a:rect l="0" t="0" r="r" b="b"/>
              <a:pathLst>
                <a:path w="64" h="51">
                  <a:moveTo>
                    <a:pt x="57" y="12"/>
                  </a:moveTo>
                  <a:cubicBezTo>
                    <a:pt x="57" y="13"/>
                    <a:pt x="57" y="14"/>
                    <a:pt x="57" y="14"/>
                  </a:cubicBezTo>
                  <a:cubicBezTo>
                    <a:pt x="57" y="31"/>
                    <a:pt x="44" y="51"/>
                    <a:pt x="20" y="51"/>
                  </a:cubicBezTo>
                  <a:cubicBezTo>
                    <a:pt x="13" y="51"/>
                    <a:pt x="6" y="49"/>
                    <a:pt x="0" y="45"/>
                  </a:cubicBezTo>
                  <a:cubicBezTo>
                    <a:pt x="1" y="45"/>
                    <a:pt x="2" y="45"/>
                    <a:pt x="3" y="45"/>
                  </a:cubicBezTo>
                  <a:cubicBezTo>
                    <a:pt x="9" y="45"/>
                    <a:pt x="15" y="43"/>
                    <a:pt x="19" y="40"/>
                  </a:cubicBezTo>
                  <a:cubicBezTo>
                    <a:pt x="14" y="40"/>
                    <a:pt x="9" y="36"/>
                    <a:pt x="7" y="31"/>
                  </a:cubicBezTo>
                  <a:cubicBezTo>
                    <a:pt x="8" y="31"/>
                    <a:pt x="9" y="31"/>
                    <a:pt x="10" y="31"/>
                  </a:cubicBezTo>
                  <a:cubicBezTo>
                    <a:pt x="11" y="31"/>
                    <a:pt x="12" y="31"/>
                    <a:pt x="13" y="31"/>
                  </a:cubicBezTo>
                  <a:cubicBezTo>
                    <a:pt x="7" y="29"/>
                    <a:pt x="3" y="24"/>
                    <a:pt x="3" y="18"/>
                  </a:cubicBezTo>
                  <a:cubicBezTo>
                    <a:pt x="3" y="18"/>
                    <a:pt x="3" y="18"/>
                    <a:pt x="3" y="18"/>
                  </a:cubicBezTo>
                  <a:cubicBezTo>
                    <a:pt x="5" y="19"/>
                    <a:pt x="7" y="19"/>
                    <a:pt x="9" y="19"/>
                  </a:cubicBezTo>
                  <a:cubicBezTo>
                    <a:pt x="5" y="17"/>
                    <a:pt x="3" y="13"/>
                    <a:pt x="3" y="9"/>
                  </a:cubicBezTo>
                  <a:cubicBezTo>
                    <a:pt x="3" y="6"/>
                    <a:pt x="4" y="4"/>
                    <a:pt x="5" y="2"/>
                  </a:cubicBezTo>
                  <a:cubicBezTo>
                    <a:pt x="11" y="10"/>
                    <a:pt x="21" y="15"/>
                    <a:pt x="31" y="16"/>
                  </a:cubicBezTo>
                  <a:cubicBezTo>
                    <a:pt x="31" y="15"/>
                    <a:pt x="31" y="14"/>
                    <a:pt x="31" y="13"/>
                  </a:cubicBezTo>
                  <a:cubicBezTo>
                    <a:pt x="31" y="5"/>
                    <a:pt x="37" y="0"/>
                    <a:pt x="44" y="0"/>
                  </a:cubicBezTo>
                  <a:cubicBezTo>
                    <a:pt x="48" y="0"/>
                    <a:pt x="51" y="1"/>
                    <a:pt x="54" y="4"/>
                  </a:cubicBezTo>
                  <a:cubicBezTo>
                    <a:pt x="56" y="3"/>
                    <a:pt x="59" y="2"/>
                    <a:pt x="62" y="1"/>
                  </a:cubicBezTo>
                  <a:cubicBezTo>
                    <a:pt x="61" y="4"/>
                    <a:pt x="59" y="6"/>
                    <a:pt x="56" y="8"/>
                  </a:cubicBezTo>
                  <a:cubicBezTo>
                    <a:pt x="59" y="7"/>
                    <a:pt x="61" y="7"/>
                    <a:pt x="64" y="6"/>
                  </a:cubicBezTo>
                  <a:cubicBezTo>
                    <a:pt x="62" y="8"/>
                    <a:pt x="60" y="11"/>
                    <a:pt x="57" y="12"/>
                  </a:cubicBezTo>
                  <a:close/>
                </a:path>
              </a:pathLst>
            </a:custGeom>
            <a:solidFill>
              <a:schemeClr val="accent2"/>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37" name="Group 36"/>
          <p:cNvGrpSpPr/>
          <p:nvPr/>
        </p:nvGrpSpPr>
        <p:grpSpPr>
          <a:xfrm>
            <a:off x="10083216" y="3285815"/>
            <a:ext cx="1113973" cy="1113971"/>
            <a:chOff x="7601340" y="2508483"/>
            <a:chExt cx="835480" cy="835478"/>
          </a:xfrm>
        </p:grpSpPr>
        <p:sp>
          <p:nvSpPr>
            <p:cNvPr id="33" name="Oval 32"/>
            <p:cNvSpPr/>
            <p:nvPr/>
          </p:nvSpPr>
          <p:spPr>
            <a:xfrm>
              <a:off x="7601340" y="2508483"/>
              <a:ext cx="835480" cy="835478"/>
            </a:xfrm>
            <a:prstGeom prst="ellipse">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accent1">
                    <a:lumMod val="50000"/>
                  </a:schemeClr>
                </a:solidFill>
                <a:latin typeface="FontAwesome" pitchFamily="2" charset="0"/>
              </a:endParaRPr>
            </a:p>
          </p:txBody>
        </p:sp>
        <p:sp>
          <p:nvSpPr>
            <p:cNvPr id="36" name="Freeform 141"/>
            <p:cNvSpPr>
              <a:spLocks noEditPoints="1"/>
            </p:cNvSpPr>
            <p:nvPr/>
          </p:nvSpPr>
          <p:spPr bwMode="auto">
            <a:xfrm>
              <a:off x="7839705" y="2796877"/>
              <a:ext cx="358751" cy="258691"/>
            </a:xfrm>
            <a:custGeom>
              <a:avLst/>
              <a:gdLst/>
              <a:ahLst/>
              <a:cxnLst>
                <a:cxn ang="0">
                  <a:pos x="67" y="41"/>
                </a:cxn>
                <a:cxn ang="0">
                  <a:pos x="59" y="48"/>
                </a:cxn>
                <a:cxn ang="0">
                  <a:pos x="34" y="49"/>
                </a:cxn>
                <a:cxn ang="0">
                  <a:pos x="8" y="48"/>
                </a:cxn>
                <a:cxn ang="0">
                  <a:pos x="1" y="41"/>
                </a:cxn>
                <a:cxn ang="0">
                  <a:pos x="0" y="25"/>
                </a:cxn>
                <a:cxn ang="0">
                  <a:pos x="1" y="8"/>
                </a:cxn>
                <a:cxn ang="0">
                  <a:pos x="8" y="1"/>
                </a:cxn>
                <a:cxn ang="0">
                  <a:pos x="34" y="0"/>
                </a:cxn>
                <a:cxn ang="0">
                  <a:pos x="59" y="1"/>
                </a:cxn>
                <a:cxn ang="0">
                  <a:pos x="67" y="8"/>
                </a:cxn>
                <a:cxn ang="0">
                  <a:pos x="68" y="25"/>
                </a:cxn>
                <a:cxn ang="0">
                  <a:pos x="67" y="41"/>
                </a:cxn>
                <a:cxn ang="0">
                  <a:pos x="47" y="23"/>
                </a:cxn>
                <a:cxn ang="0">
                  <a:pos x="28" y="11"/>
                </a:cxn>
                <a:cxn ang="0">
                  <a:pos x="25" y="10"/>
                </a:cxn>
                <a:cxn ang="0">
                  <a:pos x="24" y="13"/>
                </a:cxn>
                <a:cxn ang="0">
                  <a:pos x="24" y="37"/>
                </a:cxn>
                <a:cxn ang="0">
                  <a:pos x="25" y="39"/>
                </a:cxn>
                <a:cxn ang="0">
                  <a:pos x="26" y="39"/>
                </a:cxn>
                <a:cxn ang="0">
                  <a:pos x="28" y="39"/>
                </a:cxn>
                <a:cxn ang="0">
                  <a:pos x="47" y="27"/>
                </a:cxn>
                <a:cxn ang="0">
                  <a:pos x="48" y="25"/>
                </a:cxn>
                <a:cxn ang="0">
                  <a:pos x="47" y="23"/>
                </a:cxn>
              </a:cxnLst>
              <a:rect l="0" t="0" r="r" b="b"/>
              <a:pathLst>
                <a:path w="68" h="49">
                  <a:moveTo>
                    <a:pt x="67" y="41"/>
                  </a:moveTo>
                  <a:cubicBezTo>
                    <a:pt x="66" y="45"/>
                    <a:pt x="63" y="48"/>
                    <a:pt x="59" y="48"/>
                  </a:cubicBezTo>
                  <a:cubicBezTo>
                    <a:pt x="51" y="49"/>
                    <a:pt x="42" y="49"/>
                    <a:pt x="34" y="49"/>
                  </a:cubicBezTo>
                  <a:cubicBezTo>
                    <a:pt x="25" y="49"/>
                    <a:pt x="17" y="49"/>
                    <a:pt x="8" y="48"/>
                  </a:cubicBezTo>
                  <a:cubicBezTo>
                    <a:pt x="5" y="48"/>
                    <a:pt x="2" y="45"/>
                    <a:pt x="1" y="41"/>
                  </a:cubicBezTo>
                  <a:cubicBezTo>
                    <a:pt x="0" y="36"/>
                    <a:pt x="0" y="30"/>
                    <a:pt x="0" y="25"/>
                  </a:cubicBezTo>
                  <a:cubicBezTo>
                    <a:pt x="0" y="19"/>
                    <a:pt x="0" y="14"/>
                    <a:pt x="1" y="8"/>
                  </a:cubicBezTo>
                  <a:cubicBezTo>
                    <a:pt x="2" y="5"/>
                    <a:pt x="5" y="2"/>
                    <a:pt x="8" y="1"/>
                  </a:cubicBezTo>
                  <a:cubicBezTo>
                    <a:pt x="17" y="0"/>
                    <a:pt x="25" y="0"/>
                    <a:pt x="34" y="0"/>
                  </a:cubicBezTo>
                  <a:cubicBezTo>
                    <a:pt x="42" y="0"/>
                    <a:pt x="51" y="0"/>
                    <a:pt x="59" y="1"/>
                  </a:cubicBezTo>
                  <a:cubicBezTo>
                    <a:pt x="63" y="2"/>
                    <a:pt x="66" y="5"/>
                    <a:pt x="67" y="8"/>
                  </a:cubicBezTo>
                  <a:cubicBezTo>
                    <a:pt x="68" y="14"/>
                    <a:pt x="68" y="19"/>
                    <a:pt x="68" y="25"/>
                  </a:cubicBezTo>
                  <a:cubicBezTo>
                    <a:pt x="68" y="30"/>
                    <a:pt x="68" y="36"/>
                    <a:pt x="67" y="41"/>
                  </a:cubicBezTo>
                  <a:close/>
                  <a:moveTo>
                    <a:pt x="47" y="23"/>
                  </a:moveTo>
                  <a:cubicBezTo>
                    <a:pt x="28" y="11"/>
                    <a:pt x="28" y="11"/>
                    <a:pt x="28" y="11"/>
                  </a:cubicBezTo>
                  <a:cubicBezTo>
                    <a:pt x="27" y="10"/>
                    <a:pt x="26" y="10"/>
                    <a:pt x="25" y="10"/>
                  </a:cubicBezTo>
                  <a:cubicBezTo>
                    <a:pt x="25" y="11"/>
                    <a:pt x="24" y="12"/>
                    <a:pt x="24" y="13"/>
                  </a:cubicBezTo>
                  <a:cubicBezTo>
                    <a:pt x="24" y="37"/>
                    <a:pt x="24" y="37"/>
                    <a:pt x="24" y="37"/>
                  </a:cubicBezTo>
                  <a:cubicBezTo>
                    <a:pt x="24" y="38"/>
                    <a:pt x="25" y="39"/>
                    <a:pt x="25" y="39"/>
                  </a:cubicBezTo>
                  <a:cubicBezTo>
                    <a:pt x="26" y="39"/>
                    <a:pt x="26" y="39"/>
                    <a:pt x="26" y="39"/>
                  </a:cubicBezTo>
                  <a:cubicBezTo>
                    <a:pt x="27" y="39"/>
                    <a:pt x="27" y="39"/>
                    <a:pt x="28" y="39"/>
                  </a:cubicBezTo>
                  <a:cubicBezTo>
                    <a:pt x="47" y="27"/>
                    <a:pt x="47" y="27"/>
                    <a:pt x="47" y="27"/>
                  </a:cubicBezTo>
                  <a:cubicBezTo>
                    <a:pt x="48" y="26"/>
                    <a:pt x="48" y="26"/>
                    <a:pt x="48" y="25"/>
                  </a:cubicBezTo>
                  <a:cubicBezTo>
                    <a:pt x="48" y="24"/>
                    <a:pt x="48" y="23"/>
                    <a:pt x="47" y="23"/>
                  </a:cubicBezTo>
                  <a:close/>
                </a:path>
              </a:pathLst>
            </a:custGeom>
            <a:solidFill>
              <a:schemeClr val="accent3"/>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39" name="Group 38"/>
          <p:cNvGrpSpPr/>
          <p:nvPr/>
        </p:nvGrpSpPr>
        <p:grpSpPr>
          <a:xfrm>
            <a:off x="5736859" y="3285815"/>
            <a:ext cx="1113973" cy="1113971"/>
            <a:chOff x="4341572" y="2398929"/>
            <a:chExt cx="835480" cy="835478"/>
          </a:xfrm>
        </p:grpSpPr>
        <p:sp>
          <p:nvSpPr>
            <p:cNvPr id="31" name="Oval 30"/>
            <p:cNvSpPr/>
            <p:nvPr/>
          </p:nvSpPr>
          <p:spPr>
            <a:xfrm>
              <a:off x="4341572" y="2398929"/>
              <a:ext cx="835480" cy="835478"/>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accent1">
                    <a:lumMod val="50000"/>
                  </a:schemeClr>
                </a:solidFill>
                <a:latin typeface="FontAwesome" pitchFamily="2" charset="0"/>
              </a:endParaRPr>
            </a:p>
          </p:txBody>
        </p:sp>
        <p:sp>
          <p:nvSpPr>
            <p:cNvPr id="38" name="Freeform 83"/>
            <p:cNvSpPr>
              <a:spLocks/>
            </p:cNvSpPr>
            <p:nvPr/>
          </p:nvSpPr>
          <p:spPr bwMode="auto">
            <a:xfrm>
              <a:off x="4616392" y="2673748"/>
              <a:ext cx="285841" cy="285841"/>
            </a:xfrm>
            <a:custGeom>
              <a:avLst/>
              <a:gdLst/>
              <a:ahLst/>
              <a:cxnLst>
                <a:cxn ang="0">
                  <a:pos x="44" y="55"/>
                </a:cxn>
                <a:cxn ang="0">
                  <a:pos x="37" y="55"/>
                </a:cxn>
                <a:cxn ang="0">
                  <a:pos x="37" y="33"/>
                </a:cxn>
                <a:cxn ang="0">
                  <a:pos x="45" y="33"/>
                </a:cxn>
                <a:cxn ang="0">
                  <a:pos x="46" y="25"/>
                </a:cxn>
                <a:cxn ang="0">
                  <a:pos x="37" y="25"/>
                </a:cxn>
                <a:cxn ang="0">
                  <a:pos x="37" y="20"/>
                </a:cxn>
                <a:cxn ang="0">
                  <a:pos x="42" y="16"/>
                </a:cxn>
                <a:cxn ang="0">
                  <a:pos x="47" y="16"/>
                </a:cxn>
                <a:cxn ang="0">
                  <a:pos x="47" y="9"/>
                </a:cxn>
                <a:cxn ang="0">
                  <a:pos x="40" y="8"/>
                </a:cxn>
                <a:cxn ang="0">
                  <a:pos x="29" y="19"/>
                </a:cxn>
                <a:cxn ang="0">
                  <a:pos x="29" y="25"/>
                </a:cxn>
                <a:cxn ang="0">
                  <a:pos x="21" y="25"/>
                </a:cxn>
                <a:cxn ang="0">
                  <a:pos x="21" y="33"/>
                </a:cxn>
                <a:cxn ang="0">
                  <a:pos x="29" y="33"/>
                </a:cxn>
                <a:cxn ang="0">
                  <a:pos x="29" y="55"/>
                </a:cxn>
                <a:cxn ang="0">
                  <a:pos x="10" y="55"/>
                </a:cxn>
                <a:cxn ang="0">
                  <a:pos x="0" y="45"/>
                </a:cxn>
                <a:cxn ang="0">
                  <a:pos x="0" y="10"/>
                </a:cxn>
                <a:cxn ang="0">
                  <a:pos x="10" y="0"/>
                </a:cxn>
                <a:cxn ang="0">
                  <a:pos x="44" y="0"/>
                </a:cxn>
                <a:cxn ang="0">
                  <a:pos x="55" y="10"/>
                </a:cxn>
                <a:cxn ang="0">
                  <a:pos x="55" y="45"/>
                </a:cxn>
                <a:cxn ang="0">
                  <a:pos x="44" y="55"/>
                </a:cxn>
              </a:cxnLst>
              <a:rect l="0" t="0" r="r" b="b"/>
              <a:pathLst>
                <a:path w="55" h="55">
                  <a:moveTo>
                    <a:pt x="44" y="55"/>
                  </a:moveTo>
                  <a:cubicBezTo>
                    <a:pt x="37" y="55"/>
                    <a:pt x="37" y="55"/>
                    <a:pt x="37" y="55"/>
                  </a:cubicBezTo>
                  <a:cubicBezTo>
                    <a:pt x="37" y="33"/>
                    <a:pt x="37" y="33"/>
                    <a:pt x="37" y="33"/>
                  </a:cubicBezTo>
                  <a:cubicBezTo>
                    <a:pt x="45" y="33"/>
                    <a:pt x="45" y="33"/>
                    <a:pt x="45" y="33"/>
                  </a:cubicBezTo>
                  <a:cubicBezTo>
                    <a:pt x="46" y="25"/>
                    <a:pt x="46" y="25"/>
                    <a:pt x="46" y="25"/>
                  </a:cubicBezTo>
                  <a:cubicBezTo>
                    <a:pt x="37" y="25"/>
                    <a:pt x="37" y="25"/>
                    <a:pt x="37" y="25"/>
                  </a:cubicBezTo>
                  <a:cubicBezTo>
                    <a:pt x="37" y="20"/>
                    <a:pt x="37" y="20"/>
                    <a:pt x="37" y="20"/>
                  </a:cubicBezTo>
                  <a:cubicBezTo>
                    <a:pt x="37" y="18"/>
                    <a:pt x="38" y="16"/>
                    <a:pt x="42" y="16"/>
                  </a:cubicBezTo>
                  <a:cubicBezTo>
                    <a:pt x="47" y="16"/>
                    <a:pt x="47" y="16"/>
                    <a:pt x="47" y="16"/>
                  </a:cubicBezTo>
                  <a:cubicBezTo>
                    <a:pt x="47" y="9"/>
                    <a:pt x="47" y="9"/>
                    <a:pt x="47" y="9"/>
                  </a:cubicBezTo>
                  <a:cubicBezTo>
                    <a:pt x="45" y="9"/>
                    <a:pt x="43" y="8"/>
                    <a:pt x="40" y="8"/>
                  </a:cubicBezTo>
                  <a:cubicBezTo>
                    <a:pt x="34" y="8"/>
                    <a:pt x="29" y="12"/>
                    <a:pt x="29" y="19"/>
                  </a:cubicBezTo>
                  <a:cubicBezTo>
                    <a:pt x="29" y="25"/>
                    <a:pt x="29" y="25"/>
                    <a:pt x="29" y="25"/>
                  </a:cubicBezTo>
                  <a:cubicBezTo>
                    <a:pt x="21" y="25"/>
                    <a:pt x="21" y="25"/>
                    <a:pt x="21" y="25"/>
                  </a:cubicBezTo>
                  <a:cubicBezTo>
                    <a:pt x="21" y="33"/>
                    <a:pt x="21" y="33"/>
                    <a:pt x="21" y="33"/>
                  </a:cubicBezTo>
                  <a:cubicBezTo>
                    <a:pt x="29" y="33"/>
                    <a:pt x="29" y="33"/>
                    <a:pt x="29" y="33"/>
                  </a:cubicBezTo>
                  <a:cubicBezTo>
                    <a:pt x="29" y="55"/>
                    <a:pt x="29" y="55"/>
                    <a:pt x="29" y="55"/>
                  </a:cubicBezTo>
                  <a:cubicBezTo>
                    <a:pt x="10" y="55"/>
                    <a:pt x="10" y="55"/>
                    <a:pt x="10" y="55"/>
                  </a:cubicBezTo>
                  <a:cubicBezTo>
                    <a:pt x="4" y="55"/>
                    <a:pt x="0" y="50"/>
                    <a:pt x="0" y="45"/>
                  </a:cubicBezTo>
                  <a:cubicBezTo>
                    <a:pt x="0" y="10"/>
                    <a:pt x="0" y="10"/>
                    <a:pt x="0" y="10"/>
                  </a:cubicBezTo>
                  <a:cubicBezTo>
                    <a:pt x="0" y="5"/>
                    <a:pt x="4" y="0"/>
                    <a:pt x="10" y="0"/>
                  </a:cubicBezTo>
                  <a:cubicBezTo>
                    <a:pt x="44" y="0"/>
                    <a:pt x="44" y="0"/>
                    <a:pt x="44" y="0"/>
                  </a:cubicBezTo>
                  <a:cubicBezTo>
                    <a:pt x="50" y="0"/>
                    <a:pt x="55" y="5"/>
                    <a:pt x="55" y="10"/>
                  </a:cubicBezTo>
                  <a:cubicBezTo>
                    <a:pt x="55" y="45"/>
                    <a:pt x="55" y="45"/>
                    <a:pt x="55" y="45"/>
                  </a:cubicBezTo>
                  <a:cubicBezTo>
                    <a:pt x="55" y="50"/>
                    <a:pt x="50" y="55"/>
                    <a:pt x="44" y="55"/>
                  </a:cubicBezTo>
                  <a:close/>
                </a:path>
              </a:pathLst>
            </a:custGeom>
            <a:solidFill>
              <a:schemeClr val="accent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spTree>
    <p:extLst>
      <p:ext uri="{BB962C8B-B14F-4D97-AF65-F5344CB8AC3E}">
        <p14:creationId xmlns:p14="http://schemas.microsoft.com/office/powerpoint/2010/main" val="3295298404"/>
      </p:ext>
    </p:extLst>
  </p:cSld>
  <p:clrMapOvr>
    <a:masterClrMapping/>
  </p:clrMapOvr>
  <p:transition spd="slow" advClick="0" advTm="3000">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5"/>
          <p:cNvGrpSpPr/>
          <p:nvPr/>
        </p:nvGrpSpPr>
        <p:grpSpPr>
          <a:xfrm>
            <a:off x="1026584" y="3389120"/>
            <a:ext cx="2151288" cy="460856"/>
            <a:chOff x="769938" y="2456536"/>
            <a:chExt cx="1613466" cy="345642"/>
          </a:xfrm>
        </p:grpSpPr>
        <p:sp>
          <p:nvSpPr>
            <p:cNvPr id="33" name="Notched Right Arrow 32"/>
            <p:cNvSpPr/>
            <p:nvPr/>
          </p:nvSpPr>
          <p:spPr>
            <a:xfrm>
              <a:off x="769938" y="2456536"/>
              <a:ext cx="1613466" cy="345642"/>
            </a:xfrm>
            <a:prstGeom prst="notchedRightArrow">
              <a:avLst>
                <a:gd name="adj1" fmla="val 100000"/>
                <a:gd name="adj2" fmla="val 9102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35" name="Oval 34"/>
            <p:cNvSpPr>
              <a:spLocks noChangeAspect="1"/>
            </p:cNvSpPr>
            <p:nvPr/>
          </p:nvSpPr>
          <p:spPr>
            <a:xfrm>
              <a:off x="1482001" y="2534688"/>
              <a:ext cx="189341" cy="189339"/>
            </a:xfrm>
            <a:prstGeom prst="ellipse">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a:solidFill>
                  <a:schemeClr val="tx2">
                    <a:lumMod val="75000"/>
                  </a:schemeClr>
                </a:solidFill>
              </a:endParaRPr>
            </a:p>
          </p:txBody>
        </p:sp>
      </p:grpSp>
      <p:grpSp>
        <p:nvGrpSpPr>
          <p:cNvPr id="5" name="Group 36"/>
          <p:cNvGrpSpPr/>
          <p:nvPr/>
        </p:nvGrpSpPr>
        <p:grpSpPr>
          <a:xfrm>
            <a:off x="3014541" y="3389120"/>
            <a:ext cx="2151288" cy="460856"/>
            <a:chOff x="769938" y="2456536"/>
            <a:chExt cx="1613466" cy="345642"/>
          </a:xfrm>
        </p:grpSpPr>
        <p:sp>
          <p:nvSpPr>
            <p:cNvPr id="38" name="Notched Right Arrow 37"/>
            <p:cNvSpPr/>
            <p:nvPr/>
          </p:nvSpPr>
          <p:spPr>
            <a:xfrm>
              <a:off x="769938" y="2456536"/>
              <a:ext cx="1613466" cy="345642"/>
            </a:xfrm>
            <a:prstGeom prst="notchedRightArrow">
              <a:avLst>
                <a:gd name="adj1" fmla="val 100000"/>
                <a:gd name="adj2" fmla="val 9102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40" name="Oval 39"/>
            <p:cNvSpPr>
              <a:spLocks noChangeAspect="1"/>
            </p:cNvSpPr>
            <p:nvPr/>
          </p:nvSpPr>
          <p:spPr>
            <a:xfrm>
              <a:off x="1482001" y="2534688"/>
              <a:ext cx="189341" cy="189339"/>
            </a:xfrm>
            <a:prstGeom prst="ellipse">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a:solidFill>
                  <a:schemeClr val="tx2">
                    <a:lumMod val="75000"/>
                  </a:schemeClr>
                </a:solidFill>
              </a:endParaRPr>
            </a:p>
          </p:txBody>
        </p:sp>
      </p:grpSp>
      <p:grpSp>
        <p:nvGrpSpPr>
          <p:cNvPr id="6" name="Group 40"/>
          <p:cNvGrpSpPr/>
          <p:nvPr/>
        </p:nvGrpSpPr>
        <p:grpSpPr>
          <a:xfrm>
            <a:off x="5002499" y="3389120"/>
            <a:ext cx="2151288" cy="460856"/>
            <a:chOff x="769938" y="2456536"/>
            <a:chExt cx="1613466" cy="345642"/>
          </a:xfrm>
        </p:grpSpPr>
        <p:sp>
          <p:nvSpPr>
            <p:cNvPr id="42" name="Notched Right Arrow 41"/>
            <p:cNvSpPr/>
            <p:nvPr/>
          </p:nvSpPr>
          <p:spPr>
            <a:xfrm>
              <a:off x="769938" y="2456536"/>
              <a:ext cx="1613466" cy="345642"/>
            </a:xfrm>
            <a:prstGeom prst="notchedRightArrow">
              <a:avLst>
                <a:gd name="adj1" fmla="val 100000"/>
                <a:gd name="adj2" fmla="val 9102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43" name="Oval 42"/>
            <p:cNvSpPr>
              <a:spLocks noChangeAspect="1"/>
            </p:cNvSpPr>
            <p:nvPr/>
          </p:nvSpPr>
          <p:spPr>
            <a:xfrm>
              <a:off x="1482001" y="2534688"/>
              <a:ext cx="189341" cy="189339"/>
            </a:xfrm>
            <a:prstGeom prst="ellipse">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a:solidFill>
                  <a:schemeClr val="tx2">
                    <a:lumMod val="75000"/>
                  </a:schemeClr>
                </a:solidFill>
              </a:endParaRPr>
            </a:p>
          </p:txBody>
        </p:sp>
      </p:grpSp>
      <p:grpSp>
        <p:nvGrpSpPr>
          <p:cNvPr id="7" name="Group 43"/>
          <p:cNvGrpSpPr/>
          <p:nvPr/>
        </p:nvGrpSpPr>
        <p:grpSpPr>
          <a:xfrm>
            <a:off x="6990456" y="3389120"/>
            <a:ext cx="2151288" cy="460856"/>
            <a:chOff x="769938" y="2456536"/>
            <a:chExt cx="1613466" cy="345642"/>
          </a:xfrm>
        </p:grpSpPr>
        <p:sp>
          <p:nvSpPr>
            <p:cNvPr id="45" name="Notched Right Arrow 44"/>
            <p:cNvSpPr/>
            <p:nvPr/>
          </p:nvSpPr>
          <p:spPr>
            <a:xfrm>
              <a:off x="769938" y="2456536"/>
              <a:ext cx="1613466" cy="345642"/>
            </a:xfrm>
            <a:prstGeom prst="notchedRightArrow">
              <a:avLst>
                <a:gd name="adj1" fmla="val 100000"/>
                <a:gd name="adj2" fmla="val 9102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46" name="Oval 45"/>
            <p:cNvSpPr>
              <a:spLocks noChangeAspect="1"/>
            </p:cNvSpPr>
            <p:nvPr/>
          </p:nvSpPr>
          <p:spPr>
            <a:xfrm>
              <a:off x="1482001" y="2534688"/>
              <a:ext cx="189341" cy="189339"/>
            </a:xfrm>
            <a:prstGeom prst="ellipse">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a:solidFill>
                  <a:schemeClr val="tx2">
                    <a:lumMod val="75000"/>
                  </a:schemeClr>
                </a:solidFill>
              </a:endParaRPr>
            </a:p>
          </p:txBody>
        </p:sp>
      </p:grpSp>
      <p:grpSp>
        <p:nvGrpSpPr>
          <p:cNvPr id="8" name="Group 49"/>
          <p:cNvGrpSpPr/>
          <p:nvPr/>
        </p:nvGrpSpPr>
        <p:grpSpPr>
          <a:xfrm>
            <a:off x="8978415" y="3389120"/>
            <a:ext cx="2151288" cy="460856"/>
            <a:chOff x="769938" y="2456536"/>
            <a:chExt cx="1613466" cy="345642"/>
          </a:xfrm>
        </p:grpSpPr>
        <p:sp>
          <p:nvSpPr>
            <p:cNvPr id="52" name="Notched Right Arrow 51"/>
            <p:cNvSpPr/>
            <p:nvPr/>
          </p:nvSpPr>
          <p:spPr>
            <a:xfrm>
              <a:off x="769938" y="2456536"/>
              <a:ext cx="1613466" cy="345642"/>
            </a:xfrm>
            <a:prstGeom prst="notchedRightArrow">
              <a:avLst>
                <a:gd name="adj1" fmla="val 100000"/>
                <a:gd name="adj2" fmla="val 91021"/>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64" name="Oval 63"/>
            <p:cNvSpPr>
              <a:spLocks noChangeAspect="1"/>
            </p:cNvSpPr>
            <p:nvPr/>
          </p:nvSpPr>
          <p:spPr>
            <a:xfrm>
              <a:off x="1482001" y="2534688"/>
              <a:ext cx="189341" cy="189339"/>
            </a:xfrm>
            <a:prstGeom prst="ellipse">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a:solidFill>
                  <a:schemeClr val="tx2">
                    <a:lumMod val="75000"/>
                  </a:schemeClr>
                </a:solidFill>
              </a:endParaRPr>
            </a:p>
          </p:txBody>
        </p:sp>
      </p:grpSp>
      <p:sp>
        <p:nvSpPr>
          <p:cNvPr id="12" name="内容占位符 11">
            <a:extLst>
              <a:ext uri="{FF2B5EF4-FFF2-40B4-BE49-F238E27FC236}">
                <a16:creationId xmlns:a16="http://schemas.microsoft.com/office/drawing/2014/main" xmlns="" id="{6C4E1210-EBCD-4C67-B34B-B8F9A6F8AE0A}"/>
              </a:ext>
            </a:extLst>
          </p:cNvPr>
          <p:cNvSpPr>
            <a:spLocks noGrp="1"/>
          </p:cNvSpPr>
          <p:nvPr>
            <p:ph sz="quarter" idx="10"/>
          </p:nvPr>
        </p:nvSpPr>
        <p:spPr/>
        <p:txBody>
          <a:bodyPr/>
          <a:lstStyle/>
          <a:p>
            <a:r>
              <a:rPr lang="zh-CN" altLang="en-US" dirty="0"/>
              <a:t>礼</a:t>
            </a:r>
          </a:p>
        </p:txBody>
      </p:sp>
      <p:sp>
        <p:nvSpPr>
          <p:cNvPr id="13" name="内容占位符 12">
            <a:extLst>
              <a:ext uri="{FF2B5EF4-FFF2-40B4-BE49-F238E27FC236}">
                <a16:creationId xmlns:a16="http://schemas.microsoft.com/office/drawing/2014/main" xmlns="" id="{73BC025F-C67F-481A-AE1B-4FC0A72D1A85}"/>
              </a:ext>
            </a:extLst>
          </p:cNvPr>
          <p:cNvSpPr>
            <a:spLocks noGrp="1"/>
          </p:cNvSpPr>
          <p:nvPr>
            <p:ph sz="quarter" idx="11"/>
          </p:nvPr>
        </p:nvSpPr>
        <p:spPr/>
        <p:txBody>
          <a:bodyPr/>
          <a:lstStyle/>
          <a:p>
            <a:r>
              <a:rPr lang="zh-CN" altLang="en-US" dirty="0"/>
              <a:t>仪</a:t>
            </a:r>
          </a:p>
        </p:txBody>
      </p:sp>
      <p:sp>
        <p:nvSpPr>
          <p:cNvPr id="19" name="内容占位符 18">
            <a:extLst>
              <a:ext uri="{FF2B5EF4-FFF2-40B4-BE49-F238E27FC236}">
                <a16:creationId xmlns:a16="http://schemas.microsoft.com/office/drawing/2014/main" xmlns="" id="{375000ED-C254-4964-8BB6-F5B81BC886E1}"/>
              </a:ext>
            </a:extLst>
          </p:cNvPr>
          <p:cNvSpPr>
            <a:spLocks noGrp="1"/>
          </p:cNvSpPr>
          <p:nvPr>
            <p:ph sz="quarter" idx="12"/>
          </p:nvPr>
        </p:nvSpPr>
        <p:spPr/>
        <p:txBody>
          <a:bodyPr/>
          <a:lstStyle/>
          <a:p>
            <a:r>
              <a:rPr lang="zh-CN" altLang="en-US" dirty="0"/>
              <a:t>概</a:t>
            </a:r>
          </a:p>
        </p:txBody>
      </p:sp>
      <p:sp>
        <p:nvSpPr>
          <p:cNvPr id="20" name="内容占位符 19">
            <a:extLst>
              <a:ext uri="{FF2B5EF4-FFF2-40B4-BE49-F238E27FC236}">
                <a16:creationId xmlns:a16="http://schemas.microsoft.com/office/drawing/2014/main" xmlns="" id="{41AEDE64-648C-4B6D-9D02-0E83BABBE423}"/>
              </a:ext>
            </a:extLst>
          </p:cNvPr>
          <p:cNvSpPr>
            <a:spLocks noGrp="1"/>
          </p:cNvSpPr>
          <p:nvPr>
            <p:ph sz="quarter" idx="13"/>
          </p:nvPr>
        </p:nvSpPr>
        <p:spPr/>
        <p:txBody>
          <a:bodyPr/>
          <a:lstStyle/>
          <a:p>
            <a:r>
              <a:rPr lang="zh-CN" altLang="en-US" dirty="0"/>
              <a:t>述</a:t>
            </a:r>
          </a:p>
        </p:txBody>
      </p:sp>
      <p:sp>
        <p:nvSpPr>
          <p:cNvPr id="21" name="内容占位符 20">
            <a:extLst>
              <a:ext uri="{FF2B5EF4-FFF2-40B4-BE49-F238E27FC236}">
                <a16:creationId xmlns:a16="http://schemas.microsoft.com/office/drawing/2014/main" xmlns="" id="{1D3ABF1C-88AB-4574-A314-4C41A2A485B3}"/>
              </a:ext>
            </a:extLst>
          </p:cNvPr>
          <p:cNvSpPr>
            <a:spLocks noGrp="1"/>
          </p:cNvSpPr>
          <p:nvPr>
            <p:ph sz="quarter" idx="14"/>
          </p:nvPr>
        </p:nvSpPr>
        <p:spPr/>
        <p:txBody>
          <a:bodyPr/>
          <a:lstStyle/>
          <a:p>
            <a:r>
              <a:rPr lang="zh-CN" altLang="en-US" dirty="0"/>
              <a:t>五</a:t>
            </a:r>
          </a:p>
        </p:txBody>
      </p:sp>
      <p:sp>
        <p:nvSpPr>
          <p:cNvPr id="66" name="Slide Number Placeholder 65"/>
          <p:cNvSpPr>
            <a:spLocks noGrp="1"/>
          </p:cNvSpPr>
          <p:nvPr>
            <p:ph type="sldNum" sz="quarter" idx="4294967295"/>
          </p:nvPr>
        </p:nvSpPr>
        <p:spPr>
          <a:xfrm>
            <a:off x="11580813" y="6340475"/>
            <a:ext cx="611187" cy="366713"/>
          </a:xfrm>
          <a:prstGeom prst="rect">
            <a:avLst/>
          </a:prstGeom>
        </p:spPr>
        <p:txBody>
          <a:bodyPr/>
          <a:lstStyle/>
          <a:p>
            <a:fld id="{C136B7D2-B98C-44FD-8D04-7EC62A564975}" type="slidenum">
              <a:rPr lang="en-US" smtClean="0"/>
              <a:pPr/>
              <a:t>8</a:t>
            </a:fld>
            <a:endParaRPr lang="en-US" dirty="0"/>
          </a:p>
        </p:txBody>
      </p:sp>
      <p:sp>
        <p:nvSpPr>
          <p:cNvPr id="67" name="TextBox 66"/>
          <p:cNvSpPr txBox="1"/>
          <p:nvPr/>
        </p:nvSpPr>
        <p:spPr>
          <a:xfrm>
            <a:off x="1726353" y="3967855"/>
            <a:ext cx="609141" cy="328231"/>
          </a:xfrm>
          <a:prstGeom prst="rect">
            <a:avLst/>
          </a:prstGeom>
          <a:noFill/>
        </p:spPr>
        <p:txBody>
          <a:bodyPr wrap="none" lIns="0" tIns="0" rIns="0" bIns="0" rtlCol="0" anchor="ctr">
            <a:spAutoFit/>
          </a:bodyPr>
          <a:lstStyle/>
          <a:p>
            <a:pPr algn="ctr" defTabSz="1219170">
              <a:spcBef>
                <a:spcPct val="20000"/>
              </a:spcBef>
              <a:defRPr/>
            </a:pPr>
            <a:r>
              <a:rPr lang="en-US" sz="2133" b="1" dirty="0" smtClean="0">
                <a:solidFill>
                  <a:schemeClr val="accent1"/>
                </a:solidFill>
              </a:rPr>
              <a:t>2014</a:t>
            </a:r>
            <a:endParaRPr lang="en-US" sz="2133" dirty="0">
              <a:solidFill>
                <a:schemeClr val="accent1"/>
              </a:solidFill>
            </a:endParaRPr>
          </a:p>
        </p:txBody>
      </p:sp>
      <p:sp>
        <p:nvSpPr>
          <p:cNvPr id="70" name="TextBox 69"/>
          <p:cNvSpPr txBox="1"/>
          <p:nvPr/>
        </p:nvSpPr>
        <p:spPr>
          <a:xfrm>
            <a:off x="3759092" y="2996731"/>
            <a:ext cx="609141" cy="328231"/>
          </a:xfrm>
          <a:prstGeom prst="rect">
            <a:avLst/>
          </a:prstGeom>
          <a:noFill/>
        </p:spPr>
        <p:txBody>
          <a:bodyPr wrap="none" lIns="0" tIns="0" rIns="0" bIns="0" rtlCol="0" anchor="ctr">
            <a:spAutoFit/>
          </a:bodyPr>
          <a:lstStyle/>
          <a:p>
            <a:pPr algn="ctr" defTabSz="1219170">
              <a:spcBef>
                <a:spcPct val="20000"/>
              </a:spcBef>
              <a:defRPr/>
            </a:pPr>
            <a:r>
              <a:rPr lang="en-US" sz="2133" b="1" dirty="0" smtClean="0">
                <a:solidFill>
                  <a:schemeClr val="accent2"/>
                </a:solidFill>
              </a:rPr>
              <a:t>2015</a:t>
            </a:r>
            <a:endParaRPr lang="en-US" sz="2133" dirty="0">
              <a:solidFill>
                <a:schemeClr val="accent2"/>
              </a:solidFill>
            </a:endParaRPr>
          </a:p>
        </p:txBody>
      </p:sp>
      <p:sp>
        <p:nvSpPr>
          <p:cNvPr id="71" name="TextBox 70"/>
          <p:cNvSpPr txBox="1"/>
          <p:nvPr/>
        </p:nvSpPr>
        <p:spPr>
          <a:xfrm>
            <a:off x="5771058" y="3967855"/>
            <a:ext cx="609141" cy="328231"/>
          </a:xfrm>
          <a:prstGeom prst="rect">
            <a:avLst/>
          </a:prstGeom>
          <a:noFill/>
        </p:spPr>
        <p:txBody>
          <a:bodyPr wrap="none" lIns="0" tIns="0" rIns="0" bIns="0" rtlCol="0" anchor="ctr">
            <a:spAutoFit/>
          </a:bodyPr>
          <a:lstStyle/>
          <a:p>
            <a:pPr algn="ctr" defTabSz="1219170">
              <a:spcBef>
                <a:spcPct val="20000"/>
              </a:spcBef>
              <a:defRPr/>
            </a:pPr>
            <a:r>
              <a:rPr lang="en-US" sz="2133" b="1" dirty="0" smtClean="0">
                <a:solidFill>
                  <a:schemeClr val="accent3"/>
                </a:solidFill>
              </a:rPr>
              <a:t>2016</a:t>
            </a:r>
            <a:endParaRPr lang="en-US" sz="2133" dirty="0">
              <a:solidFill>
                <a:schemeClr val="accent3"/>
              </a:solidFill>
            </a:endParaRPr>
          </a:p>
        </p:txBody>
      </p:sp>
      <p:sp>
        <p:nvSpPr>
          <p:cNvPr id="72" name="TextBox 71"/>
          <p:cNvSpPr txBox="1"/>
          <p:nvPr/>
        </p:nvSpPr>
        <p:spPr>
          <a:xfrm>
            <a:off x="7748359" y="2996731"/>
            <a:ext cx="609141" cy="328231"/>
          </a:xfrm>
          <a:prstGeom prst="rect">
            <a:avLst/>
          </a:prstGeom>
          <a:noFill/>
        </p:spPr>
        <p:txBody>
          <a:bodyPr wrap="none" lIns="0" tIns="0" rIns="0" bIns="0" rtlCol="0" anchor="ctr">
            <a:spAutoFit/>
          </a:bodyPr>
          <a:lstStyle/>
          <a:p>
            <a:pPr algn="ctr" defTabSz="1219170">
              <a:spcBef>
                <a:spcPct val="20000"/>
              </a:spcBef>
              <a:defRPr/>
            </a:pPr>
            <a:r>
              <a:rPr lang="en-US" sz="2133" b="1" dirty="0" smtClean="0">
                <a:solidFill>
                  <a:schemeClr val="accent4"/>
                </a:solidFill>
              </a:rPr>
              <a:t>2017</a:t>
            </a:r>
            <a:endParaRPr lang="en-US" sz="2133" dirty="0">
              <a:solidFill>
                <a:schemeClr val="accent4"/>
              </a:solidFill>
            </a:endParaRPr>
          </a:p>
        </p:txBody>
      </p:sp>
      <p:sp>
        <p:nvSpPr>
          <p:cNvPr id="74" name="TextBox 73"/>
          <p:cNvSpPr txBox="1"/>
          <p:nvPr/>
        </p:nvSpPr>
        <p:spPr>
          <a:xfrm>
            <a:off x="9766400" y="3967855"/>
            <a:ext cx="609141" cy="328231"/>
          </a:xfrm>
          <a:prstGeom prst="rect">
            <a:avLst/>
          </a:prstGeom>
          <a:noFill/>
          <a:ln>
            <a:noFill/>
          </a:ln>
        </p:spPr>
        <p:txBody>
          <a:bodyPr wrap="none" lIns="0" tIns="0" rIns="0" bIns="0" rtlCol="0" anchor="ctr">
            <a:spAutoFit/>
          </a:bodyPr>
          <a:lstStyle/>
          <a:p>
            <a:pPr algn="ctr" defTabSz="1219170">
              <a:spcBef>
                <a:spcPct val="20000"/>
              </a:spcBef>
              <a:defRPr/>
            </a:pPr>
            <a:r>
              <a:rPr lang="en-US" sz="2133" b="1" dirty="0" smtClean="0">
                <a:solidFill>
                  <a:schemeClr val="accent5"/>
                </a:solidFill>
              </a:rPr>
              <a:t>2018</a:t>
            </a:r>
            <a:endParaRPr lang="en-US" sz="2133" dirty="0">
              <a:solidFill>
                <a:schemeClr val="accent5"/>
              </a:solidFill>
            </a:endParaRPr>
          </a:p>
        </p:txBody>
      </p:sp>
      <p:cxnSp>
        <p:nvCxnSpPr>
          <p:cNvPr id="75" name="Straight Connector 74"/>
          <p:cNvCxnSpPr>
            <a:stCxn id="65" idx="7"/>
          </p:cNvCxnSpPr>
          <p:nvPr/>
        </p:nvCxnSpPr>
        <p:spPr>
          <a:xfrm flipH="1">
            <a:off x="2099288" y="2798717"/>
            <a:ext cx="1" cy="819864"/>
          </a:xfrm>
          <a:prstGeom prst="line">
            <a:avLst/>
          </a:prstGeom>
          <a:ln w="19050">
            <a:solidFill>
              <a:schemeClr val="accent1"/>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a:stCxn id="88" idx="7"/>
          </p:cNvCxnSpPr>
          <p:nvPr/>
        </p:nvCxnSpPr>
        <p:spPr>
          <a:xfrm flipH="1">
            <a:off x="6078792" y="2792367"/>
            <a:ext cx="1" cy="819864"/>
          </a:xfrm>
          <a:prstGeom prst="line">
            <a:avLst/>
          </a:prstGeom>
          <a:ln w="19050">
            <a:solidFill>
              <a:schemeClr val="accent3"/>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a:stCxn id="93" idx="7"/>
          </p:cNvCxnSpPr>
          <p:nvPr/>
        </p:nvCxnSpPr>
        <p:spPr>
          <a:xfrm flipH="1">
            <a:off x="10051248" y="2792367"/>
            <a:ext cx="1" cy="819864"/>
          </a:xfrm>
          <a:prstGeom prst="line">
            <a:avLst/>
          </a:prstGeom>
          <a:ln w="19050">
            <a:solidFill>
              <a:schemeClr val="accent5"/>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a:stCxn id="98" idx="7"/>
          </p:cNvCxnSpPr>
          <p:nvPr/>
        </p:nvCxnSpPr>
        <p:spPr>
          <a:xfrm flipV="1">
            <a:off x="4088247" y="3624931"/>
            <a:ext cx="0" cy="819864"/>
          </a:xfrm>
          <a:prstGeom prst="line">
            <a:avLst/>
          </a:prstGeom>
          <a:ln w="19050">
            <a:solidFill>
              <a:schemeClr val="accent2"/>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a:stCxn id="103" idx="7"/>
          </p:cNvCxnSpPr>
          <p:nvPr/>
        </p:nvCxnSpPr>
        <p:spPr>
          <a:xfrm rot="10800000" flipH="1">
            <a:off x="8064481" y="3624931"/>
            <a:ext cx="1" cy="819864"/>
          </a:xfrm>
          <a:prstGeom prst="line">
            <a:avLst/>
          </a:prstGeom>
          <a:ln w="19050">
            <a:solidFill>
              <a:schemeClr val="accent4"/>
            </a:solidFill>
            <a:headEnd type="oval"/>
            <a:tailEnd type="oval"/>
          </a:ln>
        </p:spPr>
        <p:style>
          <a:lnRef idx="1">
            <a:schemeClr val="accent1"/>
          </a:lnRef>
          <a:fillRef idx="0">
            <a:schemeClr val="accent1"/>
          </a:fillRef>
          <a:effectRef idx="0">
            <a:schemeClr val="accent1"/>
          </a:effectRef>
          <a:fontRef idx="minor">
            <a:schemeClr val="tx1"/>
          </a:fontRef>
        </p:style>
      </p:cxnSp>
      <p:grpSp>
        <p:nvGrpSpPr>
          <p:cNvPr id="14" name="Group 88"/>
          <p:cNvGrpSpPr/>
          <p:nvPr/>
        </p:nvGrpSpPr>
        <p:grpSpPr>
          <a:xfrm>
            <a:off x="1026584" y="4468160"/>
            <a:ext cx="2008675" cy="751834"/>
            <a:chOff x="590510" y="661615"/>
            <a:chExt cx="1470132" cy="306445"/>
          </a:xfrm>
        </p:grpSpPr>
        <p:sp>
          <p:nvSpPr>
            <p:cNvPr id="106" name="TextBox 105"/>
            <p:cNvSpPr txBox="1"/>
            <p:nvPr/>
          </p:nvSpPr>
          <p:spPr>
            <a:xfrm>
              <a:off x="1075268" y="661615"/>
              <a:ext cx="600691" cy="100359"/>
            </a:xfrm>
            <a:prstGeom prst="rect">
              <a:avLst/>
            </a:prstGeom>
            <a:noFill/>
          </p:spPr>
          <p:txBody>
            <a:bodyPr wrap="none" lIns="0" tIns="0" rIns="0" bIns="0" rtlCol="0" anchor="t">
              <a:spAutoFit/>
            </a:bodyPr>
            <a:lstStyle/>
            <a:p>
              <a:pPr algn="ctr"/>
              <a:r>
                <a:rPr lang="zh-CN" altLang="en-US" sz="1600" b="1" dirty="0">
                  <a:solidFill>
                    <a:schemeClr val="accent1"/>
                  </a:solidFill>
                </a:rPr>
                <a:t>你的标题</a:t>
              </a:r>
            </a:p>
          </p:txBody>
        </p:sp>
        <p:sp>
          <p:nvSpPr>
            <p:cNvPr id="107" name="TextBox 106"/>
            <p:cNvSpPr txBox="1"/>
            <p:nvPr/>
          </p:nvSpPr>
          <p:spPr>
            <a:xfrm>
              <a:off x="590510" y="779887"/>
              <a:ext cx="1470132" cy="188173"/>
            </a:xfrm>
            <a:prstGeom prst="rect">
              <a:avLst/>
            </a:prstGeom>
            <a:noFill/>
          </p:spPr>
          <p:txBody>
            <a:bodyPr wrap="square" lIns="0" tIns="0" rIns="0" bIns="0" rtlCol="0" anchor="t">
              <a:spAutoFit/>
            </a:bodyPr>
            <a:lstStyle/>
            <a:p>
              <a:pPr lvl="0" algn="ctr">
                <a:lnSpc>
                  <a:spcPct val="150000"/>
                </a:lnSpc>
              </a:pPr>
              <a:r>
                <a:rPr lang="zh-CN" altLang="en-US" sz="1000" dirty="0" smtClean="0">
                  <a:solidFill>
                    <a:prstClr val="black">
                      <a:lumMod val="65000"/>
                      <a:lumOff val="35000"/>
                    </a:prstClr>
                  </a:solidFill>
                </a:rPr>
                <a:t>点击迅速添加内容文本点击迅速添加内容文本点击迅速添加内容文本</a:t>
              </a:r>
              <a:endParaRPr lang="en-US" altLang="zh-CN" sz="1050" dirty="0">
                <a:solidFill>
                  <a:prstClr val="black">
                    <a:lumMod val="65000"/>
                    <a:lumOff val="35000"/>
                  </a:prstClr>
                </a:solidFill>
              </a:endParaRPr>
            </a:p>
          </p:txBody>
        </p:sp>
      </p:grpSp>
      <p:grpSp>
        <p:nvGrpSpPr>
          <p:cNvPr id="15" name="Group 88"/>
          <p:cNvGrpSpPr/>
          <p:nvPr/>
        </p:nvGrpSpPr>
        <p:grpSpPr>
          <a:xfrm>
            <a:off x="5056734" y="4468160"/>
            <a:ext cx="2037788" cy="751834"/>
            <a:chOff x="569202" y="661615"/>
            <a:chExt cx="1491440" cy="306445"/>
          </a:xfrm>
        </p:grpSpPr>
        <p:sp>
          <p:nvSpPr>
            <p:cNvPr id="109" name="TextBox 108"/>
            <p:cNvSpPr txBox="1"/>
            <p:nvPr/>
          </p:nvSpPr>
          <p:spPr>
            <a:xfrm>
              <a:off x="1014576" y="661615"/>
              <a:ext cx="600691" cy="100359"/>
            </a:xfrm>
            <a:prstGeom prst="rect">
              <a:avLst/>
            </a:prstGeom>
            <a:noFill/>
          </p:spPr>
          <p:txBody>
            <a:bodyPr wrap="none" lIns="0" tIns="0" rIns="0" bIns="0" rtlCol="0" anchor="t">
              <a:spAutoFit/>
            </a:bodyPr>
            <a:lstStyle/>
            <a:p>
              <a:pPr algn="ctr"/>
              <a:r>
                <a:rPr lang="zh-CN" altLang="en-US" sz="1600" b="1" dirty="0">
                  <a:solidFill>
                    <a:schemeClr val="accent3"/>
                  </a:solidFill>
                </a:rPr>
                <a:t>你的标题</a:t>
              </a:r>
            </a:p>
          </p:txBody>
        </p:sp>
        <p:sp>
          <p:nvSpPr>
            <p:cNvPr id="110" name="TextBox 109"/>
            <p:cNvSpPr txBox="1"/>
            <p:nvPr/>
          </p:nvSpPr>
          <p:spPr>
            <a:xfrm>
              <a:off x="569202" y="779887"/>
              <a:ext cx="1491440" cy="188173"/>
            </a:xfrm>
            <a:prstGeom prst="rect">
              <a:avLst/>
            </a:prstGeom>
            <a:noFill/>
          </p:spPr>
          <p:txBody>
            <a:bodyPr wrap="square" lIns="0" tIns="0" rIns="0" bIns="0" rtlCol="0" anchor="t">
              <a:spAutoFit/>
            </a:bodyPr>
            <a:lstStyle/>
            <a:p>
              <a:pPr lvl="0" algn="ctr">
                <a:lnSpc>
                  <a:spcPct val="150000"/>
                </a:lnSpc>
              </a:pPr>
              <a:r>
                <a:rPr lang="zh-CN" altLang="en-US" sz="1000" dirty="0" smtClean="0">
                  <a:solidFill>
                    <a:prstClr val="black">
                      <a:lumMod val="65000"/>
                      <a:lumOff val="35000"/>
                    </a:prstClr>
                  </a:solidFill>
                </a:rPr>
                <a:t>点击迅速添加内容文本点击迅速添加内容文本点击迅速添加内容文本</a:t>
              </a:r>
              <a:endParaRPr lang="en-US" altLang="zh-CN" sz="1050" dirty="0">
                <a:solidFill>
                  <a:prstClr val="black">
                    <a:lumMod val="65000"/>
                    <a:lumOff val="35000"/>
                  </a:prstClr>
                </a:solidFill>
              </a:endParaRPr>
            </a:p>
          </p:txBody>
        </p:sp>
      </p:grpSp>
      <p:grpSp>
        <p:nvGrpSpPr>
          <p:cNvPr id="16" name="Group 88"/>
          <p:cNvGrpSpPr/>
          <p:nvPr/>
        </p:nvGrpSpPr>
        <p:grpSpPr>
          <a:xfrm>
            <a:off x="9053334" y="4468160"/>
            <a:ext cx="2035273" cy="751834"/>
            <a:chOff x="571042" y="661615"/>
            <a:chExt cx="1489599" cy="306445"/>
          </a:xfrm>
        </p:grpSpPr>
        <p:sp>
          <p:nvSpPr>
            <p:cNvPr id="112" name="TextBox 111"/>
            <p:cNvSpPr txBox="1"/>
            <p:nvPr/>
          </p:nvSpPr>
          <p:spPr>
            <a:xfrm>
              <a:off x="1075269" y="661615"/>
              <a:ext cx="600691" cy="100359"/>
            </a:xfrm>
            <a:prstGeom prst="rect">
              <a:avLst/>
            </a:prstGeom>
            <a:noFill/>
          </p:spPr>
          <p:txBody>
            <a:bodyPr wrap="none" lIns="0" tIns="0" rIns="0" bIns="0" rtlCol="0" anchor="t">
              <a:spAutoFit/>
            </a:bodyPr>
            <a:lstStyle/>
            <a:p>
              <a:pPr algn="ctr"/>
              <a:r>
                <a:rPr lang="zh-CN" altLang="en-US" sz="1600" b="1" dirty="0">
                  <a:solidFill>
                    <a:schemeClr val="accent5"/>
                  </a:solidFill>
                </a:rPr>
                <a:t>你的标题</a:t>
              </a:r>
            </a:p>
          </p:txBody>
        </p:sp>
        <p:sp>
          <p:nvSpPr>
            <p:cNvPr id="113" name="TextBox 112"/>
            <p:cNvSpPr txBox="1"/>
            <p:nvPr/>
          </p:nvSpPr>
          <p:spPr>
            <a:xfrm>
              <a:off x="571042" y="779887"/>
              <a:ext cx="1489599" cy="188173"/>
            </a:xfrm>
            <a:prstGeom prst="rect">
              <a:avLst/>
            </a:prstGeom>
            <a:noFill/>
          </p:spPr>
          <p:txBody>
            <a:bodyPr wrap="square" lIns="0" tIns="0" rIns="0" bIns="0" rtlCol="0" anchor="t">
              <a:spAutoFit/>
            </a:bodyPr>
            <a:lstStyle/>
            <a:p>
              <a:pPr lvl="0" algn="ctr">
                <a:lnSpc>
                  <a:spcPct val="150000"/>
                </a:lnSpc>
              </a:pPr>
              <a:r>
                <a:rPr lang="zh-CN" altLang="en-US" sz="1000" dirty="0" smtClean="0">
                  <a:solidFill>
                    <a:prstClr val="black">
                      <a:lumMod val="65000"/>
                      <a:lumOff val="35000"/>
                    </a:prstClr>
                  </a:solidFill>
                </a:rPr>
                <a:t>点击迅速添加内容文本点击迅速添加内容文本点击迅速添加内容文本</a:t>
              </a:r>
              <a:endParaRPr lang="en-US" altLang="zh-CN" sz="1050" dirty="0">
                <a:solidFill>
                  <a:prstClr val="black">
                    <a:lumMod val="65000"/>
                    <a:lumOff val="35000"/>
                  </a:prstClr>
                </a:solidFill>
              </a:endParaRPr>
            </a:p>
          </p:txBody>
        </p:sp>
      </p:grpSp>
      <p:grpSp>
        <p:nvGrpSpPr>
          <p:cNvPr id="17" name="Group 88"/>
          <p:cNvGrpSpPr/>
          <p:nvPr/>
        </p:nvGrpSpPr>
        <p:grpSpPr>
          <a:xfrm>
            <a:off x="3070939" y="1585577"/>
            <a:ext cx="1985444" cy="751834"/>
            <a:chOff x="607512" y="661615"/>
            <a:chExt cx="1453130" cy="306445"/>
          </a:xfrm>
        </p:grpSpPr>
        <p:sp>
          <p:nvSpPr>
            <p:cNvPr id="115" name="TextBox 114"/>
            <p:cNvSpPr txBox="1"/>
            <p:nvPr/>
          </p:nvSpPr>
          <p:spPr>
            <a:xfrm>
              <a:off x="1075268" y="661615"/>
              <a:ext cx="600691" cy="100359"/>
            </a:xfrm>
            <a:prstGeom prst="rect">
              <a:avLst/>
            </a:prstGeom>
            <a:noFill/>
          </p:spPr>
          <p:txBody>
            <a:bodyPr wrap="none" lIns="0" tIns="0" rIns="0" bIns="0" rtlCol="0" anchor="t">
              <a:spAutoFit/>
            </a:bodyPr>
            <a:lstStyle/>
            <a:p>
              <a:pPr algn="ctr"/>
              <a:r>
                <a:rPr lang="zh-CN" altLang="en-US" sz="1600" b="1" dirty="0">
                  <a:solidFill>
                    <a:schemeClr val="accent2"/>
                  </a:solidFill>
                </a:rPr>
                <a:t>你的标题</a:t>
              </a:r>
            </a:p>
          </p:txBody>
        </p:sp>
        <p:sp>
          <p:nvSpPr>
            <p:cNvPr id="116" name="TextBox 115"/>
            <p:cNvSpPr txBox="1"/>
            <p:nvPr/>
          </p:nvSpPr>
          <p:spPr>
            <a:xfrm>
              <a:off x="607512" y="779887"/>
              <a:ext cx="1453130" cy="188173"/>
            </a:xfrm>
            <a:prstGeom prst="rect">
              <a:avLst/>
            </a:prstGeom>
            <a:noFill/>
          </p:spPr>
          <p:txBody>
            <a:bodyPr wrap="square" lIns="0" tIns="0" rIns="0" bIns="0" rtlCol="0" anchor="t">
              <a:spAutoFit/>
            </a:bodyPr>
            <a:lstStyle/>
            <a:p>
              <a:pPr lvl="0" algn="ctr">
                <a:lnSpc>
                  <a:spcPct val="150000"/>
                </a:lnSpc>
              </a:pPr>
              <a:r>
                <a:rPr lang="zh-CN" altLang="en-US" sz="1000" dirty="0" smtClean="0">
                  <a:solidFill>
                    <a:prstClr val="black">
                      <a:lumMod val="65000"/>
                      <a:lumOff val="35000"/>
                    </a:prstClr>
                  </a:solidFill>
                </a:rPr>
                <a:t>点击迅速添加内容文本点击迅速添加内容文本点击迅速添加内容文本</a:t>
              </a:r>
              <a:endParaRPr lang="en-US" altLang="zh-CN" sz="1050" dirty="0">
                <a:solidFill>
                  <a:prstClr val="black">
                    <a:lumMod val="65000"/>
                    <a:lumOff val="35000"/>
                  </a:prstClr>
                </a:solidFill>
              </a:endParaRPr>
            </a:p>
          </p:txBody>
        </p:sp>
      </p:grpSp>
      <p:grpSp>
        <p:nvGrpSpPr>
          <p:cNvPr id="18" name="Group 88"/>
          <p:cNvGrpSpPr/>
          <p:nvPr/>
        </p:nvGrpSpPr>
        <p:grpSpPr>
          <a:xfrm>
            <a:off x="7058950" y="1662386"/>
            <a:ext cx="1987959" cy="751834"/>
            <a:chOff x="605672" y="661615"/>
            <a:chExt cx="1454970" cy="306445"/>
          </a:xfrm>
        </p:grpSpPr>
        <p:sp>
          <p:nvSpPr>
            <p:cNvPr id="118" name="TextBox 117"/>
            <p:cNvSpPr txBox="1"/>
            <p:nvPr/>
          </p:nvSpPr>
          <p:spPr>
            <a:xfrm>
              <a:off x="1032810" y="661615"/>
              <a:ext cx="600691" cy="100359"/>
            </a:xfrm>
            <a:prstGeom prst="rect">
              <a:avLst/>
            </a:prstGeom>
            <a:noFill/>
          </p:spPr>
          <p:txBody>
            <a:bodyPr wrap="none" lIns="0" tIns="0" rIns="0" bIns="0" rtlCol="0" anchor="t">
              <a:spAutoFit/>
            </a:bodyPr>
            <a:lstStyle/>
            <a:p>
              <a:pPr algn="ctr"/>
              <a:r>
                <a:rPr lang="zh-CN" altLang="en-US" sz="1600" b="1" dirty="0">
                  <a:solidFill>
                    <a:schemeClr val="accent4"/>
                  </a:solidFill>
                </a:rPr>
                <a:t>你的标题</a:t>
              </a:r>
            </a:p>
          </p:txBody>
        </p:sp>
        <p:sp>
          <p:nvSpPr>
            <p:cNvPr id="119" name="TextBox 118"/>
            <p:cNvSpPr txBox="1"/>
            <p:nvPr/>
          </p:nvSpPr>
          <p:spPr>
            <a:xfrm>
              <a:off x="605672" y="779887"/>
              <a:ext cx="1454970" cy="188173"/>
            </a:xfrm>
            <a:prstGeom prst="rect">
              <a:avLst/>
            </a:prstGeom>
            <a:noFill/>
          </p:spPr>
          <p:txBody>
            <a:bodyPr wrap="square" lIns="0" tIns="0" rIns="0" bIns="0" rtlCol="0" anchor="t">
              <a:spAutoFit/>
            </a:bodyPr>
            <a:lstStyle/>
            <a:p>
              <a:pPr lvl="0" algn="ctr">
                <a:lnSpc>
                  <a:spcPct val="150000"/>
                </a:lnSpc>
              </a:pPr>
              <a:r>
                <a:rPr lang="zh-CN" altLang="en-US" sz="1000" dirty="0" smtClean="0">
                  <a:solidFill>
                    <a:prstClr val="black">
                      <a:lumMod val="65000"/>
                      <a:lumOff val="35000"/>
                    </a:prstClr>
                  </a:solidFill>
                </a:rPr>
                <a:t>点击迅速添加内容文本点击迅速添加内容文本点击迅速添加内容文本</a:t>
              </a:r>
              <a:endParaRPr lang="en-US" altLang="zh-CN" sz="1050" dirty="0">
                <a:solidFill>
                  <a:prstClr val="black">
                    <a:lumMod val="65000"/>
                    <a:lumOff val="35000"/>
                  </a:prstClr>
                </a:solidFill>
              </a:endParaRPr>
            </a:p>
          </p:txBody>
        </p:sp>
      </p:grpSp>
      <p:grpSp>
        <p:nvGrpSpPr>
          <p:cNvPr id="69" name="Group 68"/>
          <p:cNvGrpSpPr/>
          <p:nvPr/>
        </p:nvGrpSpPr>
        <p:grpSpPr>
          <a:xfrm>
            <a:off x="1726681" y="1899165"/>
            <a:ext cx="745215" cy="745215"/>
            <a:chOff x="1295010" y="1424373"/>
            <a:chExt cx="558911" cy="558911"/>
          </a:xfrm>
        </p:grpSpPr>
        <p:sp>
          <p:nvSpPr>
            <p:cNvPr id="65" name="Teardrop 64"/>
            <p:cNvSpPr/>
            <p:nvPr/>
          </p:nvSpPr>
          <p:spPr>
            <a:xfrm rot="8100000">
              <a:off x="1295010" y="1424373"/>
              <a:ext cx="558911" cy="558911"/>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60" name="Freeform 116"/>
            <p:cNvSpPr>
              <a:spLocks noEditPoints="1"/>
            </p:cNvSpPr>
            <p:nvPr/>
          </p:nvSpPr>
          <p:spPr bwMode="auto">
            <a:xfrm>
              <a:off x="1420657" y="1575878"/>
              <a:ext cx="307301" cy="247823"/>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76" name="Group 75"/>
          <p:cNvGrpSpPr/>
          <p:nvPr/>
        </p:nvGrpSpPr>
        <p:grpSpPr>
          <a:xfrm>
            <a:off x="5706185" y="1892814"/>
            <a:ext cx="745215" cy="745215"/>
            <a:chOff x="4279638" y="1419610"/>
            <a:chExt cx="558911" cy="558911"/>
          </a:xfrm>
        </p:grpSpPr>
        <p:sp>
          <p:nvSpPr>
            <p:cNvPr id="88" name="Teardrop 87"/>
            <p:cNvSpPr/>
            <p:nvPr/>
          </p:nvSpPr>
          <p:spPr>
            <a:xfrm rot="8100000">
              <a:off x="4279638" y="1419610"/>
              <a:ext cx="558911" cy="558911"/>
            </a:xfrm>
            <a:prstGeom prst="teardrop">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61" name="Freeform 15"/>
            <p:cNvSpPr>
              <a:spLocks noEditPoints="1"/>
            </p:cNvSpPr>
            <p:nvPr/>
          </p:nvSpPr>
          <p:spPr bwMode="auto">
            <a:xfrm>
              <a:off x="4433364" y="1598738"/>
              <a:ext cx="266700" cy="200025"/>
            </a:xfrm>
            <a:custGeom>
              <a:avLst/>
              <a:gdLst/>
              <a:ahLst/>
              <a:cxnLst>
                <a:cxn ang="0">
                  <a:pos x="168" y="126"/>
                </a:cxn>
                <a:cxn ang="0">
                  <a:pos x="0" y="126"/>
                </a:cxn>
                <a:cxn ang="0">
                  <a:pos x="0" y="0"/>
                </a:cxn>
                <a:cxn ang="0">
                  <a:pos x="10" y="0"/>
                </a:cxn>
                <a:cxn ang="0">
                  <a:pos x="10" y="115"/>
                </a:cxn>
                <a:cxn ang="0">
                  <a:pos x="168" y="115"/>
                </a:cxn>
                <a:cxn ang="0">
                  <a:pos x="168" y="126"/>
                </a:cxn>
                <a:cxn ang="0">
                  <a:pos x="54" y="104"/>
                </a:cxn>
                <a:cxn ang="0">
                  <a:pos x="32" y="104"/>
                </a:cxn>
                <a:cxn ang="0">
                  <a:pos x="32" y="63"/>
                </a:cxn>
                <a:cxn ang="0">
                  <a:pos x="54" y="63"/>
                </a:cxn>
                <a:cxn ang="0">
                  <a:pos x="54" y="104"/>
                </a:cxn>
                <a:cxn ang="0">
                  <a:pos x="84" y="104"/>
                </a:cxn>
                <a:cxn ang="0">
                  <a:pos x="64" y="104"/>
                </a:cxn>
                <a:cxn ang="0">
                  <a:pos x="64" y="19"/>
                </a:cxn>
                <a:cxn ang="0">
                  <a:pos x="84" y="19"/>
                </a:cxn>
                <a:cxn ang="0">
                  <a:pos x="84" y="104"/>
                </a:cxn>
                <a:cxn ang="0">
                  <a:pos x="116" y="104"/>
                </a:cxn>
                <a:cxn ang="0">
                  <a:pos x="95" y="104"/>
                </a:cxn>
                <a:cxn ang="0">
                  <a:pos x="95" y="41"/>
                </a:cxn>
                <a:cxn ang="0">
                  <a:pos x="116" y="41"/>
                </a:cxn>
                <a:cxn ang="0">
                  <a:pos x="116" y="104"/>
                </a:cxn>
                <a:cxn ang="0">
                  <a:pos x="147" y="104"/>
                </a:cxn>
                <a:cxn ang="0">
                  <a:pos x="127" y="104"/>
                </a:cxn>
                <a:cxn ang="0">
                  <a:pos x="127" y="9"/>
                </a:cxn>
                <a:cxn ang="0">
                  <a:pos x="147" y="9"/>
                </a:cxn>
                <a:cxn ang="0">
                  <a:pos x="147" y="104"/>
                </a:cxn>
              </a:cxnLst>
              <a:rect l="0" t="0" r="r" b="b"/>
              <a:pathLst>
                <a:path w="168" h="126">
                  <a:moveTo>
                    <a:pt x="168" y="126"/>
                  </a:moveTo>
                  <a:lnTo>
                    <a:pt x="0" y="126"/>
                  </a:lnTo>
                  <a:lnTo>
                    <a:pt x="0" y="0"/>
                  </a:lnTo>
                  <a:lnTo>
                    <a:pt x="10" y="0"/>
                  </a:lnTo>
                  <a:lnTo>
                    <a:pt x="10" y="115"/>
                  </a:lnTo>
                  <a:lnTo>
                    <a:pt x="168" y="115"/>
                  </a:lnTo>
                  <a:lnTo>
                    <a:pt x="168" y="126"/>
                  </a:lnTo>
                  <a:close/>
                  <a:moveTo>
                    <a:pt x="54" y="104"/>
                  </a:moveTo>
                  <a:lnTo>
                    <a:pt x="32" y="104"/>
                  </a:lnTo>
                  <a:lnTo>
                    <a:pt x="32" y="63"/>
                  </a:lnTo>
                  <a:lnTo>
                    <a:pt x="54" y="63"/>
                  </a:lnTo>
                  <a:lnTo>
                    <a:pt x="54" y="104"/>
                  </a:lnTo>
                  <a:close/>
                  <a:moveTo>
                    <a:pt x="84" y="104"/>
                  </a:moveTo>
                  <a:lnTo>
                    <a:pt x="64" y="104"/>
                  </a:lnTo>
                  <a:lnTo>
                    <a:pt x="64" y="19"/>
                  </a:lnTo>
                  <a:lnTo>
                    <a:pt x="84" y="19"/>
                  </a:lnTo>
                  <a:lnTo>
                    <a:pt x="84" y="104"/>
                  </a:lnTo>
                  <a:close/>
                  <a:moveTo>
                    <a:pt x="116" y="104"/>
                  </a:moveTo>
                  <a:lnTo>
                    <a:pt x="95" y="104"/>
                  </a:lnTo>
                  <a:lnTo>
                    <a:pt x="95" y="41"/>
                  </a:lnTo>
                  <a:lnTo>
                    <a:pt x="116" y="41"/>
                  </a:lnTo>
                  <a:lnTo>
                    <a:pt x="116" y="104"/>
                  </a:lnTo>
                  <a:close/>
                  <a:moveTo>
                    <a:pt x="147" y="104"/>
                  </a:moveTo>
                  <a:lnTo>
                    <a:pt x="127" y="104"/>
                  </a:lnTo>
                  <a:lnTo>
                    <a:pt x="127" y="9"/>
                  </a:lnTo>
                  <a:lnTo>
                    <a:pt x="147" y="9"/>
                  </a:lnTo>
                  <a:lnTo>
                    <a:pt x="147" y="104"/>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79" name="Group 78"/>
          <p:cNvGrpSpPr/>
          <p:nvPr/>
        </p:nvGrpSpPr>
        <p:grpSpPr>
          <a:xfrm>
            <a:off x="9678641" y="1892814"/>
            <a:ext cx="745215" cy="745215"/>
            <a:chOff x="7258980" y="1419610"/>
            <a:chExt cx="558911" cy="558911"/>
          </a:xfrm>
        </p:grpSpPr>
        <p:sp>
          <p:nvSpPr>
            <p:cNvPr id="93" name="Teardrop 92"/>
            <p:cNvSpPr/>
            <p:nvPr/>
          </p:nvSpPr>
          <p:spPr>
            <a:xfrm rot="8100000">
              <a:off x="7258980" y="1419610"/>
              <a:ext cx="558911" cy="558911"/>
            </a:xfrm>
            <a:prstGeom prst="teardrop">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62" name="Freeform 152"/>
            <p:cNvSpPr>
              <a:spLocks noEditPoints="1"/>
            </p:cNvSpPr>
            <p:nvPr/>
          </p:nvSpPr>
          <p:spPr bwMode="auto">
            <a:xfrm>
              <a:off x="7397225" y="1605088"/>
              <a:ext cx="276028" cy="255087"/>
            </a:xfrm>
            <a:custGeom>
              <a:avLst/>
              <a:gdLst/>
              <a:ahLst/>
              <a:cxnLst>
                <a:cxn ang="0">
                  <a:pos x="67" y="20"/>
                </a:cxn>
                <a:cxn ang="0">
                  <a:pos x="46" y="36"/>
                </a:cxn>
                <a:cxn ang="0">
                  <a:pos x="42" y="40"/>
                </a:cxn>
                <a:cxn ang="0">
                  <a:pos x="39" y="47"/>
                </a:cxn>
                <a:cxn ang="0">
                  <a:pos x="44" y="52"/>
                </a:cxn>
                <a:cxn ang="0">
                  <a:pos x="52" y="58"/>
                </a:cxn>
                <a:cxn ang="0">
                  <a:pos x="52" y="61"/>
                </a:cxn>
                <a:cxn ang="0">
                  <a:pos x="51" y="62"/>
                </a:cxn>
                <a:cxn ang="0">
                  <a:pos x="17" y="62"/>
                </a:cxn>
                <a:cxn ang="0">
                  <a:pos x="16" y="61"/>
                </a:cxn>
                <a:cxn ang="0">
                  <a:pos x="16" y="58"/>
                </a:cxn>
                <a:cxn ang="0">
                  <a:pos x="24" y="52"/>
                </a:cxn>
                <a:cxn ang="0">
                  <a:pos x="29" y="47"/>
                </a:cxn>
                <a:cxn ang="0">
                  <a:pos x="26" y="40"/>
                </a:cxn>
                <a:cxn ang="0">
                  <a:pos x="22" y="36"/>
                </a:cxn>
                <a:cxn ang="0">
                  <a:pos x="0" y="20"/>
                </a:cxn>
                <a:cxn ang="0">
                  <a:pos x="0" y="15"/>
                </a:cxn>
                <a:cxn ang="0">
                  <a:pos x="4" y="11"/>
                </a:cxn>
                <a:cxn ang="0">
                  <a:pos x="16" y="11"/>
                </a:cxn>
                <a:cxn ang="0">
                  <a:pos x="16" y="7"/>
                </a:cxn>
                <a:cxn ang="0">
                  <a:pos x="22" y="0"/>
                </a:cxn>
                <a:cxn ang="0">
                  <a:pos x="45" y="0"/>
                </a:cxn>
                <a:cxn ang="0">
                  <a:pos x="52" y="7"/>
                </a:cxn>
                <a:cxn ang="0">
                  <a:pos x="52" y="11"/>
                </a:cxn>
                <a:cxn ang="0">
                  <a:pos x="63" y="11"/>
                </a:cxn>
                <a:cxn ang="0">
                  <a:pos x="67" y="15"/>
                </a:cxn>
                <a:cxn ang="0">
                  <a:pos x="67" y="20"/>
                </a:cxn>
                <a:cxn ang="0">
                  <a:pos x="16" y="16"/>
                </a:cxn>
                <a:cxn ang="0">
                  <a:pos x="6" y="16"/>
                </a:cxn>
                <a:cxn ang="0">
                  <a:pos x="6" y="20"/>
                </a:cxn>
                <a:cxn ang="0">
                  <a:pos x="19" y="31"/>
                </a:cxn>
                <a:cxn ang="0">
                  <a:pos x="16" y="16"/>
                </a:cxn>
                <a:cxn ang="0">
                  <a:pos x="62" y="16"/>
                </a:cxn>
                <a:cxn ang="0">
                  <a:pos x="52" y="16"/>
                </a:cxn>
                <a:cxn ang="0">
                  <a:pos x="49" y="31"/>
                </a:cxn>
                <a:cxn ang="0">
                  <a:pos x="62" y="20"/>
                </a:cxn>
                <a:cxn ang="0">
                  <a:pos x="62" y="16"/>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77" name="Group 76"/>
          <p:cNvGrpSpPr/>
          <p:nvPr/>
        </p:nvGrpSpPr>
        <p:grpSpPr>
          <a:xfrm>
            <a:off x="7691874" y="4599134"/>
            <a:ext cx="745215" cy="745215"/>
            <a:chOff x="5768905" y="3449350"/>
            <a:chExt cx="558911" cy="558911"/>
          </a:xfrm>
        </p:grpSpPr>
        <p:sp>
          <p:nvSpPr>
            <p:cNvPr id="103" name="Teardrop 102"/>
            <p:cNvSpPr/>
            <p:nvPr/>
          </p:nvSpPr>
          <p:spPr>
            <a:xfrm rot="18900000">
              <a:off x="5768905" y="3449350"/>
              <a:ext cx="558911" cy="558911"/>
            </a:xfrm>
            <a:prstGeom prst="teardrop">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63" name="Freeform 57"/>
            <p:cNvSpPr>
              <a:spLocks noEditPoints="1"/>
            </p:cNvSpPr>
            <p:nvPr/>
          </p:nvSpPr>
          <p:spPr bwMode="auto">
            <a:xfrm>
              <a:off x="5935988" y="3605501"/>
              <a:ext cx="231093" cy="231093"/>
            </a:xfrm>
            <a:custGeom>
              <a:avLst/>
              <a:gdLst/>
              <a:ahLst/>
              <a:cxnLst>
                <a:cxn ang="0">
                  <a:pos x="55" y="31"/>
                </a:cxn>
                <a:cxn ang="0">
                  <a:pos x="54" y="33"/>
                </a:cxn>
                <a:cxn ang="0">
                  <a:pos x="47" y="34"/>
                </a:cxn>
                <a:cxn ang="0">
                  <a:pos x="46" y="37"/>
                </a:cxn>
                <a:cxn ang="0">
                  <a:pos x="49" y="42"/>
                </a:cxn>
                <a:cxn ang="0">
                  <a:pos x="50" y="43"/>
                </a:cxn>
                <a:cxn ang="0">
                  <a:pos x="49" y="44"/>
                </a:cxn>
                <a:cxn ang="0">
                  <a:pos x="43" y="50"/>
                </a:cxn>
                <a:cxn ang="0">
                  <a:pos x="42" y="50"/>
                </a:cxn>
                <a:cxn ang="0">
                  <a:pos x="37" y="46"/>
                </a:cxn>
                <a:cxn ang="0">
                  <a:pos x="33" y="47"/>
                </a:cxn>
                <a:cxn ang="0">
                  <a:pos x="32" y="54"/>
                </a:cxn>
                <a:cxn ang="0">
                  <a:pos x="31" y="55"/>
                </a:cxn>
                <a:cxn ang="0">
                  <a:pos x="23" y="55"/>
                </a:cxn>
                <a:cxn ang="0">
                  <a:pos x="22" y="54"/>
                </a:cxn>
                <a:cxn ang="0">
                  <a:pos x="21" y="47"/>
                </a:cxn>
                <a:cxn ang="0">
                  <a:pos x="18" y="46"/>
                </a:cxn>
                <a:cxn ang="0">
                  <a:pos x="13" y="50"/>
                </a:cxn>
                <a:cxn ang="0">
                  <a:pos x="12" y="50"/>
                </a:cxn>
                <a:cxn ang="0">
                  <a:pos x="11" y="50"/>
                </a:cxn>
                <a:cxn ang="0">
                  <a:pos x="5" y="44"/>
                </a:cxn>
                <a:cxn ang="0">
                  <a:pos x="5" y="43"/>
                </a:cxn>
                <a:cxn ang="0">
                  <a:pos x="5" y="42"/>
                </a:cxn>
                <a:cxn ang="0">
                  <a:pos x="9" y="37"/>
                </a:cxn>
                <a:cxn ang="0">
                  <a:pos x="7" y="33"/>
                </a:cxn>
                <a:cxn ang="0">
                  <a:pos x="1" y="33"/>
                </a:cxn>
                <a:cxn ang="0">
                  <a:pos x="0" y="31"/>
                </a:cxn>
                <a:cxn ang="0">
                  <a:pos x="0" y="23"/>
                </a:cxn>
                <a:cxn ang="0">
                  <a:pos x="1" y="22"/>
                </a:cxn>
                <a:cxn ang="0">
                  <a:pos x="7" y="21"/>
                </a:cxn>
                <a:cxn ang="0">
                  <a:pos x="9" y="18"/>
                </a:cxn>
                <a:cxn ang="0">
                  <a:pos x="5" y="13"/>
                </a:cxn>
                <a:cxn ang="0">
                  <a:pos x="5" y="12"/>
                </a:cxn>
                <a:cxn ang="0">
                  <a:pos x="5" y="11"/>
                </a:cxn>
                <a:cxn ang="0">
                  <a:pos x="12" y="5"/>
                </a:cxn>
                <a:cxn ang="0">
                  <a:pos x="13" y="5"/>
                </a:cxn>
                <a:cxn ang="0">
                  <a:pos x="18" y="9"/>
                </a:cxn>
                <a:cxn ang="0">
                  <a:pos x="21" y="8"/>
                </a:cxn>
                <a:cxn ang="0">
                  <a:pos x="22" y="1"/>
                </a:cxn>
                <a:cxn ang="0">
                  <a:pos x="23" y="0"/>
                </a:cxn>
                <a:cxn ang="0">
                  <a:pos x="31" y="0"/>
                </a:cxn>
                <a:cxn ang="0">
                  <a:pos x="32" y="1"/>
                </a:cxn>
                <a:cxn ang="0">
                  <a:pos x="33" y="8"/>
                </a:cxn>
                <a:cxn ang="0">
                  <a:pos x="37" y="9"/>
                </a:cxn>
                <a:cxn ang="0">
                  <a:pos x="42" y="5"/>
                </a:cxn>
                <a:cxn ang="0">
                  <a:pos x="43" y="5"/>
                </a:cxn>
                <a:cxn ang="0">
                  <a:pos x="43" y="5"/>
                </a:cxn>
                <a:cxn ang="0">
                  <a:pos x="49" y="11"/>
                </a:cxn>
                <a:cxn ang="0">
                  <a:pos x="50" y="12"/>
                </a:cxn>
                <a:cxn ang="0">
                  <a:pos x="49" y="13"/>
                </a:cxn>
                <a:cxn ang="0">
                  <a:pos x="46" y="18"/>
                </a:cxn>
                <a:cxn ang="0">
                  <a:pos x="47" y="21"/>
                </a:cxn>
                <a:cxn ang="0">
                  <a:pos x="54" y="22"/>
                </a:cxn>
                <a:cxn ang="0">
                  <a:pos x="55" y="23"/>
                </a:cxn>
                <a:cxn ang="0">
                  <a:pos x="55" y="31"/>
                </a:cxn>
                <a:cxn ang="0">
                  <a:pos x="27" y="18"/>
                </a:cxn>
                <a:cxn ang="0">
                  <a:pos x="18" y="27"/>
                </a:cxn>
                <a:cxn ang="0">
                  <a:pos x="27" y="36"/>
                </a:cxn>
                <a:cxn ang="0">
                  <a:pos x="36" y="27"/>
                </a:cxn>
                <a:cxn ang="0">
                  <a:pos x="27" y="18"/>
                </a:cxn>
              </a:cxnLst>
              <a:rect l="0" t="0" r="r" b="b"/>
              <a:pathLst>
                <a:path w="55" h="55">
                  <a:moveTo>
                    <a:pt x="55" y="31"/>
                  </a:moveTo>
                  <a:cubicBezTo>
                    <a:pt x="55" y="32"/>
                    <a:pt x="54" y="33"/>
                    <a:pt x="54" y="33"/>
                  </a:cubicBezTo>
                  <a:cubicBezTo>
                    <a:pt x="47" y="34"/>
                    <a:pt x="47" y="34"/>
                    <a:pt x="47" y="34"/>
                  </a:cubicBezTo>
                  <a:cubicBezTo>
                    <a:pt x="47" y="35"/>
                    <a:pt x="46" y="36"/>
                    <a:pt x="46" y="37"/>
                  </a:cubicBezTo>
                  <a:cubicBezTo>
                    <a:pt x="47" y="39"/>
                    <a:pt x="48" y="40"/>
                    <a:pt x="49" y="42"/>
                  </a:cubicBezTo>
                  <a:cubicBezTo>
                    <a:pt x="50" y="42"/>
                    <a:pt x="50" y="42"/>
                    <a:pt x="50" y="43"/>
                  </a:cubicBezTo>
                  <a:cubicBezTo>
                    <a:pt x="50" y="43"/>
                    <a:pt x="50" y="43"/>
                    <a:pt x="49" y="44"/>
                  </a:cubicBezTo>
                  <a:cubicBezTo>
                    <a:pt x="49" y="45"/>
                    <a:pt x="44" y="50"/>
                    <a:pt x="43" y="50"/>
                  </a:cubicBezTo>
                  <a:cubicBezTo>
                    <a:pt x="42" y="50"/>
                    <a:pt x="42" y="50"/>
                    <a:pt x="42" y="50"/>
                  </a:cubicBezTo>
                  <a:cubicBezTo>
                    <a:pt x="37" y="46"/>
                    <a:pt x="37" y="46"/>
                    <a:pt x="37" y="46"/>
                  </a:cubicBezTo>
                  <a:cubicBezTo>
                    <a:pt x="36" y="46"/>
                    <a:pt x="35" y="47"/>
                    <a:pt x="33" y="47"/>
                  </a:cubicBezTo>
                  <a:cubicBezTo>
                    <a:pt x="33" y="49"/>
                    <a:pt x="33" y="52"/>
                    <a:pt x="32" y="54"/>
                  </a:cubicBezTo>
                  <a:cubicBezTo>
                    <a:pt x="32" y="54"/>
                    <a:pt x="32" y="55"/>
                    <a:pt x="31" y="55"/>
                  </a:cubicBezTo>
                  <a:cubicBezTo>
                    <a:pt x="23" y="55"/>
                    <a:pt x="23" y="55"/>
                    <a:pt x="23" y="55"/>
                  </a:cubicBezTo>
                  <a:cubicBezTo>
                    <a:pt x="23" y="55"/>
                    <a:pt x="22" y="54"/>
                    <a:pt x="22" y="54"/>
                  </a:cubicBezTo>
                  <a:cubicBezTo>
                    <a:pt x="21" y="47"/>
                    <a:pt x="21" y="47"/>
                    <a:pt x="21" y="47"/>
                  </a:cubicBezTo>
                  <a:cubicBezTo>
                    <a:pt x="20" y="47"/>
                    <a:pt x="19" y="46"/>
                    <a:pt x="18" y="46"/>
                  </a:cubicBezTo>
                  <a:cubicBezTo>
                    <a:pt x="13" y="50"/>
                    <a:pt x="13" y="50"/>
                    <a:pt x="13" y="50"/>
                  </a:cubicBezTo>
                  <a:cubicBezTo>
                    <a:pt x="12" y="50"/>
                    <a:pt x="12" y="50"/>
                    <a:pt x="12" y="50"/>
                  </a:cubicBezTo>
                  <a:cubicBezTo>
                    <a:pt x="11" y="50"/>
                    <a:pt x="11" y="50"/>
                    <a:pt x="11" y="50"/>
                  </a:cubicBezTo>
                  <a:cubicBezTo>
                    <a:pt x="9" y="48"/>
                    <a:pt x="7" y="46"/>
                    <a:pt x="5" y="44"/>
                  </a:cubicBezTo>
                  <a:cubicBezTo>
                    <a:pt x="5" y="43"/>
                    <a:pt x="5" y="43"/>
                    <a:pt x="5" y="43"/>
                  </a:cubicBezTo>
                  <a:cubicBezTo>
                    <a:pt x="5" y="42"/>
                    <a:pt x="5" y="42"/>
                    <a:pt x="5" y="42"/>
                  </a:cubicBezTo>
                  <a:cubicBezTo>
                    <a:pt x="6" y="40"/>
                    <a:pt x="8" y="39"/>
                    <a:pt x="9" y="37"/>
                  </a:cubicBezTo>
                  <a:cubicBezTo>
                    <a:pt x="8" y="36"/>
                    <a:pt x="8" y="35"/>
                    <a:pt x="7" y="33"/>
                  </a:cubicBezTo>
                  <a:cubicBezTo>
                    <a:pt x="1" y="33"/>
                    <a:pt x="1" y="33"/>
                    <a:pt x="1" y="33"/>
                  </a:cubicBezTo>
                  <a:cubicBezTo>
                    <a:pt x="0" y="32"/>
                    <a:pt x="0" y="32"/>
                    <a:pt x="0" y="31"/>
                  </a:cubicBezTo>
                  <a:cubicBezTo>
                    <a:pt x="0" y="23"/>
                    <a:pt x="0" y="23"/>
                    <a:pt x="0" y="23"/>
                  </a:cubicBezTo>
                  <a:cubicBezTo>
                    <a:pt x="0" y="23"/>
                    <a:pt x="0" y="22"/>
                    <a:pt x="1" y="22"/>
                  </a:cubicBezTo>
                  <a:cubicBezTo>
                    <a:pt x="7" y="21"/>
                    <a:pt x="7" y="21"/>
                    <a:pt x="7" y="21"/>
                  </a:cubicBezTo>
                  <a:cubicBezTo>
                    <a:pt x="8" y="20"/>
                    <a:pt x="8" y="19"/>
                    <a:pt x="9" y="18"/>
                  </a:cubicBezTo>
                  <a:cubicBezTo>
                    <a:pt x="8" y="16"/>
                    <a:pt x="6" y="14"/>
                    <a:pt x="5" y="13"/>
                  </a:cubicBezTo>
                  <a:cubicBezTo>
                    <a:pt x="5" y="13"/>
                    <a:pt x="5" y="12"/>
                    <a:pt x="5" y="12"/>
                  </a:cubicBezTo>
                  <a:cubicBezTo>
                    <a:pt x="5" y="12"/>
                    <a:pt x="5" y="11"/>
                    <a:pt x="5" y="11"/>
                  </a:cubicBezTo>
                  <a:cubicBezTo>
                    <a:pt x="6" y="10"/>
                    <a:pt x="11" y="5"/>
                    <a:pt x="12" y="5"/>
                  </a:cubicBezTo>
                  <a:cubicBezTo>
                    <a:pt x="12" y="5"/>
                    <a:pt x="12" y="5"/>
                    <a:pt x="13" y="5"/>
                  </a:cubicBezTo>
                  <a:cubicBezTo>
                    <a:pt x="18" y="9"/>
                    <a:pt x="18" y="9"/>
                    <a:pt x="18" y="9"/>
                  </a:cubicBezTo>
                  <a:cubicBezTo>
                    <a:pt x="19" y="8"/>
                    <a:pt x="20" y="8"/>
                    <a:pt x="21" y="8"/>
                  </a:cubicBezTo>
                  <a:cubicBezTo>
                    <a:pt x="21" y="5"/>
                    <a:pt x="21" y="3"/>
                    <a:pt x="22" y="1"/>
                  </a:cubicBezTo>
                  <a:cubicBezTo>
                    <a:pt x="22" y="0"/>
                    <a:pt x="23" y="0"/>
                    <a:pt x="23" y="0"/>
                  </a:cubicBezTo>
                  <a:cubicBezTo>
                    <a:pt x="31" y="0"/>
                    <a:pt x="31" y="0"/>
                    <a:pt x="31" y="0"/>
                  </a:cubicBezTo>
                  <a:cubicBezTo>
                    <a:pt x="32" y="0"/>
                    <a:pt x="32" y="0"/>
                    <a:pt x="32" y="1"/>
                  </a:cubicBezTo>
                  <a:cubicBezTo>
                    <a:pt x="33" y="8"/>
                    <a:pt x="33" y="8"/>
                    <a:pt x="33" y="8"/>
                  </a:cubicBezTo>
                  <a:cubicBezTo>
                    <a:pt x="35" y="8"/>
                    <a:pt x="36" y="8"/>
                    <a:pt x="37" y="9"/>
                  </a:cubicBezTo>
                  <a:cubicBezTo>
                    <a:pt x="42" y="5"/>
                    <a:pt x="42" y="5"/>
                    <a:pt x="42" y="5"/>
                  </a:cubicBezTo>
                  <a:cubicBezTo>
                    <a:pt x="42" y="5"/>
                    <a:pt x="42" y="5"/>
                    <a:pt x="43" y="5"/>
                  </a:cubicBezTo>
                  <a:cubicBezTo>
                    <a:pt x="43" y="5"/>
                    <a:pt x="43" y="5"/>
                    <a:pt x="43" y="5"/>
                  </a:cubicBezTo>
                  <a:cubicBezTo>
                    <a:pt x="45" y="7"/>
                    <a:pt x="48" y="9"/>
                    <a:pt x="49" y="11"/>
                  </a:cubicBezTo>
                  <a:cubicBezTo>
                    <a:pt x="50" y="11"/>
                    <a:pt x="50" y="12"/>
                    <a:pt x="50" y="12"/>
                  </a:cubicBezTo>
                  <a:cubicBezTo>
                    <a:pt x="50" y="12"/>
                    <a:pt x="49" y="13"/>
                    <a:pt x="49" y="13"/>
                  </a:cubicBezTo>
                  <a:cubicBezTo>
                    <a:pt x="48" y="14"/>
                    <a:pt x="47" y="16"/>
                    <a:pt x="46" y="18"/>
                  </a:cubicBezTo>
                  <a:cubicBezTo>
                    <a:pt x="46" y="19"/>
                    <a:pt x="47" y="20"/>
                    <a:pt x="47" y="21"/>
                  </a:cubicBezTo>
                  <a:cubicBezTo>
                    <a:pt x="54" y="22"/>
                    <a:pt x="54" y="22"/>
                    <a:pt x="54" y="22"/>
                  </a:cubicBezTo>
                  <a:cubicBezTo>
                    <a:pt x="54" y="22"/>
                    <a:pt x="55" y="23"/>
                    <a:pt x="55" y="23"/>
                  </a:cubicBezTo>
                  <a:lnTo>
                    <a:pt x="55" y="31"/>
                  </a:lnTo>
                  <a:close/>
                  <a:moveTo>
                    <a:pt x="27" y="18"/>
                  </a:moveTo>
                  <a:cubicBezTo>
                    <a:pt x="22" y="18"/>
                    <a:pt x="18" y="22"/>
                    <a:pt x="18" y="27"/>
                  </a:cubicBezTo>
                  <a:cubicBezTo>
                    <a:pt x="18" y="32"/>
                    <a:pt x="22" y="36"/>
                    <a:pt x="27" y="36"/>
                  </a:cubicBezTo>
                  <a:cubicBezTo>
                    <a:pt x="32" y="36"/>
                    <a:pt x="36" y="32"/>
                    <a:pt x="36" y="27"/>
                  </a:cubicBezTo>
                  <a:cubicBezTo>
                    <a:pt x="36" y="22"/>
                    <a:pt x="32" y="18"/>
                    <a:pt x="27" y="18"/>
                  </a:cubicBez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73" name="Group 72"/>
          <p:cNvGrpSpPr/>
          <p:nvPr/>
        </p:nvGrpSpPr>
        <p:grpSpPr>
          <a:xfrm>
            <a:off x="3715639" y="4599134"/>
            <a:ext cx="745215" cy="745215"/>
            <a:chOff x="2786729" y="3449350"/>
            <a:chExt cx="558911" cy="558911"/>
          </a:xfrm>
        </p:grpSpPr>
        <p:sp>
          <p:nvSpPr>
            <p:cNvPr id="98" name="Teardrop 97"/>
            <p:cNvSpPr/>
            <p:nvPr/>
          </p:nvSpPr>
          <p:spPr>
            <a:xfrm rot="18900000">
              <a:off x="2786729" y="3449350"/>
              <a:ext cx="558911" cy="558911"/>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68" name="Freeform 105"/>
            <p:cNvSpPr>
              <a:spLocks noEditPoints="1"/>
            </p:cNvSpPr>
            <p:nvPr/>
          </p:nvSpPr>
          <p:spPr bwMode="auto">
            <a:xfrm>
              <a:off x="2965282" y="3615692"/>
              <a:ext cx="224150" cy="220902"/>
            </a:xfrm>
            <a:custGeom>
              <a:avLst/>
              <a:gdLst/>
              <a:ahLst/>
              <a:cxnLst>
                <a:cxn ang="0">
                  <a:pos x="59" y="63"/>
                </a:cxn>
                <a:cxn ang="0">
                  <a:pos x="55" y="61"/>
                </a:cxn>
                <a:cxn ang="0">
                  <a:pos x="42" y="48"/>
                </a:cxn>
                <a:cxn ang="0">
                  <a:pos x="27" y="53"/>
                </a:cxn>
                <a:cxn ang="0">
                  <a:pos x="0" y="26"/>
                </a:cxn>
                <a:cxn ang="0">
                  <a:pos x="27" y="0"/>
                </a:cxn>
                <a:cxn ang="0">
                  <a:pos x="54" y="26"/>
                </a:cxn>
                <a:cxn ang="0">
                  <a:pos x="49" y="41"/>
                </a:cxn>
                <a:cxn ang="0">
                  <a:pos x="62" y="54"/>
                </a:cxn>
                <a:cxn ang="0">
                  <a:pos x="64" y="58"/>
                </a:cxn>
                <a:cxn ang="0">
                  <a:pos x="59" y="63"/>
                </a:cxn>
                <a:cxn ang="0">
                  <a:pos x="27" y="9"/>
                </a:cxn>
                <a:cxn ang="0">
                  <a:pos x="10" y="26"/>
                </a:cxn>
                <a:cxn ang="0">
                  <a:pos x="27" y="43"/>
                </a:cxn>
                <a:cxn ang="0">
                  <a:pos x="44" y="26"/>
                </a:cxn>
                <a:cxn ang="0">
                  <a:pos x="27" y="9"/>
                </a:cxn>
              </a:cxnLst>
              <a:rect l="0" t="0" r="r" b="b"/>
              <a:pathLst>
                <a:path w="64" h="63">
                  <a:moveTo>
                    <a:pt x="59" y="63"/>
                  </a:moveTo>
                  <a:cubicBezTo>
                    <a:pt x="57" y="63"/>
                    <a:pt x="56" y="62"/>
                    <a:pt x="55" y="61"/>
                  </a:cubicBezTo>
                  <a:cubicBezTo>
                    <a:pt x="42" y="48"/>
                    <a:pt x="42" y="48"/>
                    <a:pt x="42" y="48"/>
                  </a:cubicBezTo>
                  <a:cubicBezTo>
                    <a:pt x="38" y="51"/>
                    <a:pt x="33" y="53"/>
                    <a:pt x="27" y="53"/>
                  </a:cubicBezTo>
                  <a:cubicBezTo>
                    <a:pt x="12" y="53"/>
                    <a:pt x="0" y="41"/>
                    <a:pt x="0" y="26"/>
                  </a:cubicBezTo>
                  <a:cubicBezTo>
                    <a:pt x="0" y="12"/>
                    <a:pt x="12" y="0"/>
                    <a:pt x="27" y="0"/>
                  </a:cubicBezTo>
                  <a:cubicBezTo>
                    <a:pt x="42" y="0"/>
                    <a:pt x="54" y="12"/>
                    <a:pt x="54" y="26"/>
                  </a:cubicBezTo>
                  <a:cubicBezTo>
                    <a:pt x="54" y="32"/>
                    <a:pt x="52" y="37"/>
                    <a:pt x="49" y="41"/>
                  </a:cubicBezTo>
                  <a:cubicBezTo>
                    <a:pt x="62" y="54"/>
                    <a:pt x="62" y="54"/>
                    <a:pt x="62" y="54"/>
                  </a:cubicBezTo>
                  <a:cubicBezTo>
                    <a:pt x="63" y="55"/>
                    <a:pt x="64" y="57"/>
                    <a:pt x="64" y="58"/>
                  </a:cubicBezTo>
                  <a:cubicBezTo>
                    <a:pt x="64" y="61"/>
                    <a:pt x="61" y="63"/>
                    <a:pt x="59" y="63"/>
                  </a:cubicBezTo>
                  <a:close/>
                  <a:moveTo>
                    <a:pt x="27" y="9"/>
                  </a:moveTo>
                  <a:cubicBezTo>
                    <a:pt x="18" y="9"/>
                    <a:pt x="10" y="17"/>
                    <a:pt x="10" y="26"/>
                  </a:cubicBezTo>
                  <a:cubicBezTo>
                    <a:pt x="10" y="36"/>
                    <a:pt x="18" y="43"/>
                    <a:pt x="27" y="43"/>
                  </a:cubicBezTo>
                  <a:cubicBezTo>
                    <a:pt x="37" y="43"/>
                    <a:pt x="44" y="36"/>
                    <a:pt x="44" y="26"/>
                  </a:cubicBezTo>
                  <a:cubicBezTo>
                    <a:pt x="44" y="17"/>
                    <a:pt x="37" y="9"/>
                    <a:pt x="27" y="9"/>
                  </a:cubicBez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dirty="0">
                <a:solidFill>
                  <a:schemeClr val="accent3">
                    <a:lumMod val="50000"/>
                  </a:schemeClr>
                </a:solidFill>
              </a:endParaRPr>
            </a:p>
          </p:txBody>
        </p:sp>
      </p:grpSp>
      <p:sp>
        <p:nvSpPr>
          <p:cNvPr id="78" name="Text Box 7"/>
          <p:cNvSpPr txBox="1">
            <a:spLocks noChangeArrowheads="1"/>
          </p:cNvSpPr>
          <p:nvPr/>
        </p:nvSpPr>
        <p:spPr bwMode="auto">
          <a:xfrm>
            <a:off x="4649452" y="449765"/>
            <a:ext cx="2893100" cy="430887"/>
          </a:xfrm>
          <a:prstGeom prst="rect">
            <a:avLst/>
          </a:prstGeom>
          <a:noFill/>
          <a:ln w="9525">
            <a:noFill/>
            <a:miter lim="800000"/>
            <a:headEnd/>
            <a:tailEnd/>
          </a:ln>
        </p:spPr>
        <p:txBody>
          <a:bodyPr wrap="none" lIns="60960" tIns="30480" rIns="60960" bIns="3048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450940"/>
            <a:r>
              <a:rPr lang="zh-CN" altLang="en-US" sz="2400" b="1" spc="300" dirty="0">
                <a:solidFill>
                  <a:schemeClr val="tx1">
                    <a:lumMod val="75000"/>
                    <a:lumOff val="25000"/>
                  </a:schemeClr>
                </a:solidFill>
                <a:cs typeface="+mn-ea"/>
                <a:sym typeface="+mn-lt"/>
              </a:rPr>
              <a:t>在此输入你的标题</a:t>
            </a:r>
            <a:endParaRPr lang="en-CA" sz="2400" b="1" spc="300" dirty="0">
              <a:solidFill>
                <a:schemeClr val="tx1">
                  <a:lumMod val="75000"/>
                  <a:lumOff val="25000"/>
                </a:schemeClr>
              </a:solidFill>
              <a:cs typeface="+mn-ea"/>
              <a:sym typeface="+mn-lt"/>
            </a:endParaRPr>
          </a:p>
        </p:txBody>
      </p:sp>
      <p:sp>
        <p:nvSpPr>
          <p:cNvPr id="80" name="Text Box 7"/>
          <p:cNvSpPr txBox="1">
            <a:spLocks noChangeArrowheads="1"/>
          </p:cNvSpPr>
          <p:nvPr/>
        </p:nvSpPr>
        <p:spPr bwMode="auto">
          <a:xfrm>
            <a:off x="863600" y="914610"/>
            <a:ext cx="10464800" cy="541687"/>
          </a:xfrm>
          <a:prstGeom prst="rect">
            <a:avLst/>
          </a:prstGeom>
          <a:noFill/>
          <a:ln w="9525">
            <a:noFill/>
            <a:miter lim="800000"/>
            <a:headEnd/>
            <a:tailEnd/>
          </a:ln>
        </p:spPr>
        <p:txBody>
          <a:bodyPr wrap="square" lIns="60960" tIns="30480" rIns="60960" bIns="3048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450940">
              <a:lnSpc>
                <a:spcPct val="130000"/>
              </a:lnSpc>
            </a:pPr>
            <a:r>
              <a:rPr lang="zh-CN" altLang="en-US" sz="1200" dirty="0" smtClean="0">
                <a:solidFill>
                  <a:schemeClr val="tx1">
                    <a:lumMod val="65000"/>
                    <a:lumOff val="35000"/>
                  </a:schemeClr>
                </a:solidFill>
              </a:rPr>
              <a:t>点击迅速添加内容文本点击迅速添加内容文本点击迅速添加内容文本，</a:t>
            </a:r>
            <a:r>
              <a:rPr lang="zh-CN" altLang="en-US" sz="1200" dirty="0">
                <a:solidFill>
                  <a:schemeClr val="tx1">
                    <a:lumMod val="65000"/>
                    <a:lumOff val="35000"/>
                  </a:schemeClr>
                </a:solidFill>
              </a:rPr>
              <a:t>大大增加可观赏性。同时</a:t>
            </a:r>
            <a:r>
              <a:rPr lang="en-US" altLang="zh-CN" sz="1200" dirty="0">
                <a:solidFill>
                  <a:schemeClr val="tx1">
                    <a:lumMod val="65000"/>
                    <a:lumOff val="35000"/>
                  </a:schemeClr>
                </a:solidFill>
              </a:rPr>
              <a:t>PPT</a:t>
            </a:r>
            <a:r>
              <a:rPr lang="zh-CN" altLang="en-US" sz="1200" dirty="0">
                <a:solidFill>
                  <a:schemeClr val="tx1">
                    <a:lumMod val="65000"/>
                    <a:lumOff val="35000"/>
                  </a:schemeClr>
                </a:solidFill>
              </a:rPr>
              <a:t>模板可以让</a:t>
            </a:r>
            <a:r>
              <a:rPr lang="en-US" altLang="zh-CN" sz="1200" dirty="0">
                <a:solidFill>
                  <a:schemeClr val="tx1">
                    <a:lumMod val="65000"/>
                    <a:lumOff val="35000"/>
                  </a:schemeClr>
                </a:solidFill>
              </a:rPr>
              <a:t>PPT</a:t>
            </a:r>
            <a:r>
              <a:rPr lang="zh-CN" altLang="en-US" sz="1200" dirty="0">
                <a:solidFill>
                  <a:schemeClr val="tx1">
                    <a:lumMod val="65000"/>
                    <a:lumOff val="35000"/>
                  </a:schemeClr>
                </a:solidFill>
              </a:rPr>
              <a:t>思路更清晰、逻辑更严谨，更方便处理图表、文字、图片等内容。</a:t>
            </a:r>
            <a:endParaRPr lang="en-US" sz="1200" i="1" dirty="0">
              <a:solidFill>
                <a:schemeClr val="tx1">
                  <a:lumMod val="65000"/>
                  <a:lumOff val="35000"/>
                </a:schemeClr>
              </a:solidFill>
              <a:cs typeface="+mn-ea"/>
              <a:sym typeface="+mn-lt"/>
            </a:endParaRPr>
          </a:p>
        </p:txBody>
      </p:sp>
    </p:spTree>
    <p:extLst>
      <p:ext uri="{BB962C8B-B14F-4D97-AF65-F5344CB8AC3E}">
        <p14:creationId xmlns:p14="http://schemas.microsoft.com/office/powerpoint/2010/main" val="4226987656"/>
      </p:ext>
    </p:extLst>
  </p:cSld>
  <p:clrMapOvr>
    <a:masterClrMapping/>
  </p:clrMapOvr>
  <p:transition spd="slow" advClick="0" advTm="3000">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图片 38">
            <a:extLst>
              <a:ext uri="{FF2B5EF4-FFF2-40B4-BE49-F238E27FC236}">
                <a16:creationId xmlns:a16="http://schemas.microsoft.com/office/drawing/2014/main" xmlns="" id="{FC4729AE-6649-437D-AD5B-52B7F1C8BEF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9335" t="213" b="5008"/>
          <a:stretch/>
        </p:blipFill>
        <p:spPr>
          <a:xfrm>
            <a:off x="2002" y="2180632"/>
            <a:ext cx="4671598" cy="4677368"/>
          </a:xfrm>
          <a:custGeom>
            <a:avLst/>
            <a:gdLst>
              <a:gd name="connsiteX0" fmla="*/ 0 w 4666343"/>
              <a:gd name="connsiteY0" fmla="*/ 0 h 4615644"/>
              <a:gd name="connsiteX1" fmla="*/ 4666343 w 4666343"/>
              <a:gd name="connsiteY1" fmla="*/ 4615643 h 4615644"/>
              <a:gd name="connsiteX2" fmla="*/ 4666343 w 4666343"/>
              <a:gd name="connsiteY2" fmla="*/ 4615644 h 4615644"/>
              <a:gd name="connsiteX3" fmla="*/ 0 w 4666343"/>
              <a:gd name="connsiteY3" fmla="*/ 4615644 h 4615644"/>
            </a:gdLst>
            <a:ahLst/>
            <a:cxnLst>
              <a:cxn ang="0">
                <a:pos x="connsiteX0" y="connsiteY0"/>
              </a:cxn>
              <a:cxn ang="0">
                <a:pos x="connsiteX1" y="connsiteY1"/>
              </a:cxn>
              <a:cxn ang="0">
                <a:pos x="connsiteX2" y="connsiteY2"/>
              </a:cxn>
              <a:cxn ang="0">
                <a:pos x="connsiteX3" y="connsiteY3"/>
              </a:cxn>
            </a:cxnLst>
            <a:rect l="l" t="t" r="r" b="b"/>
            <a:pathLst>
              <a:path w="4666343" h="4615644">
                <a:moveTo>
                  <a:pt x="0" y="0"/>
                </a:moveTo>
                <a:lnTo>
                  <a:pt x="4666343" y="4615643"/>
                </a:lnTo>
                <a:lnTo>
                  <a:pt x="4666343" y="4615644"/>
                </a:lnTo>
                <a:lnTo>
                  <a:pt x="0" y="4615644"/>
                </a:lnTo>
                <a:close/>
              </a:path>
            </a:pathLst>
          </a:custGeom>
        </p:spPr>
      </p:pic>
      <p:pic>
        <p:nvPicPr>
          <p:cNvPr id="35" name="图片 34">
            <a:extLst>
              <a:ext uri="{FF2B5EF4-FFF2-40B4-BE49-F238E27FC236}">
                <a16:creationId xmlns:a16="http://schemas.microsoft.com/office/drawing/2014/main" xmlns="" id="{87B1C20E-7F98-4709-A155-53EE23300A58}"/>
              </a:ext>
            </a:extLst>
          </p:cNvPr>
          <p:cNvPicPr>
            <a:picLocks noChangeAspect="1"/>
          </p:cNvPicPr>
          <p:nvPr/>
        </p:nvPicPr>
        <p:blipFill>
          <a:blip r:embed="rId4">
            <a:extLst>
              <a:ext uri="{28A0092B-C50C-407E-A947-70E740481C1C}">
                <a14:useLocalDpi xmlns:a14="http://schemas.microsoft.com/office/drawing/2010/main" val="0"/>
              </a:ext>
            </a:extLst>
          </a:blip>
          <a:srcRect l="17182" t="6007" r="30442" b="23424"/>
          <a:stretch>
            <a:fillRect/>
          </a:stretch>
        </p:blipFill>
        <p:spPr>
          <a:xfrm rot="16200000">
            <a:off x="8547665" y="2003"/>
            <a:ext cx="3646338" cy="3650343"/>
          </a:xfrm>
          <a:custGeom>
            <a:avLst/>
            <a:gdLst>
              <a:gd name="connsiteX0" fmla="*/ 3646338 w 3646338"/>
              <a:gd name="connsiteY0" fmla="*/ 0 h 3650343"/>
              <a:gd name="connsiteX1" fmla="*/ 3646338 w 3646338"/>
              <a:gd name="connsiteY1" fmla="*/ 3650343 h 3650343"/>
              <a:gd name="connsiteX2" fmla="*/ 0 w 3646338"/>
              <a:gd name="connsiteY2" fmla="*/ 3650343 h 3650343"/>
            </a:gdLst>
            <a:ahLst/>
            <a:cxnLst>
              <a:cxn ang="0">
                <a:pos x="connsiteX0" y="connsiteY0"/>
              </a:cxn>
              <a:cxn ang="0">
                <a:pos x="connsiteX1" y="connsiteY1"/>
              </a:cxn>
              <a:cxn ang="0">
                <a:pos x="connsiteX2" y="connsiteY2"/>
              </a:cxn>
            </a:cxnLst>
            <a:rect l="l" t="t" r="r" b="b"/>
            <a:pathLst>
              <a:path w="3646338" h="3650343">
                <a:moveTo>
                  <a:pt x="3646338" y="0"/>
                </a:moveTo>
                <a:lnTo>
                  <a:pt x="3646338" y="3650343"/>
                </a:lnTo>
                <a:lnTo>
                  <a:pt x="0" y="3650343"/>
                </a:lnTo>
                <a:close/>
              </a:path>
            </a:pathLst>
          </a:custGeom>
        </p:spPr>
      </p:pic>
      <p:sp>
        <p:nvSpPr>
          <p:cNvPr id="9" name="任意多边形: 形状 8">
            <a:extLst>
              <a:ext uri="{FF2B5EF4-FFF2-40B4-BE49-F238E27FC236}">
                <a16:creationId xmlns:a16="http://schemas.microsoft.com/office/drawing/2014/main" xmlns="" id="{5A8ACEEB-7624-4EE3-BB22-48B7BBDDA97F}"/>
              </a:ext>
            </a:extLst>
          </p:cNvPr>
          <p:cNvSpPr/>
          <p:nvPr/>
        </p:nvSpPr>
        <p:spPr>
          <a:xfrm rot="16200000">
            <a:off x="260932" y="1319147"/>
            <a:ext cx="803564" cy="692728"/>
          </a:xfrm>
          <a:custGeom>
            <a:avLst/>
            <a:gdLst>
              <a:gd name="connsiteX0" fmla="*/ 919019 w 1838037"/>
              <a:gd name="connsiteY0" fmla="*/ 603392 h 1584515"/>
              <a:gd name="connsiteX1" fmla="*/ 574964 w 1838037"/>
              <a:gd name="connsiteY1" fmla="*/ 1196589 h 1584515"/>
              <a:gd name="connsiteX2" fmla="*/ 1263073 w 1838037"/>
              <a:gd name="connsiteY2" fmla="*/ 1196589 h 1584515"/>
              <a:gd name="connsiteX3" fmla="*/ 919019 w 1838037"/>
              <a:gd name="connsiteY3" fmla="*/ 0 h 1584515"/>
              <a:gd name="connsiteX4" fmla="*/ 1838037 w 1838037"/>
              <a:gd name="connsiteY4" fmla="*/ 1584515 h 1584515"/>
              <a:gd name="connsiteX5" fmla="*/ 0 w 1838037"/>
              <a:gd name="connsiteY5" fmla="*/ 1584515 h 1584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8037" h="1584515">
                <a:moveTo>
                  <a:pt x="919019" y="603392"/>
                </a:moveTo>
                <a:lnTo>
                  <a:pt x="574964" y="1196589"/>
                </a:lnTo>
                <a:lnTo>
                  <a:pt x="1263073" y="1196589"/>
                </a:lnTo>
                <a:close/>
                <a:moveTo>
                  <a:pt x="919019" y="0"/>
                </a:moveTo>
                <a:lnTo>
                  <a:pt x="1838037" y="1584515"/>
                </a:lnTo>
                <a:lnTo>
                  <a:pt x="0" y="1584515"/>
                </a:lnTo>
                <a:close/>
              </a:path>
            </a:pathLst>
          </a:cu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形状 9">
            <a:extLst>
              <a:ext uri="{FF2B5EF4-FFF2-40B4-BE49-F238E27FC236}">
                <a16:creationId xmlns:a16="http://schemas.microsoft.com/office/drawing/2014/main" xmlns="" id="{132E2C25-1AE6-4ED8-818D-7799D44BCDF0}"/>
              </a:ext>
            </a:extLst>
          </p:cNvPr>
          <p:cNvSpPr/>
          <p:nvPr/>
        </p:nvSpPr>
        <p:spPr>
          <a:xfrm>
            <a:off x="1009079" y="123366"/>
            <a:ext cx="716296" cy="617497"/>
          </a:xfrm>
          <a:custGeom>
            <a:avLst/>
            <a:gdLst>
              <a:gd name="connsiteX0" fmla="*/ 919019 w 1838037"/>
              <a:gd name="connsiteY0" fmla="*/ 603392 h 1584515"/>
              <a:gd name="connsiteX1" fmla="*/ 574964 w 1838037"/>
              <a:gd name="connsiteY1" fmla="*/ 1196589 h 1584515"/>
              <a:gd name="connsiteX2" fmla="*/ 1263073 w 1838037"/>
              <a:gd name="connsiteY2" fmla="*/ 1196589 h 1584515"/>
              <a:gd name="connsiteX3" fmla="*/ 919019 w 1838037"/>
              <a:gd name="connsiteY3" fmla="*/ 0 h 1584515"/>
              <a:gd name="connsiteX4" fmla="*/ 1838037 w 1838037"/>
              <a:gd name="connsiteY4" fmla="*/ 1584515 h 1584515"/>
              <a:gd name="connsiteX5" fmla="*/ 0 w 1838037"/>
              <a:gd name="connsiteY5" fmla="*/ 1584515 h 1584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8037" h="1584515">
                <a:moveTo>
                  <a:pt x="919019" y="603392"/>
                </a:moveTo>
                <a:lnTo>
                  <a:pt x="574964" y="1196589"/>
                </a:lnTo>
                <a:lnTo>
                  <a:pt x="1263073" y="1196589"/>
                </a:lnTo>
                <a:close/>
                <a:moveTo>
                  <a:pt x="919019" y="0"/>
                </a:moveTo>
                <a:lnTo>
                  <a:pt x="1838037" y="1584515"/>
                </a:lnTo>
                <a:lnTo>
                  <a:pt x="0" y="158451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形状 10">
            <a:extLst>
              <a:ext uri="{FF2B5EF4-FFF2-40B4-BE49-F238E27FC236}">
                <a16:creationId xmlns:a16="http://schemas.microsoft.com/office/drawing/2014/main" xmlns="" id="{57C2D5EA-DA8E-40DD-8E92-E37DBFF74317}"/>
              </a:ext>
            </a:extLst>
          </p:cNvPr>
          <p:cNvSpPr/>
          <p:nvPr/>
        </p:nvSpPr>
        <p:spPr>
          <a:xfrm rot="10800000">
            <a:off x="1009079" y="2590160"/>
            <a:ext cx="716296" cy="617497"/>
          </a:xfrm>
          <a:custGeom>
            <a:avLst/>
            <a:gdLst>
              <a:gd name="connsiteX0" fmla="*/ 919019 w 1838037"/>
              <a:gd name="connsiteY0" fmla="*/ 603392 h 1584515"/>
              <a:gd name="connsiteX1" fmla="*/ 574964 w 1838037"/>
              <a:gd name="connsiteY1" fmla="*/ 1196589 h 1584515"/>
              <a:gd name="connsiteX2" fmla="*/ 1263073 w 1838037"/>
              <a:gd name="connsiteY2" fmla="*/ 1196589 h 1584515"/>
              <a:gd name="connsiteX3" fmla="*/ 919019 w 1838037"/>
              <a:gd name="connsiteY3" fmla="*/ 0 h 1584515"/>
              <a:gd name="connsiteX4" fmla="*/ 1838037 w 1838037"/>
              <a:gd name="connsiteY4" fmla="*/ 1584515 h 1584515"/>
              <a:gd name="connsiteX5" fmla="*/ 0 w 1838037"/>
              <a:gd name="connsiteY5" fmla="*/ 1584515 h 1584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8037" h="1584515">
                <a:moveTo>
                  <a:pt x="919019" y="603392"/>
                </a:moveTo>
                <a:lnTo>
                  <a:pt x="574964" y="1196589"/>
                </a:lnTo>
                <a:lnTo>
                  <a:pt x="1263073" y="1196589"/>
                </a:lnTo>
                <a:close/>
                <a:moveTo>
                  <a:pt x="919019" y="0"/>
                </a:moveTo>
                <a:lnTo>
                  <a:pt x="1838037" y="1584515"/>
                </a:lnTo>
                <a:lnTo>
                  <a:pt x="0" y="158451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a:extLst>
              <a:ext uri="{FF2B5EF4-FFF2-40B4-BE49-F238E27FC236}">
                <a16:creationId xmlns:a16="http://schemas.microsoft.com/office/drawing/2014/main" xmlns="" id="{803C6C25-78FC-421A-874F-F1C829C5566F}"/>
              </a:ext>
            </a:extLst>
          </p:cNvPr>
          <p:cNvSpPr txBox="1"/>
          <p:nvPr/>
        </p:nvSpPr>
        <p:spPr>
          <a:xfrm>
            <a:off x="1565717" y="1157679"/>
            <a:ext cx="1803181" cy="1015663"/>
          </a:xfrm>
          <a:prstGeom prst="rect">
            <a:avLst/>
          </a:prstGeom>
          <a:noFill/>
        </p:spPr>
        <p:txBody>
          <a:bodyPr wrap="square" rtlCol="0">
            <a:spAutoFit/>
          </a:bodyPr>
          <a:lstStyle/>
          <a:p>
            <a:r>
              <a:rPr lang="zh-CN" altLang="en-US" sz="6000" dirty="0">
                <a:solidFill>
                  <a:schemeClr val="accent1"/>
                </a:solidFill>
              </a:rPr>
              <a:t>目录</a:t>
            </a:r>
          </a:p>
        </p:txBody>
      </p:sp>
      <p:sp>
        <p:nvSpPr>
          <p:cNvPr id="13" name="直角三角形 12">
            <a:extLst>
              <a:ext uri="{FF2B5EF4-FFF2-40B4-BE49-F238E27FC236}">
                <a16:creationId xmlns:a16="http://schemas.microsoft.com/office/drawing/2014/main" xmlns="" id="{B308532C-A5D7-4AFC-88F4-1FC88057CB38}"/>
              </a:ext>
            </a:extLst>
          </p:cNvPr>
          <p:cNvSpPr/>
          <p:nvPr/>
        </p:nvSpPr>
        <p:spPr>
          <a:xfrm>
            <a:off x="-3252" y="2176011"/>
            <a:ext cx="4676852" cy="46819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直角三角形 14">
            <a:extLst>
              <a:ext uri="{FF2B5EF4-FFF2-40B4-BE49-F238E27FC236}">
                <a16:creationId xmlns:a16="http://schemas.microsoft.com/office/drawing/2014/main" xmlns="" id="{F0BF8F32-A519-477C-B9AE-DFBECB7E102E}"/>
              </a:ext>
            </a:extLst>
          </p:cNvPr>
          <p:cNvSpPr/>
          <p:nvPr/>
        </p:nvSpPr>
        <p:spPr>
          <a:xfrm rot="10800000">
            <a:off x="8545662" y="0"/>
            <a:ext cx="3646338" cy="3650343"/>
          </a:xfrm>
          <a:prstGeom prst="rtTriangle">
            <a:avLst/>
          </a:prstGeom>
          <a:solidFill>
            <a:schemeClr val="accent1">
              <a:lumMod val="60000"/>
              <a:lumOff val="40000"/>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泪滴形 15">
            <a:extLst>
              <a:ext uri="{FF2B5EF4-FFF2-40B4-BE49-F238E27FC236}">
                <a16:creationId xmlns:a16="http://schemas.microsoft.com/office/drawing/2014/main" xmlns="" id="{2B1AC7FB-6C8C-4E05-BB58-95012CDACAA5}"/>
              </a:ext>
            </a:extLst>
          </p:cNvPr>
          <p:cNvSpPr/>
          <p:nvPr/>
        </p:nvSpPr>
        <p:spPr>
          <a:xfrm>
            <a:off x="4077220" y="1364343"/>
            <a:ext cx="707572" cy="707572"/>
          </a:xfrm>
          <a:prstGeom prst="teardrop">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t>01</a:t>
            </a:r>
            <a:endParaRPr lang="zh-CN" altLang="en-US" sz="2000" b="1" dirty="0"/>
          </a:p>
        </p:txBody>
      </p:sp>
      <p:sp>
        <p:nvSpPr>
          <p:cNvPr id="17" name="泪滴形 16">
            <a:extLst>
              <a:ext uri="{FF2B5EF4-FFF2-40B4-BE49-F238E27FC236}">
                <a16:creationId xmlns:a16="http://schemas.microsoft.com/office/drawing/2014/main" xmlns="" id="{D852FFCE-AF44-45AA-AFBF-A2EAF7456BE9}"/>
              </a:ext>
            </a:extLst>
          </p:cNvPr>
          <p:cNvSpPr/>
          <p:nvPr/>
        </p:nvSpPr>
        <p:spPr>
          <a:xfrm>
            <a:off x="4077220" y="2683891"/>
            <a:ext cx="707572" cy="707572"/>
          </a:xfrm>
          <a:prstGeom prst="teardrop">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t>02</a:t>
            </a:r>
            <a:endParaRPr lang="zh-CN" altLang="en-US" sz="2000" b="1" dirty="0"/>
          </a:p>
        </p:txBody>
      </p:sp>
      <p:sp>
        <p:nvSpPr>
          <p:cNvPr id="18" name="泪滴形 17">
            <a:extLst>
              <a:ext uri="{FF2B5EF4-FFF2-40B4-BE49-F238E27FC236}">
                <a16:creationId xmlns:a16="http://schemas.microsoft.com/office/drawing/2014/main" xmlns="" id="{65D1A894-B093-4765-A9DC-E9B507041B94}"/>
              </a:ext>
            </a:extLst>
          </p:cNvPr>
          <p:cNvSpPr/>
          <p:nvPr/>
        </p:nvSpPr>
        <p:spPr>
          <a:xfrm>
            <a:off x="4077220" y="4003439"/>
            <a:ext cx="707572" cy="707572"/>
          </a:xfrm>
          <a:prstGeom prst="teardrop">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t>03</a:t>
            </a:r>
            <a:endParaRPr lang="zh-CN" altLang="en-US" sz="2000" b="1" dirty="0"/>
          </a:p>
        </p:txBody>
      </p:sp>
      <p:sp>
        <p:nvSpPr>
          <p:cNvPr id="19" name="泪滴形 18">
            <a:extLst>
              <a:ext uri="{FF2B5EF4-FFF2-40B4-BE49-F238E27FC236}">
                <a16:creationId xmlns:a16="http://schemas.microsoft.com/office/drawing/2014/main" xmlns="" id="{5161149E-1309-4A0A-BC87-1F1559C12CB3}"/>
              </a:ext>
            </a:extLst>
          </p:cNvPr>
          <p:cNvSpPr/>
          <p:nvPr/>
        </p:nvSpPr>
        <p:spPr>
          <a:xfrm>
            <a:off x="4077220" y="5322986"/>
            <a:ext cx="707572" cy="707572"/>
          </a:xfrm>
          <a:prstGeom prst="teardrop">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t>04</a:t>
            </a:r>
            <a:endParaRPr lang="zh-CN" altLang="en-US" sz="2000" b="1" dirty="0"/>
          </a:p>
        </p:txBody>
      </p:sp>
      <p:sp>
        <p:nvSpPr>
          <p:cNvPr id="20" name="文本框 19">
            <a:extLst>
              <a:ext uri="{FF2B5EF4-FFF2-40B4-BE49-F238E27FC236}">
                <a16:creationId xmlns:a16="http://schemas.microsoft.com/office/drawing/2014/main" xmlns="" id="{2DCD4DD3-3636-492E-B89A-1B62FC2491A5}"/>
              </a:ext>
            </a:extLst>
          </p:cNvPr>
          <p:cNvSpPr txBox="1"/>
          <p:nvPr/>
        </p:nvSpPr>
        <p:spPr>
          <a:xfrm>
            <a:off x="5191214" y="1533463"/>
            <a:ext cx="4968788" cy="523220"/>
          </a:xfrm>
          <a:prstGeom prst="rect">
            <a:avLst/>
          </a:prstGeom>
          <a:noFill/>
        </p:spPr>
        <p:txBody>
          <a:bodyPr wrap="square" rtlCol="0">
            <a:spAutoFit/>
          </a:bodyPr>
          <a:lstStyle/>
          <a:p>
            <a:r>
              <a:rPr lang="zh-CN" altLang="en-US" sz="2800" dirty="0">
                <a:solidFill>
                  <a:schemeClr val="accent1">
                    <a:lumMod val="40000"/>
                    <a:lumOff val="60000"/>
                  </a:schemeClr>
                </a:solidFill>
              </a:rPr>
              <a:t>礼仪概述（</a:t>
            </a:r>
            <a:r>
              <a:rPr lang="en-US" altLang="zh-CN" sz="2800" dirty="0">
                <a:solidFill>
                  <a:schemeClr val="accent1">
                    <a:lumMod val="40000"/>
                    <a:lumOff val="60000"/>
                  </a:schemeClr>
                </a:solidFill>
              </a:rPr>
              <a:t>Etiquette overview</a:t>
            </a:r>
            <a:r>
              <a:rPr lang="zh-CN" altLang="en-US" sz="2800" dirty="0">
                <a:solidFill>
                  <a:schemeClr val="accent1">
                    <a:lumMod val="40000"/>
                    <a:lumOff val="60000"/>
                  </a:schemeClr>
                </a:solidFill>
              </a:rPr>
              <a:t>）</a:t>
            </a:r>
          </a:p>
        </p:txBody>
      </p:sp>
      <p:sp>
        <p:nvSpPr>
          <p:cNvPr id="21" name="文本框 20">
            <a:extLst>
              <a:ext uri="{FF2B5EF4-FFF2-40B4-BE49-F238E27FC236}">
                <a16:creationId xmlns:a16="http://schemas.microsoft.com/office/drawing/2014/main" xmlns="" id="{5328A019-8AF4-4686-89C7-3638C7872542}"/>
              </a:ext>
            </a:extLst>
          </p:cNvPr>
          <p:cNvSpPr txBox="1"/>
          <p:nvPr/>
        </p:nvSpPr>
        <p:spPr>
          <a:xfrm>
            <a:off x="5191213" y="2851109"/>
            <a:ext cx="5260169" cy="523220"/>
          </a:xfrm>
          <a:prstGeom prst="rect">
            <a:avLst/>
          </a:prstGeom>
          <a:noFill/>
        </p:spPr>
        <p:txBody>
          <a:bodyPr wrap="square" rtlCol="0">
            <a:spAutoFit/>
          </a:bodyPr>
          <a:lstStyle/>
          <a:p>
            <a:r>
              <a:rPr lang="zh-CN" altLang="en-US" sz="2800" dirty="0">
                <a:solidFill>
                  <a:schemeClr val="accent1">
                    <a:lumMod val="75000"/>
                  </a:schemeClr>
                </a:solidFill>
              </a:rPr>
              <a:t>职业形象（</a:t>
            </a:r>
            <a:r>
              <a:rPr lang="en-US" altLang="zh-CN" sz="2800" dirty="0">
                <a:solidFill>
                  <a:schemeClr val="accent1">
                    <a:lumMod val="75000"/>
                  </a:schemeClr>
                </a:solidFill>
              </a:rPr>
              <a:t>Professional image</a:t>
            </a:r>
            <a:r>
              <a:rPr lang="zh-CN" altLang="en-US" sz="2800" dirty="0">
                <a:solidFill>
                  <a:schemeClr val="accent1">
                    <a:lumMod val="75000"/>
                  </a:schemeClr>
                </a:solidFill>
              </a:rPr>
              <a:t>）</a:t>
            </a:r>
          </a:p>
        </p:txBody>
      </p:sp>
      <p:sp>
        <p:nvSpPr>
          <p:cNvPr id="22" name="文本框 21">
            <a:extLst>
              <a:ext uri="{FF2B5EF4-FFF2-40B4-BE49-F238E27FC236}">
                <a16:creationId xmlns:a16="http://schemas.microsoft.com/office/drawing/2014/main" xmlns="" id="{E57BF791-3296-4214-AF2D-F3862080C8D2}"/>
              </a:ext>
            </a:extLst>
          </p:cNvPr>
          <p:cNvSpPr txBox="1"/>
          <p:nvPr/>
        </p:nvSpPr>
        <p:spPr>
          <a:xfrm>
            <a:off x="5191214" y="4168755"/>
            <a:ext cx="4835101" cy="523220"/>
          </a:xfrm>
          <a:prstGeom prst="rect">
            <a:avLst/>
          </a:prstGeom>
          <a:noFill/>
        </p:spPr>
        <p:txBody>
          <a:bodyPr wrap="square" rtlCol="0">
            <a:spAutoFit/>
          </a:bodyPr>
          <a:lstStyle/>
          <a:p>
            <a:r>
              <a:rPr lang="zh-CN" altLang="en-US" sz="2800" dirty="0">
                <a:solidFill>
                  <a:schemeClr val="accent1">
                    <a:lumMod val="40000"/>
                    <a:lumOff val="60000"/>
                  </a:schemeClr>
                </a:solidFill>
              </a:rPr>
              <a:t>社交礼仪（</a:t>
            </a:r>
            <a:r>
              <a:rPr lang="en-US" altLang="zh-CN" sz="2800" dirty="0">
                <a:solidFill>
                  <a:schemeClr val="accent1">
                    <a:lumMod val="40000"/>
                    <a:lumOff val="60000"/>
                  </a:schemeClr>
                </a:solidFill>
              </a:rPr>
              <a:t>social etiquette</a:t>
            </a:r>
            <a:r>
              <a:rPr lang="zh-CN" altLang="en-US" sz="2800" dirty="0">
                <a:solidFill>
                  <a:schemeClr val="accent1">
                    <a:lumMod val="40000"/>
                    <a:lumOff val="60000"/>
                  </a:schemeClr>
                </a:solidFill>
              </a:rPr>
              <a:t>）</a:t>
            </a:r>
          </a:p>
        </p:txBody>
      </p:sp>
      <p:sp>
        <p:nvSpPr>
          <p:cNvPr id="23" name="文本框 22">
            <a:extLst>
              <a:ext uri="{FF2B5EF4-FFF2-40B4-BE49-F238E27FC236}">
                <a16:creationId xmlns:a16="http://schemas.microsoft.com/office/drawing/2014/main" xmlns="" id="{CC59A821-6F03-46D0-AC8D-A95F1A22E017}"/>
              </a:ext>
            </a:extLst>
          </p:cNvPr>
          <p:cNvSpPr txBox="1"/>
          <p:nvPr/>
        </p:nvSpPr>
        <p:spPr>
          <a:xfrm>
            <a:off x="5191213" y="5486400"/>
            <a:ext cx="4835101" cy="523220"/>
          </a:xfrm>
          <a:prstGeom prst="rect">
            <a:avLst/>
          </a:prstGeom>
          <a:noFill/>
        </p:spPr>
        <p:txBody>
          <a:bodyPr wrap="square" rtlCol="0">
            <a:spAutoFit/>
          </a:bodyPr>
          <a:lstStyle/>
          <a:p>
            <a:r>
              <a:rPr lang="zh-CN" altLang="en-US" sz="2800" dirty="0">
                <a:solidFill>
                  <a:schemeClr val="accent1">
                    <a:lumMod val="40000"/>
                    <a:lumOff val="60000"/>
                  </a:schemeClr>
                </a:solidFill>
              </a:rPr>
              <a:t>商务礼仪（</a:t>
            </a:r>
            <a:r>
              <a:rPr lang="en-US" altLang="zh-CN" sz="2800" dirty="0">
                <a:solidFill>
                  <a:schemeClr val="accent1">
                    <a:lumMod val="40000"/>
                    <a:lumOff val="60000"/>
                  </a:schemeClr>
                </a:solidFill>
              </a:rPr>
              <a:t>business etiquette</a:t>
            </a:r>
            <a:r>
              <a:rPr lang="zh-CN" altLang="en-US" sz="2800" dirty="0">
                <a:solidFill>
                  <a:schemeClr val="accent1">
                    <a:lumMod val="40000"/>
                    <a:lumOff val="60000"/>
                  </a:schemeClr>
                </a:solidFill>
              </a:rPr>
              <a:t>）</a:t>
            </a:r>
          </a:p>
        </p:txBody>
      </p:sp>
    </p:spTree>
    <p:extLst>
      <p:ext uri="{BB962C8B-B14F-4D97-AF65-F5344CB8AC3E}">
        <p14:creationId xmlns:p14="http://schemas.microsoft.com/office/powerpoint/2010/main" val="4184619307"/>
      </p:ext>
    </p:extLst>
  </p:cSld>
  <p:clrMapOvr>
    <a:masterClrMapping/>
  </p:clrMapOvr>
  <p:transition spd="slow" advClick="0" advTm="3000">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内容占位符 7">
            <a:extLst>
              <a:ext uri="{FF2B5EF4-FFF2-40B4-BE49-F238E27FC236}">
                <a16:creationId xmlns:a16="http://schemas.microsoft.com/office/drawing/2014/main" xmlns="" id="{FFFF00BE-1B82-4891-9C5E-16A61B940FB9}"/>
              </a:ext>
            </a:extLst>
          </p:cNvPr>
          <p:cNvSpPr>
            <a:spLocks noGrp="1"/>
          </p:cNvSpPr>
          <p:nvPr>
            <p:ph sz="quarter" idx="10"/>
          </p:nvPr>
        </p:nvSpPr>
        <p:spPr>
          <a:xfrm>
            <a:off x="192862" y="163872"/>
            <a:ext cx="672910" cy="662634"/>
          </a:xfrm>
        </p:spPr>
        <p:txBody>
          <a:bodyPr/>
          <a:lstStyle/>
          <a:p>
            <a:r>
              <a:rPr lang="zh-CN" altLang="en-US" dirty="0"/>
              <a:t>职</a:t>
            </a:r>
          </a:p>
        </p:txBody>
      </p:sp>
      <p:sp>
        <p:nvSpPr>
          <p:cNvPr id="9" name="内容占位符 8">
            <a:extLst>
              <a:ext uri="{FF2B5EF4-FFF2-40B4-BE49-F238E27FC236}">
                <a16:creationId xmlns:a16="http://schemas.microsoft.com/office/drawing/2014/main" xmlns="" id="{0221DE31-183F-4F55-9858-167EC3D5A450}"/>
              </a:ext>
            </a:extLst>
          </p:cNvPr>
          <p:cNvSpPr>
            <a:spLocks noGrp="1"/>
          </p:cNvSpPr>
          <p:nvPr>
            <p:ph sz="quarter" idx="11"/>
          </p:nvPr>
        </p:nvSpPr>
        <p:spPr/>
        <p:txBody>
          <a:bodyPr/>
          <a:lstStyle/>
          <a:p>
            <a:r>
              <a:rPr lang="zh-CN" altLang="en-US" dirty="0"/>
              <a:t>业</a:t>
            </a:r>
          </a:p>
        </p:txBody>
      </p:sp>
      <p:sp>
        <p:nvSpPr>
          <p:cNvPr id="10" name="内容占位符 9">
            <a:extLst>
              <a:ext uri="{FF2B5EF4-FFF2-40B4-BE49-F238E27FC236}">
                <a16:creationId xmlns:a16="http://schemas.microsoft.com/office/drawing/2014/main" xmlns="" id="{D86B2A52-05B1-4421-A176-19BAB99CAC55}"/>
              </a:ext>
            </a:extLst>
          </p:cNvPr>
          <p:cNvSpPr>
            <a:spLocks noGrp="1"/>
          </p:cNvSpPr>
          <p:nvPr>
            <p:ph sz="quarter" idx="12"/>
          </p:nvPr>
        </p:nvSpPr>
        <p:spPr/>
        <p:txBody>
          <a:bodyPr/>
          <a:lstStyle/>
          <a:p>
            <a:r>
              <a:rPr lang="zh-CN" altLang="en-US" dirty="0"/>
              <a:t>形</a:t>
            </a:r>
          </a:p>
        </p:txBody>
      </p:sp>
      <p:sp>
        <p:nvSpPr>
          <p:cNvPr id="11" name="内容占位符 10">
            <a:extLst>
              <a:ext uri="{FF2B5EF4-FFF2-40B4-BE49-F238E27FC236}">
                <a16:creationId xmlns:a16="http://schemas.microsoft.com/office/drawing/2014/main" xmlns="" id="{34C74689-E521-404A-9D85-FD76596E6567}"/>
              </a:ext>
            </a:extLst>
          </p:cNvPr>
          <p:cNvSpPr>
            <a:spLocks noGrp="1"/>
          </p:cNvSpPr>
          <p:nvPr>
            <p:ph sz="quarter" idx="13"/>
          </p:nvPr>
        </p:nvSpPr>
        <p:spPr/>
        <p:txBody>
          <a:bodyPr/>
          <a:lstStyle/>
          <a:p>
            <a:r>
              <a:rPr lang="zh-CN" altLang="en-US" dirty="0"/>
              <a:t>象</a:t>
            </a:r>
          </a:p>
        </p:txBody>
      </p:sp>
      <p:sp>
        <p:nvSpPr>
          <p:cNvPr id="12" name="内容占位符 11">
            <a:extLst>
              <a:ext uri="{FF2B5EF4-FFF2-40B4-BE49-F238E27FC236}">
                <a16:creationId xmlns:a16="http://schemas.microsoft.com/office/drawing/2014/main" xmlns="" id="{AC52734B-3245-4617-BAA0-51E47A58A1EC}"/>
              </a:ext>
            </a:extLst>
          </p:cNvPr>
          <p:cNvSpPr>
            <a:spLocks noGrp="1"/>
          </p:cNvSpPr>
          <p:nvPr>
            <p:ph sz="quarter" idx="14"/>
          </p:nvPr>
        </p:nvSpPr>
        <p:spPr/>
        <p:txBody>
          <a:bodyPr/>
          <a:lstStyle/>
          <a:p>
            <a:r>
              <a:rPr lang="zh-CN" altLang="en-US" dirty="0"/>
              <a:t>一</a:t>
            </a:r>
          </a:p>
        </p:txBody>
      </p:sp>
      <p:sp>
        <p:nvSpPr>
          <p:cNvPr id="4" name="Slide Number Placeholder 3"/>
          <p:cNvSpPr>
            <a:spLocks noGrp="1"/>
          </p:cNvSpPr>
          <p:nvPr>
            <p:ph type="sldNum" sz="quarter" idx="4294967295"/>
          </p:nvPr>
        </p:nvSpPr>
        <p:spPr>
          <a:xfrm>
            <a:off x="11580813" y="6340475"/>
            <a:ext cx="611187" cy="366713"/>
          </a:xfrm>
        </p:spPr>
        <p:txBody>
          <a:bodyPr/>
          <a:lstStyle/>
          <a:p>
            <a:fld id="{C136B7D2-B98C-44FD-8D04-7EC62A564975}" type="slidenum">
              <a:rPr lang="en-US" smtClean="0"/>
              <a:pPr/>
              <a:t>10</a:t>
            </a:fld>
            <a:endParaRPr lang="en-US" dirty="0"/>
          </a:p>
        </p:txBody>
      </p:sp>
      <p:sp>
        <p:nvSpPr>
          <p:cNvPr id="13" name="Arc 12"/>
          <p:cNvSpPr/>
          <p:nvPr/>
        </p:nvSpPr>
        <p:spPr>
          <a:xfrm>
            <a:off x="4289894" y="1975952"/>
            <a:ext cx="3673173" cy="3673173"/>
          </a:xfrm>
          <a:prstGeom prst="arc">
            <a:avLst>
              <a:gd name="adj1" fmla="val 21578092"/>
              <a:gd name="adj2" fmla="val 21526726"/>
            </a:avLst>
          </a:prstGeom>
          <a:ln w="1905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dirty="0"/>
          </a:p>
        </p:txBody>
      </p:sp>
      <p:sp>
        <p:nvSpPr>
          <p:cNvPr id="1030" name="Freeform 6"/>
          <p:cNvSpPr>
            <a:spLocks/>
          </p:cNvSpPr>
          <p:nvPr/>
        </p:nvSpPr>
        <p:spPr bwMode="auto">
          <a:xfrm>
            <a:off x="4928023" y="3080758"/>
            <a:ext cx="2396916" cy="1463564"/>
          </a:xfrm>
          <a:custGeom>
            <a:avLst/>
            <a:gdLst/>
            <a:ahLst/>
            <a:cxnLst>
              <a:cxn ang="0">
                <a:pos x="564" y="563"/>
              </a:cxn>
              <a:cxn ang="0">
                <a:pos x="534" y="561"/>
              </a:cxn>
              <a:cxn ang="0">
                <a:pos x="410" y="490"/>
              </a:cxn>
              <a:cxn ang="0">
                <a:pos x="311" y="537"/>
              </a:cxn>
              <a:cxn ang="0">
                <a:pos x="288" y="535"/>
              </a:cxn>
              <a:cxn ang="0">
                <a:pos x="202" y="453"/>
              </a:cxn>
              <a:cxn ang="0">
                <a:pos x="153" y="459"/>
              </a:cxn>
              <a:cxn ang="0">
                <a:pos x="24" y="388"/>
              </a:cxn>
              <a:cxn ang="0">
                <a:pos x="27" y="250"/>
              </a:cxn>
              <a:cxn ang="0">
                <a:pos x="120" y="191"/>
              </a:cxn>
              <a:cxn ang="0">
                <a:pos x="131" y="191"/>
              </a:cxn>
              <a:cxn ang="0">
                <a:pos x="219" y="126"/>
              </a:cxn>
              <a:cxn ang="0">
                <a:pos x="246" y="129"/>
              </a:cxn>
              <a:cxn ang="0">
                <a:pos x="399" y="0"/>
              </a:cxn>
              <a:cxn ang="0">
                <a:pos x="408" y="0"/>
              </a:cxn>
              <a:cxn ang="0">
                <a:pos x="557" y="78"/>
              </a:cxn>
              <a:cxn ang="0">
                <a:pos x="626" y="64"/>
              </a:cxn>
              <a:cxn ang="0">
                <a:pos x="712" y="96"/>
              </a:cxn>
              <a:cxn ang="0">
                <a:pos x="761" y="209"/>
              </a:cxn>
              <a:cxn ang="0">
                <a:pos x="779" y="208"/>
              </a:cxn>
              <a:cxn ang="0">
                <a:pos x="898" y="261"/>
              </a:cxn>
              <a:cxn ang="0">
                <a:pos x="903" y="383"/>
              </a:cxn>
              <a:cxn ang="0">
                <a:pos x="817" y="445"/>
              </a:cxn>
              <a:cxn ang="0">
                <a:pos x="739" y="487"/>
              </a:cxn>
              <a:cxn ang="0">
                <a:pos x="699" y="481"/>
              </a:cxn>
              <a:cxn ang="0">
                <a:pos x="564" y="563"/>
              </a:cxn>
            </a:cxnLst>
            <a:rect l="0" t="0" r="r" b="b"/>
            <a:pathLst>
              <a:path w="924" h="563">
                <a:moveTo>
                  <a:pt x="564" y="563"/>
                </a:moveTo>
                <a:cubicBezTo>
                  <a:pt x="554" y="563"/>
                  <a:pt x="544" y="563"/>
                  <a:pt x="534" y="561"/>
                </a:cubicBezTo>
                <a:cubicBezTo>
                  <a:pt x="444" y="548"/>
                  <a:pt x="418" y="511"/>
                  <a:pt x="410" y="490"/>
                </a:cubicBezTo>
                <a:cubicBezTo>
                  <a:pt x="395" y="507"/>
                  <a:pt x="361" y="537"/>
                  <a:pt x="311" y="537"/>
                </a:cubicBezTo>
                <a:cubicBezTo>
                  <a:pt x="304" y="537"/>
                  <a:pt x="296" y="536"/>
                  <a:pt x="288" y="535"/>
                </a:cubicBezTo>
                <a:cubicBezTo>
                  <a:pt x="221" y="523"/>
                  <a:pt x="205" y="473"/>
                  <a:pt x="202" y="453"/>
                </a:cubicBezTo>
                <a:cubicBezTo>
                  <a:pt x="192" y="455"/>
                  <a:pt x="174" y="459"/>
                  <a:pt x="153" y="459"/>
                </a:cubicBezTo>
                <a:cubicBezTo>
                  <a:pt x="112" y="459"/>
                  <a:pt x="56" y="446"/>
                  <a:pt x="24" y="388"/>
                </a:cubicBezTo>
                <a:cubicBezTo>
                  <a:pt x="0" y="345"/>
                  <a:pt x="2" y="294"/>
                  <a:pt x="27" y="250"/>
                </a:cubicBezTo>
                <a:cubicBezTo>
                  <a:pt x="49" y="214"/>
                  <a:pt x="85" y="191"/>
                  <a:pt x="120" y="191"/>
                </a:cubicBezTo>
                <a:cubicBezTo>
                  <a:pt x="124" y="191"/>
                  <a:pt x="127" y="191"/>
                  <a:pt x="131" y="191"/>
                </a:cubicBezTo>
                <a:cubicBezTo>
                  <a:pt x="136" y="174"/>
                  <a:pt x="157" y="126"/>
                  <a:pt x="219" y="126"/>
                </a:cubicBezTo>
                <a:cubicBezTo>
                  <a:pt x="227" y="126"/>
                  <a:pt x="236" y="127"/>
                  <a:pt x="246" y="129"/>
                </a:cubicBezTo>
                <a:cubicBezTo>
                  <a:pt x="251" y="101"/>
                  <a:pt x="278" y="4"/>
                  <a:pt x="399" y="0"/>
                </a:cubicBezTo>
                <a:cubicBezTo>
                  <a:pt x="402" y="0"/>
                  <a:pt x="405" y="0"/>
                  <a:pt x="408" y="0"/>
                </a:cubicBezTo>
                <a:cubicBezTo>
                  <a:pt x="508" y="0"/>
                  <a:pt x="546" y="59"/>
                  <a:pt x="557" y="78"/>
                </a:cubicBezTo>
                <a:cubicBezTo>
                  <a:pt x="568" y="74"/>
                  <a:pt x="595" y="64"/>
                  <a:pt x="626" y="64"/>
                </a:cubicBezTo>
                <a:cubicBezTo>
                  <a:pt x="659" y="64"/>
                  <a:pt x="688" y="75"/>
                  <a:pt x="712" y="96"/>
                </a:cubicBezTo>
                <a:cubicBezTo>
                  <a:pt x="763" y="143"/>
                  <a:pt x="764" y="189"/>
                  <a:pt x="761" y="209"/>
                </a:cubicBezTo>
                <a:cubicBezTo>
                  <a:pt x="766" y="209"/>
                  <a:pt x="772" y="208"/>
                  <a:pt x="779" y="208"/>
                </a:cubicBezTo>
                <a:cubicBezTo>
                  <a:pt x="809" y="208"/>
                  <a:pt x="864" y="215"/>
                  <a:pt x="898" y="261"/>
                </a:cubicBezTo>
                <a:cubicBezTo>
                  <a:pt x="922" y="293"/>
                  <a:pt x="924" y="340"/>
                  <a:pt x="903" y="383"/>
                </a:cubicBezTo>
                <a:cubicBezTo>
                  <a:pt x="884" y="421"/>
                  <a:pt x="851" y="444"/>
                  <a:pt x="817" y="445"/>
                </a:cubicBezTo>
                <a:cubicBezTo>
                  <a:pt x="810" y="456"/>
                  <a:pt x="787" y="487"/>
                  <a:pt x="739" y="487"/>
                </a:cubicBezTo>
                <a:cubicBezTo>
                  <a:pt x="726" y="487"/>
                  <a:pt x="713" y="485"/>
                  <a:pt x="699" y="481"/>
                </a:cubicBezTo>
                <a:cubicBezTo>
                  <a:pt x="689" y="501"/>
                  <a:pt x="651" y="563"/>
                  <a:pt x="564" y="563"/>
                </a:cubicBezTo>
                <a:close/>
              </a:path>
            </a:pathLst>
          </a:custGeom>
          <a:solidFill>
            <a:schemeClr val="bg1">
              <a:lumMod val="75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4" name="Freeform 5"/>
          <p:cNvSpPr>
            <a:spLocks noEditPoints="1"/>
          </p:cNvSpPr>
          <p:nvPr/>
        </p:nvSpPr>
        <p:spPr bwMode="auto">
          <a:xfrm>
            <a:off x="5704203" y="3390264"/>
            <a:ext cx="844555" cy="844553"/>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nvGrpSpPr>
          <p:cNvPr id="15" name="Group 14"/>
          <p:cNvGrpSpPr/>
          <p:nvPr/>
        </p:nvGrpSpPr>
        <p:grpSpPr>
          <a:xfrm>
            <a:off x="4431561" y="1924992"/>
            <a:ext cx="1027347" cy="1027347"/>
            <a:chOff x="2786183" y="1189182"/>
            <a:chExt cx="921712" cy="921712"/>
          </a:xfrm>
        </p:grpSpPr>
        <p:sp>
          <p:nvSpPr>
            <p:cNvPr id="16" name="Oval 15"/>
            <p:cNvSpPr/>
            <p:nvPr/>
          </p:nvSpPr>
          <p:spPr>
            <a:xfrm>
              <a:off x="2786183" y="1189182"/>
              <a:ext cx="921712" cy="92171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7" name="Oval 16"/>
            <p:cNvSpPr/>
            <p:nvPr/>
          </p:nvSpPr>
          <p:spPr>
            <a:xfrm>
              <a:off x="2878354" y="1281353"/>
              <a:ext cx="737370" cy="7373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grpSp>
        <p:nvGrpSpPr>
          <p:cNvPr id="18" name="Group 17"/>
          <p:cNvGrpSpPr/>
          <p:nvPr/>
        </p:nvGrpSpPr>
        <p:grpSpPr>
          <a:xfrm>
            <a:off x="6743092" y="1924992"/>
            <a:ext cx="1027347" cy="1027347"/>
            <a:chOff x="2786183" y="1189182"/>
            <a:chExt cx="921712" cy="921712"/>
          </a:xfrm>
        </p:grpSpPr>
        <p:sp>
          <p:nvSpPr>
            <p:cNvPr id="19" name="Oval 18"/>
            <p:cNvSpPr/>
            <p:nvPr/>
          </p:nvSpPr>
          <p:spPr>
            <a:xfrm>
              <a:off x="2786183" y="1189182"/>
              <a:ext cx="921712" cy="92171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20" name="Oval 19"/>
            <p:cNvSpPr/>
            <p:nvPr/>
          </p:nvSpPr>
          <p:spPr>
            <a:xfrm>
              <a:off x="2878354" y="1281353"/>
              <a:ext cx="737370" cy="7373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grpSp>
        <p:nvGrpSpPr>
          <p:cNvPr id="21" name="Group 20"/>
          <p:cNvGrpSpPr/>
          <p:nvPr/>
        </p:nvGrpSpPr>
        <p:grpSpPr>
          <a:xfrm>
            <a:off x="4431561" y="4753795"/>
            <a:ext cx="1027347" cy="1027347"/>
            <a:chOff x="2786183" y="1189182"/>
            <a:chExt cx="921712" cy="921712"/>
          </a:xfrm>
        </p:grpSpPr>
        <p:sp>
          <p:nvSpPr>
            <p:cNvPr id="22" name="Oval 21"/>
            <p:cNvSpPr/>
            <p:nvPr/>
          </p:nvSpPr>
          <p:spPr>
            <a:xfrm>
              <a:off x="2786183" y="1189182"/>
              <a:ext cx="921712" cy="92171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23" name="Oval 22"/>
            <p:cNvSpPr/>
            <p:nvPr/>
          </p:nvSpPr>
          <p:spPr>
            <a:xfrm>
              <a:off x="2878354" y="1281353"/>
              <a:ext cx="737370" cy="7373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grpSp>
        <p:nvGrpSpPr>
          <p:cNvPr id="24" name="Group 23"/>
          <p:cNvGrpSpPr/>
          <p:nvPr/>
        </p:nvGrpSpPr>
        <p:grpSpPr>
          <a:xfrm>
            <a:off x="6743092" y="4753795"/>
            <a:ext cx="1027347" cy="1027347"/>
            <a:chOff x="2786183" y="1189182"/>
            <a:chExt cx="921712" cy="921712"/>
          </a:xfrm>
        </p:grpSpPr>
        <p:sp>
          <p:nvSpPr>
            <p:cNvPr id="25" name="Oval 24"/>
            <p:cNvSpPr/>
            <p:nvPr/>
          </p:nvSpPr>
          <p:spPr>
            <a:xfrm>
              <a:off x="2786183" y="1189182"/>
              <a:ext cx="921712" cy="92171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26" name="Oval 25"/>
            <p:cNvSpPr/>
            <p:nvPr/>
          </p:nvSpPr>
          <p:spPr>
            <a:xfrm>
              <a:off x="2878354" y="1281353"/>
              <a:ext cx="737370" cy="7373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grpSp>
        <p:nvGrpSpPr>
          <p:cNvPr id="27" name="Group 26"/>
          <p:cNvGrpSpPr/>
          <p:nvPr/>
        </p:nvGrpSpPr>
        <p:grpSpPr>
          <a:xfrm>
            <a:off x="7449393" y="3328345"/>
            <a:ext cx="1027347" cy="1027347"/>
            <a:chOff x="2786183" y="1189182"/>
            <a:chExt cx="921712" cy="921712"/>
          </a:xfrm>
        </p:grpSpPr>
        <p:sp>
          <p:nvSpPr>
            <p:cNvPr id="28" name="Oval 27"/>
            <p:cNvSpPr/>
            <p:nvPr/>
          </p:nvSpPr>
          <p:spPr>
            <a:xfrm>
              <a:off x="2786183" y="1189182"/>
              <a:ext cx="921712" cy="92171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29" name="Oval 28"/>
            <p:cNvSpPr/>
            <p:nvPr/>
          </p:nvSpPr>
          <p:spPr>
            <a:xfrm>
              <a:off x="2878354" y="1281353"/>
              <a:ext cx="737370" cy="7373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grpSp>
        <p:nvGrpSpPr>
          <p:cNvPr id="30" name="Group 29"/>
          <p:cNvGrpSpPr/>
          <p:nvPr/>
        </p:nvGrpSpPr>
        <p:grpSpPr>
          <a:xfrm>
            <a:off x="3776220" y="3328345"/>
            <a:ext cx="1027347" cy="1027347"/>
            <a:chOff x="2786183" y="1189182"/>
            <a:chExt cx="921712" cy="921712"/>
          </a:xfrm>
        </p:grpSpPr>
        <p:sp>
          <p:nvSpPr>
            <p:cNvPr id="31" name="Oval 30"/>
            <p:cNvSpPr/>
            <p:nvPr/>
          </p:nvSpPr>
          <p:spPr>
            <a:xfrm>
              <a:off x="2786183" y="1189182"/>
              <a:ext cx="921712" cy="92171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32" name="Oval 31"/>
            <p:cNvSpPr/>
            <p:nvPr/>
          </p:nvSpPr>
          <p:spPr>
            <a:xfrm>
              <a:off x="2878354" y="1281353"/>
              <a:ext cx="737370" cy="7373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sp>
        <p:nvSpPr>
          <p:cNvPr id="34" name="Freeform 5"/>
          <p:cNvSpPr>
            <a:spLocks noEditPoints="1"/>
          </p:cNvSpPr>
          <p:nvPr/>
        </p:nvSpPr>
        <p:spPr bwMode="auto">
          <a:xfrm>
            <a:off x="4702569" y="2122042"/>
            <a:ext cx="468360" cy="553516"/>
          </a:xfrm>
          <a:custGeom>
            <a:avLst/>
            <a:gdLst/>
            <a:ahLst/>
            <a:cxnLst>
              <a:cxn ang="0">
                <a:pos x="250" y="250"/>
              </a:cxn>
              <a:cxn ang="0">
                <a:pos x="125" y="296"/>
              </a:cxn>
              <a:cxn ang="0">
                <a:pos x="0" y="250"/>
              </a:cxn>
              <a:cxn ang="0">
                <a:pos x="66" y="210"/>
              </a:cxn>
              <a:cxn ang="0">
                <a:pos x="79" y="219"/>
              </a:cxn>
              <a:cxn ang="0">
                <a:pos x="70" y="232"/>
              </a:cxn>
              <a:cxn ang="0">
                <a:pos x="23" y="251"/>
              </a:cxn>
              <a:cxn ang="0">
                <a:pos x="125" y="273"/>
              </a:cxn>
              <a:cxn ang="0">
                <a:pos x="228" y="250"/>
              </a:cxn>
              <a:cxn ang="0">
                <a:pos x="180" y="232"/>
              </a:cxn>
              <a:cxn ang="0">
                <a:pos x="171" y="219"/>
              </a:cxn>
              <a:cxn ang="0">
                <a:pos x="184" y="210"/>
              </a:cxn>
              <a:cxn ang="0">
                <a:pos x="250" y="250"/>
              </a:cxn>
              <a:cxn ang="0">
                <a:pos x="80" y="182"/>
              </a:cxn>
              <a:cxn ang="0">
                <a:pos x="91" y="182"/>
              </a:cxn>
              <a:cxn ang="0">
                <a:pos x="91" y="250"/>
              </a:cxn>
              <a:cxn ang="0">
                <a:pos x="102" y="262"/>
              </a:cxn>
              <a:cxn ang="0">
                <a:pos x="148" y="262"/>
              </a:cxn>
              <a:cxn ang="0">
                <a:pos x="159" y="250"/>
              </a:cxn>
              <a:cxn ang="0">
                <a:pos x="159" y="182"/>
              </a:cxn>
              <a:cxn ang="0">
                <a:pos x="171" y="182"/>
              </a:cxn>
              <a:cxn ang="0">
                <a:pos x="182" y="171"/>
              </a:cxn>
              <a:cxn ang="0">
                <a:pos x="182" y="102"/>
              </a:cxn>
              <a:cxn ang="0">
                <a:pos x="157" y="82"/>
              </a:cxn>
              <a:cxn ang="0">
                <a:pos x="125" y="80"/>
              </a:cxn>
              <a:cxn ang="0">
                <a:pos x="93" y="82"/>
              </a:cxn>
              <a:cxn ang="0">
                <a:pos x="68" y="102"/>
              </a:cxn>
              <a:cxn ang="0">
                <a:pos x="68" y="171"/>
              </a:cxn>
              <a:cxn ang="0">
                <a:pos x="80" y="182"/>
              </a:cxn>
              <a:cxn ang="0">
                <a:pos x="125" y="68"/>
              </a:cxn>
              <a:cxn ang="0">
                <a:pos x="159" y="34"/>
              </a:cxn>
              <a:cxn ang="0">
                <a:pos x="125" y="0"/>
              </a:cxn>
              <a:cxn ang="0">
                <a:pos x="91" y="34"/>
              </a:cxn>
              <a:cxn ang="0">
                <a:pos x="125" y="68"/>
              </a:cxn>
              <a:cxn ang="0">
                <a:pos x="125" y="68"/>
              </a:cxn>
              <a:cxn ang="0">
                <a:pos x="125" y="68"/>
              </a:cxn>
            </a:cxnLst>
            <a:rect l="0" t="0" r="r" b="b"/>
            <a:pathLst>
              <a:path w="250" h="296">
                <a:moveTo>
                  <a:pt x="250" y="250"/>
                </a:moveTo>
                <a:cubicBezTo>
                  <a:pt x="250" y="282"/>
                  <a:pt x="185" y="296"/>
                  <a:pt x="125" y="296"/>
                </a:cubicBezTo>
                <a:cubicBezTo>
                  <a:pt x="65" y="296"/>
                  <a:pt x="0" y="282"/>
                  <a:pt x="0" y="250"/>
                </a:cubicBezTo>
                <a:cubicBezTo>
                  <a:pt x="0" y="226"/>
                  <a:pt x="36" y="215"/>
                  <a:pt x="66" y="210"/>
                </a:cubicBezTo>
                <a:cubicBezTo>
                  <a:pt x="72" y="209"/>
                  <a:pt x="78" y="213"/>
                  <a:pt x="79" y="219"/>
                </a:cubicBezTo>
                <a:cubicBezTo>
                  <a:pt x="80" y="225"/>
                  <a:pt x="76" y="231"/>
                  <a:pt x="70" y="232"/>
                </a:cubicBezTo>
                <a:cubicBezTo>
                  <a:pt x="33" y="239"/>
                  <a:pt x="23" y="249"/>
                  <a:pt x="23" y="251"/>
                </a:cubicBezTo>
                <a:cubicBezTo>
                  <a:pt x="24" y="257"/>
                  <a:pt x="58" y="273"/>
                  <a:pt x="125" y="273"/>
                </a:cubicBezTo>
                <a:cubicBezTo>
                  <a:pt x="192" y="273"/>
                  <a:pt x="226" y="257"/>
                  <a:pt x="228" y="250"/>
                </a:cubicBezTo>
                <a:cubicBezTo>
                  <a:pt x="227" y="249"/>
                  <a:pt x="217" y="238"/>
                  <a:pt x="180" y="232"/>
                </a:cubicBezTo>
                <a:cubicBezTo>
                  <a:pt x="174" y="231"/>
                  <a:pt x="170" y="225"/>
                  <a:pt x="171" y="219"/>
                </a:cubicBezTo>
                <a:cubicBezTo>
                  <a:pt x="172" y="213"/>
                  <a:pt x="178" y="209"/>
                  <a:pt x="184" y="210"/>
                </a:cubicBezTo>
                <a:cubicBezTo>
                  <a:pt x="214" y="215"/>
                  <a:pt x="250" y="226"/>
                  <a:pt x="250" y="250"/>
                </a:cubicBezTo>
                <a:close/>
                <a:moveTo>
                  <a:pt x="80" y="182"/>
                </a:moveTo>
                <a:cubicBezTo>
                  <a:pt x="91" y="182"/>
                  <a:pt x="91" y="182"/>
                  <a:pt x="91" y="182"/>
                </a:cubicBezTo>
                <a:cubicBezTo>
                  <a:pt x="91" y="250"/>
                  <a:pt x="91" y="250"/>
                  <a:pt x="91" y="250"/>
                </a:cubicBezTo>
                <a:cubicBezTo>
                  <a:pt x="91" y="257"/>
                  <a:pt x="96" y="262"/>
                  <a:pt x="102" y="262"/>
                </a:cubicBezTo>
                <a:cubicBezTo>
                  <a:pt x="148" y="262"/>
                  <a:pt x="148" y="262"/>
                  <a:pt x="148" y="262"/>
                </a:cubicBezTo>
                <a:cubicBezTo>
                  <a:pt x="154" y="262"/>
                  <a:pt x="159" y="257"/>
                  <a:pt x="159" y="250"/>
                </a:cubicBezTo>
                <a:cubicBezTo>
                  <a:pt x="159" y="182"/>
                  <a:pt x="159" y="182"/>
                  <a:pt x="159" y="182"/>
                </a:cubicBezTo>
                <a:cubicBezTo>
                  <a:pt x="171" y="182"/>
                  <a:pt x="171" y="182"/>
                  <a:pt x="171" y="182"/>
                </a:cubicBezTo>
                <a:cubicBezTo>
                  <a:pt x="177" y="182"/>
                  <a:pt x="182" y="177"/>
                  <a:pt x="182" y="171"/>
                </a:cubicBezTo>
                <a:cubicBezTo>
                  <a:pt x="182" y="102"/>
                  <a:pt x="182" y="102"/>
                  <a:pt x="182" y="102"/>
                </a:cubicBezTo>
                <a:cubicBezTo>
                  <a:pt x="182" y="97"/>
                  <a:pt x="173" y="84"/>
                  <a:pt x="157" y="82"/>
                </a:cubicBezTo>
                <a:cubicBezTo>
                  <a:pt x="150" y="81"/>
                  <a:pt x="138" y="80"/>
                  <a:pt x="125" y="80"/>
                </a:cubicBezTo>
                <a:cubicBezTo>
                  <a:pt x="112" y="80"/>
                  <a:pt x="100" y="81"/>
                  <a:pt x="93" y="82"/>
                </a:cubicBezTo>
                <a:cubicBezTo>
                  <a:pt x="77" y="84"/>
                  <a:pt x="68" y="97"/>
                  <a:pt x="68" y="102"/>
                </a:cubicBezTo>
                <a:cubicBezTo>
                  <a:pt x="68" y="171"/>
                  <a:pt x="68" y="171"/>
                  <a:pt x="68" y="171"/>
                </a:cubicBezTo>
                <a:cubicBezTo>
                  <a:pt x="68" y="177"/>
                  <a:pt x="73" y="182"/>
                  <a:pt x="80" y="182"/>
                </a:cubicBezTo>
                <a:close/>
                <a:moveTo>
                  <a:pt x="125" y="68"/>
                </a:moveTo>
                <a:cubicBezTo>
                  <a:pt x="144" y="68"/>
                  <a:pt x="159" y="53"/>
                  <a:pt x="159" y="34"/>
                </a:cubicBezTo>
                <a:cubicBezTo>
                  <a:pt x="159" y="15"/>
                  <a:pt x="144" y="0"/>
                  <a:pt x="125" y="0"/>
                </a:cubicBezTo>
                <a:cubicBezTo>
                  <a:pt x="106" y="0"/>
                  <a:pt x="91" y="15"/>
                  <a:pt x="91" y="34"/>
                </a:cubicBezTo>
                <a:cubicBezTo>
                  <a:pt x="91" y="53"/>
                  <a:pt x="106" y="68"/>
                  <a:pt x="125" y="68"/>
                </a:cubicBezTo>
                <a:close/>
                <a:moveTo>
                  <a:pt x="125" y="68"/>
                </a:moveTo>
                <a:cubicBezTo>
                  <a:pt x="125" y="68"/>
                  <a:pt x="125" y="68"/>
                  <a:pt x="125" y="68"/>
                </a:cubicBezTo>
              </a:path>
            </a:pathLst>
          </a:custGeom>
          <a:solidFill>
            <a:schemeClr val="accent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5" name="Freeform 66"/>
          <p:cNvSpPr>
            <a:spLocks noEditPoints="1"/>
          </p:cNvSpPr>
          <p:nvPr/>
        </p:nvSpPr>
        <p:spPr bwMode="auto">
          <a:xfrm>
            <a:off x="7098811" y="2241281"/>
            <a:ext cx="350581" cy="409504"/>
          </a:xfrm>
          <a:custGeom>
            <a:avLst/>
            <a:gdLst/>
            <a:ahLst/>
            <a:cxnLst>
              <a:cxn ang="0">
                <a:pos x="55" y="9"/>
              </a:cxn>
              <a:cxn ang="0">
                <a:pos x="55" y="14"/>
              </a:cxn>
              <a:cxn ang="0">
                <a:pos x="27" y="23"/>
              </a:cxn>
              <a:cxn ang="0">
                <a:pos x="0" y="14"/>
              </a:cxn>
              <a:cxn ang="0">
                <a:pos x="0" y="9"/>
              </a:cxn>
              <a:cxn ang="0">
                <a:pos x="27" y="0"/>
              </a:cxn>
              <a:cxn ang="0">
                <a:pos x="55" y="9"/>
              </a:cxn>
              <a:cxn ang="0">
                <a:pos x="55" y="21"/>
              </a:cxn>
              <a:cxn ang="0">
                <a:pos x="55" y="27"/>
              </a:cxn>
              <a:cxn ang="0">
                <a:pos x="27" y="37"/>
              </a:cxn>
              <a:cxn ang="0">
                <a:pos x="0" y="27"/>
              </a:cxn>
              <a:cxn ang="0">
                <a:pos x="0" y="21"/>
              </a:cxn>
              <a:cxn ang="0">
                <a:pos x="27" y="27"/>
              </a:cxn>
              <a:cxn ang="0">
                <a:pos x="55" y="21"/>
              </a:cxn>
              <a:cxn ang="0">
                <a:pos x="55" y="35"/>
              </a:cxn>
              <a:cxn ang="0">
                <a:pos x="55" y="41"/>
              </a:cxn>
              <a:cxn ang="0">
                <a:pos x="27" y="50"/>
              </a:cxn>
              <a:cxn ang="0">
                <a:pos x="0" y="41"/>
              </a:cxn>
              <a:cxn ang="0">
                <a:pos x="0" y="35"/>
              </a:cxn>
              <a:cxn ang="0">
                <a:pos x="27" y="41"/>
              </a:cxn>
              <a:cxn ang="0">
                <a:pos x="55" y="35"/>
              </a:cxn>
              <a:cxn ang="0">
                <a:pos x="55" y="49"/>
              </a:cxn>
              <a:cxn ang="0">
                <a:pos x="55" y="55"/>
              </a:cxn>
              <a:cxn ang="0">
                <a:pos x="27" y="64"/>
              </a:cxn>
              <a:cxn ang="0">
                <a:pos x="0" y="55"/>
              </a:cxn>
              <a:cxn ang="0">
                <a:pos x="0" y="49"/>
              </a:cxn>
              <a:cxn ang="0">
                <a:pos x="27" y="55"/>
              </a:cxn>
              <a:cxn ang="0">
                <a:pos x="55" y="49"/>
              </a:cxn>
            </a:cxnLst>
            <a:rect l="0" t="0" r="r" b="b"/>
            <a:pathLst>
              <a:path w="55" h="64">
                <a:moveTo>
                  <a:pt x="55" y="9"/>
                </a:moveTo>
                <a:cubicBezTo>
                  <a:pt x="55" y="14"/>
                  <a:pt x="55" y="14"/>
                  <a:pt x="55" y="14"/>
                </a:cubicBezTo>
                <a:cubicBezTo>
                  <a:pt x="55" y="19"/>
                  <a:pt x="42" y="23"/>
                  <a:pt x="27" y="23"/>
                </a:cubicBezTo>
                <a:cubicBezTo>
                  <a:pt x="12" y="23"/>
                  <a:pt x="0" y="19"/>
                  <a:pt x="0" y="14"/>
                </a:cubicBezTo>
                <a:cubicBezTo>
                  <a:pt x="0" y="9"/>
                  <a:pt x="0" y="9"/>
                  <a:pt x="0" y="9"/>
                </a:cubicBezTo>
                <a:cubicBezTo>
                  <a:pt x="0" y="4"/>
                  <a:pt x="12" y="0"/>
                  <a:pt x="27" y="0"/>
                </a:cubicBezTo>
                <a:cubicBezTo>
                  <a:pt x="42" y="0"/>
                  <a:pt x="55" y="4"/>
                  <a:pt x="55" y="9"/>
                </a:cubicBezTo>
                <a:close/>
                <a:moveTo>
                  <a:pt x="55" y="21"/>
                </a:moveTo>
                <a:cubicBezTo>
                  <a:pt x="55" y="27"/>
                  <a:pt x="55" y="27"/>
                  <a:pt x="55" y="27"/>
                </a:cubicBezTo>
                <a:cubicBezTo>
                  <a:pt x="55" y="32"/>
                  <a:pt x="42" y="37"/>
                  <a:pt x="27" y="37"/>
                </a:cubicBezTo>
                <a:cubicBezTo>
                  <a:pt x="12" y="37"/>
                  <a:pt x="0" y="32"/>
                  <a:pt x="0" y="27"/>
                </a:cubicBezTo>
                <a:cubicBezTo>
                  <a:pt x="0" y="21"/>
                  <a:pt x="0" y="21"/>
                  <a:pt x="0" y="21"/>
                </a:cubicBezTo>
                <a:cubicBezTo>
                  <a:pt x="6" y="25"/>
                  <a:pt x="16" y="27"/>
                  <a:pt x="27" y="27"/>
                </a:cubicBezTo>
                <a:cubicBezTo>
                  <a:pt x="38" y="27"/>
                  <a:pt x="49" y="25"/>
                  <a:pt x="55" y="21"/>
                </a:cubicBezTo>
                <a:close/>
                <a:moveTo>
                  <a:pt x="55" y="35"/>
                </a:moveTo>
                <a:cubicBezTo>
                  <a:pt x="55" y="41"/>
                  <a:pt x="55" y="41"/>
                  <a:pt x="55" y="41"/>
                </a:cubicBezTo>
                <a:cubicBezTo>
                  <a:pt x="55" y="46"/>
                  <a:pt x="42" y="50"/>
                  <a:pt x="27" y="50"/>
                </a:cubicBezTo>
                <a:cubicBezTo>
                  <a:pt x="12" y="50"/>
                  <a:pt x="0" y="46"/>
                  <a:pt x="0" y="41"/>
                </a:cubicBezTo>
                <a:cubicBezTo>
                  <a:pt x="0" y="35"/>
                  <a:pt x="0" y="35"/>
                  <a:pt x="0" y="35"/>
                </a:cubicBezTo>
                <a:cubicBezTo>
                  <a:pt x="6" y="39"/>
                  <a:pt x="16" y="41"/>
                  <a:pt x="27" y="41"/>
                </a:cubicBezTo>
                <a:cubicBezTo>
                  <a:pt x="38" y="41"/>
                  <a:pt x="49" y="39"/>
                  <a:pt x="55" y="35"/>
                </a:cubicBezTo>
                <a:close/>
                <a:moveTo>
                  <a:pt x="55" y="49"/>
                </a:moveTo>
                <a:cubicBezTo>
                  <a:pt x="55" y="55"/>
                  <a:pt x="55" y="55"/>
                  <a:pt x="55" y="55"/>
                </a:cubicBezTo>
                <a:cubicBezTo>
                  <a:pt x="55" y="60"/>
                  <a:pt x="42" y="64"/>
                  <a:pt x="27" y="64"/>
                </a:cubicBezTo>
                <a:cubicBezTo>
                  <a:pt x="12" y="64"/>
                  <a:pt x="0" y="60"/>
                  <a:pt x="0" y="55"/>
                </a:cubicBezTo>
                <a:cubicBezTo>
                  <a:pt x="0" y="49"/>
                  <a:pt x="0" y="49"/>
                  <a:pt x="0" y="49"/>
                </a:cubicBezTo>
                <a:cubicBezTo>
                  <a:pt x="6" y="53"/>
                  <a:pt x="16" y="55"/>
                  <a:pt x="27" y="55"/>
                </a:cubicBezTo>
                <a:cubicBezTo>
                  <a:pt x="38" y="55"/>
                  <a:pt x="49" y="53"/>
                  <a:pt x="55" y="49"/>
                </a:cubicBezTo>
                <a:close/>
              </a:path>
            </a:pathLst>
          </a:custGeom>
          <a:solidFill>
            <a:schemeClr val="accent2"/>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6" name="Freeform 21"/>
          <p:cNvSpPr>
            <a:spLocks noEditPoints="1"/>
          </p:cNvSpPr>
          <p:nvPr/>
        </p:nvSpPr>
        <p:spPr bwMode="auto">
          <a:xfrm>
            <a:off x="7688661" y="3584727"/>
            <a:ext cx="595451" cy="404664"/>
          </a:xfrm>
          <a:custGeom>
            <a:avLst/>
            <a:gdLst/>
            <a:ahLst/>
            <a:cxnLst>
              <a:cxn ang="0">
                <a:pos x="389" y="347"/>
              </a:cxn>
              <a:cxn ang="0">
                <a:pos x="389" y="371"/>
              </a:cxn>
              <a:cxn ang="0">
                <a:pos x="619" y="283"/>
              </a:cxn>
              <a:cxn ang="0">
                <a:pos x="611" y="420"/>
              </a:cxn>
              <a:cxn ang="0">
                <a:pos x="73" y="411"/>
              </a:cxn>
              <a:cxn ang="0">
                <a:pos x="67" y="359"/>
              </a:cxn>
              <a:cxn ang="0">
                <a:pos x="30" y="362"/>
              </a:cxn>
              <a:cxn ang="0">
                <a:pos x="8" y="370"/>
              </a:cxn>
              <a:cxn ang="0">
                <a:pos x="0" y="84"/>
              </a:cxn>
              <a:cxn ang="0">
                <a:pos x="7" y="8"/>
              </a:cxn>
              <a:cxn ang="0">
                <a:pos x="23" y="8"/>
              </a:cxn>
              <a:cxn ang="0">
                <a:pos x="30" y="84"/>
              </a:cxn>
              <a:cxn ang="0">
                <a:pos x="67" y="334"/>
              </a:cxn>
              <a:cxn ang="0">
                <a:pos x="73" y="283"/>
              </a:cxn>
              <a:cxn ang="0">
                <a:pos x="169" y="275"/>
              </a:cxn>
              <a:cxn ang="0">
                <a:pos x="185" y="321"/>
              </a:cxn>
              <a:cxn ang="0">
                <a:pos x="214" y="275"/>
              </a:cxn>
              <a:cxn ang="0">
                <a:pos x="231" y="321"/>
              </a:cxn>
              <a:cxn ang="0">
                <a:pos x="262" y="275"/>
              </a:cxn>
              <a:cxn ang="0">
                <a:pos x="278" y="321"/>
              </a:cxn>
              <a:cxn ang="0">
                <a:pos x="611" y="275"/>
              </a:cxn>
              <a:cxn ang="0">
                <a:pos x="435" y="321"/>
              </a:cxn>
              <a:cxn ang="0">
                <a:pos x="545" y="301"/>
              </a:cxn>
              <a:cxn ang="0">
                <a:pos x="435" y="321"/>
              </a:cxn>
              <a:cxn ang="0">
                <a:pos x="150" y="340"/>
              </a:cxn>
              <a:cxn ang="0">
                <a:pos x="548" y="377"/>
              </a:cxn>
              <a:cxn ang="0">
                <a:pos x="447" y="371"/>
              </a:cxn>
              <a:cxn ang="0">
                <a:pos x="447" y="347"/>
              </a:cxn>
              <a:cxn ang="0">
                <a:pos x="447" y="371"/>
              </a:cxn>
              <a:cxn ang="0">
                <a:pos x="520" y="359"/>
              </a:cxn>
              <a:cxn ang="0">
                <a:pos x="496" y="359"/>
              </a:cxn>
              <a:cxn ang="0">
                <a:pos x="508" y="371"/>
              </a:cxn>
            </a:cxnLst>
            <a:rect l="0" t="0" r="r" b="b"/>
            <a:pathLst>
              <a:path w="619" h="420">
                <a:moveTo>
                  <a:pt x="377" y="359"/>
                </a:moveTo>
                <a:cubicBezTo>
                  <a:pt x="377" y="353"/>
                  <a:pt x="382" y="347"/>
                  <a:pt x="389" y="347"/>
                </a:cubicBezTo>
                <a:cubicBezTo>
                  <a:pt x="395" y="347"/>
                  <a:pt x="400" y="353"/>
                  <a:pt x="400" y="359"/>
                </a:cubicBezTo>
                <a:cubicBezTo>
                  <a:pt x="400" y="365"/>
                  <a:pt x="395" y="371"/>
                  <a:pt x="389" y="371"/>
                </a:cubicBezTo>
                <a:cubicBezTo>
                  <a:pt x="382" y="371"/>
                  <a:pt x="377" y="365"/>
                  <a:pt x="377" y="359"/>
                </a:cubicBezTo>
                <a:close/>
                <a:moveTo>
                  <a:pt x="619" y="283"/>
                </a:moveTo>
                <a:cubicBezTo>
                  <a:pt x="619" y="411"/>
                  <a:pt x="619" y="411"/>
                  <a:pt x="619" y="411"/>
                </a:cubicBezTo>
                <a:cubicBezTo>
                  <a:pt x="619" y="416"/>
                  <a:pt x="615" y="420"/>
                  <a:pt x="611" y="420"/>
                </a:cubicBezTo>
                <a:cubicBezTo>
                  <a:pt x="81" y="420"/>
                  <a:pt x="81" y="420"/>
                  <a:pt x="81" y="420"/>
                </a:cubicBezTo>
                <a:cubicBezTo>
                  <a:pt x="77" y="420"/>
                  <a:pt x="73" y="416"/>
                  <a:pt x="73" y="411"/>
                </a:cubicBezTo>
                <a:cubicBezTo>
                  <a:pt x="73" y="357"/>
                  <a:pt x="73" y="357"/>
                  <a:pt x="73" y="357"/>
                </a:cubicBezTo>
                <a:cubicBezTo>
                  <a:pt x="71" y="358"/>
                  <a:pt x="69" y="359"/>
                  <a:pt x="67" y="359"/>
                </a:cubicBezTo>
                <a:cubicBezTo>
                  <a:pt x="30" y="359"/>
                  <a:pt x="30" y="359"/>
                  <a:pt x="30" y="359"/>
                </a:cubicBezTo>
                <a:cubicBezTo>
                  <a:pt x="30" y="362"/>
                  <a:pt x="30" y="362"/>
                  <a:pt x="30" y="362"/>
                </a:cubicBezTo>
                <a:cubicBezTo>
                  <a:pt x="30" y="367"/>
                  <a:pt x="26" y="370"/>
                  <a:pt x="22" y="370"/>
                </a:cubicBezTo>
                <a:cubicBezTo>
                  <a:pt x="8" y="370"/>
                  <a:pt x="8" y="370"/>
                  <a:pt x="8" y="370"/>
                </a:cubicBezTo>
                <a:cubicBezTo>
                  <a:pt x="4" y="370"/>
                  <a:pt x="0" y="367"/>
                  <a:pt x="0" y="362"/>
                </a:cubicBezTo>
                <a:cubicBezTo>
                  <a:pt x="0" y="84"/>
                  <a:pt x="0" y="84"/>
                  <a:pt x="0" y="84"/>
                </a:cubicBezTo>
                <a:cubicBezTo>
                  <a:pt x="0" y="80"/>
                  <a:pt x="3" y="77"/>
                  <a:pt x="7" y="76"/>
                </a:cubicBezTo>
                <a:cubicBezTo>
                  <a:pt x="7" y="8"/>
                  <a:pt x="7" y="8"/>
                  <a:pt x="7" y="8"/>
                </a:cubicBezTo>
                <a:cubicBezTo>
                  <a:pt x="7" y="4"/>
                  <a:pt x="10" y="0"/>
                  <a:pt x="15" y="0"/>
                </a:cubicBezTo>
                <a:cubicBezTo>
                  <a:pt x="19" y="0"/>
                  <a:pt x="23" y="4"/>
                  <a:pt x="23" y="8"/>
                </a:cubicBezTo>
                <a:cubicBezTo>
                  <a:pt x="23" y="76"/>
                  <a:pt x="23" y="76"/>
                  <a:pt x="23" y="76"/>
                </a:cubicBezTo>
                <a:cubicBezTo>
                  <a:pt x="27" y="77"/>
                  <a:pt x="30" y="80"/>
                  <a:pt x="30" y="84"/>
                </a:cubicBezTo>
                <a:cubicBezTo>
                  <a:pt x="30" y="334"/>
                  <a:pt x="30" y="334"/>
                  <a:pt x="30" y="334"/>
                </a:cubicBezTo>
                <a:cubicBezTo>
                  <a:pt x="67" y="334"/>
                  <a:pt x="67" y="334"/>
                  <a:pt x="67" y="334"/>
                </a:cubicBezTo>
                <a:cubicBezTo>
                  <a:pt x="69" y="334"/>
                  <a:pt x="71" y="335"/>
                  <a:pt x="73" y="336"/>
                </a:cubicBezTo>
                <a:cubicBezTo>
                  <a:pt x="73" y="283"/>
                  <a:pt x="73" y="283"/>
                  <a:pt x="73" y="283"/>
                </a:cubicBezTo>
                <a:cubicBezTo>
                  <a:pt x="73" y="279"/>
                  <a:pt x="77" y="275"/>
                  <a:pt x="81" y="275"/>
                </a:cubicBezTo>
                <a:cubicBezTo>
                  <a:pt x="169" y="275"/>
                  <a:pt x="169" y="275"/>
                  <a:pt x="169" y="275"/>
                </a:cubicBezTo>
                <a:cubicBezTo>
                  <a:pt x="169" y="321"/>
                  <a:pt x="169" y="321"/>
                  <a:pt x="169" y="321"/>
                </a:cubicBezTo>
                <a:cubicBezTo>
                  <a:pt x="185" y="321"/>
                  <a:pt x="185" y="321"/>
                  <a:pt x="185" y="321"/>
                </a:cubicBezTo>
                <a:cubicBezTo>
                  <a:pt x="185" y="275"/>
                  <a:pt x="185" y="275"/>
                  <a:pt x="185" y="275"/>
                </a:cubicBezTo>
                <a:cubicBezTo>
                  <a:pt x="214" y="275"/>
                  <a:pt x="214" y="275"/>
                  <a:pt x="214" y="275"/>
                </a:cubicBezTo>
                <a:cubicBezTo>
                  <a:pt x="214" y="321"/>
                  <a:pt x="214" y="321"/>
                  <a:pt x="214" y="321"/>
                </a:cubicBezTo>
                <a:cubicBezTo>
                  <a:pt x="231" y="321"/>
                  <a:pt x="231" y="321"/>
                  <a:pt x="231" y="321"/>
                </a:cubicBezTo>
                <a:cubicBezTo>
                  <a:pt x="231" y="275"/>
                  <a:pt x="231" y="275"/>
                  <a:pt x="231" y="275"/>
                </a:cubicBezTo>
                <a:cubicBezTo>
                  <a:pt x="262" y="275"/>
                  <a:pt x="262" y="275"/>
                  <a:pt x="262" y="275"/>
                </a:cubicBezTo>
                <a:cubicBezTo>
                  <a:pt x="262" y="321"/>
                  <a:pt x="262" y="321"/>
                  <a:pt x="262" y="321"/>
                </a:cubicBezTo>
                <a:cubicBezTo>
                  <a:pt x="278" y="321"/>
                  <a:pt x="278" y="321"/>
                  <a:pt x="278" y="321"/>
                </a:cubicBezTo>
                <a:cubicBezTo>
                  <a:pt x="278" y="275"/>
                  <a:pt x="278" y="275"/>
                  <a:pt x="278" y="275"/>
                </a:cubicBezTo>
                <a:cubicBezTo>
                  <a:pt x="611" y="275"/>
                  <a:pt x="611" y="275"/>
                  <a:pt x="611" y="275"/>
                </a:cubicBezTo>
                <a:cubicBezTo>
                  <a:pt x="615" y="275"/>
                  <a:pt x="619" y="279"/>
                  <a:pt x="619" y="283"/>
                </a:cubicBezTo>
                <a:close/>
                <a:moveTo>
                  <a:pt x="435" y="321"/>
                </a:moveTo>
                <a:cubicBezTo>
                  <a:pt x="545" y="321"/>
                  <a:pt x="545" y="321"/>
                  <a:pt x="545" y="321"/>
                </a:cubicBezTo>
                <a:cubicBezTo>
                  <a:pt x="545" y="301"/>
                  <a:pt x="545" y="301"/>
                  <a:pt x="545" y="301"/>
                </a:cubicBezTo>
                <a:cubicBezTo>
                  <a:pt x="435" y="301"/>
                  <a:pt x="435" y="301"/>
                  <a:pt x="435" y="301"/>
                </a:cubicBezTo>
                <a:lnTo>
                  <a:pt x="435" y="321"/>
                </a:lnTo>
                <a:close/>
                <a:moveTo>
                  <a:pt x="548" y="340"/>
                </a:moveTo>
                <a:cubicBezTo>
                  <a:pt x="150" y="340"/>
                  <a:pt x="150" y="340"/>
                  <a:pt x="150" y="340"/>
                </a:cubicBezTo>
                <a:cubicBezTo>
                  <a:pt x="150" y="377"/>
                  <a:pt x="150" y="377"/>
                  <a:pt x="150" y="377"/>
                </a:cubicBezTo>
                <a:cubicBezTo>
                  <a:pt x="548" y="377"/>
                  <a:pt x="548" y="377"/>
                  <a:pt x="548" y="377"/>
                </a:cubicBezTo>
                <a:lnTo>
                  <a:pt x="548" y="340"/>
                </a:lnTo>
                <a:close/>
                <a:moveTo>
                  <a:pt x="447" y="371"/>
                </a:moveTo>
                <a:cubicBezTo>
                  <a:pt x="453" y="371"/>
                  <a:pt x="458" y="365"/>
                  <a:pt x="458" y="359"/>
                </a:cubicBezTo>
                <a:cubicBezTo>
                  <a:pt x="458" y="353"/>
                  <a:pt x="453" y="347"/>
                  <a:pt x="447" y="347"/>
                </a:cubicBezTo>
                <a:cubicBezTo>
                  <a:pt x="440" y="347"/>
                  <a:pt x="435" y="353"/>
                  <a:pt x="435" y="359"/>
                </a:cubicBezTo>
                <a:cubicBezTo>
                  <a:pt x="435" y="365"/>
                  <a:pt x="440" y="371"/>
                  <a:pt x="447" y="371"/>
                </a:cubicBezTo>
                <a:close/>
                <a:moveTo>
                  <a:pt x="508" y="371"/>
                </a:moveTo>
                <a:cubicBezTo>
                  <a:pt x="515" y="371"/>
                  <a:pt x="520" y="365"/>
                  <a:pt x="520" y="359"/>
                </a:cubicBezTo>
                <a:cubicBezTo>
                  <a:pt x="520" y="353"/>
                  <a:pt x="515" y="347"/>
                  <a:pt x="508" y="347"/>
                </a:cubicBezTo>
                <a:cubicBezTo>
                  <a:pt x="502" y="347"/>
                  <a:pt x="496" y="353"/>
                  <a:pt x="496" y="359"/>
                </a:cubicBezTo>
                <a:cubicBezTo>
                  <a:pt x="496" y="365"/>
                  <a:pt x="502" y="371"/>
                  <a:pt x="508" y="371"/>
                </a:cubicBezTo>
                <a:close/>
                <a:moveTo>
                  <a:pt x="508" y="371"/>
                </a:moveTo>
                <a:cubicBezTo>
                  <a:pt x="508" y="371"/>
                  <a:pt x="508" y="371"/>
                  <a:pt x="508" y="371"/>
                </a:cubicBezTo>
              </a:path>
            </a:pathLst>
          </a:custGeom>
          <a:solidFill>
            <a:schemeClr val="accent3"/>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nvGrpSpPr>
          <p:cNvPr id="37" name="Group 36"/>
          <p:cNvGrpSpPr/>
          <p:nvPr/>
        </p:nvGrpSpPr>
        <p:grpSpPr>
          <a:xfrm>
            <a:off x="7037754" y="5071243"/>
            <a:ext cx="461292" cy="404517"/>
            <a:chOff x="6365875" y="1458913"/>
            <a:chExt cx="619125" cy="542925"/>
          </a:xfrm>
          <a:solidFill>
            <a:schemeClr val="accent4"/>
          </a:solidFill>
        </p:grpSpPr>
        <p:sp>
          <p:nvSpPr>
            <p:cNvPr id="38" name="Freeform 43"/>
            <p:cNvSpPr>
              <a:spLocks noEditPoints="1"/>
            </p:cNvSpPr>
            <p:nvPr/>
          </p:nvSpPr>
          <p:spPr bwMode="auto">
            <a:xfrm>
              <a:off x="6365875" y="1846263"/>
              <a:ext cx="619125" cy="155575"/>
            </a:xfrm>
            <a:custGeom>
              <a:avLst/>
              <a:gdLst/>
              <a:ahLst/>
              <a:cxnLst>
                <a:cxn ang="0">
                  <a:pos x="0" y="0"/>
                </a:cxn>
                <a:cxn ang="0">
                  <a:pos x="195" y="48"/>
                </a:cxn>
                <a:cxn ang="0">
                  <a:pos x="390" y="0"/>
                </a:cxn>
                <a:cxn ang="0">
                  <a:pos x="390" y="48"/>
                </a:cxn>
                <a:cxn ang="0">
                  <a:pos x="195" y="98"/>
                </a:cxn>
                <a:cxn ang="0">
                  <a:pos x="0" y="48"/>
                </a:cxn>
                <a:cxn ang="0">
                  <a:pos x="0" y="0"/>
                </a:cxn>
                <a:cxn ang="0">
                  <a:pos x="0" y="0"/>
                </a:cxn>
                <a:cxn ang="0">
                  <a:pos x="0" y="0"/>
                </a:cxn>
              </a:cxnLst>
              <a:rect l="0" t="0" r="r" b="b"/>
              <a:pathLst>
                <a:path w="390" h="98">
                  <a:moveTo>
                    <a:pt x="0" y="0"/>
                  </a:moveTo>
                  <a:lnTo>
                    <a:pt x="195" y="48"/>
                  </a:lnTo>
                  <a:lnTo>
                    <a:pt x="390" y="0"/>
                  </a:lnTo>
                  <a:lnTo>
                    <a:pt x="390" y="48"/>
                  </a:lnTo>
                  <a:lnTo>
                    <a:pt x="195" y="98"/>
                  </a:lnTo>
                  <a:lnTo>
                    <a:pt x="0" y="48"/>
                  </a:lnTo>
                  <a:lnTo>
                    <a:pt x="0" y="0"/>
                  </a:lnTo>
                  <a:close/>
                  <a:moveTo>
                    <a:pt x="0" y="0"/>
                  </a:moveTo>
                  <a:lnTo>
                    <a:pt x="0"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9" name="Freeform 44"/>
            <p:cNvSpPr>
              <a:spLocks noEditPoints="1"/>
            </p:cNvSpPr>
            <p:nvPr/>
          </p:nvSpPr>
          <p:spPr bwMode="auto">
            <a:xfrm>
              <a:off x="6365875" y="1846263"/>
              <a:ext cx="619125" cy="155575"/>
            </a:xfrm>
            <a:custGeom>
              <a:avLst/>
              <a:gdLst/>
              <a:ahLst/>
              <a:cxnLst>
                <a:cxn ang="0">
                  <a:pos x="0" y="0"/>
                </a:cxn>
                <a:cxn ang="0">
                  <a:pos x="195" y="48"/>
                </a:cxn>
                <a:cxn ang="0">
                  <a:pos x="390" y="0"/>
                </a:cxn>
                <a:cxn ang="0">
                  <a:pos x="390" y="48"/>
                </a:cxn>
                <a:cxn ang="0">
                  <a:pos x="195" y="98"/>
                </a:cxn>
                <a:cxn ang="0">
                  <a:pos x="0" y="48"/>
                </a:cxn>
                <a:cxn ang="0">
                  <a:pos x="0" y="0"/>
                </a:cxn>
                <a:cxn ang="0">
                  <a:pos x="0" y="0"/>
                </a:cxn>
                <a:cxn ang="0">
                  <a:pos x="0" y="0"/>
                </a:cxn>
              </a:cxnLst>
              <a:rect l="0" t="0" r="r" b="b"/>
              <a:pathLst>
                <a:path w="390" h="98">
                  <a:moveTo>
                    <a:pt x="0" y="0"/>
                  </a:moveTo>
                  <a:lnTo>
                    <a:pt x="195" y="48"/>
                  </a:lnTo>
                  <a:lnTo>
                    <a:pt x="390" y="0"/>
                  </a:lnTo>
                  <a:lnTo>
                    <a:pt x="390" y="48"/>
                  </a:lnTo>
                  <a:lnTo>
                    <a:pt x="195" y="98"/>
                  </a:lnTo>
                  <a:lnTo>
                    <a:pt x="0" y="48"/>
                  </a:lnTo>
                  <a:lnTo>
                    <a:pt x="0" y="0"/>
                  </a:lnTo>
                  <a:moveTo>
                    <a:pt x="0" y="0"/>
                  </a:moveTo>
                  <a:lnTo>
                    <a:pt x="0" y="0"/>
                  </a:ln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40" name="Freeform 45"/>
            <p:cNvSpPr>
              <a:spLocks noEditPoints="1"/>
            </p:cNvSpPr>
            <p:nvPr/>
          </p:nvSpPr>
          <p:spPr bwMode="auto">
            <a:xfrm>
              <a:off x="6365875" y="1692276"/>
              <a:ext cx="619125" cy="153988"/>
            </a:xfrm>
            <a:custGeom>
              <a:avLst/>
              <a:gdLst/>
              <a:ahLst/>
              <a:cxnLst>
                <a:cxn ang="0">
                  <a:pos x="0" y="0"/>
                </a:cxn>
                <a:cxn ang="0">
                  <a:pos x="195" y="48"/>
                </a:cxn>
                <a:cxn ang="0">
                  <a:pos x="390" y="0"/>
                </a:cxn>
                <a:cxn ang="0">
                  <a:pos x="390" y="48"/>
                </a:cxn>
                <a:cxn ang="0">
                  <a:pos x="195" y="97"/>
                </a:cxn>
                <a:cxn ang="0">
                  <a:pos x="0" y="48"/>
                </a:cxn>
                <a:cxn ang="0">
                  <a:pos x="0" y="0"/>
                </a:cxn>
                <a:cxn ang="0">
                  <a:pos x="0" y="0"/>
                </a:cxn>
                <a:cxn ang="0">
                  <a:pos x="0" y="0"/>
                </a:cxn>
              </a:cxnLst>
              <a:rect l="0" t="0" r="r" b="b"/>
              <a:pathLst>
                <a:path w="390" h="97">
                  <a:moveTo>
                    <a:pt x="0" y="0"/>
                  </a:moveTo>
                  <a:lnTo>
                    <a:pt x="195" y="48"/>
                  </a:lnTo>
                  <a:lnTo>
                    <a:pt x="390" y="0"/>
                  </a:lnTo>
                  <a:lnTo>
                    <a:pt x="390" y="48"/>
                  </a:lnTo>
                  <a:lnTo>
                    <a:pt x="195" y="97"/>
                  </a:lnTo>
                  <a:lnTo>
                    <a:pt x="0" y="48"/>
                  </a:lnTo>
                  <a:lnTo>
                    <a:pt x="0" y="0"/>
                  </a:lnTo>
                  <a:close/>
                  <a:moveTo>
                    <a:pt x="0" y="0"/>
                  </a:moveTo>
                  <a:lnTo>
                    <a:pt x="0"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41" name="Freeform 46"/>
            <p:cNvSpPr>
              <a:spLocks noEditPoints="1"/>
            </p:cNvSpPr>
            <p:nvPr/>
          </p:nvSpPr>
          <p:spPr bwMode="auto">
            <a:xfrm>
              <a:off x="6365875" y="1692276"/>
              <a:ext cx="619125" cy="153988"/>
            </a:xfrm>
            <a:custGeom>
              <a:avLst/>
              <a:gdLst/>
              <a:ahLst/>
              <a:cxnLst>
                <a:cxn ang="0">
                  <a:pos x="0" y="0"/>
                </a:cxn>
                <a:cxn ang="0">
                  <a:pos x="195" y="48"/>
                </a:cxn>
                <a:cxn ang="0">
                  <a:pos x="390" y="0"/>
                </a:cxn>
                <a:cxn ang="0">
                  <a:pos x="390" y="48"/>
                </a:cxn>
                <a:cxn ang="0">
                  <a:pos x="195" y="97"/>
                </a:cxn>
                <a:cxn ang="0">
                  <a:pos x="0" y="48"/>
                </a:cxn>
                <a:cxn ang="0">
                  <a:pos x="0" y="0"/>
                </a:cxn>
                <a:cxn ang="0">
                  <a:pos x="0" y="0"/>
                </a:cxn>
                <a:cxn ang="0">
                  <a:pos x="0" y="0"/>
                </a:cxn>
              </a:cxnLst>
              <a:rect l="0" t="0" r="r" b="b"/>
              <a:pathLst>
                <a:path w="390" h="97">
                  <a:moveTo>
                    <a:pt x="0" y="0"/>
                  </a:moveTo>
                  <a:lnTo>
                    <a:pt x="195" y="48"/>
                  </a:lnTo>
                  <a:lnTo>
                    <a:pt x="390" y="0"/>
                  </a:lnTo>
                  <a:lnTo>
                    <a:pt x="390" y="48"/>
                  </a:lnTo>
                  <a:lnTo>
                    <a:pt x="195" y="97"/>
                  </a:lnTo>
                  <a:lnTo>
                    <a:pt x="0" y="48"/>
                  </a:lnTo>
                  <a:lnTo>
                    <a:pt x="0" y="0"/>
                  </a:lnTo>
                  <a:moveTo>
                    <a:pt x="0" y="0"/>
                  </a:moveTo>
                  <a:lnTo>
                    <a:pt x="0" y="0"/>
                  </a:ln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42" name="Freeform 47"/>
            <p:cNvSpPr>
              <a:spLocks noEditPoints="1"/>
            </p:cNvSpPr>
            <p:nvPr/>
          </p:nvSpPr>
          <p:spPr bwMode="auto">
            <a:xfrm>
              <a:off x="6365875" y="1458913"/>
              <a:ext cx="619125" cy="233363"/>
            </a:xfrm>
            <a:custGeom>
              <a:avLst/>
              <a:gdLst/>
              <a:ahLst/>
              <a:cxnLst>
                <a:cxn ang="0">
                  <a:pos x="0" y="48"/>
                </a:cxn>
                <a:cxn ang="0">
                  <a:pos x="195" y="0"/>
                </a:cxn>
                <a:cxn ang="0">
                  <a:pos x="390" y="48"/>
                </a:cxn>
                <a:cxn ang="0">
                  <a:pos x="390" y="96"/>
                </a:cxn>
                <a:cxn ang="0">
                  <a:pos x="195" y="147"/>
                </a:cxn>
                <a:cxn ang="0">
                  <a:pos x="0" y="96"/>
                </a:cxn>
                <a:cxn ang="0">
                  <a:pos x="0" y="48"/>
                </a:cxn>
                <a:cxn ang="0">
                  <a:pos x="0" y="48"/>
                </a:cxn>
                <a:cxn ang="0">
                  <a:pos x="0" y="48"/>
                </a:cxn>
              </a:cxnLst>
              <a:rect l="0" t="0" r="r" b="b"/>
              <a:pathLst>
                <a:path w="390" h="147">
                  <a:moveTo>
                    <a:pt x="0" y="48"/>
                  </a:moveTo>
                  <a:lnTo>
                    <a:pt x="195" y="0"/>
                  </a:lnTo>
                  <a:lnTo>
                    <a:pt x="390" y="48"/>
                  </a:lnTo>
                  <a:lnTo>
                    <a:pt x="390" y="96"/>
                  </a:lnTo>
                  <a:lnTo>
                    <a:pt x="195" y="147"/>
                  </a:lnTo>
                  <a:lnTo>
                    <a:pt x="0" y="96"/>
                  </a:lnTo>
                  <a:lnTo>
                    <a:pt x="0" y="48"/>
                  </a:lnTo>
                  <a:close/>
                  <a:moveTo>
                    <a:pt x="0" y="48"/>
                  </a:moveTo>
                  <a:lnTo>
                    <a:pt x="0" y="4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43" name="Freeform 48"/>
            <p:cNvSpPr>
              <a:spLocks noEditPoints="1"/>
            </p:cNvSpPr>
            <p:nvPr/>
          </p:nvSpPr>
          <p:spPr bwMode="auto">
            <a:xfrm>
              <a:off x="6365875" y="1458913"/>
              <a:ext cx="619125" cy="233363"/>
            </a:xfrm>
            <a:custGeom>
              <a:avLst/>
              <a:gdLst/>
              <a:ahLst/>
              <a:cxnLst>
                <a:cxn ang="0">
                  <a:pos x="0" y="48"/>
                </a:cxn>
                <a:cxn ang="0">
                  <a:pos x="195" y="0"/>
                </a:cxn>
                <a:cxn ang="0">
                  <a:pos x="390" y="48"/>
                </a:cxn>
                <a:cxn ang="0">
                  <a:pos x="390" y="96"/>
                </a:cxn>
                <a:cxn ang="0">
                  <a:pos x="195" y="147"/>
                </a:cxn>
                <a:cxn ang="0">
                  <a:pos x="0" y="96"/>
                </a:cxn>
                <a:cxn ang="0">
                  <a:pos x="0" y="48"/>
                </a:cxn>
                <a:cxn ang="0">
                  <a:pos x="0" y="48"/>
                </a:cxn>
                <a:cxn ang="0">
                  <a:pos x="0" y="48"/>
                </a:cxn>
              </a:cxnLst>
              <a:rect l="0" t="0" r="r" b="b"/>
              <a:pathLst>
                <a:path w="390" h="147">
                  <a:moveTo>
                    <a:pt x="0" y="48"/>
                  </a:moveTo>
                  <a:lnTo>
                    <a:pt x="195" y="0"/>
                  </a:lnTo>
                  <a:lnTo>
                    <a:pt x="390" y="48"/>
                  </a:lnTo>
                  <a:lnTo>
                    <a:pt x="390" y="96"/>
                  </a:lnTo>
                  <a:lnTo>
                    <a:pt x="195" y="147"/>
                  </a:lnTo>
                  <a:lnTo>
                    <a:pt x="0" y="96"/>
                  </a:lnTo>
                  <a:lnTo>
                    <a:pt x="0" y="48"/>
                  </a:lnTo>
                  <a:moveTo>
                    <a:pt x="0" y="48"/>
                  </a:moveTo>
                  <a:lnTo>
                    <a:pt x="0" y="48"/>
                  </a:ln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44" name="Group 43"/>
          <p:cNvGrpSpPr/>
          <p:nvPr/>
        </p:nvGrpSpPr>
        <p:grpSpPr>
          <a:xfrm>
            <a:off x="4796490" y="5028267"/>
            <a:ext cx="292572" cy="484940"/>
            <a:chOff x="6954838" y="1485900"/>
            <a:chExt cx="866775" cy="1436688"/>
          </a:xfrm>
          <a:solidFill>
            <a:schemeClr val="accent5"/>
          </a:solidFill>
        </p:grpSpPr>
        <p:sp>
          <p:nvSpPr>
            <p:cNvPr id="45" name="Freeform 25"/>
            <p:cNvSpPr>
              <a:spLocks noEditPoints="1"/>
            </p:cNvSpPr>
            <p:nvPr/>
          </p:nvSpPr>
          <p:spPr bwMode="auto">
            <a:xfrm>
              <a:off x="6954838" y="1485900"/>
              <a:ext cx="866775" cy="1436688"/>
            </a:xfrm>
            <a:custGeom>
              <a:avLst/>
              <a:gdLst/>
              <a:ahLst/>
              <a:cxnLst>
                <a:cxn ang="0">
                  <a:pos x="213" y="0"/>
                </a:cxn>
                <a:cxn ang="0">
                  <a:pos x="15" y="0"/>
                </a:cxn>
                <a:cxn ang="0">
                  <a:pos x="0" y="15"/>
                </a:cxn>
                <a:cxn ang="0">
                  <a:pos x="0" y="365"/>
                </a:cxn>
                <a:cxn ang="0">
                  <a:pos x="15" y="380"/>
                </a:cxn>
                <a:cxn ang="0">
                  <a:pos x="213" y="380"/>
                </a:cxn>
                <a:cxn ang="0">
                  <a:pos x="228" y="365"/>
                </a:cxn>
                <a:cxn ang="0">
                  <a:pos x="228" y="15"/>
                </a:cxn>
                <a:cxn ang="0">
                  <a:pos x="213" y="0"/>
                </a:cxn>
                <a:cxn ang="0">
                  <a:pos x="114" y="280"/>
                </a:cxn>
                <a:cxn ang="0">
                  <a:pos x="91" y="257"/>
                </a:cxn>
                <a:cxn ang="0">
                  <a:pos x="114" y="234"/>
                </a:cxn>
                <a:cxn ang="0">
                  <a:pos x="137" y="257"/>
                </a:cxn>
                <a:cxn ang="0">
                  <a:pos x="114" y="280"/>
                </a:cxn>
                <a:cxn ang="0">
                  <a:pos x="198" y="169"/>
                </a:cxn>
                <a:cxn ang="0">
                  <a:pos x="30" y="169"/>
                </a:cxn>
                <a:cxn ang="0">
                  <a:pos x="30" y="161"/>
                </a:cxn>
                <a:cxn ang="0">
                  <a:pos x="198" y="161"/>
                </a:cxn>
                <a:cxn ang="0">
                  <a:pos x="198" y="169"/>
                </a:cxn>
                <a:cxn ang="0">
                  <a:pos x="198" y="123"/>
                </a:cxn>
                <a:cxn ang="0">
                  <a:pos x="30" y="123"/>
                </a:cxn>
                <a:cxn ang="0">
                  <a:pos x="30" y="115"/>
                </a:cxn>
                <a:cxn ang="0">
                  <a:pos x="198" y="115"/>
                </a:cxn>
                <a:cxn ang="0">
                  <a:pos x="198" y="123"/>
                </a:cxn>
                <a:cxn ang="0">
                  <a:pos x="198" y="74"/>
                </a:cxn>
                <a:cxn ang="0">
                  <a:pos x="30" y="74"/>
                </a:cxn>
                <a:cxn ang="0">
                  <a:pos x="30" y="28"/>
                </a:cxn>
                <a:cxn ang="0">
                  <a:pos x="198" y="28"/>
                </a:cxn>
                <a:cxn ang="0">
                  <a:pos x="198" y="74"/>
                </a:cxn>
                <a:cxn ang="0">
                  <a:pos x="198" y="74"/>
                </a:cxn>
                <a:cxn ang="0">
                  <a:pos x="198" y="74"/>
                </a:cxn>
              </a:cxnLst>
              <a:rect l="0" t="0" r="r" b="b"/>
              <a:pathLst>
                <a:path w="228" h="380">
                  <a:moveTo>
                    <a:pt x="213" y="0"/>
                  </a:moveTo>
                  <a:cubicBezTo>
                    <a:pt x="15" y="0"/>
                    <a:pt x="15" y="0"/>
                    <a:pt x="15" y="0"/>
                  </a:cubicBezTo>
                  <a:cubicBezTo>
                    <a:pt x="7" y="0"/>
                    <a:pt x="0" y="7"/>
                    <a:pt x="0" y="15"/>
                  </a:cubicBezTo>
                  <a:cubicBezTo>
                    <a:pt x="0" y="365"/>
                    <a:pt x="0" y="365"/>
                    <a:pt x="0" y="365"/>
                  </a:cubicBezTo>
                  <a:cubicBezTo>
                    <a:pt x="0" y="373"/>
                    <a:pt x="7" y="380"/>
                    <a:pt x="15" y="380"/>
                  </a:cubicBezTo>
                  <a:cubicBezTo>
                    <a:pt x="213" y="380"/>
                    <a:pt x="213" y="380"/>
                    <a:pt x="213" y="380"/>
                  </a:cubicBezTo>
                  <a:cubicBezTo>
                    <a:pt x="221" y="380"/>
                    <a:pt x="228" y="373"/>
                    <a:pt x="228" y="365"/>
                  </a:cubicBezTo>
                  <a:cubicBezTo>
                    <a:pt x="228" y="15"/>
                    <a:pt x="228" y="15"/>
                    <a:pt x="228" y="15"/>
                  </a:cubicBezTo>
                  <a:cubicBezTo>
                    <a:pt x="228" y="7"/>
                    <a:pt x="221" y="0"/>
                    <a:pt x="213" y="0"/>
                  </a:cubicBezTo>
                  <a:close/>
                  <a:moveTo>
                    <a:pt x="114" y="280"/>
                  </a:moveTo>
                  <a:cubicBezTo>
                    <a:pt x="101" y="280"/>
                    <a:pt x="91" y="269"/>
                    <a:pt x="91" y="257"/>
                  </a:cubicBezTo>
                  <a:cubicBezTo>
                    <a:pt x="91" y="244"/>
                    <a:pt x="101" y="234"/>
                    <a:pt x="114" y="234"/>
                  </a:cubicBezTo>
                  <a:cubicBezTo>
                    <a:pt x="127" y="234"/>
                    <a:pt x="137" y="244"/>
                    <a:pt x="137" y="257"/>
                  </a:cubicBezTo>
                  <a:cubicBezTo>
                    <a:pt x="137" y="269"/>
                    <a:pt x="127" y="280"/>
                    <a:pt x="114" y="280"/>
                  </a:cubicBezTo>
                  <a:close/>
                  <a:moveTo>
                    <a:pt x="198" y="169"/>
                  </a:moveTo>
                  <a:cubicBezTo>
                    <a:pt x="30" y="169"/>
                    <a:pt x="30" y="169"/>
                    <a:pt x="30" y="169"/>
                  </a:cubicBezTo>
                  <a:cubicBezTo>
                    <a:pt x="30" y="161"/>
                    <a:pt x="30" y="161"/>
                    <a:pt x="30" y="161"/>
                  </a:cubicBezTo>
                  <a:cubicBezTo>
                    <a:pt x="198" y="161"/>
                    <a:pt x="198" y="161"/>
                    <a:pt x="198" y="161"/>
                  </a:cubicBezTo>
                  <a:lnTo>
                    <a:pt x="198" y="169"/>
                  </a:lnTo>
                  <a:close/>
                  <a:moveTo>
                    <a:pt x="198" y="123"/>
                  </a:moveTo>
                  <a:cubicBezTo>
                    <a:pt x="30" y="123"/>
                    <a:pt x="30" y="123"/>
                    <a:pt x="30" y="123"/>
                  </a:cubicBezTo>
                  <a:cubicBezTo>
                    <a:pt x="30" y="115"/>
                    <a:pt x="30" y="115"/>
                    <a:pt x="30" y="115"/>
                  </a:cubicBezTo>
                  <a:cubicBezTo>
                    <a:pt x="198" y="115"/>
                    <a:pt x="198" y="115"/>
                    <a:pt x="198" y="115"/>
                  </a:cubicBezTo>
                  <a:lnTo>
                    <a:pt x="198" y="123"/>
                  </a:lnTo>
                  <a:close/>
                  <a:moveTo>
                    <a:pt x="198" y="74"/>
                  </a:moveTo>
                  <a:cubicBezTo>
                    <a:pt x="30" y="74"/>
                    <a:pt x="30" y="74"/>
                    <a:pt x="30" y="74"/>
                  </a:cubicBezTo>
                  <a:cubicBezTo>
                    <a:pt x="30" y="28"/>
                    <a:pt x="30" y="28"/>
                    <a:pt x="30" y="28"/>
                  </a:cubicBezTo>
                  <a:cubicBezTo>
                    <a:pt x="198" y="28"/>
                    <a:pt x="198" y="28"/>
                    <a:pt x="198" y="28"/>
                  </a:cubicBezTo>
                  <a:lnTo>
                    <a:pt x="198" y="74"/>
                  </a:lnTo>
                  <a:close/>
                  <a:moveTo>
                    <a:pt x="198" y="74"/>
                  </a:moveTo>
                  <a:cubicBezTo>
                    <a:pt x="198" y="74"/>
                    <a:pt x="198" y="74"/>
                    <a:pt x="198" y="74"/>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46" name="Freeform 26"/>
            <p:cNvSpPr>
              <a:spLocks noEditPoints="1"/>
            </p:cNvSpPr>
            <p:nvPr/>
          </p:nvSpPr>
          <p:spPr bwMode="auto">
            <a:xfrm>
              <a:off x="7600951" y="1698625"/>
              <a:ext cx="57150" cy="25400"/>
            </a:xfrm>
            <a:custGeom>
              <a:avLst/>
              <a:gdLst/>
              <a:ahLst/>
              <a:cxnLst>
                <a:cxn ang="0">
                  <a:pos x="15" y="3"/>
                </a:cxn>
                <a:cxn ang="0">
                  <a:pos x="7" y="7"/>
                </a:cxn>
                <a:cxn ang="0">
                  <a:pos x="0" y="3"/>
                </a:cxn>
                <a:cxn ang="0">
                  <a:pos x="7" y="0"/>
                </a:cxn>
                <a:cxn ang="0">
                  <a:pos x="15" y="3"/>
                </a:cxn>
                <a:cxn ang="0">
                  <a:pos x="15" y="3"/>
                </a:cxn>
                <a:cxn ang="0">
                  <a:pos x="15" y="3"/>
                </a:cxn>
              </a:cxnLst>
              <a:rect l="0" t="0" r="r" b="b"/>
              <a:pathLst>
                <a:path w="15" h="7">
                  <a:moveTo>
                    <a:pt x="15" y="3"/>
                  </a:moveTo>
                  <a:cubicBezTo>
                    <a:pt x="15" y="5"/>
                    <a:pt x="11" y="7"/>
                    <a:pt x="7" y="7"/>
                  </a:cubicBezTo>
                  <a:cubicBezTo>
                    <a:pt x="3" y="7"/>
                    <a:pt x="0" y="5"/>
                    <a:pt x="0" y="3"/>
                  </a:cubicBezTo>
                  <a:cubicBezTo>
                    <a:pt x="0" y="1"/>
                    <a:pt x="3" y="0"/>
                    <a:pt x="7" y="0"/>
                  </a:cubicBezTo>
                  <a:cubicBezTo>
                    <a:pt x="11" y="0"/>
                    <a:pt x="15" y="1"/>
                    <a:pt x="15" y="3"/>
                  </a:cubicBezTo>
                  <a:close/>
                  <a:moveTo>
                    <a:pt x="15" y="3"/>
                  </a:moveTo>
                  <a:cubicBezTo>
                    <a:pt x="15" y="3"/>
                    <a:pt x="15" y="3"/>
                    <a:pt x="15" y="3"/>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sp>
        <p:nvSpPr>
          <p:cNvPr id="47" name="Freeform 101"/>
          <p:cNvSpPr>
            <a:spLocks noEditPoints="1"/>
          </p:cNvSpPr>
          <p:nvPr/>
        </p:nvSpPr>
        <p:spPr bwMode="auto">
          <a:xfrm>
            <a:off x="4044921" y="3658639"/>
            <a:ext cx="499132" cy="330749"/>
          </a:xfrm>
          <a:custGeom>
            <a:avLst/>
            <a:gdLst/>
            <a:ahLst/>
            <a:cxnLst>
              <a:cxn ang="0">
                <a:pos x="77" y="43"/>
              </a:cxn>
              <a:cxn ang="0">
                <a:pos x="77" y="47"/>
              </a:cxn>
              <a:cxn ang="0">
                <a:pos x="70" y="51"/>
              </a:cxn>
              <a:cxn ang="0">
                <a:pos x="6" y="51"/>
              </a:cxn>
              <a:cxn ang="0">
                <a:pos x="0" y="47"/>
              </a:cxn>
              <a:cxn ang="0">
                <a:pos x="0" y="43"/>
              </a:cxn>
              <a:cxn ang="0">
                <a:pos x="6" y="43"/>
              </a:cxn>
              <a:cxn ang="0">
                <a:pos x="70" y="43"/>
              </a:cxn>
              <a:cxn ang="0">
                <a:pos x="77" y="43"/>
              </a:cxn>
              <a:cxn ang="0">
                <a:pos x="10" y="34"/>
              </a:cxn>
              <a:cxn ang="0">
                <a:pos x="10" y="6"/>
              </a:cxn>
              <a:cxn ang="0">
                <a:pos x="16" y="0"/>
              </a:cxn>
              <a:cxn ang="0">
                <a:pos x="60" y="0"/>
              </a:cxn>
              <a:cxn ang="0">
                <a:pos x="67" y="6"/>
              </a:cxn>
              <a:cxn ang="0">
                <a:pos x="67" y="34"/>
              </a:cxn>
              <a:cxn ang="0">
                <a:pos x="60" y="41"/>
              </a:cxn>
              <a:cxn ang="0">
                <a:pos x="16" y="41"/>
              </a:cxn>
              <a:cxn ang="0">
                <a:pos x="10" y="34"/>
              </a:cxn>
              <a:cxn ang="0">
                <a:pos x="15" y="34"/>
              </a:cxn>
              <a:cxn ang="0">
                <a:pos x="16" y="36"/>
              </a:cxn>
              <a:cxn ang="0">
                <a:pos x="60" y="36"/>
              </a:cxn>
              <a:cxn ang="0">
                <a:pos x="61" y="34"/>
              </a:cxn>
              <a:cxn ang="0">
                <a:pos x="61" y="6"/>
              </a:cxn>
              <a:cxn ang="0">
                <a:pos x="60" y="5"/>
              </a:cxn>
              <a:cxn ang="0">
                <a:pos x="16" y="5"/>
              </a:cxn>
              <a:cxn ang="0">
                <a:pos x="15" y="6"/>
              </a:cxn>
              <a:cxn ang="0">
                <a:pos x="15" y="34"/>
              </a:cxn>
              <a:cxn ang="0">
                <a:pos x="42" y="47"/>
              </a:cxn>
              <a:cxn ang="0">
                <a:pos x="42" y="46"/>
              </a:cxn>
              <a:cxn ang="0">
                <a:pos x="35" y="46"/>
              </a:cxn>
              <a:cxn ang="0">
                <a:pos x="34" y="47"/>
              </a:cxn>
              <a:cxn ang="0">
                <a:pos x="35" y="47"/>
              </a:cxn>
              <a:cxn ang="0">
                <a:pos x="42" y="47"/>
              </a:cxn>
              <a:cxn ang="0">
                <a:pos x="42" y="47"/>
              </a:cxn>
            </a:cxnLst>
            <a:rect l="0" t="0" r="r" b="b"/>
            <a:pathLst>
              <a:path w="77" h="51">
                <a:moveTo>
                  <a:pt x="77" y="43"/>
                </a:moveTo>
                <a:cubicBezTo>
                  <a:pt x="77" y="47"/>
                  <a:pt x="77" y="47"/>
                  <a:pt x="77" y="47"/>
                </a:cubicBezTo>
                <a:cubicBezTo>
                  <a:pt x="77" y="49"/>
                  <a:pt x="74" y="51"/>
                  <a:pt x="70" y="51"/>
                </a:cubicBezTo>
                <a:cubicBezTo>
                  <a:pt x="6" y="51"/>
                  <a:pt x="6" y="51"/>
                  <a:pt x="6" y="51"/>
                </a:cubicBezTo>
                <a:cubicBezTo>
                  <a:pt x="3" y="51"/>
                  <a:pt x="0" y="49"/>
                  <a:pt x="0" y="47"/>
                </a:cubicBezTo>
                <a:cubicBezTo>
                  <a:pt x="0" y="43"/>
                  <a:pt x="0" y="43"/>
                  <a:pt x="0" y="43"/>
                </a:cubicBezTo>
                <a:cubicBezTo>
                  <a:pt x="6" y="43"/>
                  <a:pt x="6" y="43"/>
                  <a:pt x="6" y="43"/>
                </a:cubicBezTo>
                <a:cubicBezTo>
                  <a:pt x="70" y="43"/>
                  <a:pt x="70" y="43"/>
                  <a:pt x="70" y="43"/>
                </a:cubicBezTo>
                <a:lnTo>
                  <a:pt x="77" y="43"/>
                </a:lnTo>
                <a:close/>
                <a:moveTo>
                  <a:pt x="10" y="34"/>
                </a:moveTo>
                <a:cubicBezTo>
                  <a:pt x="10" y="6"/>
                  <a:pt x="10" y="6"/>
                  <a:pt x="10" y="6"/>
                </a:cubicBezTo>
                <a:cubicBezTo>
                  <a:pt x="10" y="2"/>
                  <a:pt x="13" y="0"/>
                  <a:pt x="16" y="0"/>
                </a:cubicBezTo>
                <a:cubicBezTo>
                  <a:pt x="60" y="0"/>
                  <a:pt x="60" y="0"/>
                  <a:pt x="60" y="0"/>
                </a:cubicBezTo>
                <a:cubicBezTo>
                  <a:pt x="64" y="0"/>
                  <a:pt x="67" y="2"/>
                  <a:pt x="67" y="6"/>
                </a:cubicBezTo>
                <a:cubicBezTo>
                  <a:pt x="67" y="34"/>
                  <a:pt x="67" y="34"/>
                  <a:pt x="67" y="34"/>
                </a:cubicBezTo>
                <a:cubicBezTo>
                  <a:pt x="67" y="38"/>
                  <a:pt x="64" y="41"/>
                  <a:pt x="60" y="41"/>
                </a:cubicBezTo>
                <a:cubicBezTo>
                  <a:pt x="16" y="41"/>
                  <a:pt x="16" y="41"/>
                  <a:pt x="16" y="41"/>
                </a:cubicBezTo>
                <a:cubicBezTo>
                  <a:pt x="13" y="41"/>
                  <a:pt x="10" y="38"/>
                  <a:pt x="10" y="34"/>
                </a:cubicBezTo>
                <a:close/>
                <a:moveTo>
                  <a:pt x="15" y="34"/>
                </a:moveTo>
                <a:cubicBezTo>
                  <a:pt x="15" y="35"/>
                  <a:pt x="16" y="36"/>
                  <a:pt x="16" y="36"/>
                </a:cubicBezTo>
                <a:cubicBezTo>
                  <a:pt x="60" y="36"/>
                  <a:pt x="60" y="36"/>
                  <a:pt x="60" y="36"/>
                </a:cubicBezTo>
                <a:cubicBezTo>
                  <a:pt x="61" y="36"/>
                  <a:pt x="61" y="35"/>
                  <a:pt x="61" y="34"/>
                </a:cubicBezTo>
                <a:cubicBezTo>
                  <a:pt x="61" y="6"/>
                  <a:pt x="61" y="6"/>
                  <a:pt x="61" y="6"/>
                </a:cubicBezTo>
                <a:cubicBezTo>
                  <a:pt x="61" y="5"/>
                  <a:pt x="61" y="5"/>
                  <a:pt x="60" y="5"/>
                </a:cubicBezTo>
                <a:cubicBezTo>
                  <a:pt x="16" y="5"/>
                  <a:pt x="16" y="5"/>
                  <a:pt x="16" y="5"/>
                </a:cubicBezTo>
                <a:cubicBezTo>
                  <a:pt x="16" y="5"/>
                  <a:pt x="15" y="5"/>
                  <a:pt x="15" y="6"/>
                </a:cubicBezTo>
                <a:lnTo>
                  <a:pt x="15" y="34"/>
                </a:lnTo>
                <a:close/>
                <a:moveTo>
                  <a:pt x="42" y="47"/>
                </a:moveTo>
                <a:cubicBezTo>
                  <a:pt x="42" y="46"/>
                  <a:pt x="42" y="46"/>
                  <a:pt x="42" y="46"/>
                </a:cubicBezTo>
                <a:cubicBezTo>
                  <a:pt x="35" y="46"/>
                  <a:pt x="35" y="46"/>
                  <a:pt x="35" y="46"/>
                </a:cubicBezTo>
                <a:cubicBezTo>
                  <a:pt x="35" y="46"/>
                  <a:pt x="34" y="46"/>
                  <a:pt x="34" y="47"/>
                </a:cubicBezTo>
                <a:cubicBezTo>
                  <a:pt x="34" y="47"/>
                  <a:pt x="35" y="47"/>
                  <a:pt x="35" y="47"/>
                </a:cubicBezTo>
                <a:cubicBezTo>
                  <a:pt x="42" y="47"/>
                  <a:pt x="42" y="47"/>
                  <a:pt x="42" y="47"/>
                </a:cubicBezTo>
                <a:cubicBezTo>
                  <a:pt x="42" y="47"/>
                  <a:pt x="42" y="47"/>
                  <a:pt x="42" y="47"/>
                </a:cubicBezTo>
                <a:close/>
              </a:path>
            </a:pathLst>
          </a:custGeom>
          <a:solidFill>
            <a:schemeClr val="accent6"/>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nvGrpSpPr>
          <p:cNvPr id="48" name="Group 59"/>
          <p:cNvGrpSpPr/>
          <p:nvPr/>
        </p:nvGrpSpPr>
        <p:grpSpPr>
          <a:xfrm>
            <a:off x="8053681" y="4940946"/>
            <a:ext cx="3034927" cy="792069"/>
            <a:chOff x="7154104" y="3206176"/>
            <a:chExt cx="2276195" cy="594051"/>
          </a:xfrm>
        </p:grpSpPr>
        <p:sp>
          <p:nvSpPr>
            <p:cNvPr id="49" name="TextBox 48"/>
            <p:cNvSpPr txBox="1"/>
            <p:nvPr/>
          </p:nvSpPr>
          <p:spPr>
            <a:xfrm>
              <a:off x="7154105" y="3453979"/>
              <a:ext cx="2276194" cy="346248"/>
            </a:xfrm>
            <a:prstGeom prst="rect">
              <a:avLst/>
            </a:prstGeom>
            <a:noFill/>
          </p:spPr>
          <p:txBody>
            <a:bodyPr wrap="square" lIns="0" tIns="0" rIns="0" bIns="0" rtlCol="0">
              <a:spAutoFit/>
            </a:bodyPr>
            <a:lstStyle/>
            <a:p>
              <a:pPr lvl="0">
                <a:lnSpc>
                  <a:spcPct val="150000"/>
                </a:lnSpc>
              </a:pPr>
              <a:r>
                <a:rPr lang="zh-CN" altLang="en-US" sz="1000" dirty="0" smtClean="0">
                  <a:solidFill>
                    <a:prstClr val="black">
                      <a:lumMod val="75000"/>
                      <a:lumOff val="25000"/>
                    </a:prstClr>
                  </a:solidFill>
                </a:rPr>
                <a:t>点击迅速添加内容文本点击迅速添加内容文本点击迅速添加内容文本</a:t>
              </a:r>
              <a:endParaRPr lang="en-US" altLang="zh-CN" sz="1050" dirty="0">
                <a:solidFill>
                  <a:prstClr val="black">
                    <a:lumMod val="75000"/>
                    <a:lumOff val="25000"/>
                  </a:prstClr>
                </a:solidFill>
              </a:endParaRPr>
            </a:p>
          </p:txBody>
        </p:sp>
        <p:sp>
          <p:nvSpPr>
            <p:cNvPr id="50" name="Rectangle 49"/>
            <p:cNvSpPr/>
            <p:nvPr/>
          </p:nvSpPr>
          <p:spPr>
            <a:xfrm>
              <a:off x="7154104" y="3206176"/>
              <a:ext cx="716542" cy="215492"/>
            </a:xfrm>
            <a:prstGeom prst="rect">
              <a:avLst/>
            </a:prstGeom>
          </p:spPr>
          <p:txBody>
            <a:bodyPr wrap="none" lIns="0" tIns="0" rIns="0" bIns="0">
              <a:spAutoFit/>
            </a:bodyPr>
            <a:lstStyle/>
            <a:p>
              <a:r>
                <a:rPr lang="zh-CN" altLang="en-US" sz="1867" b="1" dirty="0">
                  <a:solidFill>
                    <a:schemeClr val="accent4"/>
                  </a:solidFill>
                </a:rPr>
                <a:t>你的标题</a:t>
              </a:r>
            </a:p>
          </p:txBody>
        </p:sp>
      </p:grpSp>
      <p:grpSp>
        <p:nvGrpSpPr>
          <p:cNvPr id="51" name="Group 57"/>
          <p:cNvGrpSpPr/>
          <p:nvPr/>
        </p:nvGrpSpPr>
        <p:grpSpPr>
          <a:xfrm>
            <a:off x="488919" y="3275054"/>
            <a:ext cx="2996119" cy="792069"/>
            <a:chOff x="-267404" y="3168889"/>
            <a:chExt cx="2247089" cy="594051"/>
          </a:xfrm>
        </p:grpSpPr>
        <p:sp>
          <p:nvSpPr>
            <p:cNvPr id="52" name="TextBox 51"/>
            <p:cNvSpPr txBox="1"/>
            <p:nvPr/>
          </p:nvSpPr>
          <p:spPr>
            <a:xfrm>
              <a:off x="-267404" y="3416692"/>
              <a:ext cx="2247089" cy="346248"/>
            </a:xfrm>
            <a:prstGeom prst="rect">
              <a:avLst/>
            </a:prstGeom>
            <a:noFill/>
          </p:spPr>
          <p:txBody>
            <a:bodyPr wrap="square" lIns="0" tIns="0" rIns="0" bIns="0" rtlCol="0">
              <a:spAutoFit/>
            </a:bodyPr>
            <a:lstStyle/>
            <a:p>
              <a:pPr lvl="0" algn="r">
                <a:lnSpc>
                  <a:spcPct val="150000"/>
                </a:lnSpc>
              </a:pPr>
              <a:r>
                <a:rPr lang="zh-CN" altLang="en-US" sz="1000" dirty="0" smtClean="0">
                  <a:solidFill>
                    <a:prstClr val="black">
                      <a:lumMod val="75000"/>
                      <a:lumOff val="25000"/>
                    </a:prstClr>
                  </a:solidFill>
                </a:rPr>
                <a:t>点击迅速添加内容文本点击迅速添加内容文本点击迅速添加内容文本</a:t>
              </a:r>
              <a:endParaRPr lang="en-US" altLang="zh-CN" sz="1050" dirty="0">
                <a:solidFill>
                  <a:prstClr val="black">
                    <a:lumMod val="75000"/>
                    <a:lumOff val="25000"/>
                  </a:prstClr>
                </a:solidFill>
              </a:endParaRPr>
            </a:p>
          </p:txBody>
        </p:sp>
        <p:sp>
          <p:nvSpPr>
            <p:cNvPr id="53" name="Rectangle 52"/>
            <p:cNvSpPr/>
            <p:nvPr/>
          </p:nvSpPr>
          <p:spPr>
            <a:xfrm>
              <a:off x="1263143" y="3168889"/>
              <a:ext cx="716542" cy="215492"/>
            </a:xfrm>
            <a:prstGeom prst="rect">
              <a:avLst/>
            </a:prstGeom>
          </p:spPr>
          <p:txBody>
            <a:bodyPr wrap="none" lIns="0" tIns="0" rIns="0" bIns="0">
              <a:spAutoFit/>
            </a:bodyPr>
            <a:lstStyle/>
            <a:p>
              <a:pPr algn="r"/>
              <a:r>
                <a:rPr lang="zh-CN" altLang="en-US" sz="1867" b="1" dirty="0">
                  <a:solidFill>
                    <a:schemeClr val="accent6"/>
                  </a:solidFill>
                </a:rPr>
                <a:t>你的标题</a:t>
              </a:r>
            </a:p>
          </p:txBody>
        </p:sp>
      </p:grpSp>
      <p:grpSp>
        <p:nvGrpSpPr>
          <p:cNvPr id="54" name="Group 58"/>
          <p:cNvGrpSpPr/>
          <p:nvPr/>
        </p:nvGrpSpPr>
        <p:grpSpPr>
          <a:xfrm>
            <a:off x="8053681" y="1708113"/>
            <a:ext cx="3034927" cy="792069"/>
            <a:chOff x="7174424" y="1352592"/>
            <a:chExt cx="2276195" cy="594051"/>
          </a:xfrm>
        </p:grpSpPr>
        <p:sp>
          <p:nvSpPr>
            <p:cNvPr id="55" name="TextBox 54"/>
            <p:cNvSpPr txBox="1"/>
            <p:nvPr/>
          </p:nvSpPr>
          <p:spPr>
            <a:xfrm>
              <a:off x="7174424" y="1600395"/>
              <a:ext cx="2276195" cy="346248"/>
            </a:xfrm>
            <a:prstGeom prst="rect">
              <a:avLst/>
            </a:prstGeom>
            <a:noFill/>
          </p:spPr>
          <p:txBody>
            <a:bodyPr wrap="square" lIns="0" tIns="0" rIns="0" bIns="0" rtlCol="0">
              <a:spAutoFit/>
            </a:bodyPr>
            <a:lstStyle/>
            <a:p>
              <a:pPr lvl="0">
                <a:lnSpc>
                  <a:spcPct val="150000"/>
                </a:lnSpc>
              </a:pPr>
              <a:r>
                <a:rPr lang="zh-CN" altLang="en-US" sz="1000" dirty="0" smtClean="0">
                  <a:solidFill>
                    <a:prstClr val="black">
                      <a:lumMod val="75000"/>
                      <a:lumOff val="25000"/>
                    </a:prstClr>
                  </a:solidFill>
                </a:rPr>
                <a:t>点击迅速添加内容文本点击迅速添加内容文本点击迅速添加内容文本</a:t>
              </a:r>
              <a:endParaRPr lang="en-US" altLang="zh-CN" sz="1050" dirty="0">
                <a:solidFill>
                  <a:prstClr val="black">
                    <a:lumMod val="75000"/>
                    <a:lumOff val="25000"/>
                  </a:prstClr>
                </a:solidFill>
              </a:endParaRPr>
            </a:p>
          </p:txBody>
        </p:sp>
        <p:sp>
          <p:nvSpPr>
            <p:cNvPr id="56" name="Rectangle 55"/>
            <p:cNvSpPr/>
            <p:nvPr/>
          </p:nvSpPr>
          <p:spPr>
            <a:xfrm>
              <a:off x="7178222" y="1352592"/>
              <a:ext cx="716542" cy="215492"/>
            </a:xfrm>
            <a:prstGeom prst="rect">
              <a:avLst/>
            </a:prstGeom>
          </p:spPr>
          <p:txBody>
            <a:bodyPr wrap="none" lIns="0" tIns="0" rIns="0" bIns="0">
              <a:spAutoFit/>
            </a:bodyPr>
            <a:lstStyle/>
            <a:p>
              <a:r>
                <a:rPr lang="zh-CN" altLang="en-US" sz="1867" b="1" dirty="0">
                  <a:solidFill>
                    <a:schemeClr val="accent2"/>
                  </a:solidFill>
                </a:rPr>
                <a:t>你的标题</a:t>
              </a:r>
            </a:p>
          </p:txBody>
        </p:sp>
      </p:grpSp>
      <p:grpSp>
        <p:nvGrpSpPr>
          <p:cNvPr id="57" name="Group 56"/>
          <p:cNvGrpSpPr/>
          <p:nvPr/>
        </p:nvGrpSpPr>
        <p:grpSpPr>
          <a:xfrm>
            <a:off x="1113745" y="1708113"/>
            <a:ext cx="3034929" cy="792069"/>
            <a:chOff x="-296510" y="1363501"/>
            <a:chExt cx="2276197" cy="594051"/>
          </a:xfrm>
        </p:grpSpPr>
        <p:sp>
          <p:nvSpPr>
            <p:cNvPr id="58" name="TextBox 57"/>
            <p:cNvSpPr txBox="1"/>
            <p:nvPr/>
          </p:nvSpPr>
          <p:spPr>
            <a:xfrm>
              <a:off x="-296510" y="1611304"/>
              <a:ext cx="2276196" cy="346248"/>
            </a:xfrm>
            <a:prstGeom prst="rect">
              <a:avLst/>
            </a:prstGeom>
            <a:noFill/>
          </p:spPr>
          <p:txBody>
            <a:bodyPr wrap="square" lIns="0" tIns="0" rIns="0" bIns="0" rtlCol="0">
              <a:spAutoFit/>
            </a:bodyPr>
            <a:lstStyle/>
            <a:p>
              <a:pPr lvl="0" algn="r">
                <a:lnSpc>
                  <a:spcPct val="150000"/>
                </a:lnSpc>
              </a:pPr>
              <a:r>
                <a:rPr lang="zh-CN" altLang="en-US" sz="1000" dirty="0" smtClean="0">
                  <a:solidFill>
                    <a:prstClr val="black">
                      <a:lumMod val="75000"/>
                      <a:lumOff val="25000"/>
                    </a:prstClr>
                  </a:solidFill>
                </a:rPr>
                <a:t>点击迅速添加内容文本点击迅速添加内容文本点击迅速添加内容文本</a:t>
              </a:r>
              <a:endParaRPr lang="en-US" altLang="zh-CN" sz="1050" dirty="0">
                <a:solidFill>
                  <a:prstClr val="black">
                    <a:lumMod val="75000"/>
                    <a:lumOff val="25000"/>
                  </a:prstClr>
                </a:solidFill>
              </a:endParaRPr>
            </a:p>
          </p:txBody>
        </p:sp>
        <p:sp>
          <p:nvSpPr>
            <p:cNvPr id="59" name="Rectangle 58"/>
            <p:cNvSpPr/>
            <p:nvPr/>
          </p:nvSpPr>
          <p:spPr>
            <a:xfrm>
              <a:off x="1263144" y="1363501"/>
              <a:ext cx="716543" cy="215492"/>
            </a:xfrm>
            <a:prstGeom prst="rect">
              <a:avLst/>
            </a:prstGeom>
          </p:spPr>
          <p:txBody>
            <a:bodyPr wrap="none" lIns="0" tIns="0" rIns="0" bIns="0">
              <a:spAutoFit/>
            </a:bodyPr>
            <a:lstStyle/>
            <a:p>
              <a:pPr algn="r"/>
              <a:r>
                <a:rPr lang="zh-CN" altLang="en-US" sz="1867" b="1" dirty="0">
                  <a:solidFill>
                    <a:schemeClr val="accent1"/>
                  </a:solidFill>
                </a:rPr>
                <a:t>你的标题</a:t>
              </a:r>
            </a:p>
          </p:txBody>
        </p:sp>
      </p:grpSp>
      <p:grpSp>
        <p:nvGrpSpPr>
          <p:cNvPr id="60" name="Group 56"/>
          <p:cNvGrpSpPr/>
          <p:nvPr/>
        </p:nvGrpSpPr>
        <p:grpSpPr>
          <a:xfrm>
            <a:off x="1113745" y="4940943"/>
            <a:ext cx="3034928" cy="792069"/>
            <a:chOff x="-296510" y="1363501"/>
            <a:chExt cx="2276196" cy="594051"/>
          </a:xfrm>
        </p:grpSpPr>
        <p:sp>
          <p:nvSpPr>
            <p:cNvPr id="61" name="TextBox 60"/>
            <p:cNvSpPr txBox="1"/>
            <p:nvPr/>
          </p:nvSpPr>
          <p:spPr>
            <a:xfrm>
              <a:off x="-296510" y="1611304"/>
              <a:ext cx="2276196" cy="346248"/>
            </a:xfrm>
            <a:prstGeom prst="rect">
              <a:avLst/>
            </a:prstGeom>
            <a:noFill/>
          </p:spPr>
          <p:txBody>
            <a:bodyPr wrap="square" lIns="0" tIns="0" rIns="0" bIns="0" rtlCol="0">
              <a:spAutoFit/>
            </a:bodyPr>
            <a:lstStyle/>
            <a:p>
              <a:pPr lvl="0" algn="r">
                <a:lnSpc>
                  <a:spcPct val="150000"/>
                </a:lnSpc>
              </a:pPr>
              <a:r>
                <a:rPr lang="zh-CN" altLang="en-US" sz="1000" dirty="0" smtClean="0">
                  <a:solidFill>
                    <a:prstClr val="black">
                      <a:lumMod val="75000"/>
                      <a:lumOff val="25000"/>
                    </a:prstClr>
                  </a:solidFill>
                </a:rPr>
                <a:t>点击迅速添加内容文本点击迅速添加内容文本点击迅速添加内容文本</a:t>
              </a:r>
              <a:endParaRPr lang="en-US" altLang="zh-CN" sz="1050" dirty="0">
                <a:solidFill>
                  <a:prstClr val="black">
                    <a:lumMod val="75000"/>
                    <a:lumOff val="25000"/>
                  </a:prstClr>
                </a:solidFill>
              </a:endParaRPr>
            </a:p>
          </p:txBody>
        </p:sp>
        <p:sp>
          <p:nvSpPr>
            <p:cNvPr id="62" name="Rectangle 61"/>
            <p:cNvSpPr/>
            <p:nvPr/>
          </p:nvSpPr>
          <p:spPr>
            <a:xfrm>
              <a:off x="1263143" y="1363501"/>
              <a:ext cx="716543" cy="215492"/>
            </a:xfrm>
            <a:prstGeom prst="rect">
              <a:avLst/>
            </a:prstGeom>
          </p:spPr>
          <p:txBody>
            <a:bodyPr wrap="none" lIns="0" tIns="0" rIns="0" bIns="0">
              <a:spAutoFit/>
            </a:bodyPr>
            <a:lstStyle/>
            <a:p>
              <a:pPr algn="r"/>
              <a:r>
                <a:rPr lang="zh-CN" altLang="en-US" sz="1867" b="1" dirty="0">
                  <a:solidFill>
                    <a:schemeClr val="accent5"/>
                  </a:solidFill>
                </a:rPr>
                <a:t>你的标题</a:t>
              </a:r>
            </a:p>
          </p:txBody>
        </p:sp>
      </p:grpSp>
      <p:grpSp>
        <p:nvGrpSpPr>
          <p:cNvPr id="63" name="Group 58"/>
          <p:cNvGrpSpPr/>
          <p:nvPr/>
        </p:nvGrpSpPr>
        <p:grpSpPr>
          <a:xfrm>
            <a:off x="8668155" y="3275051"/>
            <a:ext cx="3034927" cy="792069"/>
            <a:chOff x="7174424" y="1352592"/>
            <a:chExt cx="2276195" cy="594051"/>
          </a:xfrm>
        </p:grpSpPr>
        <p:sp>
          <p:nvSpPr>
            <p:cNvPr id="64" name="TextBox 63"/>
            <p:cNvSpPr txBox="1"/>
            <p:nvPr/>
          </p:nvSpPr>
          <p:spPr>
            <a:xfrm>
              <a:off x="7174424" y="1600395"/>
              <a:ext cx="2276195" cy="346248"/>
            </a:xfrm>
            <a:prstGeom prst="rect">
              <a:avLst/>
            </a:prstGeom>
            <a:noFill/>
          </p:spPr>
          <p:txBody>
            <a:bodyPr wrap="square" lIns="0" tIns="0" rIns="0" bIns="0" rtlCol="0">
              <a:spAutoFit/>
            </a:bodyPr>
            <a:lstStyle/>
            <a:p>
              <a:pPr lvl="0">
                <a:lnSpc>
                  <a:spcPct val="150000"/>
                </a:lnSpc>
              </a:pPr>
              <a:r>
                <a:rPr lang="zh-CN" altLang="en-US" sz="1000" dirty="0" smtClean="0">
                  <a:solidFill>
                    <a:prstClr val="black">
                      <a:lumMod val="75000"/>
                      <a:lumOff val="25000"/>
                    </a:prstClr>
                  </a:solidFill>
                </a:rPr>
                <a:t>点击迅速添加内容文本点击迅速添加内容文本点击迅速添加内容文本</a:t>
              </a:r>
              <a:endParaRPr lang="en-US" altLang="zh-CN" sz="1050" dirty="0">
                <a:solidFill>
                  <a:prstClr val="black">
                    <a:lumMod val="75000"/>
                    <a:lumOff val="25000"/>
                  </a:prstClr>
                </a:solidFill>
              </a:endParaRPr>
            </a:p>
          </p:txBody>
        </p:sp>
        <p:sp>
          <p:nvSpPr>
            <p:cNvPr id="65" name="Rectangle 64"/>
            <p:cNvSpPr/>
            <p:nvPr/>
          </p:nvSpPr>
          <p:spPr>
            <a:xfrm>
              <a:off x="7174424" y="1352592"/>
              <a:ext cx="716542" cy="215492"/>
            </a:xfrm>
            <a:prstGeom prst="rect">
              <a:avLst/>
            </a:prstGeom>
          </p:spPr>
          <p:txBody>
            <a:bodyPr wrap="none" lIns="0" tIns="0" rIns="0" bIns="0">
              <a:spAutoFit/>
            </a:bodyPr>
            <a:lstStyle/>
            <a:p>
              <a:r>
                <a:rPr lang="zh-CN" altLang="en-US" sz="1867" b="1" dirty="0">
                  <a:solidFill>
                    <a:schemeClr val="accent3"/>
                  </a:solidFill>
                </a:rPr>
                <a:t>你的标题</a:t>
              </a:r>
            </a:p>
          </p:txBody>
        </p:sp>
      </p:grpSp>
    </p:spTree>
    <p:extLst>
      <p:ext uri="{BB962C8B-B14F-4D97-AF65-F5344CB8AC3E}">
        <p14:creationId xmlns:p14="http://schemas.microsoft.com/office/powerpoint/2010/main" val="4151970266"/>
      </p:ext>
    </p:extLst>
  </p:cSld>
  <p:clrMapOvr>
    <a:masterClrMapping/>
  </p:clrMapOvr>
  <p:transition spd="slow" advClick="0" advTm="3000">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内容占位符 6">
            <a:extLst>
              <a:ext uri="{FF2B5EF4-FFF2-40B4-BE49-F238E27FC236}">
                <a16:creationId xmlns:a16="http://schemas.microsoft.com/office/drawing/2014/main" xmlns="" id="{D3A66C9F-C636-48FF-BDE7-D80D42DA3AB2}"/>
              </a:ext>
            </a:extLst>
          </p:cNvPr>
          <p:cNvSpPr>
            <a:spLocks noGrp="1"/>
          </p:cNvSpPr>
          <p:nvPr>
            <p:ph sz="quarter" idx="10"/>
          </p:nvPr>
        </p:nvSpPr>
        <p:spPr/>
        <p:txBody>
          <a:bodyPr/>
          <a:lstStyle/>
          <a:p>
            <a:r>
              <a:rPr lang="zh-CN" altLang="en-US" dirty="0"/>
              <a:t>职</a:t>
            </a:r>
          </a:p>
          <a:p>
            <a:endParaRPr lang="zh-CN" altLang="en-US" dirty="0"/>
          </a:p>
        </p:txBody>
      </p:sp>
      <p:sp>
        <p:nvSpPr>
          <p:cNvPr id="8" name="内容占位符 7">
            <a:extLst>
              <a:ext uri="{FF2B5EF4-FFF2-40B4-BE49-F238E27FC236}">
                <a16:creationId xmlns:a16="http://schemas.microsoft.com/office/drawing/2014/main" xmlns="" id="{9DD6A8D9-98AC-488C-8CDA-F9315FFC9765}"/>
              </a:ext>
            </a:extLst>
          </p:cNvPr>
          <p:cNvSpPr>
            <a:spLocks noGrp="1"/>
          </p:cNvSpPr>
          <p:nvPr>
            <p:ph sz="quarter" idx="11"/>
          </p:nvPr>
        </p:nvSpPr>
        <p:spPr/>
        <p:txBody>
          <a:bodyPr/>
          <a:lstStyle/>
          <a:p>
            <a:r>
              <a:rPr lang="zh-CN" altLang="en-US" dirty="0"/>
              <a:t>业</a:t>
            </a:r>
          </a:p>
        </p:txBody>
      </p:sp>
      <p:sp>
        <p:nvSpPr>
          <p:cNvPr id="9" name="内容占位符 8">
            <a:extLst>
              <a:ext uri="{FF2B5EF4-FFF2-40B4-BE49-F238E27FC236}">
                <a16:creationId xmlns:a16="http://schemas.microsoft.com/office/drawing/2014/main" xmlns="" id="{0E8C7BF5-2621-4F66-A41A-49B2C8724D59}"/>
              </a:ext>
            </a:extLst>
          </p:cNvPr>
          <p:cNvSpPr>
            <a:spLocks noGrp="1"/>
          </p:cNvSpPr>
          <p:nvPr>
            <p:ph sz="quarter" idx="12"/>
          </p:nvPr>
        </p:nvSpPr>
        <p:spPr/>
        <p:txBody>
          <a:bodyPr/>
          <a:lstStyle/>
          <a:p>
            <a:r>
              <a:rPr lang="zh-CN" altLang="en-US" dirty="0"/>
              <a:t>形</a:t>
            </a:r>
          </a:p>
          <a:p>
            <a:endParaRPr lang="zh-CN" altLang="en-US" dirty="0"/>
          </a:p>
        </p:txBody>
      </p:sp>
      <p:sp>
        <p:nvSpPr>
          <p:cNvPr id="10" name="内容占位符 9">
            <a:extLst>
              <a:ext uri="{FF2B5EF4-FFF2-40B4-BE49-F238E27FC236}">
                <a16:creationId xmlns:a16="http://schemas.microsoft.com/office/drawing/2014/main" xmlns="" id="{8D36AFF4-48DF-429B-962C-11CE0ADAC8BC}"/>
              </a:ext>
            </a:extLst>
          </p:cNvPr>
          <p:cNvSpPr>
            <a:spLocks noGrp="1"/>
          </p:cNvSpPr>
          <p:nvPr>
            <p:ph sz="quarter" idx="13"/>
          </p:nvPr>
        </p:nvSpPr>
        <p:spPr/>
        <p:txBody>
          <a:bodyPr/>
          <a:lstStyle/>
          <a:p>
            <a:r>
              <a:rPr lang="zh-CN" altLang="en-US" dirty="0"/>
              <a:t>象</a:t>
            </a:r>
          </a:p>
          <a:p>
            <a:endParaRPr lang="zh-CN" altLang="en-US" dirty="0"/>
          </a:p>
        </p:txBody>
      </p:sp>
      <p:sp>
        <p:nvSpPr>
          <p:cNvPr id="11" name="内容占位符 10">
            <a:extLst>
              <a:ext uri="{FF2B5EF4-FFF2-40B4-BE49-F238E27FC236}">
                <a16:creationId xmlns:a16="http://schemas.microsoft.com/office/drawing/2014/main" xmlns="" id="{2B8360C4-A1EF-40B2-BE8B-A5992EB5217B}"/>
              </a:ext>
            </a:extLst>
          </p:cNvPr>
          <p:cNvSpPr>
            <a:spLocks noGrp="1"/>
          </p:cNvSpPr>
          <p:nvPr>
            <p:ph sz="quarter" idx="14"/>
          </p:nvPr>
        </p:nvSpPr>
        <p:spPr/>
        <p:txBody>
          <a:bodyPr/>
          <a:lstStyle/>
          <a:p>
            <a:r>
              <a:rPr lang="zh-CN" altLang="en-US" dirty="0"/>
              <a:t>二</a:t>
            </a:r>
          </a:p>
        </p:txBody>
      </p:sp>
      <p:sp>
        <p:nvSpPr>
          <p:cNvPr id="258" name="Slide Number Placeholder 257"/>
          <p:cNvSpPr>
            <a:spLocks noGrp="1"/>
          </p:cNvSpPr>
          <p:nvPr>
            <p:ph type="sldNum" sz="quarter" idx="4294967295"/>
          </p:nvPr>
        </p:nvSpPr>
        <p:spPr>
          <a:xfrm>
            <a:off x="11580813" y="6340475"/>
            <a:ext cx="611187" cy="366713"/>
          </a:xfrm>
          <a:prstGeom prst="rect">
            <a:avLst/>
          </a:prstGeom>
        </p:spPr>
        <p:txBody>
          <a:bodyPr/>
          <a:lstStyle/>
          <a:p>
            <a:fld id="{C136B7D2-B98C-44FD-8D04-7EC62A564975}" type="slidenum">
              <a:rPr lang="en-US" smtClean="0"/>
              <a:pPr/>
              <a:t>11</a:t>
            </a:fld>
            <a:endParaRPr lang="en-US" dirty="0"/>
          </a:p>
        </p:txBody>
      </p:sp>
      <p:sp>
        <p:nvSpPr>
          <p:cNvPr id="83" name="Freeform 5"/>
          <p:cNvSpPr>
            <a:spLocks noEditPoints="1"/>
          </p:cNvSpPr>
          <p:nvPr/>
        </p:nvSpPr>
        <p:spPr bwMode="auto">
          <a:xfrm>
            <a:off x="954199" y="2453537"/>
            <a:ext cx="2420088" cy="2863487"/>
          </a:xfrm>
          <a:custGeom>
            <a:avLst/>
            <a:gdLst/>
            <a:ahLst/>
            <a:cxnLst>
              <a:cxn ang="0">
                <a:pos x="1032" y="692"/>
              </a:cxn>
              <a:cxn ang="0">
                <a:pos x="1034" y="692"/>
              </a:cxn>
              <a:cxn ang="0">
                <a:pos x="693" y="631"/>
              </a:cxn>
              <a:cxn ang="0">
                <a:pos x="1034" y="692"/>
              </a:cxn>
              <a:cxn ang="0">
                <a:pos x="1030" y="688"/>
              </a:cxn>
              <a:cxn ang="0">
                <a:pos x="1311" y="688"/>
              </a:cxn>
              <a:cxn ang="0">
                <a:pos x="797" y="352"/>
              </a:cxn>
              <a:cxn ang="0">
                <a:pos x="1070" y="423"/>
              </a:cxn>
              <a:cxn ang="0">
                <a:pos x="1430" y="958"/>
              </a:cxn>
              <a:cxn ang="0">
                <a:pos x="1258" y="1420"/>
              </a:cxn>
              <a:cxn ang="0">
                <a:pos x="709" y="1686"/>
              </a:cxn>
              <a:cxn ang="0">
                <a:pos x="320" y="1465"/>
              </a:cxn>
              <a:cxn ang="0">
                <a:pos x="0" y="516"/>
              </a:cxn>
              <a:cxn ang="0">
                <a:pos x="1108" y="159"/>
              </a:cxn>
              <a:cxn ang="0">
                <a:pos x="1127" y="950"/>
              </a:cxn>
              <a:cxn ang="0">
                <a:pos x="1258" y="1420"/>
              </a:cxn>
              <a:cxn ang="0">
                <a:pos x="1430" y="958"/>
              </a:cxn>
              <a:cxn ang="0">
                <a:pos x="543" y="218"/>
              </a:cxn>
              <a:cxn ang="0">
                <a:pos x="797" y="352"/>
              </a:cxn>
              <a:cxn ang="0">
                <a:pos x="370" y="444"/>
              </a:cxn>
              <a:cxn ang="0">
                <a:pos x="800" y="355"/>
              </a:cxn>
              <a:cxn ang="0">
                <a:pos x="800" y="355"/>
              </a:cxn>
              <a:cxn ang="0">
                <a:pos x="370" y="447"/>
              </a:cxn>
              <a:cxn ang="0">
                <a:pos x="424" y="673"/>
              </a:cxn>
              <a:cxn ang="0">
                <a:pos x="361" y="450"/>
              </a:cxn>
              <a:cxn ang="0">
                <a:pos x="213" y="694"/>
              </a:cxn>
              <a:cxn ang="0">
                <a:pos x="364" y="450"/>
              </a:cxn>
              <a:cxn ang="0">
                <a:pos x="372" y="448"/>
              </a:cxn>
              <a:cxn ang="0">
                <a:pos x="372" y="448"/>
              </a:cxn>
              <a:cxn ang="0">
                <a:pos x="453" y="901"/>
              </a:cxn>
              <a:cxn ang="0">
                <a:pos x="244" y="124"/>
              </a:cxn>
              <a:cxn ang="0">
                <a:pos x="774" y="1179"/>
              </a:cxn>
              <a:cxn ang="0">
                <a:pos x="564" y="1180"/>
              </a:cxn>
              <a:cxn ang="0">
                <a:pos x="744" y="1453"/>
              </a:cxn>
              <a:cxn ang="0">
                <a:pos x="774" y="1179"/>
              </a:cxn>
              <a:cxn ang="0">
                <a:pos x="805" y="941"/>
              </a:cxn>
              <a:cxn ang="0">
                <a:pos x="564" y="1180"/>
              </a:cxn>
              <a:cxn ang="0">
                <a:pos x="454" y="904"/>
              </a:cxn>
              <a:cxn ang="0">
                <a:pos x="446" y="915"/>
              </a:cxn>
              <a:cxn ang="0">
                <a:pos x="744" y="1459"/>
              </a:cxn>
              <a:cxn ang="0">
                <a:pos x="744" y="1459"/>
              </a:cxn>
              <a:cxn ang="0">
                <a:pos x="456" y="903"/>
              </a:cxn>
              <a:cxn ang="0">
                <a:pos x="442" y="904"/>
              </a:cxn>
              <a:cxn ang="0">
                <a:pos x="506" y="1416"/>
              </a:cxn>
              <a:cxn ang="0">
                <a:pos x="501" y="1686"/>
              </a:cxn>
              <a:cxn ang="0">
                <a:pos x="805" y="941"/>
              </a:cxn>
            </a:cxnLst>
            <a:rect l="0" t="0" r="r" b="b"/>
            <a:pathLst>
              <a:path w="1430" h="1692">
                <a:moveTo>
                  <a:pt x="1032" y="694"/>
                </a:moveTo>
                <a:lnTo>
                  <a:pt x="1034" y="692"/>
                </a:lnTo>
                <a:lnTo>
                  <a:pt x="1032" y="692"/>
                </a:lnTo>
                <a:lnTo>
                  <a:pt x="1032" y="694"/>
                </a:lnTo>
                <a:lnTo>
                  <a:pt x="1127" y="950"/>
                </a:lnTo>
                <a:moveTo>
                  <a:pt x="1034" y="692"/>
                </a:moveTo>
                <a:lnTo>
                  <a:pt x="1030" y="688"/>
                </a:lnTo>
                <a:lnTo>
                  <a:pt x="1032" y="692"/>
                </a:lnTo>
                <a:lnTo>
                  <a:pt x="693" y="631"/>
                </a:lnTo>
                <a:lnTo>
                  <a:pt x="803" y="358"/>
                </a:lnTo>
                <a:lnTo>
                  <a:pt x="1030" y="688"/>
                </a:lnTo>
                <a:moveTo>
                  <a:pt x="1034" y="692"/>
                </a:moveTo>
                <a:lnTo>
                  <a:pt x="1290" y="451"/>
                </a:lnTo>
                <a:lnTo>
                  <a:pt x="1070" y="423"/>
                </a:lnTo>
                <a:lnTo>
                  <a:pt x="1030" y="688"/>
                </a:lnTo>
                <a:lnTo>
                  <a:pt x="1030" y="688"/>
                </a:lnTo>
                <a:moveTo>
                  <a:pt x="1034" y="692"/>
                </a:moveTo>
                <a:lnTo>
                  <a:pt x="1311" y="688"/>
                </a:lnTo>
                <a:lnTo>
                  <a:pt x="1290" y="451"/>
                </a:lnTo>
                <a:moveTo>
                  <a:pt x="1108" y="159"/>
                </a:moveTo>
                <a:lnTo>
                  <a:pt x="797" y="352"/>
                </a:lnTo>
                <a:lnTo>
                  <a:pt x="799" y="352"/>
                </a:lnTo>
                <a:lnTo>
                  <a:pt x="805" y="354"/>
                </a:lnTo>
                <a:lnTo>
                  <a:pt x="1070" y="423"/>
                </a:lnTo>
                <a:lnTo>
                  <a:pt x="1108" y="159"/>
                </a:lnTo>
                <a:moveTo>
                  <a:pt x="1311" y="688"/>
                </a:moveTo>
                <a:lnTo>
                  <a:pt x="1430" y="958"/>
                </a:lnTo>
                <a:lnTo>
                  <a:pt x="1311" y="1035"/>
                </a:lnTo>
                <a:lnTo>
                  <a:pt x="1300" y="1234"/>
                </a:lnTo>
                <a:lnTo>
                  <a:pt x="1258" y="1420"/>
                </a:lnTo>
                <a:lnTo>
                  <a:pt x="1049" y="1421"/>
                </a:lnTo>
                <a:lnTo>
                  <a:pt x="948" y="1688"/>
                </a:lnTo>
                <a:lnTo>
                  <a:pt x="709" y="1686"/>
                </a:lnTo>
                <a:lnTo>
                  <a:pt x="501" y="1686"/>
                </a:lnTo>
                <a:lnTo>
                  <a:pt x="309" y="1692"/>
                </a:lnTo>
                <a:lnTo>
                  <a:pt x="320" y="1465"/>
                </a:lnTo>
                <a:lnTo>
                  <a:pt x="276" y="1180"/>
                </a:lnTo>
                <a:lnTo>
                  <a:pt x="61" y="932"/>
                </a:lnTo>
                <a:lnTo>
                  <a:pt x="0" y="516"/>
                </a:lnTo>
                <a:lnTo>
                  <a:pt x="244" y="124"/>
                </a:lnTo>
                <a:lnTo>
                  <a:pt x="745" y="0"/>
                </a:lnTo>
                <a:lnTo>
                  <a:pt x="1108" y="159"/>
                </a:lnTo>
                <a:lnTo>
                  <a:pt x="1290" y="451"/>
                </a:lnTo>
                <a:moveTo>
                  <a:pt x="1311" y="1035"/>
                </a:moveTo>
                <a:lnTo>
                  <a:pt x="1127" y="950"/>
                </a:lnTo>
                <a:lnTo>
                  <a:pt x="1300" y="1234"/>
                </a:lnTo>
                <a:lnTo>
                  <a:pt x="1008" y="1179"/>
                </a:lnTo>
                <a:lnTo>
                  <a:pt x="1258" y="1420"/>
                </a:lnTo>
                <a:moveTo>
                  <a:pt x="1311" y="688"/>
                </a:moveTo>
                <a:lnTo>
                  <a:pt x="1127" y="950"/>
                </a:lnTo>
                <a:lnTo>
                  <a:pt x="1430" y="958"/>
                </a:lnTo>
                <a:moveTo>
                  <a:pt x="244" y="124"/>
                </a:moveTo>
                <a:lnTo>
                  <a:pt x="541" y="220"/>
                </a:lnTo>
                <a:lnTo>
                  <a:pt x="543" y="218"/>
                </a:lnTo>
                <a:lnTo>
                  <a:pt x="745" y="0"/>
                </a:lnTo>
                <a:lnTo>
                  <a:pt x="797" y="352"/>
                </a:lnTo>
                <a:moveTo>
                  <a:pt x="797" y="352"/>
                </a:moveTo>
                <a:lnTo>
                  <a:pt x="797" y="352"/>
                </a:lnTo>
                <a:lnTo>
                  <a:pt x="541" y="220"/>
                </a:lnTo>
                <a:lnTo>
                  <a:pt x="370" y="444"/>
                </a:lnTo>
                <a:lnTo>
                  <a:pt x="370" y="447"/>
                </a:lnTo>
                <a:lnTo>
                  <a:pt x="372" y="447"/>
                </a:lnTo>
                <a:lnTo>
                  <a:pt x="800" y="355"/>
                </a:lnTo>
                <a:lnTo>
                  <a:pt x="799" y="352"/>
                </a:lnTo>
                <a:lnTo>
                  <a:pt x="803" y="354"/>
                </a:lnTo>
                <a:lnTo>
                  <a:pt x="800" y="355"/>
                </a:lnTo>
                <a:lnTo>
                  <a:pt x="803" y="358"/>
                </a:lnTo>
                <a:lnTo>
                  <a:pt x="805" y="354"/>
                </a:lnTo>
                <a:moveTo>
                  <a:pt x="370" y="447"/>
                </a:moveTo>
                <a:lnTo>
                  <a:pt x="372" y="448"/>
                </a:lnTo>
                <a:lnTo>
                  <a:pt x="372" y="448"/>
                </a:lnTo>
                <a:lnTo>
                  <a:pt x="424" y="673"/>
                </a:lnTo>
                <a:lnTo>
                  <a:pt x="693" y="631"/>
                </a:lnTo>
                <a:lnTo>
                  <a:pt x="372" y="447"/>
                </a:lnTo>
                <a:moveTo>
                  <a:pt x="361" y="450"/>
                </a:moveTo>
                <a:lnTo>
                  <a:pt x="0" y="516"/>
                </a:lnTo>
                <a:lnTo>
                  <a:pt x="212" y="695"/>
                </a:lnTo>
                <a:lnTo>
                  <a:pt x="213" y="694"/>
                </a:lnTo>
                <a:lnTo>
                  <a:pt x="366" y="450"/>
                </a:lnTo>
                <a:lnTo>
                  <a:pt x="366" y="448"/>
                </a:lnTo>
                <a:lnTo>
                  <a:pt x="364" y="450"/>
                </a:lnTo>
                <a:lnTo>
                  <a:pt x="367" y="448"/>
                </a:lnTo>
                <a:lnTo>
                  <a:pt x="370" y="447"/>
                </a:lnTo>
                <a:moveTo>
                  <a:pt x="372" y="448"/>
                </a:moveTo>
                <a:lnTo>
                  <a:pt x="367" y="448"/>
                </a:lnTo>
                <a:moveTo>
                  <a:pt x="366" y="448"/>
                </a:moveTo>
                <a:lnTo>
                  <a:pt x="372" y="448"/>
                </a:lnTo>
                <a:moveTo>
                  <a:pt x="213" y="694"/>
                </a:moveTo>
                <a:lnTo>
                  <a:pt x="424" y="673"/>
                </a:lnTo>
                <a:lnTo>
                  <a:pt x="453" y="901"/>
                </a:lnTo>
                <a:lnTo>
                  <a:pt x="212" y="695"/>
                </a:lnTo>
                <a:lnTo>
                  <a:pt x="61" y="932"/>
                </a:lnTo>
                <a:moveTo>
                  <a:pt x="244" y="124"/>
                </a:moveTo>
                <a:lnTo>
                  <a:pt x="370" y="444"/>
                </a:lnTo>
                <a:moveTo>
                  <a:pt x="744" y="1453"/>
                </a:moveTo>
                <a:lnTo>
                  <a:pt x="774" y="1179"/>
                </a:lnTo>
                <a:lnTo>
                  <a:pt x="564" y="1180"/>
                </a:lnTo>
                <a:lnTo>
                  <a:pt x="744" y="1453"/>
                </a:lnTo>
                <a:moveTo>
                  <a:pt x="564" y="1180"/>
                </a:moveTo>
                <a:lnTo>
                  <a:pt x="506" y="1416"/>
                </a:lnTo>
                <a:lnTo>
                  <a:pt x="744" y="1459"/>
                </a:lnTo>
                <a:lnTo>
                  <a:pt x="744" y="1453"/>
                </a:lnTo>
                <a:moveTo>
                  <a:pt x="1008" y="1179"/>
                </a:moveTo>
                <a:lnTo>
                  <a:pt x="805" y="941"/>
                </a:lnTo>
                <a:lnTo>
                  <a:pt x="774" y="1179"/>
                </a:lnTo>
                <a:lnTo>
                  <a:pt x="1008" y="1179"/>
                </a:lnTo>
                <a:lnTo>
                  <a:pt x="1127" y="950"/>
                </a:lnTo>
                <a:lnTo>
                  <a:pt x="805" y="941"/>
                </a:lnTo>
                <a:lnTo>
                  <a:pt x="454" y="904"/>
                </a:lnTo>
                <a:lnTo>
                  <a:pt x="446" y="915"/>
                </a:lnTo>
                <a:lnTo>
                  <a:pt x="564" y="1180"/>
                </a:lnTo>
                <a:lnTo>
                  <a:pt x="805" y="941"/>
                </a:lnTo>
                <a:lnTo>
                  <a:pt x="693" y="631"/>
                </a:lnTo>
                <a:lnTo>
                  <a:pt x="454" y="904"/>
                </a:lnTo>
                <a:lnTo>
                  <a:pt x="454" y="903"/>
                </a:lnTo>
                <a:lnTo>
                  <a:pt x="442" y="904"/>
                </a:lnTo>
                <a:lnTo>
                  <a:pt x="446" y="915"/>
                </a:lnTo>
                <a:lnTo>
                  <a:pt x="276" y="1180"/>
                </a:lnTo>
                <a:lnTo>
                  <a:pt x="564" y="1180"/>
                </a:lnTo>
                <a:moveTo>
                  <a:pt x="744" y="1459"/>
                </a:moveTo>
                <a:lnTo>
                  <a:pt x="1049" y="1421"/>
                </a:lnTo>
                <a:lnTo>
                  <a:pt x="1008" y="1179"/>
                </a:lnTo>
                <a:lnTo>
                  <a:pt x="744" y="1459"/>
                </a:lnTo>
                <a:lnTo>
                  <a:pt x="948" y="1688"/>
                </a:lnTo>
                <a:moveTo>
                  <a:pt x="454" y="903"/>
                </a:moveTo>
                <a:lnTo>
                  <a:pt x="456" y="903"/>
                </a:lnTo>
                <a:lnTo>
                  <a:pt x="453" y="901"/>
                </a:lnTo>
                <a:lnTo>
                  <a:pt x="454" y="903"/>
                </a:lnTo>
                <a:moveTo>
                  <a:pt x="442" y="904"/>
                </a:moveTo>
                <a:lnTo>
                  <a:pt x="61" y="932"/>
                </a:lnTo>
                <a:moveTo>
                  <a:pt x="276" y="1180"/>
                </a:moveTo>
                <a:lnTo>
                  <a:pt x="506" y="1416"/>
                </a:lnTo>
                <a:moveTo>
                  <a:pt x="709" y="1686"/>
                </a:moveTo>
                <a:lnTo>
                  <a:pt x="744" y="1459"/>
                </a:lnTo>
                <a:lnTo>
                  <a:pt x="501" y="1686"/>
                </a:lnTo>
                <a:lnTo>
                  <a:pt x="506" y="1416"/>
                </a:lnTo>
                <a:lnTo>
                  <a:pt x="309" y="1692"/>
                </a:lnTo>
                <a:moveTo>
                  <a:pt x="805" y="941"/>
                </a:moveTo>
                <a:lnTo>
                  <a:pt x="1032" y="694"/>
                </a:lnTo>
              </a:path>
            </a:pathLst>
          </a:custGeom>
          <a:noFill/>
          <a:ln w="9525" cap="rnd">
            <a:solidFill>
              <a:schemeClr val="bg1">
                <a:lumMod val="65000"/>
              </a:schemeClr>
            </a:solidFill>
            <a:prstDash val="solid"/>
            <a:round/>
            <a:headEnd/>
            <a:tailEnd/>
          </a:ln>
        </p:spPr>
        <p:txBody>
          <a:bodyPr vert="horz" wrap="square" lIns="121920" tIns="60960" rIns="121920" bIns="60960" numCol="1" anchor="t" anchorCtr="0" compatLnSpc="1">
            <a:prstTxWarp prst="textNoShape">
              <a:avLst/>
            </a:prstTxWarp>
          </a:bodyPr>
          <a:lstStyle/>
          <a:p>
            <a:endParaRPr lang="en-US" sz="2400"/>
          </a:p>
        </p:txBody>
      </p:sp>
      <p:grpSp>
        <p:nvGrpSpPr>
          <p:cNvPr id="82" name="Group 81"/>
          <p:cNvGrpSpPr/>
          <p:nvPr/>
        </p:nvGrpSpPr>
        <p:grpSpPr>
          <a:xfrm>
            <a:off x="872965" y="2368917"/>
            <a:ext cx="2557171" cy="3010723"/>
            <a:chOff x="3371851" y="1649413"/>
            <a:chExt cx="2398713" cy="2824162"/>
          </a:xfrm>
        </p:grpSpPr>
        <p:sp>
          <p:nvSpPr>
            <p:cNvPr id="3078" name="Freeform 6"/>
            <p:cNvSpPr>
              <a:spLocks/>
            </p:cNvSpPr>
            <p:nvPr/>
          </p:nvSpPr>
          <p:spPr bwMode="auto">
            <a:xfrm>
              <a:off x="3775076" y="1862138"/>
              <a:ext cx="130175" cy="130175"/>
            </a:xfrm>
            <a:custGeom>
              <a:avLst/>
              <a:gdLst/>
              <a:ahLst/>
              <a:cxnLst>
                <a:cxn ang="0">
                  <a:pos x="46" y="46"/>
                </a:cxn>
                <a:cxn ang="0">
                  <a:pos x="27" y="54"/>
                </a:cxn>
                <a:cxn ang="0">
                  <a:pos x="8" y="46"/>
                </a:cxn>
                <a:cxn ang="0">
                  <a:pos x="0" y="27"/>
                </a:cxn>
                <a:cxn ang="0">
                  <a:pos x="8" y="8"/>
                </a:cxn>
                <a:cxn ang="0">
                  <a:pos x="27" y="0"/>
                </a:cxn>
                <a:cxn ang="0">
                  <a:pos x="46" y="8"/>
                </a:cxn>
                <a:cxn ang="0">
                  <a:pos x="54" y="27"/>
                </a:cxn>
                <a:cxn ang="0">
                  <a:pos x="46" y="46"/>
                </a:cxn>
              </a:cxnLst>
              <a:rect l="0" t="0" r="r" b="b"/>
              <a:pathLst>
                <a:path w="54" h="54">
                  <a:moveTo>
                    <a:pt x="46" y="46"/>
                  </a:moveTo>
                  <a:cubicBezTo>
                    <a:pt x="41" y="51"/>
                    <a:pt x="34" y="54"/>
                    <a:pt x="27" y="54"/>
                  </a:cubicBezTo>
                  <a:cubicBezTo>
                    <a:pt x="20" y="54"/>
                    <a:pt x="13" y="51"/>
                    <a:pt x="8" y="46"/>
                  </a:cubicBezTo>
                  <a:cubicBezTo>
                    <a:pt x="3" y="41"/>
                    <a:pt x="0" y="34"/>
                    <a:pt x="0" y="27"/>
                  </a:cubicBezTo>
                  <a:cubicBezTo>
                    <a:pt x="0" y="20"/>
                    <a:pt x="3" y="13"/>
                    <a:pt x="8" y="8"/>
                  </a:cubicBezTo>
                  <a:cubicBezTo>
                    <a:pt x="13" y="3"/>
                    <a:pt x="20" y="0"/>
                    <a:pt x="27" y="0"/>
                  </a:cubicBezTo>
                  <a:cubicBezTo>
                    <a:pt x="34" y="0"/>
                    <a:pt x="41" y="3"/>
                    <a:pt x="46" y="8"/>
                  </a:cubicBezTo>
                  <a:cubicBezTo>
                    <a:pt x="51" y="13"/>
                    <a:pt x="54" y="20"/>
                    <a:pt x="54" y="27"/>
                  </a:cubicBezTo>
                  <a:cubicBezTo>
                    <a:pt x="54" y="34"/>
                    <a:pt x="51" y="41"/>
                    <a:pt x="46" y="46"/>
                  </a:cubicBezTo>
                  <a:close/>
                </a:path>
              </a:pathLst>
            </a:custGeom>
            <a:solidFill>
              <a:schemeClr val="accent2"/>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79" name="Freeform 7"/>
            <p:cNvSpPr>
              <a:spLocks/>
            </p:cNvSpPr>
            <p:nvPr/>
          </p:nvSpPr>
          <p:spPr bwMode="auto">
            <a:xfrm>
              <a:off x="4518026" y="1649413"/>
              <a:ext cx="188913" cy="188912"/>
            </a:xfrm>
            <a:custGeom>
              <a:avLst/>
              <a:gdLst/>
              <a:ahLst/>
              <a:cxnLst>
                <a:cxn ang="0">
                  <a:pos x="11" y="11"/>
                </a:cxn>
                <a:cxn ang="0">
                  <a:pos x="39" y="0"/>
                </a:cxn>
                <a:cxn ang="0">
                  <a:pos x="66" y="11"/>
                </a:cxn>
                <a:cxn ang="0">
                  <a:pos x="78" y="39"/>
                </a:cxn>
                <a:cxn ang="0">
                  <a:pos x="66" y="66"/>
                </a:cxn>
                <a:cxn ang="0">
                  <a:pos x="39" y="78"/>
                </a:cxn>
                <a:cxn ang="0">
                  <a:pos x="11" y="66"/>
                </a:cxn>
                <a:cxn ang="0">
                  <a:pos x="0" y="39"/>
                </a:cxn>
                <a:cxn ang="0">
                  <a:pos x="11" y="11"/>
                </a:cxn>
              </a:cxnLst>
              <a:rect l="0" t="0" r="r" b="b"/>
              <a:pathLst>
                <a:path w="78" h="78">
                  <a:moveTo>
                    <a:pt x="11" y="11"/>
                  </a:moveTo>
                  <a:cubicBezTo>
                    <a:pt x="19" y="4"/>
                    <a:pt x="28" y="0"/>
                    <a:pt x="39" y="0"/>
                  </a:cubicBezTo>
                  <a:cubicBezTo>
                    <a:pt x="50" y="0"/>
                    <a:pt x="59" y="4"/>
                    <a:pt x="66" y="11"/>
                  </a:cubicBezTo>
                  <a:cubicBezTo>
                    <a:pt x="74" y="19"/>
                    <a:pt x="78" y="28"/>
                    <a:pt x="78" y="39"/>
                  </a:cubicBezTo>
                  <a:cubicBezTo>
                    <a:pt x="78" y="50"/>
                    <a:pt x="74" y="59"/>
                    <a:pt x="66" y="66"/>
                  </a:cubicBezTo>
                  <a:cubicBezTo>
                    <a:pt x="59" y="74"/>
                    <a:pt x="50" y="78"/>
                    <a:pt x="39" y="78"/>
                  </a:cubicBezTo>
                  <a:cubicBezTo>
                    <a:pt x="28" y="78"/>
                    <a:pt x="19" y="74"/>
                    <a:pt x="11" y="66"/>
                  </a:cubicBezTo>
                  <a:cubicBezTo>
                    <a:pt x="4" y="59"/>
                    <a:pt x="0" y="50"/>
                    <a:pt x="0" y="39"/>
                  </a:cubicBezTo>
                  <a:cubicBezTo>
                    <a:pt x="0" y="28"/>
                    <a:pt x="4" y="19"/>
                    <a:pt x="11" y="11"/>
                  </a:cubicBezTo>
                  <a:close/>
                </a:path>
              </a:pathLst>
            </a:custGeom>
            <a:solidFill>
              <a:schemeClr val="accent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80" name="Freeform 8"/>
            <p:cNvSpPr>
              <a:spLocks/>
            </p:cNvSpPr>
            <p:nvPr/>
          </p:nvSpPr>
          <p:spPr bwMode="auto">
            <a:xfrm>
              <a:off x="4252913" y="2024063"/>
              <a:ext cx="107950" cy="106362"/>
            </a:xfrm>
            <a:custGeom>
              <a:avLst/>
              <a:gdLst/>
              <a:ahLst/>
              <a:cxnLst>
                <a:cxn ang="0">
                  <a:pos x="6" y="6"/>
                </a:cxn>
                <a:cxn ang="0">
                  <a:pos x="22" y="0"/>
                </a:cxn>
                <a:cxn ang="0">
                  <a:pos x="38" y="6"/>
                </a:cxn>
                <a:cxn ang="0">
                  <a:pos x="44" y="22"/>
                </a:cxn>
                <a:cxn ang="0">
                  <a:pos x="38" y="37"/>
                </a:cxn>
                <a:cxn ang="0">
                  <a:pos x="22" y="44"/>
                </a:cxn>
                <a:cxn ang="0">
                  <a:pos x="6" y="37"/>
                </a:cxn>
                <a:cxn ang="0">
                  <a:pos x="0" y="22"/>
                </a:cxn>
                <a:cxn ang="0">
                  <a:pos x="6" y="6"/>
                </a:cxn>
              </a:cxnLst>
              <a:rect l="0" t="0" r="r" b="b"/>
              <a:pathLst>
                <a:path w="44" h="44">
                  <a:moveTo>
                    <a:pt x="6" y="6"/>
                  </a:moveTo>
                  <a:cubicBezTo>
                    <a:pt x="11" y="2"/>
                    <a:pt x="16" y="0"/>
                    <a:pt x="22" y="0"/>
                  </a:cubicBezTo>
                  <a:cubicBezTo>
                    <a:pt x="28" y="0"/>
                    <a:pt x="33" y="2"/>
                    <a:pt x="38" y="6"/>
                  </a:cubicBezTo>
                  <a:cubicBezTo>
                    <a:pt x="42" y="11"/>
                    <a:pt x="44" y="16"/>
                    <a:pt x="44" y="22"/>
                  </a:cubicBezTo>
                  <a:cubicBezTo>
                    <a:pt x="44" y="28"/>
                    <a:pt x="42" y="33"/>
                    <a:pt x="38" y="37"/>
                  </a:cubicBezTo>
                  <a:cubicBezTo>
                    <a:pt x="33" y="42"/>
                    <a:pt x="28" y="44"/>
                    <a:pt x="22" y="44"/>
                  </a:cubicBezTo>
                  <a:cubicBezTo>
                    <a:pt x="16" y="44"/>
                    <a:pt x="11" y="42"/>
                    <a:pt x="6" y="37"/>
                  </a:cubicBezTo>
                  <a:cubicBezTo>
                    <a:pt x="2" y="33"/>
                    <a:pt x="0" y="28"/>
                    <a:pt x="0" y="22"/>
                  </a:cubicBezTo>
                  <a:cubicBezTo>
                    <a:pt x="0" y="16"/>
                    <a:pt x="2" y="11"/>
                    <a:pt x="6" y="6"/>
                  </a:cubicBezTo>
                  <a:close/>
                </a:path>
              </a:pathLst>
            </a:custGeom>
            <a:solidFill>
              <a:schemeClr val="accent5"/>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81" name="Freeform 9"/>
            <p:cNvSpPr>
              <a:spLocks/>
            </p:cNvSpPr>
            <p:nvPr/>
          </p:nvSpPr>
          <p:spPr bwMode="auto">
            <a:xfrm>
              <a:off x="5154613" y="1927225"/>
              <a:ext cx="106363" cy="106362"/>
            </a:xfrm>
            <a:custGeom>
              <a:avLst/>
              <a:gdLst/>
              <a:ahLst/>
              <a:cxnLst>
                <a:cxn ang="0">
                  <a:pos x="44" y="22"/>
                </a:cxn>
                <a:cxn ang="0">
                  <a:pos x="38" y="37"/>
                </a:cxn>
                <a:cxn ang="0">
                  <a:pos x="22" y="44"/>
                </a:cxn>
                <a:cxn ang="0">
                  <a:pos x="6" y="37"/>
                </a:cxn>
                <a:cxn ang="0">
                  <a:pos x="0" y="22"/>
                </a:cxn>
                <a:cxn ang="0">
                  <a:pos x="6" y="6"/>
                </a:cxn>
                <a:cxn ang="0">
                  <a:pos x="22" y="0"/>
                </a:cxn>
                <a:cxn ang="0">
                  <a:pos x="38" y="6"/>
                </a:cxn>
                <a:cxn ang="0">
                  <a:pos x="44" y="22"/>
                </a:cxn>
              </a:cxnLst>
              <a:rect l="0" t="0" r="r" b="b"/>
              <a:pathLst>
                <a:path w="44" h="44">
                  <a:moveTo>
                    <a:pt x="44" y="22"/>
                  </a:moveTo>
                  <a:cubicBezTo>
                    <a:pt x="44" y="28"/>
                    <a:pt x="42" y="33"/>
                    <a:pt x="38" y="37"/>
                  </a:cubicBezTo>
                  <a:cubicBezTo>
                    <a:pt x="33" y="42"/>
                    <a:pt x="28" y="44"/>
                    <a:pt x="22" y="44"/>
                  </a:cubicBezTo>
                  <a:cubicBezTo>
                    <a:pt x="16" y="44"/>
                    <a:pt x="11" y="42"/>
                    <a:pt x="6" y="37"/>
                  </a:cubicBezTo>
                  <a:cubicBezTo>
                    <a:pt x="2" y="33"/>
                    <a:pt x="0" y="28"/>
                    <a:pt x="0" y="22"/>
                  </a:cubicBezTo>
                  <a:cubicBezTo>
                    <a:pt x="0" y="16"/>
                    <a:pt x="2" y="11"/>
                    <a:pt x="6" y="6"/>
                  </a:cubicBezTo>
                  <a:cubicBezTo>
                    <a:pt x="11" y="2"/>
                    <a:pt x="16" y="0"/>
                    <a:pt x="22" y="0"/>
                  </a:cubicBezTo>
                  <a:cubicBezTo>
                    <a:pt x="28" y="0"/>
                    <a:pt x="33" y="2"/>
                    <a:pt x="38" y="6"/>
                  </a:cubicBezTo>
                  <a:cubicBezTo>
                    <a:pt x="42" y="11"/>
                    <a:pt x="44" y="16"/>
                    <a:pt x="44" y="22"/>
                  </a:cubicBezTo>
                  <a:close/>
                </a:path>
              </a:pathLst>
            </a:custGeom>
            <a:solidFill>
              <a:schemeClr val="accent4"/>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82" name="Freeform 10"/>
            <p:cNvSpPr>
              <a:spLocks/>
            </p:cNvSpPr>
            <p:nvPr/>
          </p:nvSpPr>
          <p:spPr bwMode="auto">
            <a:xfrm>
              <a:off x="5095876" y="2333625"/>
              <a:ext cx="106363" cy="106362"/>
            </a:xfrm>
            <a:custGeom>
              <a:avLst/>
              <a:gdLst/>
              <a:ahLst/>
              <a:cxnLst>
                <a:cxn ang="0">
                  <a:pos x="6" y="37"/>
                </a:cxn>
                <a:cxn ang="0">
                  <a:pos x="0" y="22"/>
                </a:cxn>
                <a:cxn ang="0">
                  <a:pos x="6" y="6"/>
                </a:cxn>
                <a:cxn ang="0">
                  <a:pos x="22" y="0"/>
                </a:cxn>
                <a:cxn ang="0">
                  <a:pos x="38" y="6"/>
                </a:cxn>
                <a:cxn ang="0">
                  <a:pos x="44" y="22"/>
                </a:cxn>
                <a:cxn ang="0">
                  <a:pos x="38" y="37"/>
                </a:cxn>
                <a:cxn ang="0">
                  <a:pos x="22" y="44"/>
                </a:cxn>
                <a:cxn ang="0">
                  <a:pos x="6" y="37"/>
                </a:cxn>
              </a:cxnLst>
              <a:rect l="0" t="0" r="r" b="b"/>
              <a:pathLst>
                <a:path w="44" h="44">
                  <a:moveTo>
                    <a:pt x="6" y="37"/>
                  </a:moveTo>
                  <a:cubicBezTo>
                    <a:pt x="2" y="33"/>
                    <a:pt x="0" y="28"/>
                    <a:pt x="0" y="22"/>
                  </a:cubicBezTo>
                  <a:cubicBezTo>
                    <a:pt x="0" y="16"/>
                    <a:pt x="2" y="11"/>
                    <a:pt x="6" y="6"/>
                  </a:cubicBezTo>
                  <a:cubicBezTo>
                    <a:pt x="11" y="2"/>
                    <a:pt x="16" y="0"/>
                    <a:pt x="22" y="0"/>
                  </a:cubicBezTo>
                  <a:cubicBezTo>
                    <a:pt x="28" y="0"/>
                    <a:pt x="33" y="2"/>
                    <a:pt x="38" y="6"/>
                  </a:cubicBezTo>
                  <a:cubicBezTo>
                    <a:pt x="42" y="11"/>
                    <a:pt x="44" y="16"/>
                    <a:pt x="44" y="22"/>
                  </a:cubicBezTo>
                  <a:cubicBezTo>
                    <a:pt x="44" y="28"/>
                    <a:pt x="42" y="33"/>
                    <a:pt x="38" y="37"/>
                  </a:cubicBezTo>
                  <a:cubicBezTo>
                    <a:pt x="33" y="42"/>
                    <a:pt x="28" y="44"/>
                    <a:pt x="22" y="44"/>
                  </a:cubicBezTo>
                  <a:cubicBezTo>
                    <a:pt x="16" y="44"/>
                    <a:pt x="11" y="42"/>
                    <a:pt x="6" y="37"/>
                  </a:cubicBezTo>
                  <a:close/>
                </a:path>
              </a:pathLst>
            </a:custGeom>
            <a:solidFill>
              <a:schemeClr val="accent3"/>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83" name="Freeform 11"/>
            <p:cNvSpPr>
              <a:spLocks/>
            </p:cNvSpPr>
            <p:nvPr/>
          </p:nvSpPr>
          <p:spPr bwMode="auto">
            <a:xfrm>
              <a:off x="5483226" y="2774950"/>
              <a:ext cx="106363" cy="106362"/>
            </a:xfrm>
            <a:custGeom>
              <a:avLst/>
              <a:gdLst/>
              <a:ahLst/>
              <a:cxnLst>
                <a:cxn ang="0">
                  <a:pos x="0" y="22"/>
                </a:cxn>
                <a:cxn ang="0">
                  <a:pos x="6" y="6"/>
                </a:cxn>
                <a:cxn ang="0">
                  <a:pos x="22" y="0"/>
                </a:cxn>
                <a:cxn ang="0">
                  <a:pos x="38" y="6"/>
                </a:cxn>
                <a:cxn ang="0">
                  <a:pos x="44" y="22"/>
                </a:cxn>
                <a:cxn ang="0">
                  <a:pos x="38" y="37"/>
                </a:cxn>
                <a:cxn ang="0">
                  <a:pos x="22" y="44"/>
                </a:cxn>
                <a:cxn ang="0">
                  <a:pos x="6" y="37"/>
                </a:cxn>
                <a:cxn ang="0">
                  <a:pos x="0" y="22"/>
                </a:cxn>
              </a:cxnLst>
              <a:rect l="0" t="0" r="r" b="b"/>
              <a:pathLst>
                <a:path w="44" h="44">
                  <a:moveTo>
                    <a:pt x="0" y="22"/>
                  </a:moveTo>
                  <a:cubicBezTo>
                    <a:pt x="0" y="16"/>
                    <a:pt x="2" y="11"/>
                    <a:pt x="6" y="6"/>
                  </a:cubicBezTo>
                  <a:cubicBezTo>
                    <a:pt x="11" y="2"/>
                    <a:pt x="16" y="0"/>
                    <a:pt x="22" y="0"/>
                  </a:cubicBezTo>
                  <a:cubicBezTo>
                    <a:pt x="28" y="0"/>
                    <a:pt x="33" y="2"/>
                    <a:pt x="38" y="6"/>
                  </a:cubicBezTo>
                  <a:cubicBezTo>
                    <a:pt x="42" y="11"/>
                    <a:pt x="44" y="16"/>
                    <a:pt x="44" y="22"/>
                  </a:cubicBezTo>
                  <a:cubicBezTo>
                    <a:pt x="44" y="28"/>
                    <a:pt x="42" y="33"/>
                    <a:pt x="38" y="37"/>
                  </a:cubicBezTo>
                  <a:cubicBezTo>
                    <a:pt x="33" y="42"/>
                    <a:pt x="28" y="44"/>
                    <a:pt x="22" y="44"/>
                  </a:cubicBezTo>
                  <a:cubicBezTo>
                    <a:pt x="16" y="44"/>
                    <a:pt x="11" y="42"/>
                    <a:pt x="6" y="37"/>
                  </a:cubicBezTo>
                  <a:cubicBezTo>
                    <a:pt x="2" y="33"/>
                    <a:pt x="0" y="28"/>
                    <a:pt x="0" y="22"/>
                  </a:cubicBezTo>
                  <a:close/>
                </a:path>
              </a:pathLst>
            </a:custGeom>
            <a:solidFill>
              <a:schemeClr val="accent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84" name="Freeform 12"/>
            <p:cNvSpPr>
              <a:spLocks/>
            </p:cNvSpPr>
            <p:nvPr/>
          </p:nvSpPr>
          <p:spPr bwMode="auto">
            <a:xfrm>
              <a:off x="5035551" y="2774950"/>
              <a:ext cx="106363" cy="106362"/>
            </a:xfrm>
            <a:custGeom>
              <a:avLst/>
              <a:gdLst/>
              <a:ahLst/>
              <a:cxnLst>
                <a:cxn ang="0">
                  <a:pos x="6" y="6"/>
                </a:cxn>
                <a:cxn ang="0">
                  <a:pos x="22" y="0"/>
                </a:cxn>
                <a:cxn ang="0">
                  <a:pos x="38" y="6"/>
                </a:cxn>
                <a:cxn ang="0">
                  <a:pos x="44" y="22"/>
                </a:cxn>
                <a:cxn ang="0">
                  <a:pos x="38" y="37"/>
                </a:cxn>
                <a:cxn ang="0">
                  <a:pos x="22" y="44"/>
                </a:cxn>
                <a:cxn ang="0">
                  <a:pos x="6" y="37"/>
                </a:cxn>
                <a:cxn ang="0">
                  <a:pos x="0" y="22"/>
                </a:cxn>
                <a:cxn ang="0">
                  <a:pos x="6" y="6"/>
                </a:cxn>
              </a:cxnLst>
              <a:rect l="0" t="0" r="r" b="b"/>
              <a:pathLst>
                <a:path w="44" h="44">
                  <a:moveTo>
                    <a:pt x="6" y="6"/>
                  </a:moveTo>
                  <a:cubicBezTo>
                    <a:pt x="11" y="2"/>
                    <a:pt x="16" y="0"/>
                    <a:pt x="22" y="0"/>
                  </a:cubicBezTo>
                  <a:cubicBezTo>
                    <a:pt x="28" y="0"/>
                    <a:pt x="33" y="2"/>
                    <a:pt x="38" y="6"/>
                  </a:cubicBezTo>
                  <a:cubicBezTo>
                    <a:pt x="42" y="11"/>
                    <a:pt x="44" y="16"/>
                    <a:pt x="44" y="22"/>
                  </a:cubicBezTo>
                  <a:cubicBezTo>
                    <a:pt x="44" y="28"/>
                    <a:pt x="42" y="33"/>
                    <a:pt x="38" y="37"/>
                  </a:cubicBezTo>
                  <a:cubicBezTo>
                    <a:pt x="33" y="42"/>
                    <a:pt x="28" y="44"/>
                    <a:pt x="22" y="44"/>
                  </a:cubicBezTo>
                  <a:cubicBezTo>
                    <a:pt x="16" y="44"/>
                    <a:pt x="11" y="42"/>
                    <a:pt x="6" y="37"/>
                  </a:cubicBezTo>
                  <a:cubicBezTo>
                    <a:pt x="2" y="33"/>
                    <a:pt x="0" y="28"/>
                    <a:pt x="0" y="22"/>
                  </a:cubicBezTo>
                  <a:cubicBezTo>
                    <a:pt x="0" y="16"/>
                    <a:pt x="2" y="11"/>
                    <a:pt x="6" y="6"/>
                  </a:cubicBezTo>
                  <a:close/>
                </a:path>
              </a:pathLst>
            </a:custGeom>
            <a:solidFill>
              <a:schemeClr val="accent2"/>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85" name="Freeform 13"/>
            <p:cNvSpPr>
              <a:spLocks/>
            </p:cNvSpPr>
            <p:nvPr/>
          </p:nvSpPr>
          <p:spPr bwMode="auto">
            <a:xfrm>
              <a:off x="3730626" y="2779713"/>
              <a:ext cx="106363" cy="106362"/>
            </a:xfrm>
            <a:custGeom>
              <a:avLst/>
              <a:gdLst/>
              <a:ahLst/>
              <a:cxnLst>
                <a:cxn ang="0">
                  <a:pos x="38" y="6"/>
                </a:cxn>
                <a:cxn ang="0">
                  <a:pos x="44" y="22"/>
                </a:cxn>
                <a:cxn ang="0">
                  <a:pos x="38" y="37"/>
                </a:cxn>
                <a:cxn ang="0">
                  <a:pos x="22" y="44"/>
                </a:cxn>
                <a:cxn ang="0">
                  <a:pos x="6" y="37"/>
                </a:cxn>
                <a:cxn ang="0">
                  <a:pos x="0" y="22"/>
                </a:cxn>
                <a:cxn ang="0">
                  <a:pos x="6" y="6"/>
                </a:cxn>
                <a:cxn ang="0">
                  <a:pos x="22" y="0"/>
                </a:cxn>
                <a:cxn ang="0">
                  <a:pos x="38" y="6"/>
                </a:cxn>
              </a:cxnLst>
              <a:rect l="0" t="0" r="r" b="b"/>
              <a:pathLst>
                <a:path w="44" h="44">
                  <a:moveTo>
                    <a:pt x="38" y="6"/>
                  </a:moveTo>
                  <a:cubicBezTo>
                    <a:pt x="42" y="11"/>
                    <a:pt x="44" y="16"/>
                    <a:pt x="44" y="22"/>
                  </a:cubicBezTo>
                  <a:cubicBezTo>
                    <a:pt x="44" y="28"/>
                    <a:pt x="42" y="33"/>
                    <a:pt x="38" y="37"/>
                  </a:cubicBezTo>
                  <a:cubicBezTo>
                    <a:pt x="33" y="42"/>
                    <a:pt x="28" y="44"/>
                    <a:pt x="22" y="44"/>
                  </a:cubicBezTo>
                  <a:cubicBezTo>
                    <a:pt x="16" y="44"/>
                    <a:pt x="11" y="42"/>
                    <a:pt x="6" y="37"/>
                  </a:cubicBezTo>
                  <a:cubicBezTo>
                    <a:pt x="2" y="33"/>
                    <a:pt x="0" y="28"/>
                    <a:pt x="0" y="22"/>
                  </a:cubicBezTo>
                  <a:cubicBezTo>
                    <a:pt x="0" y="16"/>
                    <a:pt x="2" y="11"/>
                    <a:pt x="6" y="6"/>
                  </a:cubicBezTo>
                  <a:cubicBezTo>
                    <a:pt x="11" y="2"/>
                    <a:pt x="16" y="0"/>
                    <a:pt x="22" y="0"/>
                  </a:cubicBezTo>
                  <a:cubicBezTo>
                    <a:pt x="28" y="0"/>
                    <a:pt x="33" y="2"/>
                    <a:pt x="38" y="6"/>
                  </a:cubicBezTo>
                  <a:close/>
                </a:path>
              </a:pathLst>
            </a:custGeom>
            <a:solidFill>
              <a:schemeClr val="accent3"/>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86" name="Freeform 14"/>
            <p:cNvSpPr>
              <a:spLocks/>
            </p:cNvSpPr>
            <p:nvPr/>
          </p:nvSpPr>
          <p:spPr bwMode="auto">
            <a:xfrm>
              <a:off x="4067176" y="2743200"/>
              <a:ext cx="106363" cy="106362"/>
            </a:xfrm>
            <a:custGeom>
              <a:avLst/>
              <a:gdLst/>
              <a:ahLst/>
              <a:cxnLst>
                <a:cxn ang="0">
                  <a:pos x="6" y="37"/>
                </a:cxn>
                <a:cxn ang="0">
                  <a:pos x="0" y="22"/>
                </a:cxn>
                <a:cxn ang="0">
                  <a:pos x="6" y="6"/>
                </a:cxn>
                <a:cxn ang="0">
                  <a:pos x="22" y="0"/>
                </a:cxn>
                <a:cxn ang="0">
                  <a:pos x="38" y="6"/>
                </a:cxn>
                <a:cxn ang="0">
                  <a:pos x="44" y="22"/>
                </a:cxn>
                <a:cxn ang="0">
                  <a:pos x="38" y="37"/>
                </a:cxn>
                <a:cxn ang="0">
                  <a:pos x="22" y="44"/>
                </a:cxn>
                <a:cxn ang="0">
                  <a:pos x="6" y="37"/>
                </a:cxn>
              </a:cxnLst>
              <a:rect l="0" t="0" r="r" b="b"/>
              <a:pathLst>
                <a:path w="44" h="44">
                  <a:moveTo>
                    <a:pt x="6" y="37"/>
                  </a:moveTo>
                  <a:cubicBezTo>
                    <a:pt x="2" y="33"/>
                    <a:pt x="0" y="28"/>
                    <a:pt x="0" y="22"/>
                  </a:cubicBezTo>
                  <a:cubicBezTo>
                    <a:pt x="0" y="16"/>
                    <a:pt x="2" y="11"/>
                    <a:pt x="6" y="6"/>
                  </a:cubicBezTo>
                  <a:cubicBezTo>
                    <a:pt x="11" y="2"/>
                    <a:pt x="16" y="0"/>
                    <a:pt x="22" y="0"/>
                  </a:cubicBezTo>
                  <a:cubicBezTo>
                    <a:pt x="28" y="0"/>
                    <a:pt x="33" y="2"/>
                    <a:pt x="38" y="6"/>
                  </a:cubicBezTo>
                  <a:cubicBezTo>
                    <a:pt x="42" y="11"/>
                    <a:pt x="44" y="16"/>
                    <a:pt x="44" y="22"/>
                  </a:cubicBezTo>
                  <a:cubicBezTo>
                    <a:pt x="44" y="28"/>
                    <a:pt x="42" y="33"/>
                    <a:pt x="38" y="37"/>
                  </a:cubicBezTo>
                  <a:cubicBezTo>
                    <a:pt x="33" y="42"/>
                    <a:pt x="28" y="44"/>
                    <a:pt x="22" y="44"/>
                  </a:cubicBezTo>
                  <a:cubicBezTo>
                    <a:pt x="16" y="44"/>
                    <a:pt x="11" y="42"/>
                    <a:pt x="6" y="37"/>
                  </a:cubicBezTo>
                  <a:close/>
                </a:path>
              </a:pathLst>
            </a:custGeom>
            <a:solidFill>
              <a:schemeClr val="accent2"/>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87" name="Freeform 15"/>
            <p:cNvSpPr>
              <a:spLocks/>
            </p:cNvSpPr>
            <p:nvPr/>
          </p:nvSpPr>
          <p:spPr bwMode="auto">
            <a:xfrm>
              <a:off x="4638676" y="3135313"/>
              <a:ext cx="174625" cy="174625"/>
            </a:xfrm>
            <a:custGeom>
              <a:avLst/>
              <a:gdLst/>
              <a:ahLst/>
              <a:cxnLst>
                <a:cxn ang="0">
                  <a:pos x="0" y="36"/>
                </a:cxn>
                <a:cxn ang="0">
                  <a:pos x="11" y="10"/>
                </a:cxn>
                <a:cxn ang="0">
                  <a:pos x="36" y="0"/>
                </a:cxn>
                <a:cxn ang="0">
                  <a:pos x="62" y="10"/>
                </a:cxn>
                <a:cxn ang="0">
                  <a:pos x="72" y="36"/>
                </a:cxn>
                <a:cxn ang="0">
                  <a:pos x="62" y="61"/>
                </a:cxn>
                <a:cxn ang="0">
                  <a:pos x="36" y="72"/>
                </a:cxn>
                <a:cxn ang="0">
                  <a:pos x="11" y="61"/>
                </a:cxn>
                <a:cxn ang="0">
                  <a:pos x="0" y="36"/>
                </a:cxn>
              </a:cxnLst>
              <a:rect l="0" t="0" r="r" b="b"/>
              <a:pathLst>
                <a:path w="72" h="72">
                  <a:moveTo>
                    <a:pt x="0" y="36"/>
                  </a:moveTo>
                  <a:cubicBezTo>
                    <a:pt x="0" y="26"/>
                    <a:pt x="4" y="17"/>
                    <a:pt x="11" y="10"/>
                  </a:cubicBezTo>
                  <a:cubicBezTo>
                    <a:pt x="18" y="3"/>
                    <a:pt x="26" y="0"/>
                    <a:pt x="36" y="0"/>
                  </a:cubicBezTo>
                  <a:cubicBezTo>
                    <a:pt x="46" y="0"/>
                    <a:pt x="55" y="3"/>
                    <a:pt x="62" y="10"/>
                  </a:cubicBezTo>
                  <a:cubicBezTo>
                    <a:pt x="69" y="17"/>
                    <a:pt x="72" y="26"/>
                    <a:pt x="72" y="36"/>
                  </a:cubicBezTo>
                  <a:cubicBezTo>
                    <a:pt x="72" y="46"/>
                    <a:pt x="69" y="54"/>
                    <a:pt x="62" y="61"/>
                  </a:cubicBezTo>
                  <a:cubicBezTo>
                    <a:pt x="55" y="68"/>
                    <a:pt x="46" y="72"/>
                    <a:pt x="36" y="72"/>
                  </a:cubicBezTo>
                  <a:cubicBezTo>
                    <a:pt x="26" y="72"/>
                    <a:pt x="18" y="68"/>
                    <a:pt x="11" y="61"/>
                  </a:cubicBezTo>
                  <a:cubicBezTo>
                    <a:pt x="4" y="54"/>
                    <a:pt x="0" y="46"/>
                    <a:pt x="0" y="36"/>
                  </a:cubicBezTo>
                  <a:close/>
                </a:path>
              </a:pathLst>
            </a:custGeom>
            <a:solidFill>
              <a:schemeClr val="accent6"/>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88" name="Freeform 16"/>
            <p:cNvSpPr>
              <a:spLocks/>
            </p:cNvSpPr>
            <p:nvPr/>
          </p:nvSpPr>
          <p:spPr bwMode="auto">
            <a:xfrm>
              <a:off x="5183188" y="3182938"/>
              <a:ext cx="106363" cy="107950"/>
            </a:xfrm>
            <a:custGeom>
              <a:avLst/>
              <a:gdLst/>
              <a:ahLst/>
              <a:cxnLst>
                <a:cxn ang="0">
                  <a:pos x="38" y="6"/>
                </a:cxn>
                <a:cxn ang="0">
                  <a:pos x="44" y="22"/>
                </a:cxn>
                <a:cxn ang="0">
                  <a:pos x="38" y="37"/>
                </a:cxn>
                <a:cxn ang="0">
                  <a:pos x="22" y="44"/>
                </a:cxn>
                <a:cxn ang="0">
                  <a:pos x="6" y="37"/>
                </a:cxn>
                <a:cxn ang="0">
                  <a:pos x="0" y="22"/>
                </a:cxn>
                <a:cxn ang="0">
                  <a:pos x="6" y="6"/>
                </a:cxn>
                <a:cxn ang="0">
                  <a:pos x="22" y="0"/>
                </a:cxn>
                <a:cxn ang="0">
                  <a:pos x="38" y="6"/>
                </a:cxn>
              </a:cxnLst>
              <a:rect l="0" t="0" r="r" b="b"/>
              <a:pathLst>
                <a:path w="44" h="44">
                  <a:moveTo>
                    <a:pt x="38" y="6"/>
                  </a:moveTo>
                  <a:cubicBezTo>
                    <a:pt x="42" y="11"/>
                    <a:pt x="44" y="16"/>
                    <a:pt x="44" y="22"/>
                  </a:cubicBezTo>
                  <a:cubicBezTo>
                    <a:pt x="44" y="28"/>
                    <a:pt x="42" y="33"/>
                    <a:pt x="38" y="37"/>
                  </a:cubicBezTo>
                  <a:cubicBezTo>
                    <a:pt x="33" y="42"/>
                    <a:pt x="28" y="44"/>
                    <a:pt x="22" y="44"/>
                  </a:cubicBezTo>
                  <a:cubicBezTo>
                    <a:pt x="16" y="44"/>
                    <a:pt x="11" y="42"/>
                    <a:pt x="6" y="37"/>
                  </a:cubicBezTo>
                  <a:cubicBezTo>
                    <a:pt x="2" y="33"/>
                    <a:pt x="0" y="28"/>
                    <a:pt x="0" y="22"/>
                  </a:cubicBezTo>
                  <a:cubicBezTo>
                    <a:pt x="0" y="16"/>
                    <a:pt x="2" y="11"/>
                    <a:pt x="6" y="6"/>
                  </a:cubicBezTo>
                  <a:cubicBezTo>
                    <a:pt x="11" y="2"/>
                    <a:pt x="16" y="0"/>
                    <a:pt x="22" y="0"/>
                  </a:cubicBezTo>
                  <a:cubicBezTo>
                    <a:pt x="28" y="0"/>
                    <a:pt x="33" y="2"/>
                    <a:pt x="38" y="6"/>
                  </a:cubicBezTo>
                  <a:close/>
                </a:path>
              </a:pathLst>
            </a:custGeom>
            <a:solidFill>
              <a:schemeClr val="accent5"/>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89" name="Freeform 17"/>
            <p:cNvSpPr>
              <a:spLocks/>
            </p:cNvSpPr>
            <p:nvPr/>
          </p:nvSpPr>
          <p:spPr bwMode="auto">
            <a:xfrm>
              <a:off x="5491163" y="3333750"/>
              <a:ext cx="76200" cy="77787"/>
            </a:xfrm>
            <a:custGeom>
              <a:avLst/>
              <a:gdLst/>
              <a:ahLst/>
              <a:cxnLst>
                <a:cxn ang="0">
                  <a:pos x="5" y="27"/>
                </a:cxn>
                <a:cxn ang="0">
                  <a:pos x="0" y="16"/>
                </a:cxn>
                <a:cxn ang="0">
                  <a:pos x="5" y="4"/>
                </a:cxn>
                <a:cxn ang="0">
                  <a:pos x="16" y="0"/>
                </a:cxn>
                <a:cxn ang="0">
                  <a:pos x="27" y="4"/>
                </a:cxn>
                <a:cxn ang="0">
                  <a:pos x="32" y="16"/>
                </a:cxn>
                <a:cxn ang="0">
                  <a:pos x="27" y="27"/>
                </a:cxn>
                <a:cxn ang="0">
                  <a:pos x="16" y="32"/>
                </a:cxn>
                <a:cxn ang="0">
                  <a:pos x="5" y="27"/>
                </a:cxn>
              </a:cxnLst>
              <a:rect l="0" t="0" r="r" b="b"/>
              <a:pathLst>
                <a:path w="32" h="32">
                  <a:moveTo>
                    <a:pt x="5" y="27"/>
                  </a:moveTo>
                  <a:cubicBezTo>
                    <a:pt x="1" y="24"/>
                    <a:pt x="0" y="20"/>
                    <a:pt x="0" y="16"/>
                  </a:cubicBezTo>
                  <a:cubicBezTo>
                    <a:pt x="0" y="11"/>
                    <a:pt x="1" y="8"/>
                    <a:pt x="5" y="4"/>
                  </a:cubicBezTo>
                  <a:cubicBezTo>
                    <a:pt x="8" y="1"/>
                    <a:pt x="12" y="0"/>
                    <a:pt x="16" y="0"/>
                  </a:cubicBezTo>
                  <a:cubicBezTo>
                    <a:pt x="20" y="0"/>
                    <a:pt x="24" y="1"/>
                    <a:pt x="27" y="4"/>
                  </a:cubicBezTo>
                  <a:cubicBezTo>
                    <a:pt x="30" y="8"/>
                    <a:pt x="32" y="11"/>
                    <a:pt x="32" y="16"/>
                  </a:cubicBezTo>
                  <a:cubicBezTo>
                    <a:pt x="32" y="20"/>
                    <a:pt x="30" y="24"/>
                    <a:pt x="27" y="27"/>
                  </a:cubicBezTo>
                  <a:cubicBezTo>
                    <a:pt x="24" y="30"/>
                    <a:pt x="20" y="32"/>
                    <a:pt x="16" y="32"/>
                  </a:cubicBezTo>
                  <a:cubicBezTo>
                    <a:pt x="12" y="32"/>
                    <a:pt x="8" y="30"/>
                    <a:pt x="5" y="27"/>
                  </a:cubicBezTo>
                  <a:close/>
                </a:path>
              </a:pathLst>
            </a:custGeom>
            <a:solidFill>
              <a:schemeClr val="accent2"/>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90" name="Freeform 18"/>
            <p:cNvSpPr>
              <a:spLocks/>
            </p:cNvSpPr>
            <p:nvPr/>
          </p:nvSpPr>
          <p:spPr bwMode="auto">
            <a:xfrm>
              <a:off x="3490913" y="3154363"/>
              <a:ext cx="106363" cy="106362"/>
            </a:xfrm>
            <a:custGeom>
              <a:avLst/>
              <a:gdLst/>
              <a:ahLst/>
              <a:cxnLst>
                <a:cxn ang="0">
                  <a:pos x="0" y="22"/>
                </a:cxn>
                <a:cxn ang="0">
                  <a:pos x="6" y="6"/>
                </a:cxn>
                <a:cxn ang="0">
                  <a:pos x="22" y="0"/>
                </a:cxn>
                <a:cxn ang="0">
                  <a:pos x="38" y="6"/>
                </a:cxn>
                <a:cxn ang="0">
                  <a:pos x="44" y="22"/>
                </a:cxn>
                <a:cxn ang="0">
                  <a:pos x="38" y="37"/>
                </a:cxn>
                <a:cxn ang="0">
                  <a:pos x="22" y="44"/>
                </a:cxn>
                <a:cxn ang="0">
                  <a:pos x="6" y="37"/>
                </a:cxn>
                <a:cxn ang="0">
                  <a:pos x="0" y="22"/>
                </a:cxn>
              </a:cxnLst>
              <a:rect l="0" t="0" r="r" b="b"/>
              <a:pathLst>
                <a:path w="44" h="44">
                  <a:moveTo>
                    <a:pt x="0" y="22"/>
                  </a:moveTo>
                  <a:cubicBezTo>
                    <a:pt x="0" y="16"/>
                    <a:pt x="2" y="11"/>
                    <a:pt x="6" y="6"/>
                  </a:cubicBezTo>
                  <a:cubicBezTo>
                    <a:pt x="11" y="2"/>
                    <a:pt x="16" y="0"/>
                    <a:pt x="22" y="0"/>
                  </a:cubicBezTo>
                  <a:cubicBezTo>
                    <a:pt x="28" y="0"/>
                    <a:pt x="33" y="2"/>
                    <a:pt x="38" y="6"/>
                  </a:cubicBezTo>
                  <a:cubicBezTo>
                    <a:pt x="42" y="11"/>
                    <a:pt x="44" y="16"/>
                    <a:pt x="44" y="22"/>
                  </a:cubicBezTo>
                  <a:cubicBezTo>
                    <a:pt x="44" y="28"/>
                    <a:pt x="42" y="33"/>
                    <a:pt x="38" y="37"/>
                  </a:cubicBezTo>
                  <a:cubicBezTo>
                    <a:pt x="33" y="42"/>
                    <a:pt x="28" y="44"/>
                    <a:pt x="22" y="44"/>
                  </a:cubicBezTo>
                  <a:cubicBezTo>
                    <a:pt x="16" y="44"/>
                    <a:pt x="11" y="42"/>
                    <a:pt x="6" y="37"/>
                  </a:cubicBezTo>
                  <a:cubicBezTo>
                    <a:pt x="2" y="33"/>
                    <a:pt x="0" y="28"/>
                    <a:pt x="0" y="22"/>
                  </a:cubicBezTo>
                  <a:close/>
                </a:path>
              </a:pathLst>
            </a:custGeom>
            <a:solidFill>
              <a:schemeClr val="accent4"/>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91" name="Freeform 19"/>
            <p:cNvSpPr>
              <a:spLocks/>
            </p:cNvSpPr>
            <p:nvPr/>
          </p:nvSpPr>
          <p:spPr bwMode="auto">
            <a:xfrm>
              <a:off x="3810001" y="3529013"/>
              <a:ext cx="147638" cy="147637"/>
            </a:xfrm>
            <a:custGeom>
              <a:avLst/>
              <a:gdLst/>
              <a:ahLst/>
              <a:cxnLst>
                <a:cxn ang="0">
                  <a:pos x="31" y="0"/>
                </a:cxn>
                <a:cxn ang="0">
                  <a:pos x="52" y="9"/>
                </a:cxn>
                <a:cxn ang="0">
                  <a:pos x="61" y="30"/>
                </a:cxn>
                <a:cxn ang="0">
                  <a:pos x="52" y="52"/>
                </a:cxn>
                <a:cxn ang="0">
                  <a:pos x="31" y="61"/>
                </a:cxn>
                <a:cxn ang="0">
                  <a:pos x="9" y="52"/>
                </a:cxn>
                <a:cxn ang="0">
                  <a:pos x="0" y="30"/>
                </a:cxn>
                <a:cxn ang="0">
                  <a:pos x="9" y="9"/>
                </a:cxn>
                <a:cxn ang="0">
                  <a:pos x="31" y="0"/>
                </a:cxn>
              </a:cxnLst>
              <a:rect l="0" t="0" r="r" b="b"/>
              <a:pathLst>
                <a:path w="61" h="61">
                  <a:moveTo>
                    <a:pt x="31" y="0"/>
                  </a:moveTo>
                  <a:cubicBezTo>
                    <a:pt x="39" y="0"/>
                    <a:pt x="46" y="3"/>
                    <a:pt x="52" y="9"/>
                  </a:cubicBezTo>
                  <a:cubicBezTo>
                    <a:pt x="58" y="15"/>
                    <a:pt x="61" y="22"/>
                    <a:pt x="61" y="30"/>
                  </a:cubicBezTo>
                  <a:cubicBezTo>
                    <a:pt x="61" y="39"/>
                    <a:pt x="58" y="46"/>
                    <a:pt x="52" y="52"/>
                  </a:cubicBezTo>
                  <a:cubicBezTo>
                    <a:pt x="46" y="58"/>
                    <a:pt x="39" y="61"/>
                    <a:pt x="31" y="61"/>
                  </a:cubicBezTo>
                  <a:cubicBezTo>
                    <a:pt x="22" y="61"/>
                    <a:pt x="15" y="58"/>
                    <a:pt x="9" y="52"/>
                  </a:cubicBezTo>
                  <a:cubicBezTo>
                    <a:pt x="3" y="46"/>
                    <a:pt x="0" y="39"/>
                    <a:pt x="0" y="30"/>
                  </a:cubicBezTo>
                  <a:cubicBezTo>
                    <a:pt x="0" y="22"/>
                    <a:pt x="3" y="15"/>
                    <a:pt x="9" y="9"/>
                  </a:cubicBezTo>
                  <a:cubicBezTo>
                    <a:pt x="15" y="3"/>
                    <a:pt x="22" y="0"/>
                    <a:pt x="31" y="0"/>
                  </a:cubicBezTo>
                  <a:close/>
                </a:path>
              </a:pathLst>
            </a:custGeom>
            <a:solidFill>
              <a:schemeClr val="accent2"/>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92" name="Freeform 20"/>
            <p:cNvSpPr>
              <a:spLocks/>
            </p:cNvSpPr>
            <p:nvPr/>
          </p:nvSpPr>
          <p:spPr bwMode="auto">
            <a:xfrm>
              <a:off x="4268788" y="3529013"/>
              <a:ext cx="147638" cy="147637"/>
            </a:xfrm>
            <a:custGeom>
              <a:avLst/>
              <a:gdLst/>
              <a:ahLst/>
              <a:cxnLst>
                <a:cxn ang="0">
                  <a:pos x="31" y="0"/>
                </a:cxn>
                <a:cxn ang="0">
                  <a:pos x="52" y="9"/>
                </a:cxn>
                <a:cxn ang="0">
                  <a:pos x="61" y="30"/>
                </a:cxn>
                <a:cxn ang="0">
                  <a:pos x="52" y="52"/>
                </a:cxn>
                <a:cxn ang="0">
                  <a:pos x="31" y="61"/>
                </a:cxn>
                <a:cxn ang="0">
                  <a:pos x="9" y="52"/>
                </a:cxn>
                <a:cxn ang="0">
                  <a:pos x="0" y="30"/>
                </a:cxn>
                <a:cxn ang="0">
                  <a:pos x="9" y="9"/>
                </a:cxn>
                <a:cxn ang="0">
                  <a:pos x="31" y="0"/>
                </a:cxn>
              </a:cxnLst>
              <a:rect l="0" t="0" r="r" b="b"/>
              <a:pathLst>
                <a:path w="61" h="61">
                  <a:moveTo>
                    <a:pt x="31" y="0"/>
                  </a:moveTo>
                  <a:cubicBezTo>
                    <a:pt x="39" y="0"/>
                    <a:pt x="46" y="3"/>
                    <a:pt x="52" y="9"/>
                  </a:cubicBezTo>
                  <a:cubicBezTo>
                    <a:pt x="58" y="15"/>
                    <a:pt x="61" y="22"/>
                    <a:pt x="61" y="30"/>
                  </a:cubicBezTo>
                  <a:cubicBezTo>
                    <a:pt x="61" y="39"/>
                    <a:pt x="58" y="46"/>
                    <a:pt x="52" y="52"/>
                  </a:cubicBezTo>
                  <a:cubicBezTo>
                    <a:pt x="46" y="58"/>
                    <a:pt x="39" y="61"/>
                    <a:pt x="31" y="61"/>
                  </a:cubicBezTo>
                  <a:cubicBezTo>
                    <a:pt x="22" y="61"/>
                    <a:pt x="15" y="58"/>
                    <a:pt x="9" y="52"/>
                  </a:cubicBezTo>
                  <a:cubicBezTo>
                    <a:pt x="3" y="46"/>
                    <a:pt x="0" y="39"/>
                    <a:pt x="0" y="30"/>
                  </a:cubicBezTo>
                  <a:cubicBezTo>
                    <a:pt x="0" y="22"/>
                    <a:pt x="3" y="15"/>
                    <a:pt x="9" y="9"/>
                  </a:cubicBezTo>
                  <a:cubicBezTo>
                    <a:pt x="15" y="3"/>
                    <a:pt x="22" y="0"/>
                    <a:pt x="31" y="0"/>
                  </a:cubicBezTo>
                  <a:close/>
                </a:path>
              </a:pathLst>
            </a:custGeom>
            <a:solidFill>
              <a:schemeClr val="accent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93" name="Freeform 21"/>
            <p:cNvSpPr>
              <a:spLocks/>
            </p:cNvSpPr>
            <p:nvPr/>
          </p:nvSpPr>
          <p:spPr bwMode="auto">
            <a:xfrm>
              <a:off x="4081463" y="3079750"/>
              <a:ext cx="171450" cy="171450"/>
            </a:xfrm>
            <a:custGeom>
              <a:avLst/>
              <a:gdLst/>
              <a:ahLst/>
              <a:cxnLst>
                <a:cxn ang="0">
                  <a:pos x="61" y="10"/>
                </a:cxn>
                <a:cxn ang="0">
                  <a:pos x="71" y="35"/>
                </a:cxn>
                <a:cxn ang="0">
                  <a:pos x="61" y="60"/>
                </a:cxn>
                <a:cxn ang="0">
                  <a:pos x="36" y="71"/>
                </a:cxn>
                <a:cxn ang="0">
                  <a:pos x="10" y="60"/>
                </a:cxn>
                <a:cxn ang="0">
                  <a:pos x="0" y="35"/>
                </a:cxn>
                <a:cxn ang="0">
                  <a:pos x="10" y="10"/>
                </a:cxn>
                <a:cxn ang="0">
                  <a:pos x="36" y="0"/>
                </a:cxn>
                <a:cxn ang="0">
                  <a:pos x="61" y="10"/>
                </a:cxn>
              </a:cxnLst>
              <a:rect l="0" t="0" r="r" b="b"/>
              <a:pathLst>
                <a:path w="71" h="71">
                  <a:moveTo>
                    <a:pt x="61" y="10"/>
                  </a:moveTo>
                  <a:cubicBezTo>
                    <a:pt x="68" y="17"/>
                    <a:pt x="71" y="26"/>
                    <a:pt x="71" y="35"/>
                  </a:cubicBezTo>
                  <a:cubicBezTo>
                    <a:pt x="71" y="45"/>
                    <a:pt x="68" y="54"/>
                    <a:pt x="61" y="60"/>
                  </a:cubicBezTo>
                  <a:cubicBezTo>
                    <a:pt x="54" y="68"/>
                    <a:pt x="45" y="71"/>
                    <a:pt x="36" y="71"/>
                  </a:cubicBezTo>
                  <a:cubicBezTo>
                    <a:pt x="26" y="71"/>
                    <a:pt x="17" y="68"/>
                    <a:pt x="10" y="60"/>
                  </a:cubicBezTo>
                  <a:cubicBezTo>
                    <a:pt x="3" y="54"/>
                    <a:pt x="0" y="45"/>
                    <a:pt x="0" y="35"/>
                  </a:cubicBezTo>
                  <a:cubicBezTo>
                    <a:pt x="0" y="26"/>
                    <a:pt x="3" y="17"/>
                    <a:pt x="10" y="10"/>
                  </a:cubicBezTo>
                  <a:cubicBezTo>
                    <a:pt x="17" y="3"/>
                    <a:pt x="26" y="0"/>
                    <a:pt x="36" y="0"/>
                  </a:cubicBezTo>
                  <a:cubicBezTo>
                    <a:pt x="45" y="0"/>
                    <a:pt x="54" y="3"/>
                    <a:pt x="61" y="10"/>
                  </a:cubicBezTo>
                  <a:close/>
                </a:path>
              </a:pathLst>
            </a:custGeom>
            <a:solidFill>
              <a:schemeClr val="accent5"/>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94" name="Freeform 22"/>
            <p:cNvSpPr>
              <a:spLocks/>
            </p:cNvSpPr>
            <p:nvPr/>
          </p:nvSpPr>
          <p:spPr bwMode="auto">
            <a:xfrm>
              <a:off x="5405438" y="3943350"/>
              <a:ext cx="77788" cy="77787"/>
            </a:xfrm>
            <a:custGeom>
              <a:avLst/>
              <a:gdLst/>
              <a:ahLst/>
              <a:cxnLst>
                <a:cxn ang="0">
                  <a:pos x="0" y="16"/>
                </a:cxn>
                <a:cxn ang="0">
                  <a:pos x="5" y="4"/>
                </a:cxn>
                <a:cxn ang="0">
                  <a:pos x="16" y="0"/>
                </a:cxn>
                <a:cxn ang="0">
                  <a:pos x="27" y="4"/>
                </a:cxn>
                <a:cxn ang="0">
                  <a:pos x="32" y="16"/>
                </a:cxn>
                <a:cxn ang="0">
                  <a:pos x="27" y="27"/>
                </a:cxn>
                <a:cxn ang="0">
                  <a:pos x="16" y="32"/>
                </a:cxn>
                <a:cxn ang="0">
                  <a:pos x="5" y="27"/>
                </a:cxn>
                <a:cxn ang="0">
                  <a:pos x="0" y="16"/>
                </a:cxn>
              </a:cxnLst>
              <a:rect l="0" t="0" r="r" b="b"/>
              <a:pathLst>
                <a:path w="32" h="32">
                  <a:moveTo>
                    <a:pt x="0" y="16"/>
                  </a:moveTo>
                  <a:cubicBezTo>
                    <a:pt x="0" y="11"/>
                    <a:pt x="2" y="8"/>
                    <a:pt x="5" y="4"/>
                  </a:cubicBezTo>
                  <a:cubicBezTo>
                    <a:pt x="8" y="1"/>
                    <a:pt x="12" y="0"/>
                    <a:pt x="16" y="0"/>
                  </a:cubicBezTo>
                  <a:cubicBezTo>
                    <a:pt x="20" y="0"/>
                    <a:pt x="24" y="1"/>
                    <a:pt x="27" y="4"/>
                  </a:cubicBezTo>
                  <a:cubicBezTo>
                    <a:pt x="30" y="8"/>
                    <a:pt x="32" y="11"/>
                    <a:pt x="32" y="16"/>
                  </a:cubicBezTo>
                  <a:cubicBezTo>
                    <a:pt x="32" y="20"/>
                    <a:pt x="30" y="24"/>
                    <a:pt x="27" y="27"/>
                  </a:cubicBezTo>
                  <a:cubicBezTo>
                    <a:pt x="24" y="30"/>
                    <a:pt x="20" y="32"/>
                    <a:pt x="16" y="32"/>
                  </a:cubicBezTo>
                  <a:cubicBezTo>
                    <a:pt x="12" y="32"/>
                    <a:pt x="8" y="30"/>
                    <a:pt x="5" y="27"/>
                  </a:cubicBezTo>
                  <a:cubicBezTo>
                    <a:pt x="2" y="24"/>
                    <a:pt x="0" y="20"/>
                    <a:pt x="0" y="16"/>
                  </a:cubicBezTo>
                  <a:close/>
                </a:path>
              </a:pathLst>
            </a:custGeom>
            <a:solidFill>
              <a:schemeClr val="accent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95" name="Freeform 23"/>
            <p:cNvSpPr>
              <a:spLocks/>
            </p:cNvSpPr>
            <p:nvPr/>
          </p:nvSpPr>
          <p:spPr bwMode="auto">
            <a:xfrm>
              <a:off x="4638676" y="3560763"/>
              <a:ext cx="77788" cy="77787"/>
            </a:xfrm>
            <a:custGeom>
              <a:avLst/>
              <a:gdLst/>
              <a:ahLst/>
              <a:cxnLst>
                <a:cxn ang="0">
                  <a:pos x="5" y="4"/>
                </a:cxn>
                <a:cxn ang="0">
                  <a:pos x="16" y="0"/>
                </a:cxn>
                <a:cxn ang="0">
                  <a:pos x="27" y="4"/>
                </a:cxn>
                <a:cxn ang="0">
                  <a:pos x="32" y="16"/>
                </a:cxn>
                <a:cxn ang="0">
                  <a:pos x="27" y="27"/>
                </a:cxn>
                <a:cxn ang="0">
                  <a:pos x="16" y="32"/>
                </a:cxn>
                <a:cxn ang="0">
                  <a:pos x="5" y="27"/>
                </a:cxn>
                <a:cxn ang="0">
                  <a:pos x="0" y="16"/>
                </a:cxn>
                <a:cxn ang="0">
                  <a:pos x="5" y="4"/>
                </a:cxn>
              </a:cxnLst>
              <a:rect l="0" t="0" r="r" b="b"/>
              <a:pathLst>
                <a:path w="32" h="32">
                  <a:moveTo>
                    <a:pt x="5" y="4"/>
                  </a:moveTo>
                  <a:cubicBezTo>
                    <a:pt x="8" y="1"/>
                    <a:pt x="12" y="0"/>
                    <a:pt x="16" y="0"/>
                  </a:cubicBezTo>
                  <a:cubicBezTo>
                    <a:pt x="20" y="0"/>
                    <a:pt x="24" y="1"/>
                    <a:pt x="27" y="4"/>
                  </a:cubicBezTo>
                  <a:cubicBezTo>
                    <a:pt x="30" y="8"/>
                    <a:pt x="32" y="11"/>
                    <a:pt x="32" y="16"/>
                  </a:cubicBezTo>
                  <a:cubicBezTo>
                    <a:pt x="32" y="20"/>
                    <a:pt x="30" y="24"/>
                    <a:pt x="27" y="27"/>
                  </a:cubicBezTo>
                  <a:cubicBezTo>
                    <a:pt x="24" y="30"/>
                    <a:pt x="20" y="32"/>
                    <a:pt x="16" y="32"/>
                  </a:cubicBezTo>
                  <a:cubicBezTo>
                    <a:pt x="12" y="32"/>
                    <a:pt x="8" y="30"/>
                    <a:pt x="5" y="27"/>
                  </a:cubicBezTo>
                  <a:cubicBezTo>
                    <a:pt x="2" y="24"/>
                    <a:pt x="0" y="20"/>
                    <a:pt x="0" y="16"/>
                  </a:cubicBezTo>
                  <a:cubicBezTo>
                    <a:pt x="0" y="11"/>
                    <a:pt x="2" y="8"/>
                    <a:pt x="5" y="4"/>
                  </a:cubicBezTo>
                  <a:close/>
                </a:path>
              </a:pathLst>
            </a:custGeom>
            <a:solidFill>
              <a:schemeClr val="accent3"/>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96" name="Freeform 24"/>
            <p:cNvSpPr>
              <a:spLocks/>
            </p:cNvSpPr>
            <p:nvPr/>
          </p:nvSpPr>
          <p:spPr bwMode="auto">
            <a:xfrm>
              <a:off x="4984751" y="3536950"/>
              <a:ext cx="125413" cy="125412"/>
            </a:xfrm>
            <a:custGeom>
              <a:avLst/>
              <a:gdLst/>
              <a:ahLst/>
              <a:cxnLst>
                <a:cxn ang="0">
                  <a:pos x="44" y="7"/>
                </a:cxn>
                <a:cxn ang="0">
                  <a:pos x="52" y="26"/>
                </a:cxn>
                <a:cxn ang="0">
                  <a:pos x="44" y="44"/>
                </a:cxn>
                <a:cxn ang="0">
                  <a:pos x="26" y="52"/>
                </a:cxn>
                <a:cxn ang="0">
                  <a:pos x="7" y="44"/>
                </a:cxn>
                <a:cxn ang="0">
                  <a:pos x="0" y="26"/>
                </a:cxn>
                <a:cxn ang="0">
                  <a:pos x="7" y="7"/>
                </a:cxn>
                <a:cxn ang="0">
                  <a:pos x="26" y="0"/>
                </a:cxn>
                <a:cxn ang="0">
                  <a:pos x="44" y="7"/>
                </a:cxn>
              </a:cxnLst>
              <a:rect l="0" t="0" r="r" b="b"/>
              <a:pathLst>
                <a:path w="52" h="52">
                  <a:moveTo>
                    <a:pt x="44" y="7"/>
                  </a:moveTo>
                  <a:cubicBezTo>
                    <a:pt x="49" y="12"/>
                    <a:pt x="52" y="19"/>
                    <a:pt x="52" y="26"/>
                  </a:cubicBezTo>
                  <a:cubicBezTo>
                    <a:pt x="52" y="33"/>
                    <a:pt x="49" y="39"/>
                    <a:pt x="44" y="44"/>
                  </a:cubicBezTo>
                  <a:cubicBezTo>
                    <a:pt x="39" y="49"/>
                    <a:pt x="33" y="52"/>
                    <a:pt x="26" y="52"/>
                  </a:cubicBezTo>
                  <a:cubicBezTo>
                    <a:pt x="19" y="52"/>
                    <a:pt x="13" y="49"/>
                    <a:pt x="7" y="44"/>
                  </a:cubicBezTo>
                  <a:cubicBezTo>
                    <a:pt x="2" y="39"/>
                    <a:pt x="0" y="33"/>
                    <a:pt x="0" y="26"/>
                  </a:cubicBezTo>
                  <a:cubicBezTo>
                    <a:pt x="0" y="19"/>
                    <a:pt x="2" y="12"/>
                    <a:pt x="7" y="7"/>
                  </a:cubicBezTo>
                  <a:cubicBezTo>
                    <a:pt x="13" y="2"/>
                    <a:pt x="19" y="0"/>
                    <a:pt x="26" y="0"/>
                  </a:cubicBezTo>
                  <a:cubicBezTo>
                    <a:pt x="33" y="0"/>
                    <a:pt x="39" y="2"/>
                    <a:pt x="44" y="7"/>
                  </a:cubicBezTo>
                  <a:close/>
                </a:path>
              </a:pathLst>
            </a:custGeom>
            <a:solidFill>
              <a:schemeClr val="accent4"/>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97" name="Freeform 25"/>
            <p:cNvSpPr>
              <a:spLocks/>
            </p:cNvSpPr>
            <p:nvPr/>
          </p:nvSpPr>
          <p:spPr bwMode="auto">
            <a:xfrm>
              <a:off x="5049838" y="3921125"/>
              <a:ext cx="125413" cy="127000"/>
            </a:xfrm>
            <a:custGeom>
              <a:avLst/>
              <a:gdLst/>
              <a:ahLst/>
              <a:cxnLst>
                <a:cxn ang="0">
                  <a:pos x="44" y="44"/>
                </a:cxn>
                <a:cxn ang="0">
                  <a:pos x="26" y="52"/>
                </a:cxn>
                <a:cxn ang="0">
                  <a:pos x="7" y="44"/>
                </a:cxn>
                <a:cxn ang="0">
                  <a:pos x="0" y="26"/>
                </a:cxn>
                <a:cxn ang="0">
                  <a:pos x="7" y="7"/>
                </a:cxn>
                <a:cxn ang="0">
                  <a:pos x="26" y="0"/>
                </a:cxn>
                <a:cxn ang="0">
                  <a:pos x="44" y="7"/>
                </a:cxn>
                <a:cxn ang="0">
                  <a:pos x="52" y="26"/>
                </a:cxn>
                <a:cxn ang="0">
                  <a:pos x="44" y="44"/>
                </a:cxn>
              </a:cxnLst>
              <a:rect l="0" t="0" r="r" b="b"/>
              <a:pathLst>
                <a:path w="52" h="52">
                  <a:moveTo>
                    <a:pt x="44" y="44"/>
                  </a:moveTo>
                  <a:cubicBezTo>
                    <a:pt x="39" y="49"/>
                    <a:pt x="33" y="52"/>
                    <a:pt x="26" y="52"/>
                  </a:cubicBezTo>
                  <a:cubicBezTo>
                    <a:pt x="19" y="52"/>
                    <a:pt x="13" y="49"/>
                    <a:pt x="7" y="44"/>
                  </a:cubicBezTo>
                  <a:cubicBezTo>
                    <a:pt x="2" y="39"/>
                    <a:pt x="0" y="33"/>
                    <a:pt x="0" y="26"/>
                  </a:cubicBezTo>
                  <a:cubicBezTo>
                    <a:pt x="0" y="19"/>
                    <a:pt x="2" y="12"/>
                    <a:pt x="7" y="7"/>
                  </a:cubicBezTo>
                  <a:cubicBezTo>
                    <a:pt x="13" y="2"/>
                    <a:pt x="19" y="0"/>
                    <a:pt x="26" y="0"/>
                  </a:cubicBezTo>
                  <a:cubicBezTo>
                    <a:pt x="33" y="0"/>
                    <a:pt x="39" y="2"/>
                    <a:pt x="44" y="7"/>
                  </a:cubicBezTo>
                  <a:cubicBezTo>
                    <a:pt x="49" y="12"/>
                    <a:pt x="52" y="19"/>
                    <a:pt x="52" y="26"/>
                  </a:cubicBezTo>
                  <a:cubicBezTo>
                    <a:pt x="52" y="33"/>
                    <a:pt x="49" y="39"/>
                    <a:pt x="44" y="44"/>
                  </a:cubicBezTo>
                  <a:close/>
                </a:path>
              </a:pathLst>
            </a:custGeom>
            <a:solidFill>
              <a:schemeClr val="accent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98" name="Freeform 26"/>
            <p:cNvSpPr>
              <a:spLocks/>
            </p:cNvSpPr>
            <p:nvPr/>
          </p:nvSpPr>
          <p:spPr bwMode="auto">
            <a:xfrm>
              <a:off x="4551363" y="3967163"/>
              <a:ext cx="155575" cy="155575"/>
            </a:xfrm>
            <a:custGeom>
              <a:avLst/>
              <a:gdLst/>
              <a:ahLst/>
              <a:cxnLst>
                <a:cxn ang="0">
                  <a:pos x="32" y="64"/>
                </a:cxn>
                <a:cxn ang="0">
                  <a:pos x="9" y="54"/>
                </a:cxn>
                <a:cxn ang="0">
                  <a:pos x="0" y="32"/>
                </a:cxn>
                <a:cxn ang="0">
                  <a:pos x="9" y="9"/>
                </a:cxn>
                <a:cxn ang="0">
                  <a:pos x="32" y="0"/>
                </a:cxn>
                <a:cxn ang="0">
                  <a:pos x="54" y="9"/>
                </a:cxn>
                <a:cxn ang="0">
                  <a:pos x="64" y="32"/>
                </a:cxn>
                <a:cxn ang="0">
                  <a:pos x="54" y="54"/>
                </a:cxn>
                <a:cxn ang="0">
                  <a:pos x="32" y="64"/>
                </a:cxn>
              </a:cxnLst>
              <a:rect l="0" t="0" r="r" b="b"/>
              <a:pathLst>
                <a:path w="64" h="64">
                  <a:moveTo>
                    <a:pt x="32" y="64"/>
                  </a:moveTo>
                  <a:cubicBezTo>
                    <a:pt x="23" y="64"/>
                    <a:pt x="16" y="61"/>
                    <a:pt x="9" y="54"/>
                  </a:cubicBezTo>
                  <a:cubicBezTo>
                    <a:pt x="3" y="48"/>
                    <a:pt x="0" y="40"/>
                    <a:pt x="0" y="32"/>
                  </a:cubicBezTo>
                  <a:cubicBezTo>
                    <a:pt x="0" y="23"/>
                    <a:pt x="3" y="15"/>
                    <a:pt x="9" y="9"/>
                  </a:cubicBezTo>
                  <a:cubicBezTo>
                    <a:pt x="16" y="3"/>
                    <a:pt x="23" y="0"/>
                    <a:pt x="32" y="0"/>
                  </a:cubicBezTo>
                  <a:cubicBezTo>
                    <a:pt x="41" y="0"/>
                    <a:pt x="48" y="3"/>
                    <a:pt x="54" y="9"/>
                  </a:cubicBezTo>
                  <a:cubicBezTo>
                    <a:pt x="61" y="15"/>
                    <a:pt x="64" y="23"/>
                    <a:pt x="64" y="32"/>
                  </a:cubicBezTo>
                  <a:cubicBezTo>
                    <a:pt x="64" y="40"/>
                    <a:pt x="61" y="48"/>
                    <a:pt x="54" y="54"/>
                  </a:cubicBezTo>
                  <a:cubicBezTo>
                    <a:pt x="48" y="61"/>
                    <a:pt x="41" y="64"/>
                    <a:pt x="32" y="64"/>
                  </a:cubicBezTo>
                  <a:close/>
                </a:path>
              </a:pathLst>
            </a:custGeom>
            <a:solidFill>
              <a:schemeClr val="accent2"/>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99" name="Freeform 27"/>
            <p:cNvSpPr>
              <a:spLocks/>
            </p:cNvSpPr>
            <p:nvPr/>
          </p:nvSpPr>
          <p:spPr bwMode="auto">
            <a:xfrm>
              <a:off x="5451476" y="3625850"/>
              <a:ext cx="120650" cy="122237"/>
            </a:xfrm>
            <a:custGeom>
              <a:avLst/>
              <a:gdLst/>
              <a:ahLst/>
              <a:cxnLst>
                <a:cxn ang="0">
                  <a:pos x="42" y="7"/>
                </a:cxn>
                <a:cxn ang="0">
                  <a:pos x="50" y="25"/>
                </a:cxn>
                <a:cxn ang="0">
                  <a:pos x="42" y="42"/>
                </a:cxn>
                <a:cxn ang="0">
                  <a:pos x="25" y="50"/>
                </a:cxn>
                <a:cxn ang="0">
                  <a:pos x="7" y="42"/>
                </a:cxn>
                <a:cxn ang="0">
                  <a:pos x="0" y="25"/>
                </a:cxn>
                <a:cxn ang="0">
                  <a:pos x="7" y="7"/>
                </a:cxn>
                <a:cxn ang="0">
                  <a:pos x="25" y="0"/>
                </a:cxn>
                <a:cxn ang="0">
                  <a:pos x="42" y="7"/>
                </a:cxn>
              </a:cxnLst>
              <a:rect l="0" t="0" r="r" b="b"/>
              <a:pathLst>
                <a:path w="50" h="50">
                  <a:moveTo>
                    <a:pt x="42" y="7"/>
                  </a:moveTo>
                  <a:cubicBezTo>
                    <a:pt x="47" y="12"/>
                    <a:pt x="50" y="18"/>
                    <a:pt x="50" y="25"/>
                  </a:cubicBezTo>
                  <a:cubicBezTo>
                    <a:pt x="50" y="32"/>
                    <a:pt x="47" y="37"/>
                    <a:pt x="42" y="42"/>
                  </a:cubicBezTo>
                  <a:cubicBezTo>
                    <a:pt x="38" y="47"/>
                    <a:pt x="32" y="50"/>
                    <a:pt x="25" y="50"/>
                  </a:cubicBezTo>
                  <a:cubicBezTo>
                    <a:pt x="18" y="50"/>
                    <a:pt x="12" y="47"/>
                    <a:pt x="7" y="42"/>
                  </a:cubicBezTo>
                  <a:cubicBezTo>
                    <a:pt x="2" y="37"/>
                    <a:pt x="0" y="32"/>
                    <a:pt x="0" y="25"/>
                  </a:cubicBezTo>
                  <a:cubicBezTo>
                    <a:pt x="0" y="18"/>
                    <a:pt x="2" y="12"/>
                    <a:pt x="7" y="7"/>
                  </a:cubicBezTo>
                  <a:cubicBezTo>
                    <a:pt x="12" y="2"/>
                    <a:pt x="18" y="0"/>
                    <a:pt x="25" y="0"/>
                  </a:cubicBezTo>
                  <a:cubicBezTo>
                    <a:pt x="32" y="0"/>
                    <a:pt x="38" y="2"/>
                    <a:pt x="42" y="7"/>
                  </a:cubicBezTo>
                  <a:close/>
                </a:path>
              </a:pathLst>
            </a:custGeom>
            <a:solidFill>
              <a:schemeClr val="accent3"/>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00" name="Freeform 28"/>
            <p:cNvSpPr>
              <a:spLocks/>
            </p:cNvSpPr>
            <p:nvPr/>
          </p:nvSpPr>
          <p:spPr bwMode="auto">
            <a:xfrm>
              <a:off x="4192588" y="3921125"/>
              <a:ext cx="114300" cy="114300"/>
            </a:xfrm>
            <a:custGeom>
              <a:avLst/>
              <a:gdLst/>
              <a:ahLst/>
              <a:cxnLst>
                <a:cxn ang="0">
                  <a:pos x="40" y="6"/>
                </a:cxn>
                <a:cxn ang="0">
                  <a:pos x="47" y="23"/>
                </a:cxn>
                <a:cxn ang="0">
                  <a:pos x="40" y="40"/>
                </a:cxn>
                <a:cxn ang="0">
                  <a:pos x="24" y="47"/>
                </a:cxn>
                <a:cxn ang="0">
                  <a:pos x="7" y="40"/>
                </a:cxn>
                <a:cxn ang="0">
                  <a:pos x="0" y="23"/>
                </a:cxn>
                <a:cxn ang="0">
                  <a:pos x="7" y="6"/>
                </a:cxn>
                <a:cxn ang="0">
                  <a:pos x="24" y="0"/>
                </a:cxn>
                <a:cxn ang="0">
                  <a:pos x="40" y="6"/>
                </a:cxn>
              </a:cxnLst>
              <a:rect l="0" t="0" r="r" b="b"/>
              <a:pathLst>
                <a:path w="47" h="47">
                  <a:moveTo>
                    <a:pt x="40" y="6"/>
                  </a:moveTo>
                  <a:cubicBezTo>
                    <a:pt x="45" y="11"/>
                    <a:pt x="47" y="17"/>
                    <a:pt x="47" y="23"/>
                  </a:cubicBezTo>
                  <a:cubicBezTo>
                    <a:pt x="47" y="30"/>
                    <a:pt x="45" y="35"/>
                    <a:pt x="40" y="40"/>
                  </a:cubicBezTo>
                  <a:cubicBezTo>
                    <a:pt x="36" y="45"/>
                    <a:pt x="30" y="47"/>
                    <a:pt x="24" y="47"/>
                  </a:cubicBezTo>
                  <a:cubicBezTo>
                    <a:pt x="17" y="47"/>
                    <a:pt x="12" y="45"/>
                    <a:pt x="7" y="40"/>
                  </a:cubicBezTo>
                  <a:cubicBezTo>
                    <a:pt x="2" y="35"/>
                    <a:pt x="0" y="30"/>
                    <a:pt x="0" y="23"/>
                  </a:cubicBezTo>
                  <a:cubicBezTo>
                    <a:pt x="0" y="17"/>
                    <a:pt x="2" y="11"/>
                    <a:pt x="7" y="6"/>
                  </a:cubicBezTo>
                  <a:cubicBezTo>
                    <a:pt x="12" y="2"/>
                    <a:pt x="17" y="0"/>
                    <a:pt x="24" y="0"/>
                  </a:cubicBezTo>
                  <a:cubicBezTo>
                    <a:pt x="30" y="0"/>
                    <a:pt x="36" y="2"/>
                    <a:pt x="40" y="6"/>
                  </a:cubicBezTo>
                  <a:close/>
                </a:path>
              </a:pathLst>
            </a:custGeom>
            <a:solidFill>
              <a:schemeClr val="accent3"/>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01" name="Freeform 29"/>
            <p:cNvSpPr>
              <a:spLocks/>
            </p:cNvSpPr>
            <p:nvPr/>
          </p:nvSpPr>
          <p:spPr bwMode="auto">
            <a:xfrm>
              <a:off x="4895851" y="4352925"/>
              <a:ext cx="112713" cy="112712"/>
            </a:xfrm>
            <a:custGeom>
              <a:avLst/>
              <a:gdLst/>
              <a:ahLst/>
              <a:cxnLst>
                <a:cxn ang="0">
                  <a:pos x="47" y="23"/>
                </a:cxn>
                <a:cxn ang="0">
                  <a:pos x="40" y="40"/>
                </a:cxn>
                <a:cxn ang="0">
                  <a:pos x="24" y="47"/>
                </a:cxn>
                <a:cxn ang="0">
                  <a:pos x="7" y="40"/>
                </a:cxn>
                <a:cxn ang="0">
                  <a:pos x="0" y="23"/>
                </a:cxn>
                <a:cxn ang="0">
                  <a:pos x="7" y="6"/>
                </a:cxn>
                <a:cxn ang="0">
                  <a:pos x="24" y="0"/>
                </a:cxn>
                <a:cxn ang="0">
                  <a:pos x="40" y="6"/>
                </a:cxn>
                <a:cxn ang="0">
                  <a:pos x="47" y="23"/>
                </a:cxn>
              </a:cxnLst>
              <a:rect l="0" t="0" r="r" b="b"/>
              <a:pathLst>
                <a:path w="47" h="47">
                  <a:moveTo>
                    <a:pt x="47" y="23"/>
                  </a:moveTo>
                  <a:cubicBezTo>
                    <a:pt x="47" y="30"/>
                    <a:pt x="45" y="35"/>
                    <a:pt x="40" y="40"/>
                  </a:cubicBezTo>
                  <a:cubicBezTo>
                    <a:pt x="35" y="45"/>
                    <a:pt x="30" y="47"/>
                    <a:pt x="24" y="47"/>
                  </a:cubicBezTo>
                  <a:cubicBezTo>
                    <a:pt x="17" y="47"/>
                    <a:pt x="11" y="45"/>
                    <a:pt x="7" y="40"/>
                  </a:cubicBezTo>
                  <a:cubicBezTo>
                    <a:pt x="2" y="35"/>
                    <a:pt x="0" y="30"/>
                    <a:pt x="0" y="23"/>
                  </a:cubicBezTo>
                  <a:cubicBezTo>
                    <a:pt x="0" y="17"/>
                    <a:pt x="2" y="11"/>
                    <a:pt x="7" y="6"/>
                  </a:cubicBezTo>
                  <a:cubicBezTo>
                    <a:pt x="11" y="2"/>
                    <a:pt x="17" y="0"/>
                    <a:pt x="24" y="0"/>
                  </a:cubicBezTo>
                  <a:cubicBezTo>
                    <a:pt x="30" y="0"/>
                    <a:pt x="35" y="2"/>
                    <a:pt x="40" y="6"/>
                  </a:cubicBezTo>
                  <a:cubicBezTo>
                    <a:pt x="45" y="11"/>
                    <a:pt x="47" y="17"/>
                    <a:pt x="47" y="23"/>
                  </a:cubicBezTo>
                  <a:close/>
                </a:path>
              </a:pathLst>
            </a:custGeom>
            <a:solidFill>
              <a:schemeClr val="accent3"/>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02" name="Freeform 30"/>
            <p:cNvSpPr>
              <a:spLocks/>
            </p:cNvSpPr>
            <p:nvPr/>
          </p:nvSpPr>
          <p:spPr bwMode="auto">
            <a:xfrm>
              <a:off x="3905251" y="4006850"/>
              <a:ext cx="98425" cy="98425"/>
            </a:xfrm>
            <a:custGeom>
              <a:avLst/>
              <a:gdLst/>
              <a:ahLst/>
              <a:cxnLst>
                <a:cxn ang="0">
                  <a:pos x="41" y="20"/>
                </a:cxn>
                <a:cxn ang="0">
                  <a:pos x="35" y="35"/>
                </a:cxn>
                <a:cxn ang="0">
                  <a:pos x="21" y="41"/>
                </a:cxn>
                <a:cxn ang="0">
                  <a:pos x="6" y="35"/>
                </a:cxn>
                <a:cxn ang="0">
                  <a:pos x="0" y="20"/>
                </a:cxn>
                <a:cxn ang="0">
                  <a:pos x="6" y="6"/>
                </a:cxn>
                <a:cxn ang="0">
                  <a:pos x="21" y="0"/>
                </a:cxn>
                <a:cxn ang="0">
                  <a:pos x="35" y="6"/>
                </a:cxn>
                <a:cxn ang="0">
                  <a:pos x="41" y="20"/>
                </a:cxn>
              </a:cxnLst>
              <a:rect l="0" t="0" r="r" b="b"/>
              <a:pathLst>
                <a:path w="41" h="41">
                  <a:moveTo>
                    <a:pt x="41" y="20"/>
                  </a:moveTo>
                  <a:cubicBezTo>
                    <a:pt x="41" y="26"/>
                    <a:pt x="39" y="31"/>
                    <a:pt x="35" y="35"/>
                  </a:cubicBezTo>
                  <a:cubicBezTo>
                    <a:pt x="31" y="39"/>
                    <a:pt x="26" y="41"/>
                    <a:pt x="21" y="41"/>
                  </a:cubicBezTo>
                  <a:cubicBezTo>
                    <a:pt x="15" y="41"/>
                    <a:pt x="10" y="39"/>
                    <a:pt x="6" y="35"/>
                  </a:cubicBezTo>
                  <a:cubicBezTo>
                    <a:pt x="2" y="31"/>
                    <a:pt x="0" y="26"/>
                    <a:pt x="0" y="20"/>
                  </a:cubicBezTo>
                  <a:cubicBezTo>
                    <a:pt x="0" y="15"/>
                    <a:pt x="2" y="10"/>
                    <a:pt x="6" y="6"/>
                  </a:cubicBezTo>
                  <a:cubicBezTo>
                    <a:pt x="10" y="2"/>
                    <a:pt x="15" y="0"/>
                    <a:pt x="21" y="0"/>
                  </a:cubicBezTo>
                  <a:cubicBezTo>
                    <a:pt x="26" y="0"/>
                    <a:pt x="31" y="2"/>
                    <a:pt x="35" y="6"/>
                  </a:cubicBezTo>
                  <a:cubicBezTo>
                    <a:pt x="39" y="10"/>
                    <a:pt x="41" y="15"/>
                    <a:pt x="41" y="20"/>
                  </a:cubicBezTo>
                  <a:close/>
                </a:path>
              </a:pathLst>
            </a:custGeom>
            <a:solidFill>
              <a:schemeClr val="accent4"/>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03" name="Freeform 31"/>
            <p:cNvSpPr>
              <a:spLocks/>
            </p:cNvSpPr>
            <p:nvPr/>
          </p:nvSpPr>
          <p:spPr bwMode="auto">
            <a:xfrm>
              <a:off x="4192588" y="4367213"/>
              <a:ext cx="100013" cy="98425"/>
            </a:xfrm>
            <a:custGeom>
              <a:avLst/>
              <a:gdLst/>
              <a:ahLst/>
              <a:cxnLst>
                <a:cxn ang="0">
                  <a:pos x="35" y="6"/>
                </a:cxn>
                <a:cxn ang="0">
                  <a:pos x="41" y="20"/>
                </a:cxn>
                <a:cxn ang="0">
                  <a:pos x="35" y="35"/>
                </a:cxn>
                <a:cxn ang="0">
                  <a:pos x="21" y="41"/>
                </a:cxn>
                <a:cxn ang="0">
                  <a:pos x="6" y="35"/>
                </a:cxn>
                <a:cxn ang="0">
                  <a:pos x="0" y="20"/>
                </a:cxn>
                <a:cxn ang="0">
                  <a:pos x="6" y="6"/>
                </a:cxn>
                <a:cxn ang="0">
                  <a:pos x="21" y="0"/>
                </a:cxn>
                <a:cxn ang="0">
                  <a:pos x="35" y="6"/>
                </a:cxn>
              </a:cxnLst>
              <a:rect l="0" t="0" r="r" b="b"/>
              <a:pathLst>
                <a:path w="41" h="41">
                  <a:moveTo>
                    <a:pt x="35" y="6"/>
                  </a:moveTo>
                  <a:cubicBezTo>
                    <a:pt x="39" y="10"/>
                    <a:pt x="41" y="15"/>
                    <a:pt x="41" y="20"/>
                  </a:cubicBezTo>
                  <a:cubicBezTo>
                    <a:pt x="41" y="26"/>
                    <a:pt x="39" y="31"/>
                    <a:pt x="35" y="35"/>
                  </a:cubicBezTo>
                  <a:cubicBezTo>
                    <a:pt x="31" y="39"/>
                    <a:pt x="26" y="41"/>
                    <a:pt x="21" y="41"/>
                  </a:cubicBezTo>
                  <a:cubicBezTo>
                    <a:pt x="15" y="41"/>
                    <a:pt x="10" y="39"/>
                    <a:pt x="6" y="35"/>
                  </a:cubicBezTo>
                  <a:cubicBezTo>
                    <a:pt x="2" y="31"/>
                    <a:pt x="0" y="26"/>
                    <a:pt x="0" y="20"/>
                  </a:cubicBezTo>
                  <a:cubicBezTo>
                    <a:pt x="0" y="15"/>
                    <a:pt x="2" y="10"/>
                    <a:pt x="6" y="6"/>
                  </a:cubicBezTo>
                  <a:cubicBezTo>
                    <a:pt x="10" y="2"/>
                    <a:pt x="15" y="0"/>
                    <a:pt x="21" y="0"/>
                  </a:cubicBezTo>
                  <a:cubicBezTo>
                    <a:pt x="26" y="0"/>
                    <a:pt x="31" y="2"/>
                    <a:pt x="35" y="6"/>
                  </a:cubicBezTo>
                  <a:close/>
                </a:path>
              </a:pathLst>
            </a:custGeom>
            <a:solidFill>
              <a:schemeClr val="accent6"/>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04" name="Freeform 32"/>
            <p:cNvSpPr>
              <a:spLocks/>
            </p:cNvSpPr>
            <p:nvPr/>
          </p:nvSpPr>
          <p:spPr bwMode="auto">
            <a:xfrm>
              <a:off x="4522788" y="4367213"/>
              <a:ext cx="98425" cy="98425"/>
            </a:xfrm>
            <a:custGeom>
              <a:avLst/>
              <a:gdLst/>
              <a:ahLst/>
              <a:cxnLst>
                <a:cxn ang="0">
                  <a:pos x="0" y="20"/>
                </a:cxn>
                <a:cxn ang="0">
                  <a:pos x="6" y="6"/>
                </a:cxn>
                <a:cxn ang="0">
                  <a:pos x="21" y="0"/>
                </a:cxn>
                <a:cxn ang="0">
                  <a:pos x="35" y="6"/>
                </a:cxn>
                <a:cxn ang="0">
                  <a:pos x="41" y="20"/>
                </a:cxn>
                <a:cxn ang="0">
                  <a:pos x="35" y="35"/>
                </a:cxn>
                <a:cxn ang="0">
                  <a:pos x="21" y="41"/>
                </a:cxn>
                <a:cxn ang="0">
                  <a:pos x="6" y="35"/>
                </a:cxn>
                <a:cxn ang="0">
                  <a:pos x="0" y="20"/>
                </a:cxn>
              </a:cxnLst>
              <a:rect l="0" t="0" r="r" b="b"/>
              <a:pathLst>
                <a:path w="41" h="41">
                  <a:moveTo>
                    <a:pt x="0" y="20"/>
                  </a:moveTo>
                  <a:cubicBezTo>
                    <a:pt x="0" y="15"/>
                    <a:pt x="2" y="10"/>
                    <a:pt x="6" y="6"/>
                  </a:cubicBezTo>
                  <a:cubicBezTo>
                    <a:pt x="10" y="2"/>
                    <a:pt x="15" y="0"/>
                    <a:pt x="21" y="0"/>
                  </a:cubicBezTo>
                  <a:cubicBezTo>
                    <a:pt x="26" y="0"/>
                    <a:pt x="31" y="2"/>
                    <a:pt x="35" y="6"/>
                  </a:cubicBezTo>
                  <a:cubicBezTo>
                    <a:pt x="39" y="10"/>
                    <a:pt x="41" y="15"/>
                    <a:pt x="41" y="20"/>
                  </a:cubicBezTo>
                  <a:cubicBezTo>
                    <a:pt x="41" y="26"/>
                    <a:pt x="39" y="31"/>
                    <a:pt x="35" y="35"/>
                  </a:cubicBezTo>
                  <a:cubicBezTo>
                    <a:pt x="31" y="39"/>
                    <a:pt x="26" y="41"/>
                    <a:pt x="21" y="41"/>
                  </a:cubicBezTo>
                  <a:cubicBezTo>
                    <a:pt x="15" y="41"/>
                    <a:pt x="10" y="39"/>
                    <a:pt x="6" y="35"/>
                  </a:cubicBezTo>
                  <a:cubicBezTo>
                    <a:pt x="2" y="31"/>
                    <a:pt x="0" y="26"/>
                    <a:pt x="0" y="20"/>
                  </a:cubicBezTo>
                  <a:close/>
                </a:path>
              </a:pathLst>
            </a:custGeom>
            <a:solidFill>
              <a:schemeClr val="accent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05" name="Freeform 33"/>
            <p:cNvSpPr>
              <a:spLocks/>
            </p:cNvSpPr>
            <p:nvPr/>
          </p:nvSpPr>
          <p:spPr bwMode="auto">
            <a:xfrm>
              <a:off x="5664201" y="3195638"/>
              <a:ext cx="106363" cy="106362"/>
            </a:xfrm>
            <a:custGeom>
              <a:avLst/>
              <a:gdLst/>
              <a:ahLst/>
              <a:cxnLst>
                <a:cxn ang="0">
                  <a:pos x="6" y="37"/>
                </a:cxn>
                <a:cxn ang="0">
                  <a:pos x="0" y="22"/>
                </a:cxn>
                <a:cxn ang="0">
                  <a:pos x="6" y="6"/>
                </a:cxn>
                <a:cxn ang="0">
                  <a:pos x="22" y="0"/>
                </a:cxn>
                <a:cxn ang="0">
                  <a:pos x="38" y="6"/>
                </a:cxn>
                <a:cxn ang="0">
                  <a:pos x="44" y="22"/>
                </a:cxn>
                <a:cxn ang="0">
                  <a:pos x="38" y="37"/>
                </a:cxn>
                <a:cxn ang="0">
                  <a:pos x="22" y="44"/>
                </a:cxn>
                <a:cxn ang="0">
                  <a:pos x="6" y="37"/>
                </a:cxn>
              </a:cxnLst>
              <a:rect l="0" t="0" r="r" b="b"/>
              <a:pathLst>
                <a:path w="44" h="44">
                  <a:moveTo>
                    <a:pt x="6" y="37"/>
                  </a:moveTo>
                  <a:cubicBezTo>
                    <a:pt x="2" y="33"/>
                    <a:pt x="0" y="28"/>
                    <a:pt x="0" y="22"/>
                  </a:cubicBezTo>
                  <a:cubicBezTo>
                    <a:pt x="0" y="16"/>
                    <a:pt x="2" y="11"/>
                    <a:pt x="6" y="6"/>
                  </a:cubicBezTo>
                  <a:cubicBezTo>
                    <a:pt x="11" y="2"/>
                    <a:pt x="16" y="0"/>
                    <a:pt x="22" y="0"/>
                  </a:cubicBezTo>
                  <a:cubicBezTo>
                    <a:pt x="28" y="0"/>
                    <a:pt x="33" y="2"/>
                    <a:pt x="38" y="6"/>
                  </a:cubicBezTo>
                  <a:cubicBezTo>
                    <a:pt x="42" y="11"/>
                    <a:pt x="44" y="16"/>
                    <a:pt x="44" y="22"/>
                  </a:cubicBezTo>
                  <a:cubicBezTo>
                    <a:pt x="44" y="28"/>
                    <a:pt x="42" y="33"/>
                    <a:pt x="38" y="37"/>
                  </a:cubicBezTo>
                  <a:cubicBezTo>
                    <a:pt x="33" y="42"/>
                    <a:pt x="28" y="44"/>
                    <a:pt x="22" y="44"/>
                  </a:cubicBezTo>
                  <a:cubicBezTo>
                    <a:pt x="16" y="44"/>
                    <a:pt x="11" y="42"/>
                    <a:pt x="6" y="37"/>
                  </a:cubicBezTo>
                  <a:close/>
                </a:path>
              </a:pathLst>
            </a:custGeom>
            <a:solidFill>
              <a:schemeClr val="accent6"/>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06" name="Freeform 34"/>
            <p:cNvSpPr>
              <a:spLocks/>
            </p:cNvSpPr>
            <p:nvPr/>
          </p:nvSpPr>
          <p:spPr bwMode="auto">
            <a:xfrm>
              <a:off x="5422901" y="2373313"/>
              <a:ext cx="144463" cy="144462"/>
            </a:xfrm>
            <a:custGeom>
              <a:avLst/>
              <a:gdLst/>
              <a:ahLst/>
              <a:cxnLst>
                <a:cxn ang="0">
                  <a:pos x="9" y="51"/>
                </a:cxn>
                <a:cxn ang="0">
                  <a:pos x="0" y="30"/>
                </a:cxn>
                <a:cxn ang="0">
                  <a:pos x="9" y="8"/>
                </a:cxn>
                <a:cxn ang="0">
                  <a:pos x="30" y="0"/>
                </a:cxn>
                <a:cxn ang="0">
                  <a:pos x="51" y="8"/>
                </a:cxn>
                <a:cxn ang="0">
                  <a:pos x="60" y="30"/>
                </a:cxn>
                <a:cxn ang="0">
                  <a:pos x="51" y="51"/>
                </a:cxn>
                <a:cxn ang="0">
                  <a:pos x="30" y="60"/>
                </a:cxn>
                <a:cxn ang="0">
                  <a:pos x="9" y="51"/>
                </a:cxn>
              </a:cxnLst>
              <a:rect l="0" t="0" r="r" b="b"/>
              <a:pathLst>
                <a:path w="60" h="60">
                  <a:moveTo>
                    <a:pt x="9" y="51"/>
                  </a:moveTo>
                  <a:cubicBezTo>
                    <a:pt x="3" y="45"/>
                    <a:pt x="0" y="38"/>
                    <a:pt x="0" y="30"/>
                  </a:cubicBezTo>
                  <a:cubicBezTo>
                    <a:pt x="0" y="22"/>
                    <a:pt x="3" y="14"/>
                    <a:pt x="9" y="8"/>
                  </a:cubicBezTo>
                  <a:cubicBezTo>
                    <a:pt x="15" y="3"/>
                    <a:pt x="22" y="0"/>
                    <a:pt x="30" y="0"/>
                  </a:cubicBezTo>
                  <a:cubicBezTo>
                    <a:pt x="38" y="0"/>
                    <a:pt x="45" y="3"/>
                    <a:pt x="51" y="8"/>
                  </a:cubicBezTo>
                  <a:cubicBezTo>
                    <a:pt x="57" y="14"/>
                    <a:pt x="60" y="22"/>
                    <a:pt x="60" y="30"/>
                  </a:cubicBezTo>
                  <a:cubicBezTo>
                    <a:pt x="60" y="38"/>
                    <a:pt x="57" y="45"/>
                    <a:pt x="51" y="51"/>
                  </a:cubicBezTo>
                  <a:cubicBezTo>
                    <a:pt x="45" y="57"/>
                    <a:pt x="38" y="60"/>
                    <a:pt x="30" y="60"/>
                  </a:cubicBezTo>
                  <a:cubicBezTo>
                    <a:pt x="22" y="60"/>
                    <a:pt x="15" y="57"/>
                    <a:pt x="9" y="51"/>
                  </a:cubicBezTo>
                  <a:close/>
                </a:path>
              </a:pathLst>
            </a:custGeom>
            <a:solidFill>
              <a:schemeClr val="accent5"/>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07" name="Freeform 35"/>
            <p:cNvSpPr>
              <a:spLocks/>
            </p:cNvSpPr>
            <p:nvPr/>
          </p:nvSpPr>
          <p:spPr bwMode="auto">
            <a:xfrm>
              <a:off x="4624388" y="2185988"/>
              <a:ext cx="203200" cy="203200"/>
            </a:xfrm>
            <a:custGeom>
              <a:avLst/>
              <a:gdLst/>
              <a:ahLst/>
              <a:cxnLst>
                <a:cxn ang="0">
                  <a:pos x="72" y="12"/>
                </a:cxn>
                <a:cxn ang="0">
                  <a:pos x="84" y="42"/>
                </a:cxn>
                <a:cxn ang="0">
                  <a:pos x="72" y="71"/>
                </a:cxn>
                <a:cxn ang="0">
                  <a:pos x="42" y="84"/>
                </a:cxn>
                <a:cxn ang="0">
                  <a:pos x="12" y="71"/>
                </a:cxn>
                <a:cxn ang="0">
                  <a:pos x="0" y="42"/>
                </a:cxn>
                <a:cxn ang="0">
                  <a:pos x="12" y="12"/>
                </a:cxn>
                <a:cxn ang="0">
                  <a:pos x="42" y="0"/>
                </a:cxn>
                <a:cxn ang="0">
                  <a:pos x="72" y="12"/>
                </a:cxn>
              </a:cxnLst>
              <a:rect l="0" t="0" r="r" b="b"/>
              <a:pathLst>
                <a:path w="84" h="84">
                  <a:moveTo>
                    <a:pt x="72" y="12"/>
                  </a:moveTo>
                  <a:cubicBezTo>
                    <a:pt x="80" y="20"/>
                    <a:pt x="84" y="30"/>
                    <a:pt x="84" y="42"/>
                  </a:cubicBezTo>
                  <a:cubicBezTo>
                    <a:pt x="84" y="53"/>
                    <a:pt x="80" y="63"/>
                    <a:pt x="72" y="71"/>
                  </a:cubicBezTo>
                  <a:cubicBezTo>
                    <a:pt x="64" y="80"/>
                    <a:pt x="54" y="84"/>
                    <a:pt x="42" y="84"/>
                  </a:cubicBezTo>
                  <a:cubicBezTo>
                    <a:pt x="31" y="84"/>
                    <a:pt x="21" y="80"/>
                    <a:pt x="12" y="71"/>
                  </a:cubicBezTo>
                  <a:cubicBezTo>
                    <a:pt x="4" y="63"/>
                    <a:pt x="0" y="53"/>
                    <a:pt x="0" y="42"/>
                  </a:cubicBezTo>
                  <a:cubicBezTo>
                    <a:pt x="0" y="30"/>
                    <a:pt x="4" y="20"/>
                    <a:pt x="12" y="12"/>
                  </a:cubicBezTo>
                  <a:cubicBezTo>
                    <a:pt x="21" y="4"/>
                    <a:pt x="31" y="0"/>
                    <a:pt x="42" y="0"/>
                  </a:cubicBezTo>
                  <a:cubicBezTo>
                    <a:pt x="54" y="0"/>
                    <a:pt x="64" y="4"/>
                    <a:pt x="72" y="12"/>
                  </a:cubicBezTo>
                  <a:close/>
                </a:path>
              </a:pathLst>
            </a:custGeom>
            <a:solidFill>
              <a:schemeClr val="accent6"/>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08" name="Freeform 36"/>
            <p:cNvSpPr>
              <a:spLocks/>
            </p:cNvSpPr>
            <p:nvPr/>
          </p:nvSpPr>
          <p:spPr bwMode="auto">
            <a:xfrm>
              <a:off x="3937001" y="2338388"/>
              <a:ext cx="203200" cy="203200"/>
            </a:xfrm>
            <a:custGeom>
              <a:avLst/>
              <a:gdLst/>
              <a:ahLst/>
              <a:cxnLst>
                <a:cxn ang="0">
                  <a:pos x="84" y="42"/>
                </a:cxn>
                <a:cxn ang="0">
                  <a:pos x="72" y="71"/>
                </a:cxn>
                <a:cxn ang="0">
                  <a:pos x="42" y="84"/>
                </a:cxn>
                <a:cxn ang="0">
                  <a:pos x="12" y="71"/>
                </a:cxn>
                <a:cxn ang="0">
                  <a:pos x="0" y="42"/>
                </a:cxn>
                <a:cxn ang="0">
                  <a:pos x="12" y="12"/>
                </a:cxn>
                <a:cxn ang="0">
                  <a:pos x="42" y="0"/>
                </a:cxn>
                <a:cxn ang="0">
                  <a:pos x="72" y="12"/>
                </a:cxn>
                <a:cxn ang="0">
                  <a:pos x="84" y="42"/>
                </a:cxn>
              </a:cxnLst>
              <a:rect l="0" t="0" r="r" b="b"/>
              <a:pathLst>
                <a:path w="84" h="84">
                  <a:moveTo>
                    <a:pt x="84" y="42"/>
                  </a:moveTo>
                  <a:cubicBezTo>
                    <a:pt x="84" y="53"/>
                    <a:pt x="80" y="63"/>
                    <a:pt x="72" y="71"/>
                  </a:cubicBezTo>
                  <a:cubicBezTo>
                    <a:pt x="64" y="80"/>
                    <a:pt x="54" y="84"/>
                    <a:pt x="42" y="84"/>
                  </a:cubicBezTo>
                  <a:cubicBezTo>
                    <a:pt x="31" y="84"/>
                    <a:pt x="21" y="80"/>
                    <a:pt x="12" y="71"/>
                  </a:cubicBezTo>
                  <a:cubicBezTo>
                    <a:pt x="4" y="63"/>
                    <a:pt x="0" y="53"/>
                    <a:pt x="0" y="42"/>
                  </a:cubicBezTo>
                  <a:cubicBezTo>
                    <a:pt x="0" y="30"/>
                    <a:pt x="4" y="20"/>
                    <a:pt x="12" y="12"/>
                  </a:cubicBezTo>
                  <a:cubicBezTo>
                    <a:pt x="21" y="4"/>
                    <a:pt x="31" y="0"/>
                    <a:pt x="42" y="0"/>
                  </a:cubicBezTo>
                  <a:cubicBezTo>
                    <a:pt x="54" y="0"/>
                    <a:pt x="64" y="4"/>
                    <a:pt x="72" y="12"/>
                  </a:cubicBezTo>
                  <a:cubicBezTo>
                    <a:pt x="80" y="20"/>
                    <a:pt x="84" y="30"/>
                    <a:pt x="84" y="42"/>
                  </a:cubicBezTo>
                  <a:close/>
                </a:path>
              </a:pathLst>
            </a:custGeom>
            <a:solidFill>
              <a:schemeClr val="accent4"/>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09" name="Freeform 37"/>
            <p:cNvSpPr>
              <a:spLocks/>
            </p:cNvSpPr>
            <p:nvPr/>
          </p:nvSpPr>
          <p:spPr bwMode="auto">
            <a:xfrm>
              <a:off x="3371851" y="2474913"/>
              <a:ext cx="147638" cy="147637"/>
            </a:xfrm>
            <a:custGeom>
              <a:avLst/>
              <a:gdLst/>
              <a:ahLst/>
              <a:cxnLst>
                <a:cxn ang="0">
                  <a:pos x="9" y="52"/>
                </a:cxn>
                <a:cxn ang="0">
                  <a:pos x="0" y="30"/>
                </a:cxn>
                <a:cxn ang="0">
                  <a:pos x="9" y="8"/>
                </a:cxn>
                <a:cxn ang="0">
                  <a:pos x="31" y="0"/>
                </a:cxn>
                <a:cxn ang="0">
                  <a:pos x="52" y="8"/>
                </a:cxn>
                <a:cxn ang="0">
                  <a:pos x="61" y="30"/>
                </a:cxn>
                <a:cxn ang="0">
                  <a:pos x="52" y="52"/>
                </a:cxn>
                <a:cxn ang="0">
                  <a:pos x="31" y="61"/>
                </a:cxn>
                <a:cxn ang="0">
                  <a:pos x="9" y="52"/>
                </a:cxn>
              </a:cxnLst>
              <a:rect l="0" t="0" r="r" b="b"/>
              <a:pathLst>
                <a:path w="61" h="61">
                  <a:moveTo>
                    <a:pt x="9" y="52"/>
                  </a:moveTo>
                  <a:cubicBezTo>
                    <a:pt x="3" y="46"/>
                    <a:pt x="0" y="39"/>
                    <a:pt x="0" y="30"/>
                  </a:cubicBezTo>
                  <a:cubicBezTo>
                    <a:pt x="0" y="22"/>
                    <a:pt x="3" y="15"/>
                    <a:pt x="9" y="8"/>
                  </a:cubicBezTo>
                  <a:cubicBezTo>
                    <a:pt x="15" y="3"/>
                    <a:pt x="22" y="0"/>
                    <a:pt x="31" y="0"/>
                  </a:cubicBezTo>
                  <a:cubicBezTo>
                    <a:pt x="39" y="0"/>
                    <a:pt x="46" y="3"/>
                    <a:pt x="52" y="8"/>
                  </a:cubicBezTo>
                  <a:cubicBezTo>
                    <a:pt x="58" y="15"/>
                    <a:pt x="61" y="22"/>
                    <a:pt x="61" y="30"/>
                  </a:cubicBezTo>
                  <a:cubicBezTo>
                    <a:pt x="61" y="39"/>
                    <a:pt x="58" y="46"/>
                    <a:pt x="52" y="52"/>
                  </a:cubicBezTo>
                  <a:cubicBezTo>
                    <a:pt x="46" y="58"/>
                    <a:pt x="39" y="61"/>
                    <a:pt x="31" y="61"/>
                  </a:cubicBezTo>
                  <a:cubicBezTo>
                    <a:pt x="22" y="61"/>
                    <a:pt x="15" y="58"/>
                    <a:pt x="9" y="52"/>
                  </a:cubicBezTo>
                  <a:close/>
                </a:path>
              </a:pathLst>
            </a:custGeom>
            <a:solidFill>
              <a:schemeClr val="accent3"/>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10" name="Freeform 38"/>
            <p:cNvSpPr>
              <a:spLocks/>
            </p:cNvSpPr>
            <p:nvPr/>
          </p:nvSpPr>
          <p:spPr bwMode="auto">
            <a:xfrm>
              <a:off x="4446588" y="2628900"/>
              <a:ext cx="204788" cy="203200"/>
            </a:xfrm>
            <a:custGeom>
              <a:avLst/>
              <a:gdLst/>
              <a:ahLst/>
              <a:cxnLst>
                <a:cxn ang="0">
                  <a:pos x="12" y="71"/>
                </a:cxn>
                <a:cxn ang="0">
                  <a:pos x="0" y="42"/>
                </a:cxn>
                <a:cxn ang="0">
                  <a:pos x="12" y="12"/>
                </a:cxn>
                <a:cxn ang="0">
                  <a:pos x="42" y="0"/>
                </a:cxn>
                <a:cxn ang="0">
                  <a:pos x="72" y="12"/>
                </a:cxn>
                <a:cxn ang="0">
                  <a:pos x="84" y="42"/>
                </a:cxn>
                <a:cxn ang="0">
                  <a:pos x="72" y="71"/>
                </a:cxn>
                <a:cxn ang="0">
                  <a:pos x="42" y="84"/>
                </a:cxn>
                <a:cxn ang="0">
                  <a:pos x="12" y="71"/>
                </a:cxn>
              </a:cxnLst>
              <a:rect l="0" t="0" r="r" b="b"/>
              <a:pathLst>
                <a:path w="84" h="84">
                  <a:moveTo>
                    <a:pt x="12" y="71"/>
                  </a:moveTo>
                  <a:cubicBezTo>
                    <a:pt x="4" y="63"/>
                    <a:pt x="0" y="53"/>
                    <a:pt x="0" y="42"/>
                  </a:cubicBezTo>
                  <a:cubicBezTo>
                    <a:pt x="0" y="30"/>
                    <a:pt x="4" y="20"/>
                    <a:pt x="12" y="12"/>
                  </a:cubicBezTo>
                  <a:cubicBezTo>
                    <a:pt x="21" y="4"/>
                    <a:pt x="31" y="0"/>
                    <a:pt x="42" y="0"/>
                  </a:cubicBezTo>
                  <a:cubicBezTo>
                    <a:pt x="54" y="0"/>
                    <a:pt x="64" y="4"/>
                    <a:pt x="72" y="12"/>
                  </a:cubicBezTo>
                  <a:cubicBezTo>
                    <a:pt x="80" y="20"/>
                    <a:pt x="84" y="30"/>
                    <a:pt x="84" y="42"/>
                  </a:cubicBezTo>
                  <a:cubicBezTo>
                    <a:pt x="84" y="53"/>
                    <a:pt x="80" y="63"/>
                    <a:pt x="72" y="71"/>
                  </a:cubicBezTo>
                  <a:cubicBezTo>
                    <a:pt x="64" y="80"/>
                    <a:pt x="54" y="84"/>
                    <a:pt x="42" y="84"/>
                  </a:cubicBezTo>
                  <a:cubicBezTo>
                    <a:pt x="31" y="84"/>
                    <a:pt x="21" y="80"/>
                    <a:pt x="12" y="71"/>
                  </a:cubicBezTo>
                  <a:close/>
                </a:path>
              </a:pathLst>
            </a:custGeom>
            <a:solidFill>
              <a:schemeClr val="accent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11" name="Freeform 39"/>
            <p:cNvSpPr>
              <a:spLocks/>
            </p:cNvSpPr>
            <p:nvPr/>
          </p:nvSpPr>
          <p:spPr bwMode="auto">
            <a:xfrm>
              <a:off x="3881438" y="4359275"/>
              <a:ext cx="112713" cy="114300"/>
            </a:xfrm>
            <a:custGeom>
              <a:avLst/>
              <a:gdLst/>
              <a:ahLst/>
              <a:cxnLst>
                <a:cxn ang="0">
                  <a:pos x="47" y="23"/>
                </a:cxn>
                <a:cxn ang="0">
                  <a:pos x="40" y="40"/>
                </a:cxn>
                <a:cxn ang="0">
                  <a:pos x="24" y="47"/>
                </a:cxn>
                <a:cxn ang="0">
                  <a:pos x="7" y="40"/>
                </a:cxn>
                <a:cxn ang="0">
                  <a:pos x="0" y="23"/>
                </a:cxn>
                <a:cxn ang="0">
                  <a:pos x="7" y="6"/>
                </a:cxn>
                <a:cxn ang="0">
                  <a:pos x="24" y="0"/>
                </a:cxn>
                <a:cxn ang="0">
                  <a:pos x="40" y="6"/>
                </a:cxn>
                <a:cxn ang="0">
                  <a:pos x="47" y="23"/>
                </a:cxn>
              </a:cxnLst>
              <a:rect l="0" t="0" r="r" b="b"/>
              <a:pathLst>
                <a:path w="47" h="47">
                  <a:moveTo>
                    <a:pt x="47" y="23"/>
                  </a:moveTo>
                  <a:cubicBezTo>
                    <a:pt x="47" y="30"/>
                    <a:pt x="45" y="35"/>
                    <a:pt x="40" y="40"/>
                  </a:cubicBezTo>
                  <a:cubicBezTo>
                    <a:pt x="35" y="45"/>
                    <a:pt x="30" y="47"/>
                    <a:pt x="24" y="47"/>
                  </a:cubicBezTo>
                  <a:cubicBezTo>
                    <a:pt x="17" y="47"/>
                    <a:pt x="11" y="45"/>
                    <a:pt x="7" y="40"/>
                  </a:cubicBezTo>
                  <a:cubicBezTo>
                    <a:pt x="2" y="35"/>
                    <a:pt x="0" y="30"/>
                    <a:pt x="0" y="23"/>
                  </a:cubicBezTo>
                  <a:cubicBezTo>
                    <a:pt x="0" y="17"/>
                    <a:pt x="2" y="11"/>
                    <a:pt x="7" y="6"/>
                  </a:cubicBezTo>
                  <a:cubicBezTo>
                    <a:pt x="11" y="2"/>
                    <a:pt x="17" y="0"/>
                    <a:pt x="24" y="0"/>
                  </a:cubicBezTo>
                  <a:cubicBezTo>
                    <a:pt x="30" y="0"/>
                    <a:pt x="35" y="2"/>
                    <a:pt x="40" y="6"/>
                  </a:cubicBezTo>
                  <a:cubicBezTo>
                    <a:pt x="45" y="11"/>
                    <a:pt x="47" y="17"/>
                    <a:pt x="47" y="23"/>
                  </a:cubicBezTo>
                  <a:close/>
                </a:path>
              </a:pathLst>
            </a:custGeom>
            <a:solidFill>
              <a:schemeClr val="accent5"/>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93" name="Group 92"/>
          <p:cNvGrpSpPr/>
          <p:nvPr/>
        </p:nvGrpSpPr>
        <p:grpSpPr>
          <a:xfrm>
            <a:off x="10633562" y="3098722"/>
            <a:ext cx="551813" cy="483897"/>
            <a:chOff x="6365875" y="1458913"/>
            <a:chExt cx="619125" cy="542925"/>
          </a:xfrm>
          <a:solidFill>
            <a:schemeClr val="accent3"/>
          </a:solidFill>
        </p:grpSpPr>
        <p:sp>
          <p:nvSpPr>
            <p:cNvPr id="3115" name="Freeform 43"/>
            <p:cNvSpPr>
              <a:spLocks noEditPoints="1"/>
            </p:cNvSpPr>
            <p:nvPr/>
          </p:nvSpPr>
          <p:spPr bwMode="auto">
            <a:xfrm>
              <a:off x="6365875" y="1846263"/>
              <a:ext cx="619125" cy="155575"/>
            </a:xfrm>
            <a:custGeom>
              <a:avLst/>
              <a:gdLst/>
              <a:ahLst/>
              <a:cxnLst>
                <a:cxn ang="0">
                  <a:pos x="0" y="0"/>
                </a:cxn>
                <a:cxn ang="0">
                  <a:pos x="195" y="48"/>
                </a:cxn>
                <a:cxn ang="0">
                  <a:pos x="390" y="0"/>
                </a:cxn>
                <a:cxn ang="0">
                  <a:pos x="390" y="48"/>
                </a:cxn>
                <a:cxn ang="0">
                  <a:pos x="195" y="98"/>
                </a:cxn>
                <a:cxn ang="0">
                  <a:pos x="0" y="48"/>
                </a:cxn>
                <a:cxn ang="0">
                  <a:pos x="0" y="0"/>
                </a:cxn>
                <a:cxn ang="0">
                  <a:pos x="0" y="0"/>
                </a:cxn>
                <a:cxn ang="0">
                  <a:pos x="0" y="0"/>
                </a:cxn>
              </a:cxnLst>
              <a:rect l="0" t="0" r="r" b="b"/>
              <a:pathLst>
                <a:path w="390" h="98">
                  <a:moveTo>
                    <a:pt x="0" y="0"/>
                  </a:moveTo>
                  <a:lnTo>
                    <a:pt x="195" y="48"/>
                  </a:lnTo>
                  <a:lnTo>
                    <a:pt x="390" y="0"/>
                  </a:lnTo>
                  <a:lnTo>
                    <a:pt x="390" y="48"/>
                  </a:lnTo>
                  <a:lnTo>
                    <a:pt x="195" y="98"/>
                  </a:lnTo>
                  <a:lnTo>
                    <a:pt x="0" y="48"/>
                  </a:lnTo>
                  <a:lnTo>
                    <a:pt x="0" y="0"/>
                  </a:lnTo>
                  <a:close/>
                  <a:moveTo>
                    <a:pt x="0" y="0"/>
                  </a:moveTo>
                  <a:lnTo>
                    <a:pt x="0"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16" name="Freeform 44"/>
            <p:cNvSpPr>
              <a:spLocks noEditPoints="1"/>
            </p:cNvSpPr>
            <p:nvPr/>
          </p:nvSpPr>
          <p:spPr bwMode="auto">
            <a:xfrm>
              <a:off x="6365875" y="1846263"/>
              <a:ext cx="619125" cy="155575"/>
            </a:xfrm>
            <a:custGeom>
              <a:avLst/>
              <a:gdLst/>
              <a:ahLst/>
              <a:cxnLst>
                <a:cxn ang="0">
                  <a:pos x="0" y="0"/>
                </a:cxn>
                <a:cxn ang="0">
                  <a:pos x="195" y="48"/>
                </a:cxn>
                <a:cxn ang="0">
                  <a:pos x="390" y="0"/>
                </a:cxn>
                <a:cxn ang="0">
                  <a:pos x="390" y="48"/>
                </a:cxn>
                <a:cxn ang="0">
                  <a:pos x="195" y="98"/>
                </a:cxn>
                <a:cxn ang="0">
                  <a:pos x="0" y="48"/>
                </a:cxn>
                <a:cxn ang="0">
                  <a:pos x="0" y="0"/>
                </a:cxn>
                <a:cxn ang="0">
                  <a:pos x="0" y="0"/>
                </a:cxn>
                <a:cxn ang="0">
                  <a:pos x="0" y="0"/>
                </a:cxn>
              </a:cxnLst>
              <a:rect l="0" t="0" r="r" b="b"/>
              <a:pathLst>
                <a:path w="390" h="98">
                  <a:moveTo>
                    <a:pt x="0" y="0"/>
                  </a:moveTo>
                  <a:lnTo>
                    <a:pt x="195" y="48"/>
                  </a:lnTo>
                  <a:lnTo>
                    <a:pt x="390" y="0"/>
                  </a:lnTo>
                  <a:lnTo>
                    <a:pt x="390" y="48"/>
                  </a:lnTo>
                  <a:lnTo>
                    <a:pt x="195" y="98"/>
                  </a:lnTo>
                  <a:lnTo>
                    <a:pt x="0" y="48"/>
                  </a:lnTo>
                  <a:lnTo>
                    <a:pt x="0" y="0"/>
                  </a:lnTo>
                  <a:moveTo>
                    <a:pt x="0" y="0"/>
                  </a:moveTo>
                  <a:lnTo>
                    <a:pt x="0" y="0"/>
                  </a:ln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17" name="Freeform 45"/>
            <p:cNvSpPr>
              <a:spLocks noEditPoints="1"/>
            </p:cNvSpPr>
            <p:nvPr/>
          </p:nvSpPr>
          <p:spPr bwMode="auto">
            <a:xfrm>
              <a:off x="6365875" y="1692276"/>
              <a:ext cx="619125" cy="153988"/>
            </a:xfrm>
            <a:custGeom>
              <a:avLst/>
              <a:gdLst/>
              <a:ahLst/>
              <a:cxnLst>
                <a:cxn ang="0">
                  <a:pos x="0" y="0"/>
                </a:cxn>
                <a:cxn ang="0">
                  <a:pos x="195" y="48"/>
                </a:cxn>
                <a:cxn ang="0">
                  <a:pos x="390" y="0"/>
                </a:cxn>
                <a:cxn ang="0">
                  <a:pos x="390" y="48"/>
                </a:cxn>
                <a:cxn ang="0">
                  <a:pos x="195" y="97"/>
                </a:cxn>
                <a:cxn ang="0">
                  <a:pos x="0" y="48"/>
                </a:cxn>
                <a:cxn ang="0">
                  <a:pos x="0" y="0"/>
                </a:cxn>
                <a:cxn ang="0">
                  <a:pos x="0" y="0"/>
                </a:cxn>
                <a:cxn ang="0">
                  <a:pos x="0" y="0"/>
                </a:cxn>
              </a:cxnLst>
              <a:rect l="0" t="0" r="r" b="b"/>
              <a:pathLst>
                <a:path w="390" h="97">
                  <a:moveTo>
                    <a:pt x="0" y="0"/>
                  </a:moveTo>
                  <a:lnTo>
                    <a:pt x="195" y="48"/>
                  </a:lnTo>
                  <a:lnTo>
                    <a:pt x="390" y="0"/>
                  </a:lnTo>
                  <a:lnTo>
                    <a:pt x="390" y="48"/>
                  </a:lnTo>
                  <a:lnTo>
                    <a:pt x="195" y="97"/>
                  </a:lnTo>
                  <a:lnTo>
                    <a:pt x="0" y="48"/>
                  </a:lnTo>
                  <a:lnTo>
                    <a:pt x="0" y="0"/>
                  </a:lnTo>
                  <a:close/>
                  <a:moveTo>
                    <a:pt x="0" y="0"/>
                  </a:moveTo>
                  <a:lnTo>
                    <a:pt x="0"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18" name="Freeform 46"/>
            <p:cNvSpPr>
              <a:spLocks noEditPoints="1"/>
            </p:cNvSpPr>
            <p:nvPr/>
          </p:nvSpPr>
          <p:spPr bwMode="auto">
            <a:xfrm>
              <a:off x="6365875" y="1692276"/>
              <a:ext cx="619125" cy="153988"/>
            </a:xfrm>
            <a:custGeom>
              <a:avLst/>
              <a:gdLst/>
              <a:ahLst/>
              <a:cxnLst>
                <a:cxn ang="0">
                  <a:pos x="0" y="0"/>
                </a:cxn>
                <a:cxn ang="0">
                  <a:pos x="195" y="48"/>
                </a:cxn>
                <a:cxn ang="0">
                  <a:pos x="390" y="0"/>
                </a:cxn>
                <a:cxn ang="0">
                  <a:pos x="390" y="48"/>
                </a:cxn>
                <a:cxn ang="0">
                  <a:pos x="195" y="97"/>
                </a:cxn>
                <a:cxn ang="0">
                  <a:pos x="0" y="48"/>
                </a:cxn>
                <a:cxn ang="0">
                  <a:pos x="0" y="0"/>
                </a:cxn>
                <a:cxn ang="0">
                  <a:pos x="0" y="0"/>
                </a:cxn>
                <a:cxn ang="0">
                  <a:pos x="0" y="0"/>
                </a:cxn>
              </a:cxnLst>
              <a:rect l="0" t="0" r="r" b="b"/>
              <a:pathLst>
                <a:path w="390" h="97">
                  <a:moveTo>
                    <a:pt x="0" y="0"/>
                  </a:moveTo>
                  <a:lnTo>
                    <a:pt x="195" y="48"/>
                  </a:lnTo>
                  <a:lnTo>
                    <a:pt x="390" y="0"/>
                  </a:lnTo>
                  <a:lnTo>
                    <a:pt x="390" y="48"/>
                  </a:lnTo>
                  <a:lnTo>
                    <a:pt x="195" y="97"/>
                  </a:lnTo>
                  <a:lnTo>
                    <a:pt x="0" y="48"/>
                  </a:lnTo>
                  <a:lnTo>
                    <a:pt x="0" y="0"/>
                  </a:lnTo>
                  <a:moveTo>
                    <a:pt x="0" y="0"/>
                  </a:moveTo>
                  <a:lnTo>
                    <a:pt x="0" y="0"/>
                  </a:ln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19" name="Freeform 47"/>
            <p:cNvSpPr>
              <a:spLocks noEditPoints="1"/>
            </p:cNvSpPr>
            <p:nvPr/>
          </p:nvSpPr>
          <p:spPr bwMode="auto">
            <a:xfrm>
              <a:off x="6365875" y="1458913"/>
              <a:ext cx="619125" cy="233363"/>
            </a:xfrm>
            <a:custGeom>
              <a:avLst/>
              <a:gdLst/>
              <a:ahLst/>
              <a:cxnLst>
                <a:cxn ang="0">
                  <a:pos x="0" y="48"/>
                </a:cxn>
                <a:cxn ang="0">
                  <a:pos x="195" y="0"/>
                </a:cxn>
                <a:cxn ang="0">
                  <a:pos x="390" y="48"/>
                </a:cxn>
                <a:cxn ang="0">
                  <a:pos x="390" y="96"/>
                </a:cxn>
                <a:cxn ang="0">
                  <a:pos x="195" y="147"/>
                </a:cxn>
                <a:cxn ang="0">
                  <a:pos x="0" y="96"/>
                </a:cxn>
                <a:cxn ang="0">
                  <a:pos x="0" y="48"/>
                </a:cxn>
                <a:cxn ang="0">
                  <a:pos x="0" y="48"/>
                </a:cxn>
                <a:cxn ang="0">
                  <a:pos x="0" y="48"/>
                </a:cxn>
              </a:cxnLst>
              <a:rect l="0" t="0" r="r" b="b"/>
              <a:pathLst>
                <a:path w="390" h="147">
                  <a:moveTo>
                    <a:pt x="0" y="48"/>
                  </a:moveTo>
                  <a:lnTo>
                    <a:pt x="195" y="0"/>
                  </a:lnTo>
                  <a:lnTo>
                    <a:pt x="390" y="48"/>
                  </a:lnTo>
                  <a:lnTo>
                    <a:pt x="390" y="96"/>
                  </a:lnTo>
                  <a:lnTo>
                    <a:pt x="195" y="147"/>
                  </a:lnTo>
                  <a:lnTo>
                    <a:pt x="0" y="96"/>
                  </a:lnTo>
                  <a:lnTo>
                    <a:pt x="0" y="48"/>
                  </a:lnTo>
                  <a:close/>
                  <a:moveTo>
                    <a:pt x="0" y="48"/>
                  </a:moveTo>
                  <a:lnTo>
                    <a:pt x="0" y="4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20" name="Freeform 48"/>
            <p:cNvSpPr>
              <a:spLocks noEditPoints="1"/>
            </p:cNvSpPr>
            <p:nvPr/>
          </p:nvSpPr>
          <p:spPr bwMode="auto">
            <a:xfrm>
              <a:off x="6365875" y="1458913"/>
              <a:ext cx="619125" cy="233363"/>
            </a:xfrm>
            <a:custGeom>
              <a:avLst/>
              <a:gdLst/>
              <a:ahLst/>
              <a:cxnLst>
                <a:cxn ang="0">
                  <a:pos x="0" y="48"/>
                </a:cxn>
                <a:cxn ang="0">
                  <a:pos x="195" y="0"/>
                </a:cxn>
                <a:cxn ang="0">
                  <a:pos x="390" y="48"/>
                </a:cxn>
                <a:cxn ang="0">
                  <a:pos x="390" y="96"/>
                </a:cxn>
                <a:cxn ang="0">
                  <a:pos x="195" y="147"/>
                </a:cxn>
                <a:cxn ang="0">
                  <a:pos x="0" y="96"/>
                </a:cxn>
                <a:cxn ang="0">
                  <a:pos x="0" y="48"/>
                </a:cxn>
                <a:cxn ang="0">
                  <a:pos x="0" y="48"/>
                </a:cxn>
                <a:cxn ang="0">
                  <a:pos x="0" y="48"/>
                </a:cxn>
              </a:cxnLst>
              <a:rect l="0" t="0" r="r" b="b"/>
              <a:pathLst>
                <a:path w="390" h="147">
                  <a:moveTo>
                    <a:pt x="0" y="48"/>
                  </a:moveTo>
                  <a:lnTo>
                    <a:pt x="195" y="0"/>
                  </a:lnTo>
                  <a:lnTo>
                    <a:pt x="390" y="48"/>
                  </a:lnTo>
                  <a:lnTo>
                    <a:pt x="390" y="96"/>
                  </a:lnTo>
                  <a:lnTo>
                    <a:pt x="195" y="147"/>
                  </a:lnTo>
                  <a:lnTo>
                    <a:pt x="0" y="96"/>
                  </a:lnTo>
                  <a:lnTo>
                    <a:pt x="0" y="48"/>
                  </a:lnTo>
                  <a:moveTo>
                    <a:pt x="0" y="48"/>
                  </a:moveTo>
                  <a:lnTo>
                    <a:pt x="0" y="48"/>
                  </a:ln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122" name="Group 121"/>
          <p:cNvGrpSpPr/>
          <p:nvPr/>
        </p:nvGrpSpPr>
        <p:grpSpPr>
          <a:xfrm>
            <a:off x="10605019" y="3972241"/>
            <a:ext cx="608899" cy="608899"/>
            <a:chOff x="6365875" y="2117725"/>
            <a:chExt cx="711201" cy="711201"/>
          </a:xfrm>
          <a:solidFill>
            <a:schemeClr val="accent4"/>
          </a:solidFill>
        </p:grpSpPr>
        <p:sp>
          <p:nvSpPr>
            <p:cNvPr id="3124" name="Freeform 52"/>
            <p:cNvSpPr>
              <a:spLocks noEditPoints="1"/>
            </p:cNvSpPr>
            <p:nvPr/>
          </p:nvSpPr>
          <p:spPr bwMode="auto">
            <a:xfrm>
              <a:off x="6861175" y="2117725"/>
              <a:ext cx="19050" cy="82550"/>
            </a:xfrm>
            <a:custGeom>
              <a:avLst/>
              <a:gdLst/>
              <a:ahLst/>
              <a:cxnLst>
                <a:cxn ang="0">
                  <a:pos x="3" y="22"/>
                </a:cxn>
                <a:cxn ang="0">
                  <a:pos x="5" y="19"/>
                </a:cxn>
                <a:cxn ang="0">
                  <a:pos x="5" y="3"/>
                </a:cxn>
                <a:cxn ang="0">
                  <a:pos x="3" y="0"/>
                </a:cxn>
                <a:cxn ang="0">
                  <a:pos x="0" y="3"/>
                </a:cxn>
                <a:cxn ang="0">
                  <a:pos x="0" y="19"/>
                </a:cxn>
                <a:cxn ang="0">
                  <a:pos x="3" y="22"/>
                </a:cxn>
                <a:cxn ang="0">
                  <a:pos x="3" y="22"/>
                </a:cxn>
                <a:cxn ang="0">
                  <a:pos x="3" y="22"/>
                </a:cxn>
              </a:cxnLst>
              <a:rect l="0" t="0" r="r" b="b"/>
              <a:pathLst>
                <a:path w="5" h="22">
                  <a:moveTo>
                    <a:pt x="3" y="22"/>
                  </a:moveTo>
                  <a:cubicBezTo>
                    <a:pt x="4" y="22"/>
                    <a:pt x="5" y="21"/>
                    <a:pt x="5" y="19"/>
                  </a:cubicBezTo>
                  <a:cubicBezTo>
                    <a:pt x="5" y="3"/>
                    <a:pt x="5" y="3"/>
                    <a:pt x="5" y="3"/>
                  </a:cubicBezTo>
                  <a:cubicBezTo>
                    <a:pt x="5" y="1"/>
                    <a:pt x="4" y="0"/>
                    <a:pt x="3" y="0"/>
                  </a:cubicBezTo>
                  <a:cubicBezTo>
                    <a:pt x="1" y="0"/>
                    <a:pt x="0" y="1"/>
                    <a:pt x="0" y="3"/>
                  </a:cubicBezTo>
                  <a:cubicBezTo>
                    <a:pt x="0" y="19"/>
                    <a:pt x="0" y="19"/>
                    <a:pt x="0" y="19"/>
                  </a:cubicBezTo>
                  <a:cubicBezTo>
                    <a:pt x="0" y="21"/>
                    <a:pt x="1" y="22"/>
                    <a:pt x="3" y="22"/>
                  </a:cubicBezTo>
                  <a:close/>
                  <a:moveTo>
                    <a:pt x="3" y="22"/>
                  </a:moveTo>
                  <a:cubicBezTo>
                    <a:pt x="3" y="22"/>
                    <a:pt x="3" y="22"/>
                    <a:pt x="3" y="22"/>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25" name="Freeform 53"/>
            <p:cNvSpPr>
              <a:spLocks noEditPoints="1"/>
            </p:cNvSpPr>
            <p:nvPr/>
          </p:nvSpPr>
          <p:spPr bwMode="auto">
            <a:xfrm>
              <a:off x="6804025" y="2117725"/>
              <a:ext cx="19050" cy="82550"/>
            </a:xfrm>
            <a:custGeom>
              <a:avLst/>
              <a:gdLst/>
              <a:ahLst/>
              <a:cxnLst>
                <a:cxn ang="0">
                  <a:pos x="2" y="22"/>
                </a:cxn>
                <a:cxn ang="0">
                  <a:pos x="5" y="19"/>
                </a:cxn>
                <a:cxn ang="0">
                  <a:pos x="5" y="3"/>
                </a:cxn>
                <a:cxn ang="0">
                  <a:pos x="2" y="0"/>
                </a:cxn>
                <a:cxn ang="0">
                  <a:pos x="0" y="3"/>
                </a:cxn>
                <a:cxn ang="0">
                  <a:pos x="0" y="19"/>
                </a:cxn>
                <a:cxn ang="0">
                  <a:pos x="2" y="22"/>
                </a:cxn>
                <a:cxn ang="0">
                  <a:pos x="2" y="22"/>
                </a:cxn>
                <a:cxn ang="0">
                  <a:pos x="2" y="22"/>
                </a:cxn>
              </a:cxnLst>
              <a:rect l="0" t="0" r="r" b="b"/>
              <a:pathLst>
                <a:path w="5" h="22">
                  <a:moveTo>
                    <a:pt x="2" y="22"/>
                  </a:moveTo>
                  <a:cubicBezTo>
                    <a:pt x="4" y="22"/>
                    <a:pt x="5" y="21"/>
                    <a:pt x="5" y="19"/>
                  </a:cubicBezTo>
                  <a:cubicBezTo>
                    <a:pt x="5" y="3"/>
                    <a:pt x="5" y="3"/>
                    <a:pt x="5" y="3"/>
                  </a:cubicBezTo>
                  <a:cubicBezTo>
                    <a:pt x="5" y="1"/>
                    <a:pt x="4" y="0"/>
                    <a:pt x="2" y="0"/>
                  </a:cubicBezTo>
                  <a:cubicBezTo>
                    <a:pt x="1" y="0"/>
                    <a:pt x="0" y="1"/>
                    <a:pt x="0" y="3"/>
                  </a:cubicBezTo>
                  <a:cubicBezTo>
                    <a:pt x="0" y="19"/>
                    <a:pt x="0" y="19"/>
                    <a:pt x="0" y="19"/>
                  </a:cubicBezTo>
                  <a:cubicBezTo>
                    <a:pt x="0" y="21"/>
                    <a:pt x="1" y="22"/>
                    <a:pt x="2" y="22"/>
                  </a:cubicBezTo>
                  <a:close/>
                  <a:moveTo>
                    <a:pt x="2" y="22"/>
                  </a:moveTo>
                  <a:cubicBezTo>
                    <a:pt x="2" y="22"/>
                    <a:pt x="2" y="22"/>
                    <a:pt x="2" y="22"/>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26" name="Freeform 54"/>
            <p:cNvSpPr>
              <a:spLocks noEditPoints="1"/>
            </p:cNvSpPr>
            <p:nvPr/>
          </p:nvSpPr>
          <p:spPr bwMode="auto">
            <a:xfrm>
              <a:off x="6742113" y="2117725"/>
              <a:ext cx="23813" cy="82550"/>
            </a:xfrm>
            <a:custGeom>
              <a:avLst/>
              <a:gdLst/>
              <a:ahLst/>
              <a:cxnLst>
                <a:cxn ang="0">
                  <a:pos x="3" y="22"/>
                </a:cxn>
                <a:cxn ang="0">
                  <a:pos x="6" y="19"/>
                </a:cxn>
                <a:cxn ang="0">
                  <a:pos x="6" y="3"/>
                </a:cxn>
                <a:cxn ang="0">
                  <a:pos x="3" y="0"/>
                </a:cxn>
                <a:cxn ang="0">
                  <a:pos x="0" y="3"/>
                </a:cxn>
                <a:cxn ang="0">
                  <a:pos x="0" y="19"/>
                </a:cxn>
                <a:cxn ang="0">
                  <a:pos x="3" y="22"/>
                </a:cxn>
                <a:cxn ang="0">
                  <a:pos x="3" y="22"/>
                </a:cxn>
                <a:cxn ang="0">
                  <a:pos x="3" y="22"/>
                </a:cxn>
              </a:cxnLst>
              <a:rect l="0" t="0" r="r" b="b"/>
              <a:pathLst>
                <a:path w="6" h="22">
                  <a:moveTo>
                    <a:pt x="3" y="22"/>
                  </a:moveTo>
                  <a:cubicBezTo>
                    <a:pt x="5" y="22"/>
                    <a:pt x="6" y="21"/>
                    <a:pt x="6" y="19"/>
                  </a:cubicBezTo>
                  <a:cubicBezTo>
                    <a:pt x="6" y="3"/>
                    <a:pt x="6" y="3"/>
                    <a:pt x="6" y="3"/>
                  </a:cubicBezTo>
                  <a:cubicBezTo>
                    <a:pt x="6" y="1"/>
                    <a:pt x="5" y="0"/>
                    <a:pt x="3" y="0"/>
                  </a:cubicBezTo>
                  <a:cubicBezTo>
                    <a:pt x="1" y="0"/>
                    <a:pt x="0" y="1"/>
                    <a:pt x="0" y="3"/>
                  </a:cubicBezTo>
                  <a:cubicBezTo>
                    <a:pt x="0" y="19"/>
                    <a:pt x="0" y="19"/>
                    <a:pt x="0" y="19"/>
                  </a:cubicBezTo>
                  <a:cubicBezTo>
                    <a:pt x="0" y="21"/>
                    <a:pt x="1" y="22"/>
                    <a:pt x="3" y="22"/>
                  </a:cubicBezTo>
                  <a:close/>
                  <a:moveTo>
                    <a:pt x="3" y="22"/>
                  </a:moveTo>
                  <a:cubicBezTo>
                    <a:pt x="3" y="22"/>
                    <a:pt x="3" y="22"/>
                    <a:pt x="3" y="22"/>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27" name="Freeform 55"/>
            <p:cNvSpPr>
              <a:spLocks noEditPoints="1"/>
            </p:cNvSpPr>
            <p:nvPr/>
          </p:nvSpPr>
          <p:spPr bwMode="auto">
            <a:xfrm>
              <a:off x="6684963" y="2117725"/>
              <a:ext cx="23813" cy="82550"/>
            </a:xfrm>
            <a:custGeom>
              <a:avLst/>
              <a:gdLst/>
              <a:ahLst/>
              <a:cxnLst>
                <a:cxn ang="0">
                  <a:pos x="3" y="22"/>
                </a:cxn>
                <a:cxn ang="0">
                  <a:pos x="6" y="19"/>
                </a:cxn>
                <a:cxn ang="0">
                  <a:pos x="6" y="3"/>
                </a:cxn>
                <a:cxn ang="0">
                  <a:pos x="3" y="0"/>
                </a:cxn>
                <a:cxn ang="0">
                  <a:pos x="0" y="3"/>
                </a:cxn>
                <a:cxn ang="0">
                  <a:pos x="0" y="19"/>
                </a:cxn>
                <a:cxn ang="0">
                  <a:pos x="3" y="22"/>
                </a:cxn>
                <a:cxn ang="0">
                  <a:pos x="3" y="22"/>
                </a:cxn>
                <a:cxn ang="0">
                  <a:pos x="3" y="22"/>
                </a:cxn>
              </a:cxnLst>
              <a:rect l="0" t="0" r="r" b="b"/>
              <a:pathLst>
                <a:path w="6" h="22">
                  <a:moveTo>
                    <a:pt x="3" y="22"/>
                  </a:moveTo>
                  <a:cubicBezTo>
                    <a:pt x="4" y="22"/>
                    <a:pt x="6" y="21"/>
                    <a:pt x="6" y="19"/>
                  </a:cubicBezTo>
                  <a:cubicBezTo>
                    <a:pt x="6" y="3"/>
                    <a:pt x="6" y="3"/>
                    <a:pt x="6" y="3"/>
                  </a:cubicBezTo>
                  <a:cubicBezTo>
                    <a:pt x="6" y="1"/>
                    <a:pt x="4" y="0"/>
                    <a:pt x="3" y="0"/>
                  </a:cubicBezTo>
                  <a:cubicBezTo>
                    <a:pt x="1" y="0"/>
                    <a:pt x="0" y="1"/>
                    <a:pt x="0" y="3"/>
                  </a:cubicBezTo>
                  <a:cubicBezTo>
                    <a:pt x="0" y="19"/>
                    <a:pt x="0" y="19"/>
                    <a:pt x="0" y="19"/>
                  </a:cubicBezTo>
                  <a:cubicBezTo>
                    <a:pt x="0" y="21"/>
                    <a:pt x="1" y="22"/>
                    <a:pt x="3" y="22"/>
                  </a:cubicBezTo>
                  <a:close/>
                  <a:moveTo>
                    <a:pt x="3" y="22"/>
                  </a:moveTo>
                  <a:cubicBezTo>
                    <a:pt x="3" y="22"/>
                    <a:pt x="3" y="22"/>
                    <a:pt x="3" y="22"/>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28" name="Freeform 56"/>
            <p:cNvSpPr>
              <a:spLocks noEditPoints="1"/>
            </p:cNvSpPr>
            <p:nvPr/>
          </p:nvSpPr>
          <p:spPr bwMode="auto">
            <a:xfrm>
              <a:off x="6632575" y="2117725"/>
              <a:ext cx="22225" cy="82550"/>
            </a:xfrm>
            <a:custGeom>
              <a:avLst/>
              <a:gdLst/>
              <a:ahLst/>
              <a:cxnLst>
                <a:cxn ang="0">
                  <a:pos x="3" y="22"/>
                </a:cxn>
                <a:cxn ang="0">
                  <a:pos x="6" y="19"/>
                </a:cxn>
                <a:cxn ang="0">
                  <a:pos x="6" y="3"/>
                </a:cxn>
                <a:cxn ang="0">
                  <a:pos x="3" y="0"/>
                </a:cxn>
                <a:cxn ang="0">
                  <a:pos x="0" y="3"/>
                </a:cxn>
                <a:cxn ang="0">
                  <a:pos x="0" y="19"/>
                </a:cxn>
                <a:cxn ang="0">
                  <a:pos x="3" y="22"/>
                </a:cxn>
                <a:cxn ang="0">
                  <a:pos x="3" y="22"/>
                </a:cxn>
                <a:cxn ang="0">
                  <a:pos x="3" y="22"/>
                </a:cxn>
              </a:cxnLst>
              <a:rect l="0" t="0" r="r" b="b"/>
              <a:pathLst>
                <a:path w="6" h="22">
                  <a:moveTo>
                    <a:pt x="3" y="22"/>
                  </a:moveTo>
                  <a:cubicBezTo>
                    <a:pt x="4" y="22"/>
                    <a:pt x="6" y="21"/>
                    <a:pt x="6" y="19"/>
                  </a:cubicBezTo>
                  <a:cubicBezTo>
                    <a:pt x="6" y="3"/>
                    <a:pt x="6" y="3"/>
                    <a:pt x="6" y="3"/>
                  </a:cubicBezTo>
                  <a:cubicBezTo>
                    <a:pt x="6" y="1"/>
                    <a:pt x="4" y="0"/>
                    <a:pt x="3" y="0"/>
                  </a:cubicBezTo>
                  <a:cubicBezTo>
                    <a:pt x="1" y="0"/>
                    <a:pt x="0" y="1"/>
                    <a:pt x="0" y="3"/>
                  </a:cubicBezTo>
                  <a:cubicBezTo>
                    <a:pt x="0" y="19"/>
                    <a:pt x="0" y="19"/>
                    <a:pt x="0" y="19"/>
                  </a:cubicBezTo>
                  <a:cubicBezTo>
                    <a:pt x="0" y="21"/>
                    <a:pt x="1" y="22"/>
                    <a:pt x="3" y="22"/>
                  </a:cubicBezTo>
                  <a:close/>
                  <a:moveTo>
                    <a:pt x="3" y="22"/>
                  </a:moveTo>
                  <a:cubicBezTo>
                    <a:pt x="3" y="22"/>
                    <a:pt x="3" y="22"/>
                    <a:pt x="3" y="22"/>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29" name="Freeform 57"/>
            <p:cNvSpPr>
              <a:spLocks noEditPoints="1"/>
            </p:cNvSpPr>
            <p:nvPr/>
          </p:nvSpPr>
          <p:spPr bwMode="auto">
            <a:xfrm>
              <a:off x="6575425" y="2117725"/>
              <a:ext cx="19050" cy="82550"/>
            </a:xfrm>
            <a:custGeom>
              <a:avLst/>
              <a:gdLst/>
              <a:ahLst/>
              <a:cxnLst>
                <a:cxn ang="0">
                  <a:pos x="3" y="22"/>
                </a:cxn>
                <a:cxn ang="0">
                  <a:pos x="5" y="19"/>
                </a:cxn>
                <a:cxn ang="0">
                  <a:pos x="5" y="3"/>
                </a:cxn>
                <a:cxn ang="0">
                  <a:pos x="3" y="0"/>
                </a:cxn>
                <a:cxn ang="0">
                  <a:pos x="0" y="3"/>
                </a:cxn>
                <a:cxn ang="0">
                  <a:pos x="0" y="19"/>
                </a:cxn>
                <a:cxn ang="0">
                  <a:pos x="3" y="22"/>
                </a:cxn>
                <a:cxn ang="0">
                  <a:pos x="3" y="22"/>
                </a:cxn>
                <a:cxn ang="0">
                  <a:pos x="3" y="22"/>
                </a:cxn>
              </a:cxnLst>
              <a:rect l="0" t="0" r="r" b="b"/>
              <a:pathLst>
                <a:path w="5" h="22">
                  <a:moveTo>
                    <a:pt x="3" y="22"/>
                  </a:moveTo>
                  <a:cubicBezTo>
                    <a:pt x="4" y="22"/>
                    <a:pt x="5" y="21"/>
                    <a:pt x="5" y="19"/>
                  </a:cubicBezTo>
                  <a:cubicBezTo>
                    <a:pt x="5" y="3"/>
                    <a:pt x="5" y="3"/>
                    <a:pt x="5" y="3"/>
                  </a:cubicBezTo>
                  <a:cubicBezTo>
                    <a:pt x="5" y="1"/>
                    <a:pt x="4" y="0"/>
                    <a:pt x="3" y="0"/>
                  </a:cubicBezTo>
                  <a:cubicBezTo>
                    <a:pt x="1" y="0"/>
                    <a:pt x="0" y="1"/>
                    <a:pt x="0" y="3"/>
                  </a:cubicBezTo>
                  <a:cubicBezTo>
                    <a:pt x="0" y="19"/>
                    <a:pt x="0" y="19"/>
                    <a:pt x="0" y="19"/>
                  </a:cubicBezTo>
                  <a:cubicBezTo>
                    <a:pt x="0" y="21"/>
                    <a:pt x="1" y="22"/>
                    <a:pt x="3" y="22"/>
                  </a:cubicBezTo>
                  <a:close/>
                  <a:moveTo>
                    <a:pt x="3" y="22"/>
                  </a:moveTo>
                  <a:cubicBezTo>
                    <a:pt x="3" y="22"/>
                    <a:pt x="3" y="22"/>
                    <a:pt x="3" y="22"/>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30" name="Freeform 58"/>
            <p:cNvSpPr>
              <a:spLocks noEditPoints="1"/>
            </p:cNvSpPr>
            <p:nvPr/>
          </p:nvSpPr>
          <p:spPr bwMode="auto">
            <a:xfrm>
              <a:off x="6365875" y="2311400"/>
              <a:ext cx="84138" cy="19050"/>
            </a:xfrm>
            <a:custGeom>
              <a:avLst/>
              <a:gdLst/>
              <a:ahLst/>
              <a:cxnLst>
                <a:cxn ang="0">
                  <a:pos x="19" y="0"/>
                </a:cxn>
                <a:cxn ang="0">
                  <a:pos x="3" y="0"/>
                </a:cxn>
                <a:cxn ang="0">
                  <a:pos x="0" y="3"/>
                </a:cxn>
                <a:cxn ang="0">
                  <a:pos x="3" y="5"/>
                </a:cxn>
                <a:cxn ang="0">
                  <a:pos x="19" y="5"/>
                </a:cxn>
                <a:cxn ang="0">
                  <a:pos x="22" y="3"/>
                </a:cxn>
                <a:cxn ang="0">
                  <a:pos x="19" y="0"/>
                </a:cxn>
                <a:cxn ang="0">
                  <a:pos x="19" y="0"/>
                </a:cxn>
                <a:cxn ang="0">
                  <a:pos x="19" y="0"/>
                </a:cxn>
              </a:cxnLst>
              <a:rect l="0" t="0" r="r" b="b"/>
              <a:pathLst>
                <a:path w="22" h="5">
                  <a:moveTo>
                    <a:pt x="19" y="0"/>
                  </a:moveTo>
                  <a:cubicBezTo>
                    <a:pt x="3" y="0"/>
                    <a:pt x="3" y="0"/>
                    <a:pt x="3" y="0"/>
                  </a:cubicBezTo>
                  <a:cubicBezTo>
                    <a:pt x="1" y="0"/>
                    <a:pt x="0" y="1"/>
                    <a:pt x="0" y="3"/>
                  </a:cubicBezTo>
                  <a:cubicBezTo>
                    <a:pt x="0" y="4"/>
                    <a:pt x="1" y="5"/>
                    <a:pt x="3" y="5"/>
                  </a:cubicBezTo>
                  <a:cubicBezTo>
                    <a:pt x="19" y="5"/>
                    <a:pt x="19" y="5"/>
                    <a:pt x="19" y="5"/>
                  </a:cubicBezTo>
                  <a:cubicBezTo>
                    <a:pt x="21" y="5"/>
                    <a:pt x="22" y="4"/>
                    <a:pt x="22" y="3"/>
                  </a:cubicBezTo>
                  <a:cubicBezTo>
                    <a:pt x="22" y="1"/>
                    <a:pt x="21" y="0"/>
                    <a:pt x="19" y="0"/>
                  </a:cubicBezTo>
                  <a:close/>
                  <a:moveTo>
                    <a:pt x="19" y="0"/>
                  </a:moveTo>
                  <a:cubicBezTo>
                    <a:pt x="19" y="0"/>
                    <a:pt x="19" y="0"/>
                    <a:pt x="19" y="0"/>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31" name="Freeform 59"/>
            <p:cNvSpPr>
              <a:spLocks noEditPoints="1"/>
            </p:cNvSpPr>
            <p:nvPr/>
          </p:nvSpPr>
          <p:spPr bwMode="auto">
            <a:xfrm>
              <a:off x="6365875" y="2368550"/>
              <a:ext cx="84138" cy="22225"/>
            </a:xfrm>
            <a:custGeom>
              <a:avLst/>
              <a:gdLst/>
              <a:ahLst/>
              <a:cxnLst>
                <a:cxn ang="0">
                  <a:pos x="19" y="0"/>
                </a:cxn>
                <a:cxn ang="0">
                  <a:pos x="3" y="0"/>
                </a:cxn>
                <a:cxn ang="0">
                  <a:pos x="0" y="3"/>
                </a:cxn>
                <a:cxn ang="0">
                  <a:pos x="3" y="6"/>
                </a:cxn>
                <a:cxn ang="0">
                  <a:pos x="19" y="6"/>
                </a:cxn>
                <a:cxn ang="0">
                  <a:pos x="22" y="3"/>
                </a:cxn>
                <a:cxn ang="0">
                  <a:pos x="19" y="0"/>
                </a:cxn>
                <a:cxn ang="0">
                  <a:pos x="19" y="0"/>
                </a:cxn>
                <a:cxn ang="0">
                  <a:pos x="19" y="0"/>
                </a:cxn>
              </a:cxnLst>
              <a:rect l="0" t="0" r="r" b="b"/>
              <a:pathLst>
                <a:path w="22" h="6">
                  <a:moveTo>
                    <a:pt x="19" y="0"/>
                  </a:moveTo>
                  <a:cubicBezTo>
                    <a:pt x="3" y="0"/>
                    <a:pt x="3" y="0"/>
                    <a:pt x="3" y="0"/>
                  </a:cubicBezTo>
                  <a:cubicBezTo>
                    <a:pt x="1" y="0"/>
                    <a:pt x="0" y="1"/>
                    <a:pt x="0" y="3"/>
                  </a:cubicBezTo>
                  <a:cubicBezTo>
                    <a:pt x="0" y="4"/>
                    <a:pt x="1" y="6"/>
                    <a:pt x="3" y="6"/>
                  </a:cubicBezTo>
                  <a:cubicBezTo>
                    <a:pt x="19" y="6"/>
                    <a:pt x="19" y="6"/>
                    <a:pt x="19" y="6"/>
                  </a:cubicBezTo>
                  <a:cubicBezTo>
                    <a:pt x="21" y="6"/>
                    <a:pt x="22" y="4"/>
                    <a:pt x="22" y="3"/>
                  </a:cubicBezTo>
                  <a:cubicBezTo>
                    <a:pt x="22" y="1"/>
                    <a:pt x="21" y="0"/>
                    <a:pt x="19" y="0"/>
                  </a:cubicBezTo>
                  <a:close/>
                  <a:moveTo>
                    <a:pt x="19" y="0"/>
                  </a:moveTo>
                  <a:cubicBezTo>
                    <a:pt x="19" y="0"/>
                    <a:pt x="19" y="0"/>
                    <a:pt x="19" y="0"/>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32" name="Freeform 60"/>
            <p:cNvSpPr>
              <a:spLocks noEditPoints="1"/>
            </p:cNvSpPr>
            <p:nvPr/>
          </p:nvSpPr>
          <p:spPr bwMode="auto">
            <a:xfrm>
              <a:off x="6365875" y="2428875"/>
              <a:ext cx="84138" cy="19050"/>
            </a:xfrm>
            <a:custGeom>
              <a:avLst/>
              <a:gdLst/>
              <a:ahLst/>
              <a:cxnLst>
                <a:cxn ang="0">
                  <a:pos x="19" y="0"/>
                </a:cxn>
                <a:cxn ang="0">
                  <a:pos x="3" y="0"/>
                </a:cxn>
                <a:cxn ang="0">
                  <a:pos x="0" y="2"/>
                </a:cxn>
                <a:cxn ang="0">
                  <a:pos x="3" y="5"/>
                </a:cxn>
                <a:cxn ang="0">
                  <a:pos x="19" y="5"/>
                </a:cxn>
                <a:cxn ang="0">
                  <a:pos x="22" y="2"/>
                </a:cxn>
                <a:cxn ang="0">
                  <a:pos x="19" y="0"/>
                </a:cxn>
                <a:cxn ang="0">
                  <a:pos x="19" y="0"/>
                </a:cxn>
                <a:cxn ang="0">
                  <a:pos x="19" y="0"/>
                </a:cxn>
              </a:cxnLst>
              <a:rect l="0" t="0" r="r" b="b"/>
              <a:pathLst>
                <a:path w="22" h="5">
                  <a:moveTo>
                    <a:pt x="19" y="0"/>
                  </a:moveTo>
                  <a:cubicBezTo>
                    <a:pt x="3" y="0"/>
                    <a:pt x="3" y="0"/>
                    <a:pt x="3" y="0"/>
                  </a:cubicBezTo>
                  <a:cubicBezTo>
                    <a:pt x="1" y="0"/>
                    <a:pt x="0" y="1"/>
                    <a:pt x="0" y="2"/>
                  </a:cubicBezTo>
                  <a:cubicBezTo>
                    <a:pt x="0" y="4"/>
                    <a:pt x="1" y="5"/>
                    <a:pt x="3" y="5"/>
                  </a:cubicBezTo>
                  <a:cubicBezTo>
                    <a:pt x="19" y="5"/>
                    <a:pt x="19" y="5"/>
                    <a:pt x="19" y="5"/>
                  </a:cubicBezTo>
                  <a:cubicBezTo>
                    <a:pt x="21" y="5"/>
                    <a:pt x="22" y="4"/>
                    <a:pt x="22" y="2"/>
                  </a:cubicBezTo>
                  <a:cubicBezTo>
                    <a:pt x="22" y="1"/>
                    <a:pt x="21" y="0"/>
                    <a:pt x="19" y="0"/>
                  </a:cubicBezTo>
                  <a:close/>
                  <a:moveTo>
                    <a:pt x="19" y="0"/>
                  </a:moveTo>
                  <a:cubicBezTo>
                    <a:pt x="19" y="0"/>
                    <a:pt x="19" y="0"/>
                    <a:pt x="19" y="0"/>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33" name="Freeform 61"/>
            <p:cNvSpPr>
              <a:spLocks noEditPoints="1"/>
            </p:cNvSpPr>
            <p:nvPr/>
          </p:nvSpPr>
          <p:spPr bwMode="auto">
            <a:xfrm>
              <a:off x="6365875" y="2486025"/>
              <a:ext cx="84138" cy="19050"/>
            </a:xfrm>
            <a:custGeom>
              <a:avLst/>
              <a:gdLst/>
              <a:ahLst/>
              <a:cxnLst>
                <a:cxn ang="0">
                  <a:pos x="19" y="0"/>
                </a:cxn>
                <a:cxn ang="0">
                  <a:pos x="3" y="0"/>
                </a:cxn>
                <a:cxn ang="0">
                  <a:pos x="0" y="2"/>
                </a:cxn>
                <a:cxn ang="0">
                  <a:pos x="3" y="5"/>
                </a:cxn>
                <a:cxn ang="0">
                  <a:pos x="19" y="5"/>
                </a:cxn>
                <a:cxn ang="0">
                  <a:pos x="22" y="2"/>
                </a:cxn>
                <a:cxn ang="0">
                  <a:pos x="19" y="0"/>
                </a:cxn>
                <a:cxn ang="0">
                  <a:pos x="19" y="0"/>
                </a:cxn>
                <a:cxn ang="0">
                  <a:pos x="19" y="0"/>
                </a:cxn>
              </a:cxnLst>
              <a:rect l="0" t="0" r="r" b="b"/>
              <a:pathLst>
                <a:path w="22" h="5">
                  <a:moveTo>
                    <a:pt x="19" y="0"/>
                  </a:moveTo>
                  <a:cubicBezTo>
                    <a:pt x="3" y="0"/>
                    <a:pt x="3" y="0"/>
                    <a:pt x="3" y="0"/>
                  </a:cubicBezTo>
                  <a:cubicBezTo>
                    <a:pt x="1" y="0"/>
                    <a:pt x="0" y="1"/>
                    <a:pt x="0" y="2"/>
                  </a:cubicBezTo>
                  <a:cubicBezTo>
                    <a:pt x="0" y="4"/>
                    <a:pt x="1" y="5"/>
                    <a:pt x="3" y="5"/>
                  </a:cubicBezTo>
                  <a:cubicBezTo>
                    <a:pt x="19" y="5"/>
                    <a:pt x="19" y="5"/>
                    <a:pt x="19" y="5"/>
                  </a:cubicBezTo>
                  <a:cubicBezTo>
                    <a:pt x="21" y="5"/>
                    <a:pt x="22" y="4"/>
                    <a:pt x="22" y="2"/>
                  </a:cubicBezTo>
                  <a:cubicBezTo>
                    <a:pt x="22" y="1"/>
                    <a:pt x="21" y="0"/>
                    <a:pt x="19" y="0"/>
                  </a:cubicBezTo>
                  <a:close/>
                  <a:moveTo>
                    <a:pt x="19" y="0"/>
                  </a:moveTo>
                  <a:cubicBezTo>
                    <a:pt x="19" y="0"/>
                    <a:pt x="19" y="0"/>
                    <a:pt x="19" y="0"/>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34" name="Freeform 62"/>
            <p:cNvSpPr>
              <a:spLocks noEditPoints="1"/>
            </p:cNvSpPr>
            <p:nvPr/>
          </p:nvSpPr>
          <p:spPr bwMode="auto">
            <a:xfrm>
              <a:off x="6365875" y="2540000"/>
              <a:ext cx="84138" cy="19050"/>
            </a:xfrm>
            <a:custGeom>
              <a:avLst/>
              <a:gdLst/>
              <a:ahLst/>
              <a:cxnLst>
                <a:cxn ang="0">
                  <a:pos x="19" y="0"/>
                </a:cxn>
                <a:cxn ang="0">
                  <a:pos x="3" y="0"/>
                </a:cxn>
                <a:cxn ang="0">
                  <a:pos x="0" y="2"/>
                </a:cxn>
                <a:cxn ang="0">
                  <a:pos x="3" y="5"/>
                </a:cxn>
                <a:cxn ang="0">
                  <a:pos x="19" y="5"/>
                </a:cxn>
                <a:cxn ang="0">
                  <a:pos x="22" y="2"/>
                </a:cxn>
                <a:cxn ang="0">
                  <a:pos x="19" y="0"/>
                </a:cxn>
                <a:cxn ang="0">
                  <a:pos x="19" y="0"/>
                </a:cxn>
                <a:cxn ang="0">
                  <a:pos x="19" y="0"/>
                </a:cxn>
              </a:cxnLst>
              <a:rect l="0" t="0" r="r" b="b"/>
              <a:pathLst>
                <a:path w="22" h="5">
                  <a:moveTo>
                    <a:pt x="19" y="0"/>
                  </a:moveTo>
                  <a:cubicBezTo>
                    <a:pt x="3" y="0"/>
                    <a:pt x="3" y="0"/>
                    <a:pt x="3" y="0"/>
                  </a:cubicBezTo>
                  <a:cubicBezTo>
                    <a:pt x="1" y="0"/>
                    <a:pt x="0" y="1"/>
                    <a:pt x="0" y="2"/>
                  </a:cubicBezTo>
                  <a:cubicBezTo>
                    <a:pt x="0" y="4"/>
                    <a:pt x="1" y="5"/>
                    <a:pt x="3" y="5"/>
                  </a:cubicBezTo>
                  <a:cubicBezTo>
                    <a:pt x="19" y="5"/>
                    <a:pt x="19" y="5"/>
                    <a:pt x="19" y="5"/>
                  </a:cubicBezTo>
                  <a:cubicBezTo>
                    <a:pt x="21" y="5"/>
                    <a:pt x="22" y="4"/>
                    <a:pt x="22" y="2"/>
                  </a:cubicBezTo>
                  <a:cubicBezTo>
                    <a:pt x="22" y="1"/>
                    <a:pt x="21" y="0"/>
                    <a:pt x="19" y="0"/>
                  </a:cubicBezTo>
                  <a:close/>
                  <a:moveTo>
                    <a:pt x="19" y="0"/>
                  </a:moveTo>
                  <a:cubicBezTo>
                    <a:pt x="19" y="0"/>
                    <a:pt x="19" y="0"/>
                    <a:pt x="19" y="0"/>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35" name="Freeform 63"/>
            <p:cNvSpPr>
              <a:spLocks noEditPoints="1"/>
            </p:cNvSpPr>
            <p:nvPr/>
          </p:nvSpPr>
          <p:spPr bwMode="auto">
            <a:xfrm>
              <a:off x="6365875" y="2597150"/>
              <a:ext cx="84138" cy="19050"/>
            </a:xfrm>
            <a:custGeom>
              <a:avLst/>
              <a:gdLst/>
              <a:ahLst/>
              <a:cxnLst>
                <a:cxn ang="0">
                  <a:pos x="19" y="0"/>
                </a:cxn>
                <a:cxn ang="0">
                  <a:pos x="3" y="0"/>
                </a:cxn>
                <a:cxn ang="0">
                  <a:pos x="0" y="3"/>
                </a:cxn>
                <a:cxn ang="0">
                  <a:pos x="3" y="5"/>
                </a:cxn>
                <a:cxn ang="0">
                  <a:pos x="19" y="5"/>
                </a:cxn>
                <a:cxn ang="0">
                  <a:pos x="22" y="3"/>
                </a:cxn>
                <a:cxn ang="0">
                  <a:pos x="19" y="0"/>
                </a:cxn>
                <a:cxn ang="0">
                  <a:pos x="19" y="0"/>
                </a:cxn>
                <a:cxn ang="0">
                  <a:pos x="19" y="0"/>
                </a:cxn>
              </a:cxnLst>
              <a:rect l="0" t="0" r="r" b="b"/>
              <a:pathLst>
                <a:path w="22" h="5">
                  <a:moveTo>
                    <a:pt x="19" y="0"/>
                  </a:moveTo>
                  <a:cubicBezTo>
                    <a:pt x="3" y="0"/>
                    <a:pt x="3" y="0"/>
                    <a:pt x="3" y="0"/>
                  </a:cubicBezTo>
                  <a:cubicBezTo>
                    <a:pt x="1" y="0"/>
                    <a:pt x="0" y="1"/>
                    <a:pt x="0" y="3"/>
                  </a:cubicBezTo>
                  <a:cubicBezTo>
                    <a:pt x="0" y="4"/>
                    <a:pt x="1" y="5"/>
                    <a:pt x="3" y="5"/>
                  </a:cubicBezTo>
                  <a:cubicBezTo>
                    <a:pt x="19" y="5"/>
                    <a:pt x="19" y="5"/>
                    <a:pt x="19" y="5"/>
                  </a:cubicBezTo>
                  <a:cubicBezTo>
                    <a:pt x="21" y="5"/>
                    <a:pt x="22" y="4"/>
                    <a:pt x="22" y="3"/>
                  </a:cubicBezTo>
                  <a:cubicBezTo>
                    <a:pt x="22" y="1"/>
                    <a:pt x="21" y="0"/>
                    <a:pt x="19" y="0"/>
                  </a:cubicBezTo>
                  <a:close/>
                  <a:moveTo>
                    <a:pt x="19" y="0"/>
                  </a:moveTo>
                  <a:cubicBezTo>
                    <a:pt x="19" y="0"/>
                    <a:pt x="19" y="0"/>
                    <a:pt x="19" y="0"/>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36" name="Freeform 64"/>
            <p:cNvSpPr>
              <a:spLocks noEditPoints="1"/>
            </p:cNvSpPr>
            <p:nvPr/>
          </p:nvSpPr>
          <p:spPr bwMode="auto">
            <a:xfrm>
              <a:off x="6861175" y="2741613"/>
              <a:ext cx="19050" cy="87313"/>
            </a:xfrm>
            <a:custGeom>
              <a:avLst/>
              <a:gdLst/>
              <a:ahLst/>
              <a:cxnLst>
                <a:cxn ang="0">
                  <a:pos x="3" y="0"/>
                </a:cxn>
                <a:cxn ang="0">
                  <a:pos x="0" y="3"/>
                </a:cxn>
                <a:cxn ang="0">
                  <a:pos x="0" y="20"/>
                </a:cxn>
                <a:cxn ang="0">
                  <a:pos x="3" y="23"/>
                </a:cxn>
                <a:cxn ang="0">
                  <a:pos x="5" y="20"/>
                </a:cxn>
                <a:cxn ang="0">
                  <a:pos x="5" y="3"/>
                </a:cxn>
                <a:cxn ang="0">
                  <a:pos x="3" y="0"/>
                </a:cxn>
                <a:cxn ang="0">
                  <a:pos x="3" y="0"/>
                </a:cxn>
                <a:cxn ang="0">
                  <a:pos x="3" y="0"/>
                </a:cxn>
              </a:cxnLst>
              <a:rect l="0" t="0" r="r" b="b"/>
              <a:pathLst>
                <a:path w="5" h="23">
                  <a:moveTo>
                    <a:pt x="3" y="0"/>
                  </a:moveTo>
                  <a:cubicBezTo>
                    <a:pt x="1" y="0"/>
                    <a:pt x="0" y="2"/>
                    <a:pt x="0" y="3"/>
                  </a:cubicBezTo>
                  <a:cubicBezTo>
                    <a:pt x="0" y="20"/>
                    <a:pt x="0" y="20"/>
                    <a:pt x="0" y="20"/>
                  </a:cubicBezTo>
                  <a:cubicBezTo>
                    <a:pt x="0" y="21"/>
                    <a:pt x="1" y="23"/>
                    <a:pt x="3" y="23"/>
                  </a:cubicBezTo>
                  <a:cubicBezTo>
                    <a:pt x="4" y="23"/>
                    <a:pt x="5" y="21"/>
                    <a:pt x="5" y="20"/>
                  </a:cubicBezTo>
                  <a:cubicBezTo>
                    <a:pt x="5" y="3"/>
                    <a:pt x="5" y="3"/>
                    <a:pt x="5" y="3"/>
                  </a:cubicBezTo>
                  <a:cubicBezTo>
                    <a:pt x="5" y="2"/>
                    <a:pt x="4" y="0"/>
                    <a:pt x="3" y="0"/>
                  </a:cubicBezTo>
                  <a:close/>
                  <a:moveTo>
                    <a:pt x="3" y="0"/>
                  </a:moveTo>
                  <a:cubicBezTo>
                    <a:pt x="3" y="0"/>
                    <a:pt x="3" y="0"/>
                    <a:pt x="3" y="0"/>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37" name="Freeform 65"/>
            <p:cNvSpPr>
              <a:spLocks noEditPoints="1"/>
            </p:cNvSpPr>
            <p:nvPr/>
          </p:nvSpPr>
          <p:spPr bwMode="auto">
            <a:xfrm>
              <a:off x="6804025" y="2741613"/>
              <a:ext cx="19050" cy="87313"/>
            </a:xfrm>
            <a:custGeom>
              <a:avLst/>
              <a:gdLst/>
              <a:ahLst/>
              <a:cxnLst>
                <a:cxn ang="0">
                  <a:pos x="2" y="0"/>
                </a:cxn>
                <a:cxn ang="0">
                  <a:pos x="0" y="3"/>
                </a:cxn>
                <a:cxn ang="0">
                  <a:pos x="0" y="20"/>
                </a:cxn>
                <a:cxn ang="0">
                  <a:pos x="2" y="23"/>
                </a:cxn>
                <a:cxn ang="0">
                  <a:pos x="5" y="20"/>
                </a:cxn>
                <a:cxn ang="0">
                  <a:pos x="5" y="3"/>
                </a:cxn>
                <a:cxn ang="0">
                  <a:pos x="2" y="0"/>
                </a:cxn>
                <a:cxn ang="0">
                  <a:pos x="2" y="0"/>
                </a:cxn>
                <a:cxn ang="0">
                  <a:pos x="2" y="0"/>
                </a:cxn>
              </a:cxnLst>
              <a:rect l="0" t="0" r="r" b="b"/>
              <a:pathLst>
                <a:path w="5" h="23">
                  <a:moveTo>
                    <a:pt x="2" y="0"/>
                  </a:moveTo>
                  <a:cubicBezTo>
                    <a:pt x="1" y="0"/>
                    <a:pt x="0" y="2"/>
                    <a:pt x="0" y="3"/>
                  </a:cubicBezTo>
                  <a:cubicBezTo>
                    <a:pt x="0" y="20"/>
                    <a:pt x="0" y="20"/>
                    <a:pt x="0" y="20"/>
                  </a:cubicBezTo>
                  <a:cubicBezTo>
                    <a:pt x="0" y="21"/>
                    <a:pt x="1" y="23"/>
                    <a:pt x="2" y="23"/>
                  </a:cubicBezTo>
                  <a:cubicBezTo>
                    <a:pt x="4" y="23"/>
                    <a:pt x="5" y="21"/>
                    <a:pt x="5" y="20"/>
                  </a:cubicBezTo>
                  <a:cubicBezTo>
                    <a:pt x="5" y="3"/>
                    <a:pt x="5" y="3"/>
                    <a:pt x="5" y="3"/>
                  </a:cubicBezTo>
                  <a:cubicBezTo>
                    <a:pt x="5" y="2"/>
                    <a:pt x="4" y="0"/>
                    <a:pt x="2" y="0"/>
                  </a:cubicBezTo>
                  <a:close/>
                  <a:moveTo>
                    <a:pt x="2" y="0"/>
                  </a:moveTo>
                  <a:cubicBezTo>
                    <a:pt x="2" y="0"/>
                    <a:pt x="2" y="0"/>
                    <a:pt x="2" y="0"/>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38" name="Freeform 66"/>
            <p:cNvSpPr>
              <a:spLocks noEditPoints="1"/>
            </p:cNvSpPr>
            <p:nvPr/>
          </p:nvSpPr>
          <p:spPr bwMode="auto">
            <a:xfrm>
              <a:off x="6742113" y="2741613"/>
              <a:ext cx="23813" cy="87313"/>
            </a:xfrm>
            <a:custGeom>
              <a:avLst/>
              <a:gdLst/>
              <a:ahLst/>
              <a:cxnLst>
                <a:cxn ang="0">
                  <a:pos x="3" y="0"/>
                </a:cxn>
                <a:cxn ang="0">
                  <a:pos x="0" y="3"/>
                </a:cxn>
                <a:cxn ang="0">
                  <a:pos x="0" y="20"/>
                </a:cxn>
                <a:cxn ang="0">
                  <a:pos x="3" y="23"/>
                </a:cxn>
                <a:cxn ang="0">
                  <a:pos x="6" y="20"/>
                </a:cxn>
                <a:cxn ang="0">
                  <a:pos x="6" y="3"/>
                </a:cxn>
                <a:cxn ang="0">
                  <a:pos x="3" y="0"/>
                </a:cxn>
                <a:cxn ang="0">
                  <a:pos x="3" y="0"/>
                </a:cxn>
                <a:cxn ang="0">
                  <a:pos x="3" y="0"/>
                </a:cxn>
              </a:cxnLst>
              <a:rect l="0" t="0" r="r" b="b"/>
              <a:pathLst>
                <a:path w="6" h="23">
                  <a:moveTo>
                    <a:pt x="3" y="0"/>
                  </a:moveTo>
                  <a:cubicBezTo>
                    <a:pt x="1" y="0"/>
                    <a:pt x="0" y="2"/>
                    <a:pt x="0" y="3"/>
                  </a:cubicBezTo>
                  <a:cubicBezTo>
                    <a:pt x="0" y="20"/>
                    <a:pt x="0" y="20"/>
                    <a:pt x="0" y="20"/>
                  </a:cubicBezTo>
                  <a:cubicBezTo>
                    <a:pt x="0" y="21"/>
                    <a:pt x="1" y="23"/>
                    <a:pt x="3" y="23"/>
                  </a:cubicBezTo>
                  <a:cubicBezTo>
                    <a:pt x="5" y="23"/>
                    <a:pt x="6" y="21"/>
                    <a:pt x="6" y="20"/>
                  </a:cubicBezTo>
                  <a:cubicBezTo>
                    <a:pt x="6" y="3"/>
                    <a:pt x="6" y="3"/>
                    <a:pt x="6" y="3"/>
                  </a:cubicBezTo>
                  <a:cubicBezTo>
                    <a:pt x="6" y="2"/>
                    <a:pt x="5" y="0"/>
                    <a:pt x="3" y="0"/>
                  </a:cubicBezTo>
                  <a:close/>
                  <a:moveTo>
                    <a:pt x="3" y="0"/>
                  </a:moveTo>
                  <a:cubicBezTo>
                    <a:pt x="3" y="0"/>
                    <a:pt x="3" y="0"/>
                    <a:pt x="3" y="0"/>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39" name="Freeform 67"/>
            <p:cNvSpPr>
              <a:spLocks noEditPoints="1"/>
            </p:cNvSpPr>
            <p:nvPr/>
          </p:nvSpPr>
          <p:spPr bwMode="auto">
            <a:xfrm>
              <a:off x="6684963" y="2741613"/>
              <a:ext cx="23813" cy="87313"/>
            </a:xfrm>
            <a:custGeom>
              <a:avLst/>
              <a:gdLst/>
              <a:ahLst/>
              <a:cxnLst>
                <a:cxn ang="0">
                  <a:pos x="3" y="0"/>
                </a:cxn>
                <a:cxn ang="0">
                  <a:pos x="0" y="3"/>
                </a:cxn>
                <a:cxn ang="0">
                  <a:pos x="0" y="20"/>
                </a:cxn>
                <a:cxn ang="0">
                  <a:pos x="3" y="23"/>
                </a:cxn>
                <a:cxn ang="0">
                  <a:pos x="6" y="20"/>
                </a:cxn>
                <a:cxn ang="0">
                  <a:pos x="6" y="3"/>
                </a:cxn>
                <a:cxn ang="0">
                  <a:pos x="3" y="0"/>
                </a:cxn>
                <a:cxn ang="0">
                  <a:pos x="3" y="0"/>
                </a:cxn>
                <a:cxn ang="0">
                  <a:pos x="3" y="0"/>
                </a:cxn>
              </a:cxnLst>
              <a:rect l="0" t="0" r="r" b="b"/>
              <a:pathLst>
                <a:path w="6" h="23">
                  <a:moveTo>
                    <a:pt x="3" y="0"/>
                  </a:moveTo>
                  <a:cubicBezTo>
                    <a:pt x="1" y="0"/>
                    <a:pt x="0" y="2"/>
                    <a:pt x="0" y="3"/>
                  </a:cubicBezTo>
                  <a:cubicBezTo>
                    <a:pt x="0" y="20"/>
                    <a:pt x="0" y="20"/>
                    <a:pt x="0" y="20"/>
                  </a:cubicBezTo>
                  <a:cubicBezTo>
                    <a:pt x="0" y="21"/>
                    <a:pt x="1" y="23"/>
                    <a:pt x="3" y="23"/>
                  </a:cubicBezTo>
                  <a:cubicBezTo>
                    <a:pt x="4" y="23"/>
                    <a:pt x="6" y="21"/>
                    <a:pt x="6" y="20"/>
                  </a:cubicBezTo>
                  <a:cubicBezTo>
                    <a:pt x="6" y="3"/>
                    <a:pt x="6" y="3"/>
                    <a:pt x="6" y="3"/>
                  </a:cubicBezTo>
                  <a:cubicBezTo>
                    <a:pt x="6" y="2"/>
                    <a:pt x="4" y="0"/>
                    <a:pt x="3" y="0"/>
                  </a:cubicBezTo>
                  <a:close/>
                  <a:moveTo>
                    <a:pt x="3" y="0"/>
                  </a:moveTo>
                  <a:cubicBezTo>
                    <a:pt x="3" y="0"/>
                    <a:pt x="3" y="0"/>
                    <a:pt x="3" y="0"/>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40" name="Freeform 68"/>
            <p:cNvSpPr>
              <a:spLocks noEditPoints="1"/>
            </p:cNvSpPr>
            <p:nvPr/>
          </p:nvSpPr>
          <p:spPr bwMode="auto">
            <a:xfrm>
              <a:off x="6632575" y="2741613"/>
              <a:ext cx="22225" cy="87313"/>
            </a:xfrm>
            <a:custGeom>
              <a:avLst/>
              <a:gdLst/>
              <a:ahLst/>
              <a:cxnLst>
                <a:cxn ang="0">
                  <a:pos x="3" y="0"/>
                </a:cxn>
                <a:cxn ang="0">
                  <a:pos x="0" y="3"/>
                </a:cxn>
                <a:cxn ang="0">
                  <a:pos x="0" y="20"/>
                </a:cxn>
                <a:cxn ang="0">
                  <a:pos x="3" y="23"/>
                </a:cxn>
                <a:cxn ang="0">
                  <a:pos x="6" y="20"/>
                </a:cxn>
                <a:cxn ang="0">
                  <a:pos x="6" y="3"/>
                </a:cxn>
                <a:cxn ang="0">
                  <a:pos x="3" y="0"/>
                </a:cxn>
                <a:cxn ang="0">
                  <a:pos x="3" y="0"/>
                </a:cxn>
                <a:cxn ang="0">
                  <a:pos x="3" y="0"/>
                </a:cxn>
              </a:cxnLst>
              <a:rect l="0" t="0" r="r" b="b"/>
              <a:pathLst>
                <a:path w="6" h="23">
                  <a:moveTo>
                    <a:pt x="3" y="0"/>
                  </a:moveTo>
                  <a:cubicBezTo>
                    <a:pt x="1" y="0"/>
                    <a:pt x="0" y="2"/>
                    <a:pt x="0" y="3"/>
                  </a:cubicBezTo>
                  <a:cubicBezTo>
                    <a:pt x="0" y="20"/>
                    <a:pt x="0" y="20"/>
                    <a:pt x="0" y="20"/>
                  </a:cubicBezTo>
                  <a:cubicBezTo>
                    <a:pt x="0" y="21"/>
                    <a:pt x="1" y="23"/>
                    <a:pt x="3" y="23"/>
                  </a:cubicBezTo>
                  <a:cubicBezTo>
                    <a:pt x="4" y="23"/>
                    <a:pt x="6" y="21"/>
                    <a:pt x="6" y="20"/>
                  </a:cubicBezTo>
                  <a:cubicBezTo>
                    <a:pt x="6" y="3"/>
                    <a:pt x="6" y="3"/>
                    <a:pt x="6" y="3"/>
                  </a:cubicBezTo>
                  <a:cubicBezTo>
                    <a:pt x="6" y="2"/>
                    <a:pt x="4" y="0"/>
                    <a:pt x="3" y="0"/>
                  </a:cubicBezTo>
                  <a:close/>
                  <a:moveTo>
                    <a:pt x="3" y="0"/>
                  </a:moveTo>
                  <a:cubicBezTo>
                    <a:pt x="3" y="0"/>
                    <a:pt x="3" y="0"/>
                    <a:pt x="3" y="0"/>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41" name="Freeform 69"/>
            <p:cNvSpPr>
              <a:spLocks noEditPoints="1"/>
            </p:cNvSpPr>
            <p:nvPr/>
          </p:nvSpPr>
          <p:spPr bwMode="auto">
            <a:xfrm>
              <a:off x="6575425" y="2741613"/>
              <a:ext cx="19050" cy="87313"/>
            </a:xfrm>
            <a:custGeom>
              <a:avLst/>
              <a:gdLst/>
              <a:ahLst/>
              <a:cxnLst>
                <a:cxn ang="0">
                  <a:pos x="3" y="0"/>
                </a:cxn>
                <a:cxn ang="0">
                  <a:pos x="0" y="3"/>
                </a:cxn>
                <a:cxn ang="0">
                  <a:pos x="0" y="20"/>
                </a:cxn>
                <a:cxn ang="0">
                  <a:pos x="3" y="23"/>
                </a:cxn>
                <a:cxn ang="0">
                  <a:pos x="5" y="20"/>
                </a:cxn>
                <a:cxn ang="0">
                  <a:pos x="5" y="3"/>
                </a:cxn>
                <a:cxn ang="0">
                  <a:pos x="3" y="0"/>
                </a:cxn>
                <a:cxn ang="0">
                  <a:pos x="3" y="0"/>
                </a:cxn>
                <a:cxn ang="0">
                  <a:pos x="3" y="0"/>
                </a:cxn>
              </a:cxnLst>
              <a:rect l="0" t="0" r="r" b="b"/>
              <a:pathLst>
                <a:path w="5" h="23">
                  <a:moveTo>
                    <a:pt x="3" y="0"/>
                  </a:moveTo>
                  <a:cubicBezTo>
                    <a:pt x="1" y="0"/>
                    <a:pt x="0" y="2"/>
                    <a:pt x="0" y="3"/>
                  </a:cubicBezTo>
                  <a:cubicBezTo>
                    <a:pt x="0" y="20"/>
                    <a:pt x="0" y="20"/>
                    <a:pt x="0" y="20"/>
                  </a:cubicBezTo>
                  <a:cubicBezTo>
                    <a:pt x="0" y="21"/>
                    <a:pt x="1" y="23"/>
                    <a:pt x="3" y="23"/>
                  </a:cubicBezTo>
                  <a:cubicBezTo>
                    <a:pt x="4" y="23"/>
                    <a:pt x="5" y="21"/>
                    <a:pt x="5" y="20"/>
                  </a:cubicBezTo>
                  <a:cubicBezTo>
                    <a:pt x="5" y="3"/>
                    <a:pt x="5" y="3"/>
                    <a:pt x="5" y="3"/>
                  </a:cubicBezTo>
                  <a:cubicBezTo>
                    <a:pt x="5" y="2"/>
                    <a:pt x="4" y="0"/>
                    <a:pt x="3" y="0"/>
                  </a:cubicBezTo>
                  <a:close/>
                  <a:moveTo>
                    <a:pt x="3" y="0"/>
                  </a:moveTo>
                  <a:cubicBezTo>
                    <a:pt x="3" y="0"/>
                    <a:pt x="3" y="0"/>
                    <a:pt x="3" y="0"/>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42" name="Freeform 70"/>
            <p:cNvSpPr>
              <a:spLocks noEditPoints="1"/>
            </p:cNvSpPr>
            <p:nvPr/>
          </p:nvSpPr>
          <p:spPr bwMode="auto">
            <a:xfrm>
              <a:off x="6491288" y="2227263"/>
              <a:ext cx="476250" cy="476250"/>
            </a:xfrm>
            <a:custGeom>
              <a:avLst/>
              <a:gdLst/>
              <a:ahLst/>
              <a:cxnLst>
                <a:cxn ang="0">
                  <a:pos x="107" y="0"/>
                </a:cxn>
                <a:cxn ang="0">
                  <a:pos x="17" y="0"/>
                </a:cxn>
                <a:cxn ang="0">
                  <a:pos x="0" y="18"/>
                </a:cxn>
                <a:cxn ang="0">
                  <a:pos x="0" y="108"/>
                </a:cxn>
                <a:cxn ang="0">
                  <a:pos x="17" y="125"/>
                </a:cxn>
                <a:cxn ang="0">
                  <a:pos x="107" y="125"/>
                </a:cxn>
                <a:cxn ang="0">
                  <a:pos x="125" y="108"/>
                </a:cxn>
                <a:cxn ang="0">
                  <a:pos x="125" y="18"/>
                </a:cxn>
                <a:cxn ang="0">
                  <a:pos x="107" y="0"/>
                </a:cxn>
                <a:cxn ang="0">
                  <a:pos x="26" y="28"/>
                </a:cxn>
                <a:cxn ang="0">
                  <a:pos x="20" y="22"/>
                </a:cxn>
                <a:cxn ang="0">
                  <a:pos x="26" y="17"/>
                </a:cxn>
                <a:cxn ang="0">
                  <a:pos x="31" y="22"/>
                </a:cxn>
                <a:cxn ang="0">
                  <a:pos x="26" y="28"/>
                </a:cxn>
                <a:cxn ang="0">
                  <a:pos x="91" y="90"/>
                </a:cxn>
                <a:cxn ang="0">
                  <a:pos x="34" y="90"/>
                </a:cxn>
                <a:cxn ang="0">
                  <a:pos x="34" y="32"/>
                </a:cxn>
                <a:cxn ang="0">
                  <a:pos x="91" y="32"/>
                </a:cxn>
                <a:cxn ang="0">
                  <a:pos x="91" y="90"/>
                </a:cxn>
                <a:cxn ang="0">
                  <a:pos x="91" y="90"/>
                </a:cxn>
                <a:cxn ang="0">
                  <a:pos x="91" y="90"/>
                </a:cxn>
              </a:cxnLst>
              <a:rect l="0" t="0" r="r" b="b"/>
              <a:pathLst>
                <a:path w="125" h="125">
                  <a:moveTo>
                    <a:pt x="107" y="0"/>
                  </a:moveTo>
                  <a:cubicBezTo>
                    <a:pt x="17" y="0"/>
                    <a:pt x="17" y="0"/>
                    <a:pt x="17" y="0"/>
                  </a:cubicBezTo>
                  <a:cubicBezTo>
                    <a:pt x="7" y="0"/>
                    <a:pt x="0" y="8"/>
                    <a:pt x="0" y="18"/>
                  </a:cubicBezTo>
                  <a:cubicBezTo>
                    <a:pt x="0" y="108"/>
                    <a:pt x="0" y="108"/>
                    <a:pt x="0" y="108"/>
                  </a:cubicBezTo>
                  <a:cubicBezTo>
                    <a:pt x="0" y="118"/>
                    <a:pt x="7" y="125"/>
                    <a:pt x="17" y="125"/>
                  </a:cubicBezTo>
                  <a:cubicBezTo>
                    <a:pt x="107" y="125"/>
                    <a:pt x="107" y="125"/>
                    <a:pt x="107" y="125"/>
                  </a:cubicBezTo>
                  <a:cubicBezTo>
                    <a:pt x="117" y="125"/>
                    <a:pt x="125" y="118"/>
                    <a:pt x="125" y="108"/>
                  </a:cubicBezTo>
                  <a:cubicBezTo>
                    <a:pt x="125" y="18"/>
                    <a:pt x="125" y="18"/>
                    <a:pt x="125" y="18"/>
                  </a:cubicBezTo>
                  <a:cubicBezTo>
                    <a:pt x="125" y="8"/>
                    <a:pt x="117" y="0"/>
                    <a:pt x="107" y="0"/>
                  </a:cubicBezTo>
                  <a:close/>
                  <a:moveTo>
                    <a:pt x="26" y="28"/>
                  </a:moveTo>
                  <a:cubicBezTo>
                    <a:pt x="23" y="28"/>
                    <a:pt x="20" y="26"/>
                    <a:pt x="20" y="22"/>
                  </a:cubicBezTo>
                  <a:cubicBezTo>
                    <a:pt x="20" y="19"/>
                    <a:pt x="23" y="17"/>
                    <a:pt x="26" y="17"/>
                  </a:cubicBezTo>
                  <a:cubicBezTo>
                    <a:pt x="29" y="17"/>
                    <a:pt x="31" y="19"/>
                    <a:pt x="31" y="22"/>
                  </a:cubicBezTo>
                  <a:cubicBezTo>
                    <a:pt x="31" y="26"/>
                    <a:pt x="29" y="28"/>
                    <a:pt x="26" y="28"/>
                  </a:cubicBezTo>
                  <a:close/>
                  <a:moveTo>
                    <a:pt x="91" y="90"/>
                  </a:moveTo>
                  <a:cubicBezTo>
                    <a:pt x="34" y="90"/>
                    <a:pt x="34" y="90"/>
                    <a:pt x="34" y="90"/>
                  </a:cubicBezTo>
                  <a:cubicBezTo>
                    <a:pt x="34" y="32"/>
                    <a:pt x="34" y="32"/>
                    <a:pt x="34" y="32"/>
                  </a:cubicBezTo>
                  <a:cubicBezTo>
                    <a:pt x="91" y="32"/>
                    <a:pt x="91" y="32"/>
                    <a:pt x="91" y="32"/>
                  </a:cubicBezTo>
                  <a:lnTo>
                    <a:pt x="91" y="90"/>
                  </a:lnTo>
                  <a:close/>
                  <a:moveTo>
                    <a:pt x="91" y="90"/>
                  </a:moveTo>
                  <a:cubicBezTo>
                    <a:pt x="91" y="90"/>
                    <a:pt x="91" y="90"/>
                    <a:pt x="91" y="90"/>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43" name="Freeform 71"/>
            <p:cNvSpPr>
              <a:spLocks noEditPoints="1"/>
            </p:cNvSpPr>
            <p:nvPr/>
          </p:nvSpPr>
          <p:spPr bwMode="auto">
            <a:xfrm>
              <a:off x="6989763" y="2311400"/>
              <a:ext cx="87313" cy="19050"/>
            </a:xfrm>
            <a:custGeom>
              <a:avLst/>
              <a:gdLst/>
              <a:ahLst/>
              <a:cxnLst>
                <a:cxn ang="0">
                  <a:pos x="3" y="5"/>
                </a:cxn>
                <a:cxn ang="0">
                  <a:pos x="20" y="5"/>
                </a:cxn>
                <a:cxn ang="0">
                  <a:pos x="23" y="3"/>
                </a:cxn>
                <a:cxn ang="0">
                  <a:pos x="20" y="0"/>
                </a:cxn>
                <a:cxn ang="0">
                  <a:pos x="3" y="0"/>
                </a:cxn>
                <a:cxn ang="0">
                  <a:pos x="0" y="3"/>
                </a:cxn>
                <a:cxn ang="0">
                  <a:pos x="3" y="5"/>
                </a:cxn>
                <a:cxn ang="0">
                  <a:pos x="3" y="5"/>
                </a:cxn>
                <a:cxn ang="0">
                  <a:pos x="3" y="5"/>
                </a:cxn>
              </a:cxnLst>
              <a:rect l="0" t="0" r="r" b="b"/>
              <a:pathLst>
                <a:path w="23" h="5">
                  <a:moveTo>
                    <a:pt x="3" y="5"/>
                  </a:moveTo>
                  <a:cubicBezTo>
                    <a:pt x="20" y="5"/>
                    <a:pt x="20" y="5"/>
                    <a:pt x="20" y="5"/>
                  </a:cubicBezTo>
                  <a:cubicBezTo>
                    <a:pt x="21" y="5"/>
                    <a:pt x="23" y="4"/>
                    <a:pt x="23" y="3"/>
                  </a:cubicBezTo>
                  <a:cubicBezTo>
                    <a:pt x="23" y="1"/>
                    <a:pt x="21" y="0"/>
                    <a:pt x="20" y="0"/>
                  </a:cubicBezTo>
                  <a:cubicBezTo>
                    <a:pt x="3" y="0"/>
                    <a:pt x="3" y="0"/>
                    <a:pt x="3" y="0"/>
                  </a:cubicBezTo>
                  <a:cubicBezTo>
                    <a:pt x="2" y="0"/>
                    <a:pt x="0" y="1"/>
                    <a:pt x="0" y="3"/>
                  </a:cubicBezTo>
                  <a:cubicBezTo>
                    <a:pt x="0" y="4"/>
                    <a:pt x="2" y="5"/>
                    <a:pt x="3" y="5"/>
                  </a:cubicBezTo>
                  <a:close/>
                  <a:moveTo>
                    <a:pt x="3" y="5"/>
                  </a:moveTo>
                  <a:cubicBezTo>
                    <a:pt x="3" y="5"/>
                    <a:pt x="3" y="5"/>
                    <a:pt x="3" y="5"/>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44" name="Freeform 72"/>
            <p:cNvSpPr>
              <a:spLocks noEditPoints="1"/>
            </p:cNvSpPr>
            <p:nvPr/>
          </p:nvSpPr>
          <p:spPr bwMode="auto">
            <a:xfrm>
              <a:off x="6989763" y="2368550"/>
              <a:ext cx="87313" cy="22225"/>
            </a:xfrm>
            <a:custGeom>
              <a:avLst/>
              <a:gdLst/>
              <a:ahLst/>
              <a:cxnLst>
                <a:cxn ang="0">
                  <a:pos x="20" y="0"/>
                </a:cxn>
                <a:cxn ang="0">
                  <a:pos x="3" y="0"/>
                </a:cxn>
                <a:cxn ang="0">
                  <a:pos x="0" y="3"/>
                </a:cxn>
                <a:cxn ang="0">
                  <a:pos x="3" y="6"/>
                </a:cxn>
                <a:cxn ang="0">
                  <a:pos x="20" y="6"/>
                </a:cxn>
                <a:cxn ang="0">
                  <a:pos x="23" y="3"/>
                </a:cxn>
                <a:cxn ang="0">
                  <a:pos x="20" y="0"/>
                </a:cxn>
                <a:cxn ang="0">
                  <a:pos x="20" y="0"/>
                </a:cxn>
                <a:cxn ang="0">
                  <a:pos x="20" y="0"/>
                </a:cxn>
              </a:cxnLst>
              <a:rect l="0" t="0" r="r" b="b"/>
              <a:pathLst>
                <a:path w="23" h="6">
                  <a:moveTo>
                    <a:pt x="20" y="0"/>
                  </a:moveTo>
                  <a:cubicBezTo>
                    <a:pt x="3" y="0"/>
                    <a:pt x="3" y="0"/>
                    <a:pt x="3" y="0"/>
                  </a:cubicBezTo>
                  <a:cubicBezTo>
                    <a:pt x="2" y="0"/>
                    <a:pt x="0" y="1"/>
                    <a:pt x="0" y="3"/>
                  </a:cubicBezTo>
                  <a:cubicBezTo>
                    <a:pt x="0" y="4"/>
                    <a:pt x="2" y="6"/>
                    <a:pt x="3" y="6"/>
                  </a:cubicBezTo>
                  <a:cubicBezTo>
                    <a:pt x="20" y="6"/>
                    <a:pt x="20" y="6"/>
                    <a:pt x="20" y="6"/>
                  </a:cubicBezTo>
                  <a:cubicBezTo>
                    <a:pt x="21" y="6"/>
                    <a:pt x="23" y="4"/>
                    <a:pt x="23" y="3"/>
                  </a:cubicBezTo>
                  <a:cubicBezTo>
                    <a:pt x="23" y="1"/>
                    <a:pt x="21" y="0"/>
                    <a:pt x="20" y="0"/>
                  </a:cubicBezTo>
                  <a:close/>
                  <a:moveTo>
                    <a:pt x="20" y="0"/>
                  </a:moveTo>
                  <a:cubicBezTo>
                    <a:pt x="20" y="0"/>
                    <a:pt x="20" y="0"/>
                    <a:pt x="20" y="0"/>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45" name="Freeform 73"/>
            <p:cNvSpPr>
              <a:spLocks noEditPoints="1"/>
            </p:cNvSpPr>
            <p:nvPr/>
          </p:nvSpPr>
          <p:spPr bwMode="auto">
            <a:xfrm>
              <a:off x="6989763" y="2428875"/>
              <a:ext cx="87313" cy="19050"/>
            </a:xfrm>
            <a:custGeom>
              <a:avLst/>
              <a:gdLst/>
              <a:ahLst/>
              <a:cxnLst>
                <a:cxn ang="0">
                  <a:pos x="20" y="0"/>
                </a:cxn>
                <a:cxn ang="0">
                  <a:pos x="3" y="0"/>
                </a:cxn>
                <a:cxn ang="0">
                  <a:pos x="0" y="2"/>
                </a:cxn>
                <a:cxn ang="0">
                  <a:pos x="3" y="5"/>
                </a:cxn>
                <a:cxn ang="0">
                  <a:pos x="20" y="5"/>
                </a:cxn>
                <a:cxn ang="0">
                  <a:pos x="23" y="2"/>
                </a:cxn>
                <a:cxn ang="0">
                  <a:pos x="20" y="0"/>
                </a:cxn>
                <a:cxn ang="0">
                  <a:pos x="20" y="0"/>
                </a:cxn>
                <a:cxn ang="0">
                  <a:pos x="20" y="0"/>
                </a:cxn>
              </a:cxnLst>
              <a:rect l="0" t="0" r="r" b="b"/>
              <a:pathLst>
                <a:path w="23" h="5">
                  <a:moveTo>
                    <a:pt x="20" y="0"/>
                  </a:moveTo>
                  <a:cubicBezTo>
                    <a:pt x="3" y="0"/>
                    <a:pt x="3" y="0"/>
                    <a:pt x="3" y="0"/>
                  </a:cubicBezTo>
                  <a:cubicBezTo>
                    <a:pt x="2" y="0"/>
                    <a:pt x="0" y="1"/>
                    <a:pt x="0" y="2"/>
                  </a:cubicBezTo>
                  <a:cubicBezTo>
                    <a:pt x="0" y="4"/>
                    <a:pt x="2" y="5"/>
                    <a:pt x="3" y="5"/>
                  </a:cubicBezTo>
                  <a:cubicBezTo>
                    <a:pt x="20" y="5"/>
                    <a:pt x="20" y="5"/>
                    <a:pt x="20" y="5"/>
                  </a:cubicBezTo>
                  <a:cubicBezTo>
                    <a:pt x="21" y="5"/>
                    <a:pt x="23" y="4"/>
                    <a:pt x="23" y="2"/>
                  </a:cubicBezTo>
                  <a:cubicBezTo>
                    <a:pt x="23" y="1"/>
                    <a:pt x="21" y="0"/>
                    <a:pt x="20" y="0"/>
                  </a:cubicBezTo>
                  <a:close/>
                  <a:moveTo>
                    <a:pt x="20" y="0"/>
                  </a:moveTo>
                  <a:cubicBezTo>
                    <a:pt x="20" y="0"/>
                    <a:pt x="20" y="0"/>
                    <a:pt x="20" y="0"/>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46" name="Freeform 74"/>
            <p:cNvSpPr>
              <a:spLocks noEditPoints="1"/>
            </p:cNvSpPr>
            <p:nvPr/>
          </p:nvSpPr>
          <p:spPr bwMode="auto">
            <a:xfrm>
              <a:off x="6989763" y="2486025"/>
              <a:ext cx="87313" cy="19050"/>
            </a:xfrm>
            <a:custGeom>
              <a:avLst/>
              <a:gdLst/>
              <a:ahLst/>
              <a:cxnLst>
                <a:cxn ang="0">
                  <a:pos x="20" y="0"/>
                </a:cxn>
                <a:cxn ang="0">
                  <a:pos x="3" y="0"/>
                </a:cxn>
                <a:cxn ang="0">
                  <a:pos x="0" y="2"/>
                </a:cxn>
                <a:cxn ang="0">
                  <a:pos x="3" y="5"/>
                </a:cxn>
                <a:cxn ang="0">
                  <a:pos x="20" y="5"/>
                </a:cxn>
                <a:cxn ang="0">
                  <a:pos x="23" y="2"/>
                </a:cxn>
                <a:cxn ang="0">
                  <a:pos x="20" y="0"/>
                </a:cxn>
                <a:cxn ang="0">
                  <a:pos x="20" y="0"/>
                </a:cxn>
                <a:cxn ang="0">
                  <a:pos x="20" y="0"/>
                </a:cxn>
              </a:cxnLst>
              <a:rect l="0" t="0" r="r" b="b"/>
              <a:pathLst>
                <a:path w="23" h="5">
                  <a:moveTo>
                    <a:pt x="20" y="0"/>
                  </a:moveTo>
                  <a:cubicBezTo>
                    <a:pt x="3" y="0"/>
                    <a:pt x="3" y="0"/>
                    <a:pt x="3" y="0"/>
                  </a:cubicBezTo>
                  <a:cubicBezTo>
                    <a:pt x="2" y="0"/>
                    <a:pt x="0" y="1"/>
                    <a:pt x="0" y="2"/>
                  </a:cubicBezTo>
                  <a:cubicBezTo>
                    <a:pt x="0" y="4"/>
                    <a:pt x="2" y="5"/>
                    <a:pt x="3" y="5"/>
                  </a:cubicBezTo>
                  <a:cubicBezTo>
                    <a:pt x="20" y="5"/>
                    <a:pt x="20" y="5"/>
                    <a:pt x="20" y="5"/>
                  </a:cubicBezTo>
                  <a:cubicBezTo>
                    <a:pt x="21" y="5"/>
                    <a:pt x="23" y="4"/>
                    <a:pt x="23" y="2"/>
                  </a:cubicBezTo>
                  <a:cubicBezTo>
                    <a:pt x="23" y="1"/>
                    <a:pt x="21" y="0"/>
                    <a:pt x="20" y="0"/>
                  </a:cubicBezTo>
                  <a:close/>
                  <a:moveTo>
                    <a:pt x="20" y="0"/>
                  </a:moveTo>
                  <a:cubicBezTo>
                    <a:pt x="20" y="0"/>
                    <a:pt x="20" y="0"/>
                    <a:pt x="20" y="0"/>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47" name="Freeform 75"/>
            <p:cNvSpPr>
              <a:spLocks noEditPoints="1"/>
            </p:cNvSpPr>
            <p:nvPr/>
          </p:nvSpPr>
          <p:spPr bwMode="auto">
            <a:xfrm>
              <a:off x="6989763" y="2540000"/>
              <a:ext cx="87313" cy="19050"/>
            </a:xfrm>
            <a:custGeom>
              <a:avLst/>
              <a:gdLst/>
              <a:ahLst/>
              <a:cxnLst>
                <a:cxn ang="0">
                  <a:pos x="20" y="0"/>
                </a:cxn>
                <a:cxn ang="0">
                  <a:pos x="3" y="0"/>
                </a:cxn>
                <a:cxn ang="0">
                  <a:pos x="0" y="2"/>
                </a:cxn>
                <a:cxn ang="0">
                  <a:pos x="3" y="5"/>
                </a:cxn>
                <a:cxn ang="0">
                  <a:pos x="20" y="5"/>
                </a:cxn>
                <a:cxn ang="0">
                  <a:pos x="23" y="2"/>
                </a:cxn>
                <a:cxn ang="0">
                  <a:pos x="20" y="0"/>
                </a:cxn>
                <a:cxn ang="0">
                  <a:pos x="20" y="0"/>
                </a:cxn>
                <a:cxn ang="0">
                  <a:pos x="20" y="0"/>
                </a:cxn>
              </a:cxnLst>
              <a:rect l="0" t="0" r="r" b="b"/>
              <a:pathLst>
                <a:path w="23" h="5">
                  <a:moveTo>
                    <a:pt x="20" y="0"/>
                  </a:moveTo>
                  <a:cubicBezTo>
                    <a:pt x="3" y="0"/>
                    <a:pt x="3" y="0"/>
                    <a:pt x="3" y="0"/>
                  </a:cubicBezTo>
                  <a:cubicBezTo>
                    <a:pt x="2" y="0"/>
                    <a:pt x="0" y="1"/>
                    <a:pt x="0" y="2"/>
                  </a:cubicBezTo>
                  <a:cubicBezTo>
                    <a:pt x="0" y="4"/>
                    <a:pt x="2" y="5"/>
                    <a:pt x="3" y="5"/>
                  </a:cubicBezTo>
                  <a:cubicBezTo>
                    <a:pt x="20" y="5"/>
                    <a:pt x="20" y="5"/>
                    <a:pt x="20" y="5"/>
                  </a:cubicBezTo>
                  <a:cubicBezTo>
                    <a:pt x="21" y="5"/>
                    <a:pt x="23" y="4"/>
                    <a:pt x="23" y="2"/>
                  </a:cubicBezTo>
                  <a:cubicBezTo>
                    <a:pt x="23" y="1"/>
                    <a:pt x="21" y="0"/>
                    <a:pt x="20" y="0"/>
                  </a:cubicBezTo>
                  <a:close/>
                  <a:moveTo>
                    <a:pt x="20" y="0"/>
                  </a:moveTo>
                  <a:cubicBezTo>
                    <a:pt x="20" y="0"/>
                    <a:pt x="20" y="0"/>
                    <a:pt x="20" y="0"/>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48" name="Freeform 76"/>
            <p:cNvSpPr>
              <a:spLocks noEditPoints="1"/>
            </p:cNvSpPr>
            <p:nvPr/>
          </p:nvSpPr>
          <p:spPr bwMode="auto">
            <a:xfrm>
              <a:off x="6989763" y="2597150"/>
              <a:ext cx="87313" cy="19050"/>
            </a:xfrm>
            <a:custGeom>
              <a:avLst/>
              <a:gdLst/>
              <a:ahLst/>
              <a:cxnLst>
                <a:cxn ang="0">
                  <a:pos x="20" y="0"/>
                </a:cxn>
                <a:cxn ang="0">
                  <a:pos x="3" y="0"/>
                </a:cxn>
                <a:cxn ang="0">
                  <a:pos x="0" y="3"/>
                </a:cxn>
                <a:cxn ang="0">
                  <a:pos x="3" y="5"/>
                </a:cxn>
                <a:cxn ang="0">
                  <a:pos x="20" y="5"/>
                </a:cxn>
                <a:cxn ang="0">
                  <a:pos x="23" y="3"/>
                </a:cxn>
                <a:cxn ang="0">
                  <a:pos x="20" y="0"/>
                </a:cxn>
                <a:cxn ang="0">
                  <a:pos x="20" y="0"/>
                </a:cxn>
                <a:cxn ang="0">
                  <a:pos x="20" y="0"/>
                </a:cxn>
              </a:cxnLst>
              <a:rect l="0" t="0" r="r" b="b"/>
              <a:pathLst>
                <a:path w="23" h="5">
                  <a:moveTo>
                    <a:pt x="20" y="0"/>
                  </a:moveTo>
                  <a:cubicBezTo>
                    <a:pt x="3" y="0"/>
                    <a:pt x="3" y="0"/>
                    <a:pt x="3" y="0"/>
                  </a:cubicBezTo>
                  <a:cubicBezTo>
                    <a:pt x="2" y="0"/>
                    <a:pt x="0" y="1"/>
                    <a:pt x="0" y="3"/>
                  </a:cubicBezTo>
                  <a:cubicBezTo>
                    <a:pt x="0" y="4"/>
                    <a:pt x="2" y="5"/>
                    <a:pt x="3" y="5"/>
                  </a:cubicBezTo>
                  <a:cubicBezTo>
                    <a:pt x="20" y="5"/>
                    <a:pt x="20" y="5"/>
                    <a:pt x="20" y="5"/>
                  </a:cubicBezTo>
                  <a:cubicBezTo>
                    <a:pt x="21" y="5"/>
                    <a:pt x="23" y="4"/>
                    <a:pt x="23" y="3"/>
                  </a:cubicBezTo>
                  <a:cubicBezTo>
                    <a:pt x="23" y="1"/>
                    <a:pt x="21" y="0"/>
                    <a:pt x="20" y="0"/>
                  </a:cubicBezTo>
                  <a:close/>
                  <a:moveTo>
                    <a:pt x="20" y="0"/>
                  </a:moveTo>
                  <a:cubicBezTo>
                    <a:pt x="20" y="0"/>
                    <a:pt x="20" y="0"/>
                    <a:pt x="20" y="0"/>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sp>
        <p:nvSpPr>
          <p:cNvPr id="3152" name="Freeform 80"/>
          <p:cNvSpPr>
            <a:spLocks noEditPoints="1"/>
          </p:cNvSpPr>
          <p:nvPr/>
        </p:nvSpPr>
        <p:spPr bwMode="auto">
          <a:xfrm>
            <a:off x="10620563" y="4910894"/>
            <a:ext cx="577812" cy="438340"/>
          </a:xfrm>
          <a:custGeom>
            <a:avLst/>
            <a:gdLst/>
            <a:ahLst/>
            <a:cxnLst>
              <a:cxn ang="0">
                <a:pos x="128" y="59"/>
              </a:cxn>
              <a:cxn ang="0">
                <a:pos x="127" y="59"/>
              </a:cxn>
              <a:cxn ang="0">
                <a:pos x="128" y="49"/>
              </a:cxn>
              <a:cxn ang="0">
                <a:pos x="79" y="0"/>
              </a:cxn>
              <a:cxn ang="0">
                <a:pos x="30" y="49"/>
              </a:cxn>
              <a:cxn ang="0">
                <a:pos x="30" y="50"/>
              </a:cxn>
              <a:cxn ang="0">
                <a:pos x="0" y="84"/>
              </a:cxn>
              <a:cxn ang="0">
                <a:pos x="30" y="117"/>
              </a:cxn>
              <a:cxn ang="0">
                <a:pos x="30" y="118"/>
              </a:cxn>
              <a:cxn ang="0">
                <a:pos x="79" y="118"/>
              </a:cxn>
              <a:cxn ang="0">
                <a:pos x="48" y="79"/>
              </a:cxn>
              <a:cxn ang="0">
                <a:pos x="69" y="79"/>
              </a:cxn>
              <a:cxn ang="0">
                <a:pos x="69" y="40"/>
              </a:cxn>
              <a:cxn ang="0">
                <a:pos x="79" y="30"/>
              </a:cxn>
              <a:cxn ang="0">
                <a:pos x="88" y="40"/>
              </a:cxn>
              <a:cxn ang="0">
                <a:pos x="88" y="79"/>
              </a:cxn>
              <a:cxn ang="0">
                <a:pos x="109" y="79"/>
              </a:cxn>
              <a:cxn ang="0">
                <a:pos x="79" y="118"/>
              </a:cxn>
              <a:cxn ang="0">
                <a:pos x="128" y="118"/>
              </a:cxn>
              <a:cxn ang="0">
                <a:pos x="157" y="89"/>
              </a:cxn>
              <a:cxn ang="0">
                <a:pos x="128" y="59"/>
              </a:cxn>
              <a:cxn ang="0">
                <a:pos x="128" y="59"/>
              </a:cxn>
              <a:cxn ang="0">
                <a:pos x="128" y="59"/>
              </a:cxn>
            </a:cxnLst>
            <a:rect l="0" t="0" r="r" b="b"/>
            <a:pathLst>
              <a:path w="157" h="118">
                <a:moveTo>
                  <a:pt x="128" y="59"/>
                </a:moveTo>
                <a:cubicBezTo>
                  <a:pt x="127" y="59"/>
                  <a:pt x="127" y="59"/>
                  <a:pt x="127" y="59"/>
                </a:cubicBezTo>
                <a:cubicBezTo>
                  <a:pt x="127" y="56"/>
                  <a:pt x="128" y="53"/>
                  <a:pt x="128" y="49"/>
                </a:cubicBezTo>
                <a:cubicBezTo>
                  <a:pt x="128" y="22"/>
                  <a:pt x="106" y="0"/>
                  <a:pt x="79" y="0"/>
                </a:cubicBezTo>
                <a:cubicBezTo>
                  <a:pt x="52" y="0"/>
                  <a:pt x="30" y="22"/>
                  <a:pt x="30" y="49"/>
                </a:cubicBezTo>
                <a:cubicBezTo>
                  <a:pt x="30" y="50"/>
                  <a:pt x="30" y="50"/>
                  <a:pt x="30" y="50"/>
                </a:cubicBezTo>
                <a:cubicBezTo>
                  <a:pt x="13" y="52"/>
                  <a:pt x="0" y="66"/>
                  <a:pt x="0" y="84"/>
                </a:cubicBezTo>
                <a:cubicBezTo>
                  <a:pt x="0" y="101"/>
                  <a:pt x="13" y="115"/>
                  <a:pt x="30" y="117"/>
                </a:cubicBezTo>
                <a:cubicBezTo>
                  <a:pt x="30" y="118"/>
                  <a:pt x="30" y="118"/>
                  <a:pt x="30" y="118"/>
                </a:cubicBezTo>
                <a:cubicBezTo>
                  <a:pt x="79" y="118"/>
                  <a:pt x="79" y="118"/>
                  <a:pt x="79" y="118"/>
                </a:cubicBezTo>
                <a:cubicBezTo>
                  <a:pt x="48" y="79"/>
                  <a:pt x="48" y="79"/>
                  <a:pt x="48" y="79"/>
                </a:cubicBezTo>
                <a:cubicBezTo>
                  <a:pt x="69" y="79"/>
                  <a:pt x="69" y="79"/>
                  <a:pt x="69" y="79"/>
                </a:cubicBezTo>
                <a:cubicBezTo>
                  <a:pt x="69" y="40"/>
                  <a:pt x="69" y="40"/>
                  <a:pt x="69" y="40"/>
                </a:cubicBezTo>
                <a:cubicBezTo>
                  <a:pt x="69" y="34"/>
                  <a:pt x="73" y="30"/>
                  <a:pt x="79" y="30"/>
                </a:cubicBezTo>
                <a:cubicBezTo>
                  <a:pt x="84" y="30"/>
                  <a:pt x="88" y="34"/>
                  <a:pt x="88" y="40"/>
                </a:cubicBezTo>
                <a:cubicBezTo>
                  <a:pt x="88" y="79"/>
                  <a:pt x="88" y="79"/>
                  <a:pt x="88" y="79"/>
                </a:cubicBezTo>
                <a:cubicBezTo>
                  <a:pt x="109" y="79"/>
                  <a:pt x="109" y="79"/>
                  <a:pt x="109" y="79"/>
                </a:cubicBezTo>
                <a:cubicBezTo>
                  <a:pt x="79" y="118"/>
                  <a:pt x="79" y="118"/>
                  <a:pt x="79" y="118"/>
                </a:cubicBezTo>
                <a:cubicBezTo>
                  <a:pt x="128" y="118"/>
                  <a:pt x="128" y="118"/>
                  <a:pt x="128" y="118"/>
                </a:cubicBezTo>
                <a:cubicBezTo>
                  <a:pt x="144" y="118"/>
                  <a:pt x="157" y="105"/>
                  <a:pt x="157" y="89"/>
                </a:cubicBezTo>
                <a:cubicBezTo>
                  <a:pt x="157" y="72"/>
                  <a:pt x="144" y="59"/>
                  <a:pt x="128" y="59"/>
                </a:cubicBezTo>
                <a:close/>
                <a:moveTo>
                  <a:pt x="128" y="59"/>
                </a:moveTo>
                <a:cubicBezTo>
                  <a:pt x="128" y="59"/>
                  <a:pt x="128" y="59"/>
                  <a:pt x="128" y="59"/>
                </a:cubicBezTo>
              </a:path>
            </a:pathLst>
          </a:custGeom>
          <a:solidFill>
            <a:schemeClr val="accent5"/>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nvGrpSpPr>
          <p:cNvPr id="133" name="Group 132"/>
          <p:cNvGrpSpPr/>
          <p:nvPr/>
        </p:nvGrpSpPr>
        <p:grpSpPr>
          <a:xfrm>
            <a:off x="10665185" y="5611699"/>
            <a:ext cx="488569" cy="582437"/>
            <a:chOff x="7500938" y="2982913"/>
            <a:chExt cx="685800" cy="817562"/>
          </a:xfrm>
          <a:solidFill>
            <a:schemeClr val="accent6"/>
          </a:solidFill>
        </p:grpSpPr>
        <p:sp>
          <p:nvSpPr>
            <p:cNvPr id="3156" name="Freeform 84"/>
            <p:cNvSpPr>
              <a:spLocks noEditPoints="1"/>
            </p:cNvSpPr>
            <p:nvPr/>
          </p:nvSpPr>
          <p:spPr bwMode="auto">
            <a:xfrm>
              <a:off x="7500938" y="2982913"/>
              <a:ext cx="685800" cy="817562"/>
            </a:xfrm>
            <a:custGeom>
              <a:avLst/>
              <a:gdLst/>
              <a:ahLst/>
              <a:cxnLst>
                <a:cxn ang="0">
                  <a:pos x="148" y="190"/>
                </a:cxn>
                <a:cxn ang="0">
                  <a:pos x="107" y="190"/>
                </a:cxn>
                <a:cxn ang="0">
                  <a:pos x="107" y="178"/>
                </a:cxn>
                <a:cxn ang="0">
                  <a:pos x="180" y="90"/>
                </a:cxn>
                <a:cxn ang="0">
                  <a:pos x="126" y="7"/>
                </a:cxn>
                <a:cxn ang="0">
                  <a:pos x="126" y="8"/>
                </a:cxn>
                <a:cxn ang="0">
                  <a:pos x="90" y="0"/>
                </a:cxn>
                <a:cxn ang="0">
                  <a:pos x="54" y="8"/>
                </a:cxn>
                <a:cxn ang="0">
                  <a:pos x="54" y="7"/>
                </a:cxn>
                <a:cxn ang="0">
                  <a:pos x="0" y="90"/>
                </a:cxn>
                <a:cxn ang="0">
                  <a:pos x="73" y="178"/>
                </a:cxn>
                <a:cxn ang="0">
                  <a:pos x="73" y="190"/>
                </a:cxn>
                <a:cxn ang="0">
                  <a:pos x="32" y="190"/>
                </a:cxn>
                <a:cxn ang="0">
                  <a:pos x="23" y="198"/>
                </a:cxn>
                <a:cxn ang="0">
                  <a:pos x="23" y="215"/>
                </a:cxn>
                <a:cxn ang="0">
                  <a:pos x="156" y="215"/>
                </a:cxn>
                <a:cxn ang="0">
                  <a:pos x="156" y="198"/>
                </a:cxn>
                <a:cxn ang="0">
                  <a:pos x="148" y="190"/>
                </a:cxn>
                <a:cxn ang="0">
                  <a:pos x="120" y="14"/>
                </a:cxn>
                <a:cxn ang="0">
                  <a:pos x="90" y="26"/>
                </a:cxn>
                <a:cxn ang="0">
                  <a:pos x="60" y="14"/>
                </a:cxn>
                <a:cxn ang="0">
                  <a:pos x="90" y="8"/>
                </a:cxn>
                <a:cxn ang="0">
                  <a:pos x="120" y="14"/>
                </a:cxn>
                <a:cxn ang="0">
                  <a:pos x="46" y="90"/>
                </a:cxn>
                <a:cxn ang="0">
                  <a:pos x="90" y="46"/>
                </a:cxn>
                <a:cxn ang="0">
                  <a:pos x="134" y="90"/>
                </a:cxn>
                <a:cxn ang="0">
                  <a:pos x="90" y="134"/>
                </a:cxn>
                <a:cxn ang="0">
                  <a:pos x="46" y="90"/>
                </a:cxn>
                <a:cxn ang="0">
                  <a:pos x="46" y="90"/>
                </a:cxn>
                <a:cxn ang="0">
                  <a:pos x="46" y="90"/>
                </a:cxn>
              </a:cxnLst>
              <a:rect l="0" t="0" r="r" b="b"/>
              <a:pathLst>
                <a:path w="180" h="215">
                  <a:moveTo>
                    <a:pt x="148" y="190"/>
                  </a:moveTo>
                  <a:cubicBezTo>
                    <a:pt x="107" y="190"/>
                    <a:pt x="107" y="190"/>
                    <a:pt x="107" y="190"/>
                  </a:cubicBezTo>
                  <a:cubicBezTo>
                    <a:pt x="107" y="178"/>
                    <a:pt x="107" y="178"/>
                    <a:pt x="107" y="178"/>
                  </a:cubicBezTo>
                  <a:cubicBezTo>
                    <a:pt x="148" y="170"/>
                    <a:pt x="180" y="134"/>
                    <a:pt x="180" y="90"/>
                  </a:cubicBezTo>
                  <a:cubicBezTo>
                    <a:pt x="180" y="53"/>
                    <a:pt x="158" y="21"/>
                    <a:pt x="126" y="7"/>
                  </a:cubicBezTo>
                  <a:cubicBezTo>
                    <a:pt x="126" y="8"/>
                    <a:pt x="126" y="8"/>
                    <a:pt x="126" y="8"/>
                  </a:cubicBezTo>
                  <a:cubicBezTo>
                    <a:pt x="115" y="3"/>
                    <a:pt x="103" y="0"/>
                    <a:pt x="90" y="0"/>
                  </a:cubicBezTo>
                  <a:cubicBezTo>
                    <a:pt x="77" y="0"/>
                    <a:pt x="65" y="3"/>
                    <a:pt x="54" y="8"/>
                  </a:cubicBezTo>
                  <a:cubicBezTo>
                    <a:pt x="54" y="8"/>
                    <a:pt x="54" y="8"/>
                    <a:pt x="54" y="7"/>
                  </a:cubicBezTo>
                  <a:cubicBezTo>
                    <a:pt x="22" y="21"/>
                    <a:pt x="0" y="53"/>
                    <a:pt x="0" y="90"/>
                  </a:cubicBezTo>
                  <a:cubicBezTo>
                    <a:pt x="0" y="134"/>
                    <a:pt x="32" y="170"/>
                    <a:pt x="73" y="178"/>
                  </a:cubicBezTo>
                  <a:cubicBezTo>
                    <a:pt x="73" y="190"/>
                    <a:pt x="73" y="190"/>
                    <a:pt x="73" y="190"/>
                  </a:cubicBezTo>
                  <a:cubicBezTo>
                    <a:pt x="32" y="190"/>
                    <a:pt x="32" y="190"/>
                    <a:pt x="32" y="190"/>
                  </a:cubicBezTo>
                  <a:cubicBezTo>
                    <a:pt x="24" y="190"/>
                    <a:pt x="23" y="198"/>
                    <a:pt x="23" y="198"/>
                  </a:cubicBezTo>
                  <a:cubicBezTo>
                    <a:pt x="23" y="215"/>
                    <a:pt x="23" y="215"/>
                    <a:pt x="23" y="215"/>
                  </a:cubicBezTo>
                  <a:cubicBezTo>
                    <a:pt x="156" y="215"/>
                    <a:pt x="156" y="215"/>
                    <a:pt x="156" y="215"/>
                  </a:cubicBezTo>
                  <a:cubicBezTo>
                    <a:pt x="156" y="198"/>
                    <a:pt x="156" y="198"/>
                    <a:pt x="156" y="198"/>
                  </a:cubicBezTo>
                  <a:cubicBezTo>
                    <a:pt x="156" y="193"/>
                    <a:pt x="153" y="190"/>
                    <a:pt x="148" y="190"/>
                  </a:cubicBezTo>
                  <a:close/>
                  <a:moveTo>
                    <a:pt x="120" y="14"/>
                  </a:moveTo>
                  <a:cubicBezTo>
                    <a:pt x="112" y="21"/>
                    <a:pt x="101" y="26"/>
                    <a:pt x="90" y="26"/>
                  </a:cubicBezTo>
                  <a:cubicBezTo>
                    <a:pt x="78" y="26"/>
                    <a:pt x="68" y="21"/>
                    <a:pt x="60" y="14"/>
                  </a:cubicBezTo>
                  <a:cubicBezTo>
                    <a:pt x="69" y="10"/>
                    <a:pt x="79" y="8"/>
                    <a:pt x="90" y="8"/>
                  </a:cubicBezTo>
                  <a:cubicBezTo>
                    <a:pt x="100" y="8"/>
                    <a:pt x="111" y="10"/>
                    <a:pt x="120" y="14"/>
                  </a:cubicBezTo>
                  <a:close/>
                  <a:moveTo>
                    <a:pt x="46" y="90"/>
                  </a:moveTo>
                  <a:cubicBezTo>
                    <a:pt x="46" y="65"/>
                    <a:pt x="65" y="46"/>
                    <a:pt x="90" y="46"/>
                  </a:cubicBezTo>
                  <a:cubicBezTo>
                    <a:pt x="114" y="46"/>
                    <a:pt x="134" y="65"/>
                    <a:pt x="134" y="90"/>
                  </a:cubicBezTo>
                  <a:cubicBezTo>
                    <a:pt x="134" y="114"/>
                    <a:pt x="114" y="134"/>
                    <a:pt x="90" y="134"/>
                  </a:cubicBezTo>
                  <a:cubicBezTo>
                    <a:pt x="65" y="134"/>
                    <a:pt x="46" y="114"/>
                    <a:pt x="46" y="90"/>
                  </a:cubicBezTo>
                  <a:close/>
                  <a:moveTo>
                    <a:pt x="46" y="90"/>
                  </a:moveTo>
                  <a:cubicBezTo>
                    <a:pt x="46" y="90"/>
                    <a:pt x="46" y="90"/>
                    <a:pt x="46" y="90"/>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57" name="Freeform 85"/>
            <p:cNvSpPr>
              <a:spLocks noEditPoints="1"/>
            </p:cNvSpPr>
            <p:nvPr/>
          </p:nvSpPr>
          <p:spPr bwMode="auto">
            <a:xfrm>
              <a:off x="7751763" y="3236913"/>
              <a:ext cx="179388" cy="176212"/>
            </a:xfrm>
            <a:custGeom>
              <a:avLst/>
              <a:gdLst/>
              <a:ahLst/>
              <a:cxnLst>
                <a:cxn ang="0">
                  <a:pos x="47" y="23"/>
                </a:cxn>
                <a:cxn ang="0">
                  <a:pos x="24" y="0"/>
                </a:cxn>
                <a:cxn ang="0">
                  <a:pos x="12" y="3"/>
                </a:cxn>
                <a:cxn ang="0">
                  <a:pos x="15" y="2"/>
                </a:cxn>
                <a:cxn ang="0">
                  <a:pos x="27" y="14"/>
                </a:cxn>
                <a:cxn ang="0">
                  <a:pos x="15" y="26"/>
                </a:cxn>
                <a:cxn ang="0">
                  <a:pos x="3" y="14"/>
                </a:cxn>
                <a:cxn ang="0">
                  <a:pos x="4" y="11"/>
                </a:cxn>
                <a:cxn ang="0">
                  <a:pos x="0" y="23"/>
                </a:cxn>
                <a:cxn ang="0">
                  <a:pos x="24" y="46"/>
                </a:cxn>
                <a:cxn ang="0">
                  <a:pos x="47" y="23"/>
                </a:cxn>
                <a:cxn ang="0">
                  <a:pos x="47" y="23"/>
                </a:cxn>
                <a:cxn ang="0">
                  <a:pos x="47" y="23"/>
                </a:cxn>
              </a:cxnLst>
              <a:rect l="0" t="0" r="r" b="b"/>
              <a:pathLst>
                <a:path w="47" h="46">
                  <a:moveTo>
                    <a:pt x="47" y="23"/>
                  </a:moveTo>
                  <a:cubicBezTo>
                    <a:pt x="47" y="10"/>
                    <a:pt x="37" y="0"/>
                    <a:pt x="24" y="0"/>
                  </a:cubicBezTo>
                  <a:cubicBezTo>
                    <a:pt x="19" y="0"/>
                    <a:pt x="15" y="1"/>
                    <a:pt x="12" y="3"/>
                  </a:cubicBezTo>
                  <a:cubicBezTo>
                    <a:pt x="13" y="3"/>
                    <a:pt x="14" y="2"/>
                    <a:pt x="15" y="2"/>
                  </a:cubicBezTo>
                  <a:cubicBezTo>
                    <a:pt x="22" y="2"/>
                    <a:pt x="27" y="8"/>
                    <a:pt x="27" y="14"/>
                  </a:cubicBezTo>
                  <a:cubicBezTo>
                    <a:pt x="27" y="21"/>
                    <a:pt x="22" y="26"/>
                    <a:pt x="15" y="26"/>
                  </a:cubicBezTo>
                  <a:cubicBezTo>
                    <a:pt x="9" y="26"/>
                    <a:pt x="3" y="21"/>
                    <a:pt x="3" y="14"/>
                  </a:cubicBezTo>
                  <a:cubicBezTo>
                    <a:pt x="3" y="13"/>
                    <a:pt x="4" y="12"/>
                    <a:pt x="4" y="11"/>
                  </a:cubicBezTo>
                  <a:cubicBezTo>
                    <a:pt x="2" y="14"/>
                    <a:pt x="0" y="18"/>
                    <a:pt x="0" y="23"/>
                  </a:cubicBezTo>
                  <a:cubicBezTo>
                    <a:pt x="0" y="36"/>
                    <a:pt x="11" y="46"/>
                    <a:pt x="24" y="46"/>
                  </a:cubicBezTo>
                  <a:cubicBezTo>
                    <a:pt x="37" y="46"/>
                    <a:pt x="47" y="36"/>
                    <a:pt x="47" y="23"/>
                  </a:cubicBezTo>
                  <a:close/>
                  <a:moveTo>
                    <a:pt x="47" y="23"/>
                  </a:moveTo>
                  <a:cubicBezTo>
                    <a:pt x="47" y="23"/>
                    <a:pt x="47" y="23"/>
                    <a:pt x="47" y="23"/>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sp>
        <p:nvSpPr>
          <p:cNvPr id="3161" name="Freeform 89"/>
          <p:cNvSpPr>
            <a:spLocks noEditPoints="1"/>
          </p:cNvSpPr>
          <p:nvPr/>
        </p:nvSpPr>
        <p:spPr bwMode="auto">
          <a:xfrm>
            <a:off x="10550942" y="2241411"/>
            <a:ext cx="717053" cy="553039"/>
          </a:xfrm>
          <a:custGeom>
            <a:avLst/>
            <a:gdLst/>
            <a:ahLst/>
            <a:cxnLst>
              <a:cxn ang="0">
                <a:pos x="191" y="0"/>
              </a:cxn>
              <a:cxn ang="0">
                <a:pos x="160" y="30"/>
              </a:cxn>
              <a:cxn ang="0">
                <a:pos x="177" y="57"/>
              </a:cxn>
              <a:cxn ang="0">
                <a:pos x="161" y="103"/>
              </a:cxn>
              <a:cxn ang="0">
                <a:pos x="155" y="102"/>
              </a:cxn>
              <a:cxn ang="0">
                <a:pos x="142" y="105"/>
              </a:cxn>
              <a:cxn ang="0">
                <a:pos x="107" y="68"/>
              </a:cxn>
              <a:cxn ang="0">
                <a:pos x="109" y="56"/>
              </a:cxn>
              <a:cxn ang="0">
                <a:pos x="79" y="26"/>
              </a:cxn>
              <a:cxn ang="0">
                <a:pos x="48" y="56"/>
              </a:cxn>
              <a:cxn ang="0">
                <a:pos x="59" y="79"/>
              </a:cxn>
              <a:cxn ang="0">
                <a:pos x="44" y="112"/>
              </a:cxn>
              <a:cxn ang="0">
                <a:pos x="30" y="109"/>
              </a:cxn>
              <a:cxn ang="0">
                <a:pos x="0" y="139"/>
              </a:cxn>
              <a:cxn ang="0">
                <a:pos x="30" y="170"/>
              </a:cxn>
              <a:cxn ang="0">
                <a:pos x="61" y="139"/>
              </a:cxn>
              <a:cxn ang="0">
                <a:pos x="54" y="120"/>
              </a:cxn>
              <a:cxn ang="0">
                <a:pos x="70" y="85"/>
              </a:cxn>
              <a:cxn ang="0">
                <a:pos x="78" y="86"/>
              </a:cxn>
              <a:cxn ang="0">
                <a:pos x="99" y="78"/>
              </a:cxn>
              <a:cxn ang="0">
                <a:pos x="132" y="113"/>
              </a:cxn>
              <a:cxn ang="0">
                <a:pos x="125" y="132"/>
              </a:cxn>
              <a:cxn ang="0">
                <a:pos x="156" y="163"/>
              </a:cxn>
              <a:cxn ang="0">
                <a:pos x="186" y="132"/>
              </a:cxn>
              <a:cxn ang="0">
                <a:pos x="173" y="108"/>
              </a:cxn>
              <a:cxn ang="0">
                <a:pos x="189" y="60"/>
              </a:cxn>
              <a:cxn ang="0">
                <a:pos x="191" y="60"/>
              </a:cxn>
              <a:cxn ang="0">
                <a:pos x="221" y="30"/>
              </a:cxn>
              <a:cxn ang="0">
                <a:pos x="191" y="0"/>
              </a:cxn>
              <a:cxn ang="0">
                <a:pos x="31" y="157"/>
              </a:cxn>
              <a:cxn ang="0">
                <a:pos x="13" y="139"/>
              </a:cxn>
              <a:cxn ang="0">
                <a:pos x="31" y="122"/>
              </a:cxn>
              <a:cxn ang="0">
                <a:pos x="48" y="139"/>
              </a:cxn>
              <a:cxn ang="0">
                <a:pos x="31" y="157"/>
              </a:cxn>
              <a:cxn ang="0">
                <a:pos x="79" y="74"/>
              </a:cxn>
              <a:cxn ang="0">
                <a:pos x="61" y="56"/>
              </a:cxn>
              <a:cxn ang="0">
                <a:pos x="79" y="38"/>
              </a:cxn>
              <a:cxn ang="0">
                <a:pos x="96" y="56"/>
              </a:cxn>
              <a:cxn ang="0">
                <a:pos x="79" y="74"/>
              </a:cxn>
              <a:cxn ang="0">
                <a:pos x="156" y="150"/>
              </a:cxn>
              <a:cxn ang="0">
                <a:pos x="138" y="133"/>
              </a:cxn>
              <a:cxn ang="0">
                <a:pos x="156" y="115"/>
              </a:cxn>
              <a:cxn ang="0">
                <a:pos x="173" y="133"/>
              </a:cxn>
              <a:cxn ang="0">
                <a:pos x="156" y="150"/>
              </a:cxn>
              <a:cxn ang="0">
                <a:pos x="191" y="48"/>
              </a:cxn>
              <a:cxn ang="0">
                <a:pos x="173" y="30"/>
              </a:cxn>
              <a:cxn ang="0">
                <a:pos x="191" y="13"/>
              </a:cxn>
              <a:cxn ang="0">
                <a:pos x="208" y="30"/>
              </a:cxn>
              <a:cxn ang="0">
                <a:pos x="191" y="48"/>
              </a:cxn>
              <a:cxn ang="0">
                <a:pos x="191" y="48"/>
              </a:cxn>
              <a:cxn ang="0">
                <a:pos x="191" y="48"/>
              </a:cxn>
            </a:cxnLst>
            <a:rect l="0" t="0" r="r" b="b"/>
            <a:pathLst>
              <a:path w="221" h="170">
                <a:moveTo>
                  <a:pt x="191" y="0"/>
                </a:moveTo>
                <a:cubicBezTo>
                  <a:pt x="174" y="0"/>
                  <a:pt x="160" y="14"/>
                  <a:pt x="160" y="30"/>
                </a:cubicBezTo>
                <a:cubicBezTo>
                  <a:pt x="160" y="42"/>
                  <a:pt x="167" y="52"/>
                  <a:pt x="177" y="57"/>
                </a:cubicBezTo>
                <a:cubicBezTo>
                  <a:pt x="161" y="103"/>
                  <a:pt x="161" y="103"/>
                  <a:pt x="161" y="103"/>
                </a:cubicBezTo>
                <a:cubicBezTo>
                  <a:pt x="159" y="103"/>
                  <a:pt x="157" y="102"/>
                  <a:pt x="155" y="102"/>
                </a:cubicBezTo>
                <a:cubicBezTo>
                  <a:pt x="150" y="102"/>
                  <a:pt x="146" y="103"/>
                  <a:pt x="142" y="105"/>
                </a:cubicBezTo>
                <a:cubicBezTo>
                  <a:pt x="107" y="68"/>
                  <a:pt x="107" y="68"/>
                  <a:pt x="107" y="68"/>
                </a:cubicBezTo>
                <a:cubicBezTo>
                  <a:pt x="108" y="64"/>
                  <a:pt x="109" y="60"/>
                  <a:pt x="109" y="56"/>
                </a:cubicBezTo>
                <a:cubicBezTo>
                  <a:pt x="109" y="39"/>
                  <a:pt x="95" y="26"/>
                  <a:pt x="79" y="26"/>
                </a:cubicBezTo>
                <a:cubicBezTo>
                  <a:pt x="62" y="26"/>
                  <a:pt x="48" y="39"/>
                  <a:pt x="48" y="56"/>
                </a:cubicBezTo>
                <a:cubicBezTo>
                  <a:pt x="48" y="65"/>
                  <a:pt x="52" y="74"/>
                  <a:pt x="59" y="79"/>
                </a:cubicBezTo>
                <a:cubicBezTo>
                  <a:pt x="44" y="112"/>
                  <a:pt x="44" y="112"/>
                  <a:pt x="44" y="112"/>
                </a:cubicBezTo>
                <a:cubicBezTo>
                  <a:pt x="40" y="110"/>
                  <a:pt x="35" y="109"/>
                  <a:pt x="30" y="109"/>
                </a:cubicBezTo>
                <a:cubicBezTo>
                  <a:pt x="14" y="109"/>
                  <a:pt x="0" y="123"/>
                  <a:pt x="0" y="139"/>
                </a:cubicBezTo>
                <a:cubicBezTo>
                  <a:pt x="0" y="156"/>
                  <a:pt x="14" y="170"/>
                  <a:pt x="30" y="170"/>
                </a:cubicBezTo>
                <a:cubicBezTo>
                  <a:pt x="47" y="170"/>
                  <a:pt x="61" y="156"/>
                  <a:pt x="61" y="139"/>
                </a:cubicBezTo>
                <a:cubicBezTo>
                  <a:pt x="61" y="132"/>
                  <a:pt x="58" y="125"/>
                  <a:pt x="54" y="120"/>
                </a:cubicBezTo>
                <a:cubicBezTo>
                  <a:pt x="70" y="85"/>
                  <a:pt x="70" y="85"/>
                  <a:pt x="70" y="85"/>
                </a:cubicBezTo>
                <a:cubicBezTo>
                  <a:pt x="73" y="86"/>
                  <a:pt x="76" y="86"/>
                  <a:pt x="78" y="86"/>
                </a:cubicBezTo>
                <a:cubicBezTo>
                  <a:pt x="86" y="86"/>
                  <a:pt x="93" y="83"/>
                  <a:pt x="99" y="78"/>
                </a:cubicBezTo>
                <a:cubicBezTo>
                  <a:pt x="132" y="113"/>
                  <a:pt x="132" y="113"/>
                  <a:pt x="132" y="113"/>
                </a:cubicBezTo>
                <a:cubicBezTo>
                  <a:pt x="128" y="118"/>
                  <a:pt x="125" y="125"/>
                  <a:pt x="125" y="132"/>
                </a:cubicBezTo>
                <a:cubicBezTo>
                  <a:pt x="125" y="149"/>
                  <a:pt x="139" y="163"/>
                  <a:pt x="156" y="163"/>
                </a:cubicBezTo>
                <a:cubicBezTo>
                  <a:pt x="172" y="163"/>
                  <a:pt x="186" y="149"/>
                  <a:pt x="186" y="132"/>
                </a:cubicBezTo>
                <a:cubicBezTo>
                  <a:pt x="186" y="122"/>
                  <a:pt x="181" y="113"/>
                  <a:pt x="173" y="108"/>
                </a:cubicBezTo>
                <a:cubicBezTo>
                  <a:pt x="189" y="60"/>
                  <a:pt x="189" y="60"/>
                  <a:pt x="189" y="60"/>
                </a:cubicBezTo>
                <a:cubicBezTo>
                  <a:pt x="191" y="60"/>
                  <a:pt x="191" y="60"/>
                  <a:pt x="191" y="60"/>
                </a:cubicBezTo>
                <a:cubicBezTo>
                  <a:pt x="207" y="60"/>
                  <a:pt x="221" y="47"/>
                  <a:pt x="221" y="30"/>
                </a:cubicBezTo>
                <a:cubicBezTo>
                  <a:pt x="221" y="14"/>
                  <a:pt x="207" y="0"/>
                  <a:pt x="191" y="0"/>
                </a:cubicBezTo>
                <a:close/>
                <a:moveTo>
                  <a:pt x="31" y="157"/>
                </a:moveTo>
                <a:cubicBezTo>
                  <a:pt x="21" y="157"/>
                  <a:pt x="13" y="149"/>
                  <a:pt x="13" y="139"/>
                </a:cubicBezTo>
                <a:cubicBezTo>
                  <a:pt x="13" y="130"/>
                  <a:pt x="21" y="122"/>
                  <a:pt x="31" y="122"/>
                </a:cubicBezTo>
                <a:cubicBezTo>
                  <a:pt x="40" y="122"/>
                  <a:pt x="48" y="130"/>
                  <a:pt x="48" y="139"/>
                </a:cubicBezTo>
                <a:cubicBezTo>
                  <a:pt x="48" y="149"/>
                  <a:pt x="40" y="157"/>
                  <a:pt x="31" y="157"/>
                </a:cubicBezTo>
                <a:close/>
                <a:moveTo>
                  <a:pt x="79" y="74"/>
                </a:moveTo>
                <a:cubicBezTo>
                  <a:pt x="69" y="74"/>
                  <a:pt x="61" y="66"/>
                  <a:pt x="61" y="56"/>
                </a:cubicBezTo>
                <a:cubicBezTo>
                  <a:pt x="61" y="46"/>
                  <a:pt x="69" y="38"/>
                  <a:pt x="79" y="38"/>
                </a:cubicBezTo>
                <a:cubicBezTo>
                  <a:pt x="88" y="38"/>
                  <a:pt x="96" y="46"/>
                  <a:pt x="96" y="56"/>
                </a:cubicBezTo>
                <a:cubicBezTo>
                  <a:pt x="96" y="66"/>
                  <a:pt x="88" y="74"/>
                  <a:pt x="79" y="74"/>
                </a:cubicBezTo>
                <a:close/>
                <a:moveTo>
                  <a:pt x="156" y="150"/>
                </a:moveTo>
                <a:cubicBezTo>
                  <a:pt x="146" y="150"/>
                  <a:pt x="138" y="142"/>
                  <a:pt x="138" y="133"/>
                </a:cubicBezTo>
                <a:cubicBezTo>
                  <a:pt x="138" y="123"/>
                  <a:pt x="146" y="115"/>
                  <a:pt x="156" y="115"/>
                </a:cubicBezTo>
                <a:cubicBezTo>
                  <a:pt x="165" y="115"/>
                  <a:pt x="173" y="123"/>
                  <a:pt x="173" y="133"/>
                </a:cubicBezTo>
                <a:cubicBezTo>
                  <a:pt x="173" y="142"/>
                  <a:pt x="165" y="150"/>
                  <a:pt x="156" y="150"/>
                </a:cubicBezTo>
                <a:close/>
                <a:moveTo>
                  <a:pt x="191" y="48"/>
                </a:moveTo>
                <a:cubicBezTo>
                  <a:pt x="181" y="48"/>
                  <a:pt x="173" y="40"/>
                  <a:pt x="173" y="30"/>
                </a:cubicBezTo>
                <a:cubicBezTo>
                  <a:pt x="173" y="21"/>
                  <a:pt x="181" y="13"/>
                  <a:pt x="191" y="13"/>
                </a:cubicBezTo>
                <a:cubicBezTo>
                  <a:pt x="200" y="13"/>
                  <a:pt x="208" y="21"/>
                  <a:pt x="208" y="30"/>
                </a:cubicBezTo>
                <a:cubicBezTo>
                  <a:pt x="208" y="40"/>
                  <a:pt x="200" y="48"/>
                  <a:pt x="191" y="48"/>
                </a:cubicBezTo>
                <a:close/>
                <a:moveTo>
                  <a:pt x="191" y="48"/>
                </a:moveTo>
                <a:cubicBezTo>
                  <a:pt x="191" y="48"/>
                  <a:pt x="191" y="48"/>
                  <a:pt x="191" y="48"/>
                </a:cubicBezTo>
              </a:path>
            </a:pathLst>
          </a:custGeom>
          <a:solidFill>
            <a:schemeClr val="accent2"/>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40" name="Freeform 5"/>
          <p:cNvSpPr>
            <a:spLocks noEditPoints="1"/>
          </p:cNvSpPr>
          <p:nvPr/>
        </p:nvSpPr>
        <p:spPr bwMode="auto">
          <a:xfrm>
            <a:off x="10645745" y="1339151"/>
            <a:ext cx="527449" cy="623348"/>
          </a:xfrm>
          <a:custGeom>
            <a:avLst/>
            <a:gdLst/>
            <a:ahLst/>
            <a:cxnLst>
              <a:cxn ang="0">
                <a:pos x="250" y="250"/>
              </a:cxn>
              <a:cxn ang="0">
                <a:pos x="125" y="296"/>
              </a:cxn>
              <a:cxn ang="0">
                <a:pos x="0" y="250"/>
              </a:cxn>
              <a:cxn ang="0">
                <a:pos x="66" y="210"/>
              </a:cxn>
              <a:cxn ang="0">
                <a:pos x="79" y="219"/>
              </a:cxn>
              <a:cxn ang="0">
                <a:pos x="70" y="232"/>
              </a:cxn>
              <a:cxn ang="0">
                <a:pos x="23" y="251"/>
              </a:cxn>
              <a:cxn ang="0">
                <a:pos x="125" y="273"/>
              </a:cxn>
              <a:cxn ang="0">
                <a:pos x="228" y="250"/>
              </a:cxn>
              <a:cxn ang="0">
                <a:pos x="180" y="232"/>
              </a:cxn>
              <a:cxn ang="0">
                <a:pos x="171" y="219"/>
              </a:cxn>
              <a:cxn ang="0">
                <a:pos x="184" y="210"/>
              </a:cxn>
              <a:cxn ang="0">
                <a:pos x="250" y="250"/>
              </a:cxn>
              <a:cxn ang="0">
                <a:pos x="80" y="182"/>
              </a:cxn>
              <a:cxn ang="0">
                <a:pos x="91" y="182"/>
              </a:cxn>
              <a:cxn ang="0">
                <a:pos x="91" y="250"/>
              </a:cxn>
              <a:cxn ang="0">
                <a:pos x="102" y="262"/>
              </a:cxn>
              <a:cxn ang="0">
                <a:pos x="148" y="262"/>
              </a:cxn>
              <a:cxn ang="0">
                <a:pos x="159" y="250"/>
              </a:cxn>
              <a:cxn ang="0">
                <a:pos x="159" y="182"/>
              </a:cxn>
              <a:cxn ang="0">
                <a:pos x="171" y="182"/>
              </a:cxn>
              <a:cxn ang="0">
                <a:pos x="182" y="171"/>
              </a:cxn>
              <a:cxn ang="0">
                <a:pos x="182" y="102"/>
              </a:cxn>
              <a:cxn ang="0">
                <a:pos x="157" y="82"/>
              </a:cxn>
              <a:cxn ang="0">
                <a:pos x="125" y="80"/>
              </a:cxn>
              <a:cxn ang="0">
                <a:pos x="93" y="82"/>
              </a:cxn>
              <a:cxn ang="0">
                <a:pos x="68" y="102"/>
              </a:cxn>
              <a:cxn ang="0">
                <a:pos x="68" y="171"/>
              </a:cxn>
              <a:cxn ang="0">
                <a:pos x="80" y="182"/>
              </a:cxn>
              <a:cxn ang="0">
                <a:pos x="125" y="68"/>
              </a:cxn>
              <a:cxn ang="0">
                <a:pos x="159" y="34"/>
              </a:cxn>
              <a:cxn ang="0">
                <a:pos x="125" y="0"/>
              </a:cxn>
              <a:cxn ang="0">
                <a:pos x="91" y="34"/>
              </a:cxn>
              <a:cxn ang="0">
                <a:pos x="125" y="68"/>
              </a:cxn>
              <a:cxn ang="0">
                <a:pos x="125" y="68"/>
              </a:cxn>
              <a:cxn ang="0">
                <a:pos x="125" y="68"/>
              </a:cxn>
            </a:cxnLst>
            <a:rect l="0" t="0" r="r" b="b"/>
            <a:pathLst>
              <a:path w="250" h="296">
                <a:moveTo>
                  <a:pt x="250" y="250"/>
                </a:moveTo>
                <a:cubicBezTo>
                  <a:pt x="250" y="282"/>
                  <a:pt x="185" y="296"/>
                  <a:pt x="125" y="296"/>
                </a:cubicBezTo>
                <a:cubicBezTo>
                  <a:pt x="65" y="296"/>
                  <a:pt x="0" y="282"/>
                  <a:pt x="0" y="250"/>
                </a:cubicBezTo>
                <a:cubicBezTo>
                  <a:pt x="0" y="226"/>
                  <a:pt x="36" y="215"/>
                  <a:pt x="66" y="210"/>
                </a:cubicBezTo>
                <a:cubicBezTo>
                  <a:pt x="72" y="209"/>
                  <a:pt x="78" y="213"/>
                  <a:pt x="79" y="219"/>
                </a:cubicBezTo>
                <a:cubicBezTo>
                  <a:pt x="80" y="225"/>
                  <a:pt x="76" y="231"/>
                  <a:pt x="70" y="232"/>
                </a:cubicBezTo>
                <a:cubicBezTo>
                  <a:pt x="33" y="239"/>
                  <a:pt x="23" y="249"/>
                  <a:pt x="23" y="251"/>
                </a:cubicBezTo>
                <a:cubicBezTo>
                  <a:pt x="24" y="257"/>
                  <a:pt x="58" y="273"/>
                  <a:pt x="125" y="273"/>
                </a:cubicBezTo>
                <a:cubicBezTo>
                  <a:pt x="192" y="273"/>
                  <a:pt x="226" y="257"/>
                  <a:pt x="228" y="250"/>
                </a:cubicBezTo>
                <a:cubicBezTo>
                  <a:pt x="227" y="249"/>
                  <a:pt x="217" y="238"/>
                  <a:pt x="180" y="232"/>
                </a:cubicBezTo>
                <a:cubicBezTo>
                  <a:pt x="174" y="231"/>
                  <a:pt x="170" y="225"/>
                  <a:pt x="171" y="219"/>
                </a:cubicBezTo>
                <a:cubicBezTo>
                  <a:pt x="172" y="213"/>
                  <a:pt x="178" y="209"/>
                  <a:pt x="184" y="210"/>
                </a:cubicBezTo>
                <a:cubicBezTo>
                  <a:pt x="214" y="215"/>
                  <a:pt x="250" y="226"/>
                  <a:pt x="250" y="250"/>
                </a:cubicBezTo>
                <a:close/>
                <a:moveTo>
                  <a:pt x="80" y="182"/>
                </a:moveTo>
                <a:cubicBezTo>
                  <a:pt x="91" y="182"/>
                  <a:pt x="91" y="182"/>
                  <a:pt x="91" y="182"/>
                </a:cubicBezTo>
                <a:cubicBezTo>
                  <a:pt x="91" y="250"/>
                  <a:pt x="91" y="250"/>
                  <a:pt x="91" y="250"/>
                </a:cubicBezTo>
                <a:cubicBezTo>
                  <a:pt x="91" y="257"/>
                  <a:pt x="96" y="262"/>
                  <a:pt x="102" y="262"/>
                </a:cubicBezTo>
                <a:cubicBezTo>
                  <a:pt x="148" y="262"/>
                  <a:pt x="148" y="262"/>
                  <a:pt x="148" y="262"/>
                </a:cubicBezTo>
                <a:cubicBezTo>
                  <a:pt x="154" y="262"/>
                  <a:pt x="159" y="257"/>
                  <a:pt x="159" y="250"/>
                </a:cubicBezTo>
                <a:cubicBezTo>
                  <a:pt x="159" y="182"/>
                  <a:pt x="159" y="182"/>
                  <a:pt x="159" y="182"/>
                </a:cubicBezTo>
                <a:cubicBezTo>
                  <a:pt x="171" y="182"/>
                  <a:pt x="171" y="182"/>
                  <a:pt x="171" y="182"/>
                </a:cubicBezTo>
                <a:cubicBezTo>
                  <a:pt x="177" y="182"/>
                  <a:pt x="182" y="177"/>
                  <a:pt x="182" y="171"/>
                </a:cubicBezTo>
                <a:cubicBezTo>
                  <a:pt x="182" y="102"/>
                  <a:pt x="182" y="102"/>
                  <a:pt x="182" y="102"/>
                </a:cubicBezTo>
                <a:cubicBezTo>
                  <a:pt x="182" y="97"/>
                  <a:pt x="173" y="84"/>
                  <a:pt x="157" y="82"/>
                </a:cubicBezTo>
                <a:cubicBezTo>
                  <a:pt x="150" y="81"/>
                  <a:pt x="138" y="80"/>
                  <a:pt x="125" y="80"/>
                </a:cubicBezTo>
                <a:cubicBezTo>
                  <a:pt x="112" y="80"/>
                  <a:pt x="100" y="81"/>
                  <a:pt x="93" y="82"/>
                </a:cubicBezTo>
                <a:cubicBezTo>
                  <a:pt x="77" y="84"/>
                  <a:pt x="68" y="97"/>
                  <a:pt x="68" y="102"/>
                </a:cubicBezTo>
                <a:cubicBezTo>
                  <a:pt x="68" y="171"/>
                  <a:pt x="68" y="171"/>
                  <a:pt x="68" y="171"/>
                </a:cubicBezTo>
                <a:cubicBezTo>
                  <a:pt x="68" y="177"/>
                  <a:pt x="73" y="182"/>
                  <a:pt x="80" y="182"/>
                </a:cubicBezTo>
                <a:close/>
                <a:moveTo>
                  <a:pt x="125" y="68"/>
                </a:moveTo>
                <a:cubicBezTo>
                  <a:pt x="144" y="68"/>
                  <a:pt x="159" y="53"/>
                  <a:pt x="159" y="34"/>
                </a:cubicBezTo>
                <a:cubicBezTo>
                  <a:pt x="159" y="15"/>
                  <a:pt x="144" y="0"/>
                  <a:pt x="125" y="0"/>
                </a:cubicBezTo>
                <a:cubicBezTo>
                  <a:pt x="106" y="0"/>
                  <a:pt x="91" y="15"/>
                  <a:pt x="91" y="34"/>
                </a:cubicBezTo>
                <a:cubicBezTo>
                  <a:pt x="91" y="53"/>
                  <a:pt x="106" y="68"/>
                  <a:pt x="125" y="68"/>
                </a:cubicBezTo>
                <a:close/>
                <a:moveTo>
                  <a:pt x="125" y="68"/>
                </a:moveTo>
                <a:cubicBezTo>
                  <a:pt x="125" y="68"/>
                  <a:pt x="125" y="68"/>
                  <a:pt x="125" y="68"/>
                </a:cubicBezTo>
              </a:path>
            </a:pathLst>
          </a:custGeom>
          <a:solidFill>
            <a:schemeClr val="accent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41" name="Arc 140"/>
          <p:cNvSpPr/>
          <p:nvPr/>
        </p:nvSpPr>
        <p:spPr>
          <a:xfrm>
            <a:off x="28063" y="1739195"/>
            <a:ext cx="4461827" cy="4461824"/>
          </a:xfrm>
          <a:prstGeom prst="arc">
            <a:avLst>
              <a:gd name="adj1" fmla="val 16200000"/>
              <a:gd name="adj2" fmla="val 5686778"/>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a:p>
        </p:txBody>
      </p:sp>
      <p:sp>
        <p:nvSpPr>
          <p:cNvPr id="143" name="Oval 142"/>
          <p:cNvSpPr/>
          <p:nvPr/>
        </p:nvSpPr>
        <p:spPr>
          <a:xfrm>
            <a:off x="1983498" y="1467823"/>
            <a:ext cx="479085" cy="47908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44" name="Oval 143"/>
          <p:cNvSpPr/>
          <p:nvPr/>
        </p:nvSpPr>
        <p:spPr>
          <a:xfrm>
            <a:off x="3448770" y="2028203"/>
            <a:ext cx="479085" cy="47908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45" name="Oval 144"/>
          <p:cNvSpPr/>
          <p:nvPr/>
        </p:nvSpPr>
        <p:spPr>
          <a:xfrm>
            <a:off x="4157538" y="3098328"/>
            <a:ext cx="479085" cy="47908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46" name="Oval 145"/>
          <p:cNvSpPr/>
          <p:nvPr/>
        </p:nvSpPr>
        <p:spPr>
          <a:xfrm>
            <a:off x="4175767" y="4336010"/>
            <a:ext cx="479085" cy="47908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47" name="Oval 146"/>
          <p:cNvSpPr/>
          <p:nvPr/>
        </p:nvSpPr>
        <p:spPr>
          <a:xfrm>
            <a:off x="3312635" y="5502852"/>
            <a:ext cx="479085" cy="479085"/>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49" name="Oval 148"/>
          <p:cNvSpPr/>
          <p:nvPr/>
        </p:nvSpPr>
        <p:spPr>
          <a:xfrm>
            <a:off x="1983498" y="5961476"/>
            <a:ext cx="479085" cy="47908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51" name="Text Placeholder 3"/>
          <p:cNvSpPr txBox="1">
            <a:spLocks/>
          </p:cNvSpPr>
          <p:nvPr/>
        </p:nvSpPr>
        <p:spPr>
          <a:xfrm>
            <a:off x="9422967" y="1296248"/>
            <a:ext cx="820738"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9170">
              <a:spcBef>
                <a:spcPct val="20000"/>
              </a:spcBef>
              <a:defRPr/>
            </a:pPr>
            <a:r>
              <a:rPr lang="zh-CN" altLang="en-US" sz="1600" b="1" dirty="0">
                <a:solidFill>
                  <a:schemeClr val="accent1"/>
                </a:solidFill>
              </a:rPr>
              <a:t>你的标题</a:t>
            </a:r>
            <a:endParaRPr lang="en-US" sz="1600" b="1" dirty="0">
              <a:solidFill>
                <a:schemeClr val="accent1"/>
              </a:solidFill>
            </a:endParaRPr>
          </a:p>
        </p:txBody>
      </p:sp>
      <p:sp>
        <p:nvSpPr>
          <p:cNvPr id="152" name="Text Placeholder 3"/>
          <p:cNvSpPr txBox="1">
            <a:spLocks/>
          </p:cNvSpPr>
          <p:nvPr/>
        </p:nvSpPr>
        <p:spPr>
          <a:xfrm>
            <a:off x="5020669" y="1568501"/>
            <a:ext cx="5261137" cy="230832"/>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r">
              <a:lnSpc>
                <a:spcPct val="150000"/>
              </a:lnSpc>
            </a:pPr>
            <a:r>
              <a:rPr lang="zh-CN" altLang="en-US" sz="1000" dirty="0" smtClean="0">
                <a:solidFill>
                  <a:prstClr val="black">
                    <a:lumMod val="75000"/>
                    <a:lumOff val="25000"/>
                  </a:prstClr>
                </a:solidFill>
              </a:rPr>
              <a:t>点击迅速添加内容文本点击迅速添加内容文本点击迅速添加内容文本</a:t>
            </a:r>
            <a:endParaRPr lang="en-US" altLang="zh-CN" sz="1050" dirty="0">
              <a:solidFill>
                <a:prstClr val="black">
                  <a:lumMod val="75000"/>
                  <a:lumOff val="25000"/>
                </a:prstClr>
              </a:solidFill>
            </a:endParaRPr>
          </a:p>
        </p:txBody>
      </p:sp>
      <p:sp>
        <p:nvSpPr>
          <p:cNvPr id="161" name="Text Placeholder 3"/>
          <p:cNvSpPr txBox="1">
            <a:spLocks/>
          </p:cNvSpPr>
          <p:nvPr/>
        </p:nvSpPr>
        <p:spPr>
          <a:xfrm>
            <a:off x="9422967" y="2199303"/>
            <a:ext cx="820738"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9170">
              <a:spcBef>
                <a:spcPct val="20000"/>
              </a:spcBef>
              <a:defRPr/>
            </a:pPr>
            <a:r>
              <a:rPr lang="zh-CN" altLang="en-US" sz="1600" b="1" dirty="0">
                <a:solidFill>
                  <a:schemeClr val="accent2"/>
                </a:solidFill>
              </a:rPr>
              <a:t>你的标题</a:t>
            </a:r>
            <a:endParaRPr lang="en-US" sz="1600" b="1" dirty="0">
              <a:solidFill>
                <a:schemeClr val="accent2"/>
              </a:solidFill>
            </a:endParaRPr>
          </a:p>
        </p:txBody>
      </p:sp>
      <p:sp>
        <p:nvSpPr>
          <p:cNvPr id="162" name="Text Placeholder 3"/>
          <p:cNvSpPr txBox="1">
            <a:spLocks/>
          </p:cNvSpPr>
          <p:nvPr/>
        </p:nvSpPr>
        <p:spPr>
          <a:xfrm>
            <a:off x="5020669" y="2471556"/>
            <a:ext cx="5261137" cy="230832"/>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r">
              <a:lnSpc>
                <a:spcPct val="150000"/>
              </a:lnSpc>
            </a:pPr>
            <a:r>
              <a:rPr lang="zh-CN" altLang="en-US" sz="1000" dirty="0" smtClean="0">
                <a:solidFill>
                  <a:prstClr val="black">
                    <a:lumMod val="75000"/>
                    <a:lumOff val="25000"/>
                  </a:prstClr>
                </a:solidFill>
              </a:rPr>
              <a:t>点击迅速添加内容文本点击迅速添加内容文本点击迅速添加内容文本</a:t>
            </a:r>
            <a:endParaRPr lang="en-US" altLang="zh-CN" sz="1050" dirty="0">
              <a:solidFill>
                <a:prstClr val="black">
                  <a:lumMod val="75000"/>
                  <a:lumOff val="25000"/>
                </a:prstClr>
              </a:solidFill>
            </a:endParaRPr>
          </a:p>
        </p:txBody>
      </p:sp>
      <p:sp>
        <p:nvSpPr>
          <p:cNvPr id="163" name="Text Placeholder 3"/>
          <p:cNvSpPr txBox="1">
            <a:spLocks/>
          </p:cNvSpPr>
          <p:nvPr/>
        </p:nvSpPr>
        <p:spPr>
          <a:xfrm>
            <a:off x="9422967" y="3040219"/>
            <a:ext cx="820738"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9170">
              <a:spcBef>
                <a:spcPct val="20000"/>
              </a:spcBef>
              <a:defRPr/>
            </a:pPr>
            <a:r>
              <a:rPr lang="zh-CN" altLang="en-US" sz="1600" b="1" dirty="0">
                <a:solidFill>
                  <a:schemeClr val="accent3"/>
                </a:solidFill>
              </a:rPr>
              <a:t>你的标题</a:t>
            </a:r>
            <a:endParaRPr lang="en-US" sz="1600" b="1" dirty="0">
              <a:solidFill>
                <a:schemeClr val="accent3"/>
              </a:solidFill>
            </a:endParaRPr>
          </a:p>
        </p:txBody>
      </p:sp>
      <p:sp>
        <p:nvSpPr>
          <p:cNvPr id="164" name="Text Placeholder 3"/>
          <p:cNvSpPr txBox="1">
            <a:spLocks/>
          </p:cNvSpPr>
          <p:nvPr/>
        </p:nvSpPr>
        <p:spPr>
          <a:xfrm>
            <a:off x="5020669" y="3312472"/>
            <a:ext cx="5261137" cy="230832"/>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r">
              <a:lnSpc>
                <a:spcPct val="150000"/>
              </a:lnSpc>
            </a:pPr>
            <a:r>
              <a:rPr lang="zh-CN" altLang="en-US" sz="1000" dirty="0" smtClean="0">
                <a:solidFill>
                  <a:prstClr val="black">
                    <a:lumMod val="75000"/>
                    <a:lumOff val="25000"/>
                  </a:prstClr>
                </a:solidFill>
              </a:rPr>
              <a:t>点击迅速添加内容文本点击迅速添加内容文本点击迅速添加内容文本</a:t>
            </a:r>
            <a:endParaRPr lang="en-US" altLang="zh-CN" sz="1050" dirty="0">
              <a:solidFill>
                <a:prstClr val="black">
                  <a:lumMod val="75000"/>
                  <a:lumOff val="25000"/>
                </a:prstClr>
              </a:solidFill>
            </a:endParaRPr>
          </a:p>
        </p:txBody>
      </p:sp>
      <p:sp>
        <p:nvSpPr>
          <p:cNvPr id="165" name="Text Placeholder 3"/>
          <p:cNvSpPr txBox="1">
            <a:spLocks/>
          </p:cNvSpPr>
          <p:nvPr/>
        </p:nvSpPr>
        <p:spPr>
          <a:xfrm>
            <a:off x="9422967" y="3883018"/>
            <a:ext cx="820738"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9170">
              <a:spcBef>
                <a:spcPct val="20000"/>
              </a:spcBef>
              <a:defRPr/>
            </a:pPr>
            <a:r>
              <a:rPr lang="zh-CN" altLang="en-US" sz="1600" b="1" dirty="0">
                <a:solidFill>
                  <a:schemeClr val="accent4"/>
                </a:solidFill>
              </a:rPr>
              <a:t>你的标题</a:t>
            </a:r>
            <a:endParaRPr lang="en-US" sz="1600" b="1" dirty="0">
              <a:solidFill>
                <a:schemeClr val="accent4"/>
              </a:solidFill>
            </a:endParaRPr>
          </a:p>
        </p:txBody>
      </p:sp>
      <p:sp>
        <p:nvSpPr>
          <p:cNvPr id="166" name="Text Placeholder 3"/>
          <p:cNvSpPr txBox="1">
            <a:spLocks/>
          </p:cNvSpPr>
          <p:nvPr/>
        </p:nvSpPr>
        <p:spPr>
          <a:xfrm>
            <a:off x="5020669" y="4155270"/>
            <a:ext cx="5261137" cy="230832"/>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r">
              <a:lnSpc>
                <a:spcPct val="150000"/>
              </a:lnSpc>
            </a:pPr>
            <a:r>
              <a:rPr lang="zh-CN" altLang="en-US" sz="1000" dirty="0" smtClean="0">
                <a:solidFill>
                  <a:prstClr val="black">
                    <a:lumMod val="75000"/>
                    <a:lumOff val="25000"/>
                  </a:prstClr>
                </a:solidFill>
              </a:rPr>
              <a:t>点击迅速添加内容文本点击迅速添加内容文本点击迅速添加内容文本</a:t>
            </a:r>
            <a:endParaRPr lang="en-US" altLang="zh-CN" sz="1050" dirty="0">
              <a:solidFill>
                <a:prstClr val="black">
                  <a:lumMod val="75000"/>
                  <a:lumOff val="25000"/>
                </a:prstClr>
              </a:solidFill>
            </a:endParaRPr>
          </a:p>
        </p:txBody>
      </p:sp>
      <p:sp>
        <p:nvSpPr>
          <p:cNvPr id="167" name="Text Placeholder 3"/>
          <p:cNvSpPr txBox="1">
            <a:spLocks/>
          </p:cNvSpPr>
          <p:nvPr/>
        </p:nvSpPr>
        <p:spPr>
          <a:xfrm>
            <a:off x="9422967" y="4758614"/>
            <a:ext cx="820738"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9170">
              <a:spcBef>
                <a:spcPct val="20000"/>
              </a:spcBef>
              <a:defRPr/>
            </a:pPr>
            <a:r>
              <a:rPr lang="zh-CN" altLang="en-US" sz="1600" b="1" dirty="0">
                <a:solidFill>
                  <a:schemeClr val="accent5"/>
                </a:solidFill>
              </a:rPr>
              <a:t>你的标题</a:t>
            </a:r>
            <a:endParaRPr lang="en-US" sz="1600" b="1" dirty="0">
              <a:solidFill>
                <a:schemeClr val="accent5"/>
              </a:solidFill>
            </a:endParaRPr>
          </a:p>
        </p:txBody>
      </p:sp>
      <p:sp>
        <p:nvSpPr>
          <p:cNvPr id="168" name="Text Placeholder 3"/>
          <p:cNvSpPr txBox="1">
            <a:spLocks/>
          </p:cNvSpPr>
          <p:nvPr/>
        </p:nvSpPr>
        <p:spPr>
          <a:xfrm>
            <a:off x="5020669" y="5030866"/>
            <a:ext cx="5261137" cy="230832"/>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r">
              <a:lnSpc>
                <a:spcPct val="150000"/>
              </a:lnSpc>
            </a:pPr>
            <a:r>
              <a:rPr lang="zh-CN" altLang="en-US" sz="1000" dirty="0" smtClean="0">
                <a:solidFill>
                  <a:prstClr val="black">
                    <a:lumMod val="75000"/>
                    <a:lumOff val="25000"/>
                  </a:prstClr>
                </a:solidFill>
              </a:rPr>
              <a:t>点击迅速添加内容文本点击迅速添加内容文本点击迅速添加内容文本</a:t>
            </a:r>
            <a:endParaRPr lang="en-US" altLang="zh-CN" sz="1050" dirty="0">
              <a:solidFill>
                <a:prstClr val="black">
                  <a:lumMod val="75000"/>
                  <a:lumOff val="25000"/>
                </a:prstClr>
              </a:solidFill>
            </a:endParaRPr>
          </a:p>
        </p:txBody>
      </p:sp>
      <p:sp>
        <p:nvSpPr>
          <p:cNvPr id="169" name="Text Placeholder 3"/>
          <p:cNvSpPr txBox="1">
            <a:spLocks/>
          </p:cNvSpPr>
          <p:nvPr/>
        </p:nvSpPr>
        <p:spPr>
          <a:xfrm>
            <a:off x="9422967" y="5588324"/>
            <a:ext cx="820738"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9170">
              <a:spcBef>
                <a:spcPct val="20000"/>
              </a:spcBef>
              <a:defRPr/>
            </a:pPr>
            <a:r>
              <a:rPr lang="zh-CN" altLang="en-US" sz="1600" b="1" dirty="0">
                <a:solidFill>
                  <a:schemeClr val="accent6"/>
                </a:solidFill>
              </a:rPr>
              <a:t>你的标题</a:t>
            </a:r>
            <a:endParaRPr lang="en-US" sz="1600" b="1" dirty="0">
              <a:solidFill>
                <a:schemeClr val="accent6"/>
              </a:solidFill>
            </a:endParaRPr>
          </a:p>
        </p:txBody>
      </p:sp>
      <p:sp>
        <p:nvSpPr>
          <p:cNvPr id="170" name="Text Placeholder 3"/>
          <p:cNvSpPr txBox="1">
            <a:spLocks/>
          </p:cNvSpPr>
          <p:nvPr/>
        </p:nvSpPr>
        <p:spPr>
          <a:xfrm>
            <a:off x="5020669" y="5860577"/>
            <a:ext cx="5261137" cy="230832"/>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r">
              <a:lnSpc>
                <a:spcPct val="150000"/>
              </a:lnSpc>
            </a:pPr>
            <a:r>
              <a:rPr lang="zh-CN" altLang="en-US" sz="1000" dirty="0" smtClean="0">
                <a:solidFill>
                  <a:prstClr val="black">
                    <a:lumMod val="75000"/>
                    <a:lumOff val="25000"/>
                  </a:prstClr>
                </a:solidFill>
              </a:rPr>
              <a:t>点击迅速添加内容文本点击迅速添加内容文本点击迅速添加内容文本</a:t>
            </a:r>
            <a:endParaRPr lang="en-US" altLang="zh-CN" sz="1050" dirty="0">
              <a:solidFill>
                <a:prstClr val="black">
                  <a:lumMod val="75000"/>
                  <a:lumOff val="25000"/>
                </a:prstClr>
              </a:solidFill>
            </a:endParaRPr>
          </a:p>
        </p:txBody>
      </p:sp>
    </p:spTree>
    <p:extLst>
      <p:ext uri="{BB962C8B-B14F-4D97-AF65-F5344CB8AC3E}">
        <p14:creationId xmlns:p14="http://schemas.microsoft.com/office/powerpoint/2010/main" val="3541724410"/>
      </p:ext>
    </p:extLst>
  </p:cSld>
  <p:clrMapOvr>
    <a:masterClrMapping/>
  </p:clrMapOvr>
  <p:transition spd="slow" advClick="0" advTm="3000">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内容占位符 6">
            <a:extLst>
              <a:ext uri="{FF2B5EF4-FFF2-40B4-BE49-F238E27FC236}">
                <a16:creationId xmlns:a16="http://schemas.microsoft.com/office/drawing/2014/main" xmlns="" id="{072EA625-7444-49CA-B7D6-79A093ACCEEC}"/>
              </a:ext>
            </a:extLst>
          </p:cNvPr>
          <p:cNvSpPr>
            <a:spLocks noGrp="1"/>
          </p:cNvSpPr>
          <p:nvPr>
            <p:ph sz="quarter" idx="10"/>
          </p:nvPr>
        </p:nvSpPr>
        <p:spPr/>
        <p:txBody>
          <a:bodyPr/>
          <a:lstStyle/>
          <a:p>
            <a:r>
              <a:rPr lang="zh-CN" altLang="en-US" dirty="0"/>
              <a:t>职</a:t>
            </a:r>
          </a:p>
          <a:p>
            <a:endParaRPr lang="zh-CN" altLang="en-US" dirty="0"/>
          </a:p>
        </p:txBody>
      </p:sp>
      <p:sp>
        <p:nvSpPr>
          <p:cNvPr id="8" name="内容占位符 7">
            <a:extLst>
              <a:ext uri="{FF2B5EF4-FFF2-40B4-BE49-F238E27FC236}">
                <a16:creationId xmlns:a16="http://schemas.microsoft.com/office/drawing/2014/main" xmlns="" id="{7DB32FF6-5B8E-49B1-B286-8A79F1B3A5AF}"/>
              </a:ext>
            </a:extLst>
          </p:cNvPr>
          <p:cNvSpPr>
            <a:spLocks noGrp="1"/>
          </p:cNvSpPr>
          <p:nvPr>
            <p:ph sz="quarter" idx="11"/>
          </p:nvPr>
        </p:nvSpPr>
        <p:spPr/>
        <p:txBody>
          <a:bodyPr/>
          <a:lstStyle/>
          <a:p>
            <a:r>
              <a:rPr lang="zh-CN" altLang="en-US" dirty="0"/>
              <a:t>业</a:t>
            </a:r>
          </a:p>
          <a:p>
            <a:endParaRPr lang="zh-CN" altLang="en-US" dirty="0"/>
          </a:p>
        </p:txBody>
      </p:sp>
      <p:sp>
        <p:nvSpPr>
          <p:cNvPr id="9" name="内容占位符 8">
            <a:extLst>
              <a:ext uri="{FF2B5EF4-FFF2-40B4-BE49-F238E27FC236}">
                <a16:creationId xmlns:a16="http://schemas.microsoft.com/office/drawing/2014/main" xmlns="" id="{06D9E08C-A015-4E92-907D-E1C0C1CB2EF8}"/>
              </a:ext>
            </a:extLst>
          </p:cNvPr>
          <p:cNvSpPr>
            <a:spLocks noGrp="1"/>
          </p:cNvSpPr>
          <p:nvPr>
            <p:ph sz="quarter" idx="12"/>
          </p:nvPr>
        </p:nvSpPr>
        <p:spPr/>
        <p:txBody>
          <a:bodyPr/>
          <a:lstStyle/>
          <a:p>
            <a:r>
              <a:rPr lang="zh-CN" altLang="en-US" dirty="0"/>
              <a:t>形</a:t>
            </a:r>
          </a:p>
          <a:p>
            <a:endParaRPr lang="zh-CN" altLang="en-US" dirty="0"/>
          </a:p>
        </p:txBody>
      </p:sp>
      <p:sp>
        <p:nvSpPr>
          <p:cNvPr id="10" name="内容占位符 9">
            <a:extLst>
              <a:ext uri="{FF2B5EF4-FFF2-40B4-BE49-F238E27FC236}">
                <a16:creationId xmlns:a16="http://schemas.microsoft.com/office/drawing/2014/main" xmlns="" id="{A37281A6-C1FB-414C-AA91-332EEEBE8B52}"/>
              </a:ext>
            </a:extLst>
          </p:cNvPr>
          <p:cNvSpPr>
            <a:spLocks noGrp="1"/>
          </p:cNvSpPr>
          <p:nvPr>
            <p:ph sz="quarter" idx="13"/>
          </p:nvPr>
        </p:nvSpPr>
        <p:spPr/>
        <p:txBody>
          <a:bodyPr/>
          <a:lstStyle/>
          <a:p>
            <a:r>
              <a:rPr lang="zh-CN" altLang="en-US" dirty="0"/>
              <a:t>象</a:t>
            </a:r>
          </a:p>
          <a:p>
            <a:endParaRPr lang="zh-CN" altLang="en-US" dirty="0"/>
          </a:p>
        </p:txBody>
      </p:sp>
      <p:sp>
        <p:nvSpPr>
          <p:cNvPr id="11" name="内容占位符 10">
            <a:extLst>
              <a:ext uri="{FF2B5EF4-FFF2-40B4-BE49-F238E27FC236}">
                <a16:creationId xmlns:a16="http://schemas.microsoft.com/office/drawing/2014/main" xmlns="" id="{BD0DA23C-2DCB-4CF0-BABE-AA79C0391283}"/>
              </a:ext>
            </a:extLst>
          </p:cNvPr>
          <p:cNvSpPr>
            <a:spLocks noGrp="1"/>
          </p:cNvSpPr>
          <p:nvPr>
            <p:ph sz="quarter" idx="14"/>
          </p:nvPr>
        </p:nvSpPr>
        <p:spPr/>
        <p:txBody>
          <a:bodyPr/>
          <a:lstStyle/>
          <a:p>
            <a:r>
              <a:rPr lang="zh-CN" altLang="en-US" dirty="0"/>
              <a:t>三</a:t>
            </a:r>
          </a:p>
        </p:txBody>
      </p:sp>
      <p:sp>
        <p:nvSpPr>
          <p:cNvPr id="258" name="Slide Number Placeholder 257"/>
          <p:cNvSpPr>
            <a:spLocks noGrp="1"/>
          </p:cNvSpPr>
          <p:nvPr>
            <p:ph type="sldNum" sz="quarter" idx="4294967295"/>
          </p:nvPr>
        </p:nvSpPr>
        <p:spPr>
          <a:xfrm>
            <a:off x="11580813" y="6340475"/>
            <a:ext cx="611187" cy="366713"/>
          </a:xfrm>
          <a:prstGeom prst="rect">
            <a:avLst/>
          </a:prstGeom>
        </p:spPr>
        <p:txBody>
          <a:bodyPr/>
          <a:lstStyle/>
          <a:p>
            <a:fld id="{C136B7D2-B98C-44FD-8D04-7EC62A564975}" type="slidenum">
              <a:rPr lang="en-US" smtClean="0"/>
              <a:pPr/>
              <a:t>12</a:t>
            </a:fld>
            <a:endParaRPr lang="en-US" dirty="0"/>
          </a:p>
        </p:txBody>
      </p:sp>
      <p:grpSp>
        <p:nvGrpSpPr>
          <p:cNvPr id="46" name="Group 45"/>
          <p:cNvGrpSpPr/>
          <p:nvPr/>
        </p:nvGrpSpPr>
        <p:grpSpPr>
          <a:xfrm>
            <a:off x="3714911" y="2891335"/>
            <a:ext cx="4762179" cy="908403"/>
            <a:chOff x="2786183" y="1419610"/>
            <a:chExt cx="3571634" cy="681302"/>
          </a:xfrm>
        </p:grpSpPr>
        <p:sp>
          <p:nvSpPr>
            <p:cNvPr id="47" name="Rounded Rectangle 46"/>
            <p:cNvSpPr/>
            <p:nvPr/>
          </p:nvSpPr>
          <p:spPr>
            <a:xfrm>
              <a:off x="2786183" y="1467235"/>
              <a:ext cx="3571634" cy="633677"/>
            </a:xfrm>
            <a:prstGeom prst="roundRect">
              <a:avLst>
                <a:gd name="adj" fmla="val 1065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48" name="Rounded Rectangle 47"/>
            <p:cNvSpPr/>
            <p:nvPr/>
          </p:nvSpPr>
          <p:spPr>
            <a:xfrm>
              <a:off x="2786183" y="1419610"/>
              <a:ext cx="3571634" cy="633677"/>
            </a:xfrm>
            <a:prstGeom prst="roundRect">
              <a:avLst>
                <a:gd name="adj" fmla="val 10654"/>
              </a:avLst>
            </a:prstGeom>
            <a:solidFill>
              <a:srgbClr val="E4E4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grpSp>
        <p:nvGrpSpPr>
          <p:cNvPr id="49" name="Group 48"/>
          <p:cNvGrpSpPr/>
          <p:nvPr/>
        </p:nvGrpSpPr>
        <p:grpSpPr>
          <a:xfrm>
            <a:off x="3714911" y="3966665"/>
            <a:ext cx="4762179" cy="908403"/>
            <a:chOff x="2786183" y="1419610"/>
            <a:chExt cx="3571634" cy="681302"/>
          </a:xfrm>
        </p:grpSpPr>
        <p:sp>
          <p:nvSpPr>
            <p:cNvPr id="50" name="Rounded Rectangle 49"/>
            <p:cNvSpPr/>
            <p:nvPr/>
          </p:nvSpPr>
          <p:spPr>
            <a:xfrm>
              <a:off x="2786183" y="1467235"/>
              <a:ext cx="3571634" cy="633677"/>
            </a:xfrm>
            <a:prstGeom prst="roundRect">
              <a:avLst>
                <a:gd name="adj" fmla="val 1065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51" name="Rounded Rectangle 50"/>
            <p:cNvSpPr/>
            <p:nvPr/>
          </p:nvSpPr>
          <p:spPr>
            <a:xfrm>
              <a:off x="2786183" y="1419610"/>
              <a:ext cx="3571634" cy="633677"/>
            </a:xfrm>
            <a:prstGeom prst="roundRect">
              <a:avLst>
                <a:gd name="adj" fmla="val 10654"/>
              </a:avLst>
            </a:prstGeom>
            <a:solidFill>
              <a:srgbClr val="E4E4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grpSp>
        <p:nvGrpSpPr>
          <p:cNvPr id="52" name="Group 51"/>
          <p:cNvGrpSpPr/>
          <p:nvPr/>
        </p:nvGrpSpPr>
        <p:grpSpPr>
          <a:xfrm>
            <a:off x="3714911" y="5041996"/>
            <a:ext cx="4762179" cy="908403"/>
            <a:chOff x="2786183" y="1419610"/>
            <a:chExt cx="3571634" cy="681302"/>
          </a:xfrm>
        </p:grpSpPr>
        <p:sp>
          <p:nvSpPr>
            <p:cNvPr id="53" name="Rounded Rectangle 52"/>
            <p:cNvSpPr/>
            <p:nvPr/>
          </p:nvSpPr>
          <p:spPr>
            <a:xfrm>
              <a:off x="2786183" y="1467235"/>
              <a:ext cx="3571634" cy="633677"/>
            </a:xfrm>
            <a:prstGeom prst="roundRect">
              <a:avLst>
                <a:gd name="adj" fmla="val 1065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54" name="Rounded Rectangle 53"/>
            <p:cNvSpPr/>
            <p:nvPr/>
          </p:nvSpPr>
          <p:spPr>
            <a:xfrm>
              <a:off x="2786183" y="1419610"/>
              <a:ext cx="3571634" cy="633677"/>
            </a:xfrm>
            <a:prstGeom prst="roundRect">
              <a:avLst>
                <a:gd name="adj" fmla="val 10654"/>
              </a:avLst>
            </a:prstGeom>
            <a:solidFill>
              <a:srgbClr val="E4E4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grpSp>
        <p:nvGrpSpPr>
          <p:cNvPr id="57" name="Group 56"/>
          <p:cNvGrpSpPr/>
          <p:nvPr/>
        </p:nvGrpSpPr>
        <p:grpSpPr>
          <a:xfrm>
            <a:off x="872965" y="1508158"/>
            <a:ext cx="1463835" cy="1446068"/>
            <a:chOff x="654724" y="1189182"/>
            <a:chExt cx="1097876" cy="1084551"/>
          </a:xfrm>
        </p:grpSpPr>
        <p:sp>
          <p:nvSpPr>
            <p:cNvPr id="56" name="Rounded Rectangle 55"/>
            <p:cNvSpPr/>
            <p:nvPr/>
          </p:nvSpPr>
          <p:spPr>
            <a:xfrm>
              <a:off x="654724" y="1246789"/>
              <a:ext cx="1097876" cy="1026944"/>
            </a:xfrm>
            <a:prstGeom prst="roundRect">
              <a:avLst>
                <a:gd name="adj" fmla="val 9247"/>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55" name="Rounded Rectangle 54"/>
            <p:cNvSpPr/>
            <p:nvPr/>
          </p:nvSpPr>
          <p:spPr>
            <a:xfrm>
              <a:off x="654724" y="1189182"/>
              <a:ext cx="1097876" cy="1026944"/>
            </a:xfrm>
            <a:prstGeom prst="roundRect">
              <a:avLst>
                <a:gd name="adj" fmla="val 924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grpSp>
        <p:nvGrpSpPr>
          <p:cNvPr id="59" name="Group 58"/>
          <p:cNvGrpSpPr/>
          <p:nvPr/>
        </p:nvGrpSpPr>
        <p:grpSpPr>
          <a:xfrm>
            <a:off x="872965" y="3159558"/>
            <a:ext cx="1463835" cy="1446068"/>
            <a:chOff x="654724" y="1189182"/>
            <a:chExt cx="1097876" cy="1084551"/>
          </a:xfrm>
        </p:grpSpPr>
        <p:sp>
          <p:nvSpPr>
            <p:cNvPr id="60" name="Rounded Rectangle 59"/>
            <p:cNvSpPr/>
            <p:nvPr/>
          </p:nvSpPr>
          <p:spPr>
            <a:xfrm>
              <a:off x="654724" y="1246789"/>
              <a:ext cx="1097876" cy="1026944"/>
            </a:xfrm>
            <a:prstGeom prst="roundRect">
              <a:avLst>
                <a:gd name="adj" fmla="val 9247"/>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61" name="Rounded Rectangle 60"/>
            <p:cNvSpPr/>
            <p:nvPr/>
          </p:nvSpPr>
          <p:spPr>
            <a:xfrm>
              <a:off x="654724" y="1189182"/>
              <a:ext cx="1097876" cy="1026944"/>
            </a:xfrm>
            <a:prstGeom prst="roundRect">
              <a:avLst>
                <a:gd name="adj" fmla="val 924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grpSp>
        <p:nvGrpSpPr>
          <p:cNvPr id="62" name="Group 61"/>
          <p:cNvGrpSpPr/>
          <p:nvPr/>
        </p:nvGrpSpPr>
        <p:grpSpPr>
          <a:xfrm>
            <a:off x="872965" y="4790639"/>
            <a:ext cx="1463835" cy="1446068"/>
            <a:chOff x="654724" y="1189182"/>
            <a:chExt cx="1097876" cy="1084551"/>
          </a:xfrm>
        </p:grpSpPr>
        <p:sp>
          <p:nvSpPr>
            <p:cNvPr id="72" name="Rounded Rectangle 71"/>
            <p:cNvSpPr/>
            <p:nvPr/>
          </p:nvSpPr>
          <p:spPr>
            <a:xfrm>
              <a:off x="654724" y="1246789"/>
              <a:ext cx="1097876" cy="1026944"/>
            </a:xfrm>
            <a:prstGeom prst="roundRect">
              <a:avLst>
                <a:gd name="adj" fmla="val 9247"/>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73" name="Rounded Rectangle 72"/>
            <p:cNvSpPr/>
            <p:nvPr/>
          </p:nvSpPr>
          <p:spPr>
            <a:xfrm>
              <a:off x="654724" y="1189182"/>
              <a:ext cx="1097876" cy="1026944"/>
            </a:xfrm>
            <a:prstGeom prst="roundRect">
              <a:avLst>
                <a:gd name="adj" fmla="val 9247"/>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cxnSp>
        <p:nvCxnSpPr>
          <p:cNvPr id="78" name="Elbow Connector 77"/>
          <p:cNvCxnSpPr>
            <a:stCxn id="55" idx="3"/>
          </p:cNvCxnSpPr>
          <p:nvPr/>
        </p:nvCxnSpPr>
        <p:spPr>
          <a:xfrm>
            <a:off x="2336800" y="2192787"/>
            <a:ext cx="1301301" cy="1121000"/>
          </a:xfrm>
          <a:prstGeom prst="bentConnector3">
            <a:avLst>
              <a:gd name="adj1" fmla="val 34385"/>
            </a:avLst>
          </a:prstGeom>
          <a:ln w="19050">
            <a:solidFill>
              <a:schemeClr val="accent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79" name="Elbow Connector 78"/>
          <p:cNvCxnSpPr/>
          <p:nvPr/>
        </p:nvCxnSpPr>
        <p:spPr>
          <a:xfrm flipV="1">
            <a:off x="2336800" y="4458661"/>
            <a:ext cx="1301301" cy="1121000"/>
          </a:xfrm>
          <a:prstGeom prst="bentConnector3">
            <a:avLst>
              <a:gd name="adj1" fmla="val 30481"/>
            </a:avLst>
          </a:prstGeom>
          <a:ln w="19050">
            <a:solidFill>
              <a:schemeClr val="accent3"/>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80" name="Elbow Connector 79"/>
          <p:cNvCxnSpPr>
            <a:stCxn id="61" idx="3"/>
          </p:cNvCxnSpPr>
          <p:nvPr/>
        </p:nvCxnSpPr>
        <p:spPr>
          <a:xfrm flipV="1">
            <a:off x="2336800" y="2238456"/>
            <a:ext cx="1301301" cy="1605731"/>
          </a:xfrm>
          <a:prstGeom prst="bentConnector3">
            <a:avLst>
              <a:gd name="adj1" fmla="val 54880"/>
            </a:avLst>
          </a:prstGeom>
          <a:ln w="19050">
            <a:solidFill>
              <a:schemeClr val="accent2"/>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92" name="Elbow Connector 91"/>
          <p:cNvCxnSpPr/>
          <p:nvPr/>
        </p:nvCxnSpPr>
        <p:spPr>
          <a:xfrm>
            <a:off x="2336800" y="3897121"/>
            <a:ext cx="1301301" cy="1605731"/>
          </a:xfrm>
          <a:prstGeom prst="bentConnector3">
            <a:avLst>
              <a:gd name="adj1" fmla="val 54880"/>
            </a:avLst>
          </a:prstGeom>
          <a:ln w="19050">
            <a:solidFill>
              <a:schemeClr val="accent2"/>
            </a:solidFill>
            <a:headEnd type="none"/>
            <a:tailEnd type="triangle"/>
          </a:ln>
        </p:spPr>
        <p:style>
          <a:lnRef idx="1">
            <a:schemeClr val="accent1"/>
          </a:lnRef>
          <a:fillRef idx="0">
            <a:schemeClr val="accent1"/>
          </a:fillRef>
          <a:effectRef idx="0">
            <a:schemeClr val="accent1"/>
          </a:effectRef>
          <a:fontRef idx="minor">
            <a:schemeClr val="tx1"/>
          </a:fontRef>
        </p:style>
      </p:cxnSp>
      <p:grpSp>
        <p:nvGrpSpPr>
          <p:cNvPr id="101" name="Group 100"/>
          <p:cNvGrpSpPr/>
          <p:nvPr/>
        </p:nvGrpSpPr>
        <p:grpSpPr>
          <a:xfrm>
            <a:off x="3714911" y="1816004"/>
            <a:ext cx="4762179" cy="908403"/>
            <a:chOff x="2786183" y="1419610"/>
            <a:chExt cx="3571634" cy="681302"/>
          </a:xfrm>
        </p:grpSpPr>
        <p:sp>
          <p:nvSpPr>
            <p:cNvPr id="102" name="Rounded Rectangle 101"/>
            <p:cNvSpPr/>
            <p:nvPr/>
          </p:nvSpPr>
          <p:spPr>
            <a:xfrm>
              <a:off x="2786183" y="1467235"/>
              <a:ext cx="3571634" cy="633677"/>
            </a:xfrm>
            <a:prstGeom prst="roundRect">
              <a:avLst>
                <a:gd name="adj" fmla="val 1065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03" name="Rounded Rectangle 102"/>
            <p:cNvSpPr/>
            <p:nvPr/>
          </p:nvSpPr>
          <p:spPr>
            <a:xfrm>
              <a:off x="2786183" y="1419610"/>
              <a:ext cx="3571634" cy="633677"/>
            </a:xfrm>
            <a:prstGeom prst="roundRect">
              <a:avLst>
                <a:gd name="adj" fmla="val 10654"/>
              </a:avLst>
            </a:prstGeom>
            <a:solidFill>
              <a:srgbClr val="E4E4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grpSp>
        <p:nvGrpSpPr>
          <p:cNvPr id="106" name="Group 105"/>
          <p:cNvGrpSpPr/>
          <p:nvPr/>
        </p:nvGrpSpPr>
        <p:grpSpPr>
          <a:xfrm flipH="1">
            <a:off x="9855200" y="1508158"/>
            <a:ext cx="1463835" cy="1446068"/>
            <a:chOff x="654724" y="1189182"/>
            <a:chExt cx="1097876" cy="1084551"/>
          </a:xfrm>
        </p:grpSpPr>
        <p:sp>
          <p:nvSpPr>
            <p:cNvPr id="117" name="Rounded Rectangle 116"/>
            <p:cNvSpPr/>
            <p:nvPr/>
          </p:nvSpPr>
          <p:spPr>
            <a:xfrm>
              <a:off x="654724" y="1246789"/>
              <a:ext cx="1097876" cy="1026944"/>
            </a:xfrm>
            <a:prstGeom prst="roundRect">
              <a:avLst>
                <a:gd name="adj" fmla="val 9247"/>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18" name="Rounded Rectangle 117"/>
            <p:cNvSpPr/>
            <p:nvPr/>
          </p:nvSpPr>
          <p:spPr>
            <a:xfrm>
              <a:off x="654724" y="1189182"/>
              <a:ext cx="1097876" cy="1026944"/>
            </a:xfrm>
            <a:prstGeom prst="roundRect">
              <a:avLst>
                <a:gd name="adj" fmla="val 9247"/>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grpSp>
        <p:nvGrpSpPr>
          <p:cNvPr id="107" name="Group 106"/>
          <p:cNvGrpSpPr/>
          <p:nvPr/>
        </p:nvGrpSpPr>
        <p:grpSpPr>
          <a:xfrm flipH="1">
            <a:off x="9855200" y="3159558"/>
            <a:ext cx="1463835" cy="1446068"/>
            <a:chOff x="654724" y="1189182"/>
            <a:chExt cx="1097876" cy="1084551"/>
          </a:xfrm>
        </p:grpSpPr>
        <p:sp>
          <p:nvSpPr>
            <p:cNvPr id="115" name="Rounded Rectangle 114"/>
            <p:cNvSpPr/>
            <p:nvPr/>
          </p:nvSpPr>
          <p:spPr>
            <a:xfrm>
              <a:off x="654724" y="1246789"/>
              <a:ext cx="1097876" cy="1026944"/>
            </a:xfrm>
            <a:prstGeom prst="roundRect">
              <a:avLst>
                <a:gd name="adj" fmla="val 9247"/>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16" name="Rounded Rectangle 115"/>
            <p:cNvSpPr/>
            <p:nvPr/>
          </p:nvSpPr>
          <p:spPr>
            <a:xfrm>
              <a:off x="654724" y="1189182"/>
              <a:ext cx="1097876" cy="1026944"/>
            </a:xfrm>
            <a:prstGeom prst="roundRect">
              <a:avLst>
                <a:gd name="adj" fmla="val 9247"/>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grpSp>
        <p:nvGrpSpPr>
          <p:cNvPr id="108" name="Group 107"/>
          <p:cNvGrpSpPr/>
          <p:nvPr/>
        </p:nvGrpSpPr>
        <p:grpSpPr>
          <a:xfrm flipH="1">
            <a:off x="9855200" y="4790639"/>
            <a:ext cx="1463835" cy="1446068"/>
            <a:chOff x="654724" y="1189182"/>
            <a:chExt cx="1097876" cy="1084551"/>
          </a:xfrm>
        </p:grpSpPr>
        <p:sp>
          <p:nvSpPr>
            <p:cNvPr id="113" name="Rounded Rectangle 112"/>
            <p:cNvSpPr/>
            <p:nvPr/>
          </p:nvSpPr>
          <p:spPr>
            <a:xfrm>
              <a:off x="654724" y="1246789"/>
              <a:ext cx="1097876" cy="1026944"/>
            </a:xfrm>
            <a:prstGeom prst="roundRect">
              <a:avLst>
                <a:gd name="adj" fmla="val 9247"/>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14" name="Rounded Rectangle 113"/>
            <p:cNvSpPr/>
            <p:nvPr/>
          </p:nvSpPr>
          <p:spPr>
            <a:xfrm>
              <a:off x="654724" y="1189182"/>
              <a:ext cx="1097876" cy="1026944"/>
            </a:xfrm>
            <a:prstGeom prst="roundRect">
              <a:avLst>
                <a:gd name="adj" fmla="val 9247"/>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cxnSp>
        <p:nvCxnSpPr>
          <p:cNvPr id="109" name="Elbow Connector 108"/>
          <p:cNvCxnSpPr>
            <a:stCxn id="118" idx="3"/>
          </p:cNvCxnSpPr>
          <p:nvPr/>
        </p:nvCxnSpPr>
        <p:spPr>
          <a:xfrm flipH="1">
            <a:off x="8553899" y="2192787"/>
            <a:ext cx="1301301" cy="1121000"/>
          </a:xfrm>
          <a:prstGeom prst="bentConnector3">
            <a:avLst>
              <a:gd name="adj1" fmla="val 34060"/>
            </a:avLst>
          </a:prstGeom>
          <a:ln w="19050">
            <a:solidFill>
              <a:schemeClr val="accent4"/>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10" name="Elbow Connector 109"/>
          <p:cNvCxnSpPr/>
          <p:nvPr/>
        </p:nvCxnSpPr>
        <p:spPr>
          <a:xfrm flipH="1" flipV="1">
            <a:off x="8553899" y="4458661"/>
            <a:ext cx="1301301" cy="1121000"/>
          </a:xfrm>
          <a:prstGeom prst="bentConnector3">
            <a:avLst>
              <a:gd name="adj1" fmla="val 30481"/>
            </a:avLst>
          </a:prstGeom>
          <a:ln w="19050">
            <a:solidFill>
              <a:schemeClr val="accent6"/>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11" name="Elbow Connector 110"/>
          <p:cNvCxnSpPr>
            <a:stCxn id="116" idx="3"/>
          </p:cNvCxnSpPr>
          <p:nvPr/>
        </p:nvCxnSpPr>
        <p:spPr>
          <a:xfrm flipH="1" flipV="1">
            <a:off x="8553899" y="2238456"/>
            <a:ext cx="1301301" cy="1605731"/>
          </a:xfrm>
          <a:prstGeom prst="bentConnector3">
            <a:avLst>
              <a:gd name="adj1" fmla="val 54880"/>
            </a:avLst>
          </a:prstGeom>
          <a:ln w="19050">
            <a:solidFill>
              <a:schemeClr val="accent5"/>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12" name="Elbow Connector 111"/>
          <p:cNvCxnSpPr/>
          <p:nvPr/>
        </p:nvCxnSpPr>
        <p:spPr>
          <a:xfrm flipH="1">
            <a:off x="8553899" y="3897121"/>
            <a:ext cx="1301301" cy="1605731"/>
          </a:xfrm>
          <a:prstGeom prst="bentConnector3">
            <a:avLst>
              <a:gd name="adj1" fmla="val 54880"/>
            </a:avLst>
          </a:prstGeom>
          <a:ln w="19050">
            <a:solidFill>
              <a:schemeClr val="accent5"/>
            </a:solidFill>
            <a:headEnd type="none"/>
            <a:tailEnd type="triangle"/>
          </a:ln>
        </p:spPr>
        <p:style>
          <a:lnRef idx="1">
            <a:schemeClr val="accent1"/>
          </a:lnRef>
          <a:fillRef idx="0">
            <a:schemeClr val="accent1"/>
          </a:fillRef>
          <a:effectRef idx="0">
            <a:schemeClr val="accent1"/>
          </a:effectRef>
          <a:fontRef idx="minor">
            <a:schemeClr val="tx1"/>
          </a:fontRef>
        </p:style>
      </p:cxnSp>
      <p:grpSp>
        <p:nvGrpSpPr>
          <p:cNvPr id="120" name="Group 119"/>
          <p:cNvGrpSpPr/>
          <p:nvPr/>
        </p:nvGrpSpPr>
        <p:grpSpPr>
          <a:xfrm>
            <a:off x="1349012" y="1815029"/>
            <a:ext cx="511741" cy="528480"/>
            <a:chOff x="1227138" y="271463"/>
            <a:chExt cx="679450" cy="701675"/>
          </a:xfrm>
          <a:solidFill>
            <a:schemeClr val="bg1"/>
          </a:solidFill>
        </p:grpSpPr>
        <p:sp>
          <p:nvSpPr>
            <p:cNvPr id="1029" name="Freeform 5"/>
            <p:cNvSpPr>
              <a:spLocks noEditPoints="1"/>
            </p:cNvSpPr>
            <p:nvPr/>
          </p:nvSpPr>
          <p:spPr bwMode="auto">
            <a:xfrm>
              <a:off x="1566863" y="584200"/>
              <a:ext cx="339725" cy="342900"/>
            </a:xfrm>
            <a:custGeom>
              <a:avLst/>
              <a:gdLst/>
              <a:ahLst/>
              <a:cxnLst>
                <a:cxn ang="0">
                  <a:pos x="89" y="73"/>
                </a:cxn>
                <a:cxn ang="0">
                  <a:pos x="69" y="52"/>
                </a:cxn>
                <a:cxn ang="0">
                  <a:pos x="62" y="13"/>
                </a:cxn>
                <a:cxn ang="0">
                  <a:pos x="13" y="13"/>
                </a:cxn>
                <a:cxn ang="0">
                  <a:pos x="13" y="63"/>
                </a:cxn>
                <a:cxn ang="0">
                  <a:pos x="52" y="70"/>
                </a:cxn>
                <a:cxn ang="0">
                  <a:pos x="72" y="90"/>
                </a:cxn>
                <a:cxn ang="0">
                  <a:pos x="89" y="73"/>
                </a:cxn>
                <a:cxn ang="0">
                  <a:pos x="54" y="54"/>
                </a:cxn>
                <a:cxn ang="0">
                  <a:pos x="22" y="54"/>
                </a:cxn>
                <a:cxn ang="0">
                  <a:pos x="22" y="22"/>
                </a:cxn>
                <a:cxn ang="0">
                  <a:pos x="54" y="22"/>
                </a:cxn>
                <a:cxn ang="0">
                  <a:pos x="54" y="54"/>
                </a:cxn>
                <a:cxn ang="0">
                  <a:pos x="54" y="54"/>
                </a:cxn>
                <a:cxn ang="0">
                  <a:pos x="54" y="54"/>
                </a:cxn>
              </a:cxnLst>
              <a:rect l="0" t="0" r="r" b="b"/>
              <a:pathLst>
                <a:path w="89" h="90">
                  <a:moveTo>
                    <a:pt x="89" y="73"/>
                  </a:moveTo>
                  <a:cubicBezTo>
                    <a:pt x="69" y="52"/>
                    <a:pt x="69" y="52"/>
                    <a:pt x="69" y="52"/>
                  </a:cubicBezTo>
                  <a:cubicBezTo>
                    <a:pt x="75" y="40"/>
                    <a:pt x="73" y="24"/>
                    <a:pt x="62" y="13"/>
                  </a:cubicBezTo>
                  <a:cubicBezTo>
                    <a:pt x="49" y="0"/>
                    <a:pt x="27" y="0"/>
                    <a:pt x="13" y="13"/>
                  </a:cubicBezTo>
                  <a:cubicBezTo>
                    <a:pt x="0" y="27"/>
                    <a:pt x="0" y="49"/>
                    <a:pt x="13" y="63"/>
                  </a:cubicBezTo>
                  <a:cubicBezTo>
                    <a:pt x="24" y="73"/>
                    <a:pt x="39" y="75"/>
                    <a:pt x="52" y="70"/>
                  </a:cubicBezTo>
                  <a:cubicBezTo>
                    <a:pt x="72" y="90"/>
                    <a:pt x="72" y="90"/>
                    <a:pt x="72" y="90"/>
                  </a:cubicBezTo>
                  <a:lnTo>
                    <a:pt x="89" y="73"/>
                  </a:lnTo>
                  <a:close/>
                  <a:moveTo>
                    <a:pt x="54" y="54"/>
                  </a:moveTo>
                  <a:cubicBezTo>
                    <a:pt x="45" y="63"/>
                    <a:pt x="31" y="63"/>
                    <a:pt x="22" y="54"/>
                  </a:cubicBezTo>
                  <a:cubicBezTo>
                    <a:pt x="13" y="45"/>
                    <a:pt x="13" y="31"/>
                    <a:pt x="22" y="22"/>
                  </a:cubicBezTo>
                  <a:cubicBezTo>
                    <a:pt x="31" y="13"/>
                    <a:pt x="45" y="13"/>
                    <a:pt x="54" y="22"/>
                  </a:cubicBezTo>
                  <a:cubicBezTo>
                    <a:pt x="62" y="31"/>
                    <a:pt x="62" y="45"/>
                    <a:pt x="54" y="54"/>
                  </a:cubicBezTo>
                  <a:close/>
                  <a:moveTo>
                    <a:pt x="54" y="54"/>
                  </a:moveTo>
                  <a:cubicBezTo>
                    <a:pt x="54" y="54"/>
                    <a:pt x="54" y="54"/>
                    <a:pt x="54" y="54"/>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030" name="Freeform 6"/>
            <p:cNvSpPr>
              <a:spLocks noEditPoints="1"/>
            </p:cNvSpPr>
            <p:nvPr/>
          </p:nvSpPr>
          <p:spPr bwMode="auto">
            <a:xfrm>
              <a:off x="1227138" y="271463"/>
              <a:ext cx="565150" cy="701675"/>
            </a:xfrm>
            <a:custGeom>
              <a:avLst/>
              <a:gdLst/>
              <a:ahLst/>
              <a:cxnLst>
                <a:cxn ang="0">
                  <a:pos x="127" y="161"/>
                </a:cxn>
                <a:cxn ang="0">
                  <a:pos x="101" y="152"/>
                </a:cxn>
                <a:cxn ang="0">
                  <a:pos x="25" y="152"/>
                </a:cxn>
                <a:cxn ang="0">
                  <a:pos x="25" y="139"/>
                </a:cxn>
                <a:cxn ang="0">
                  <a:pos x="91" y="139"/>
                </a:cxn>
                <a:cxn ang="0">
                  <a:pos x="86" y="126"/>
                </a:cxn>
                <a:cxn ang="0">
                  <a:pos x="25" y="126"/>
                </a:cxn>
                <a:cxn ang="0">
                  <a:pos x="25" y="113"/>
                </a:cxn>
                <a:cxn ang="0">
                  <a:pos x="86" y="113"/>
                </a:cxn>
                <a:cxn ang="0">
                  <a:pos x="91" y="99"/>
                </a:cxn>
                <a:cxn ang="0">
                  <a:pos x="25" y="99"/>
                </a:cxn>
                <a:cxn ang="0">
                  <a:pos x="25" y="87"/>
                </a:cxn>
                <a:cxn ang="0">
                  <a:pos x="102" y="87"/>
                </a:cxn>
                <a:cxn ang="0">
                  <a:pos x="127" y="79"/>
                </a:cxn>
                <a:cxn ang="0">
                  <a:pos x="148" y="85"/>
                </a:cxn>
                <a:cxn ang="0">
                  <a:pos x="148" y="0"/>
                </a:cxn>
                <a:cxn ang="0">
                  <a:pos x="53" y="0"/>
                </a:cxn>
                <a:cxn ang="0">
                  <a:pos x="53" y="56"/>
                </a:cxn>
                <a:cxn ang="0">
                  <a:pos x="0" y="56"/>
                </a:cxn>
                <a:cxn ang="0">
                  <a:pos x="0" y="184"/>
                </a:cxn>
                <a:cxn ang="0">
                  <a:pos x="148" y="184"/>
                </a:cxn>
                <a:cxn ang="0">
                  <a:pos x="148" y="168"/>
                </a:cxn>
                <a:cxn ang="0">
                  <a:pos x="140" y="159"/>
                </a:cxn>
                <a:cxn ang="0">
                  <a:pos x="127" y="161"/>
                </a:cxn>
                <a:cxn ang="0">
                  <a:pos x="127" y="161"/>
                </a:cxn>
                <a:cxn ang="0">
                  <a:pos x="127" y="161"/>
                </a:cxn>
              </a:cxnLst>
              <a:rect l="0" t="0" r="r" b="b"/>
              <a:pathLst>
                <a:path w="148" h="184">
                  <a:moveTo>
                    <a:pt x="127" y="161"/>
                  </a:moveTo>
                  <a:cubicBezTo>
                    <a:pt x="117" y="161"/>
                    <a:pt x="108" y="158"/>
                    <a:pt x="101" y="152"/>
                  </a:cubicBezTo>
                  <a:cubicBezTo>
                    <a:pt x="25" y="152"/>
                    <a:pt x="25" y="152"/>
                    <a:pt x="25" y="152"/>
                  </a:cubicBezTo>
                  <a:cubicBezTo>
                    <a:pt x="25" y="139"/>
                    <a:pt x="25" y="139"/>
                    <a:pt x="25" y="139"/>
                  </a:cubicBezTo>
                  <a:cubicBezTo>
                    <a:pt x="91" y="139"/>
                    <a:pt x="91" y="139"/>
                    <a:pt x="91" y="139"/>
                  </a:cubicBezTo>
                  <a:cubicBezTo>
                    <a:pt x="88" y="135"/>
                    <a:pt x="87" y="130"/>
                    <a:pt x="86" y="126"/>
                  </a:cubicBezTo>
                  <a:cubicBezTo>
                    <a:pt x="25" y="126"/>
                    <a:pt x="25" y="126"/>
                    <a:pt x="25" y="126"/>
                  </a:cubicBezTo>
                  <a:cubicBezTo>
                    <a:pt x="25" y="113"/>
                    <a:pt x="25" y="113"/>
                    <a:pt x="25" y="113"/>
                  </a:cubicBezTo>
                  <a:cubicBezTo>
                    <a:pt x="86" y="113"/>
                    <a:pt x="86" y="113"/>
                    <a:pt x="86" y="113"/>
                  </a:cubicBezTo>
                  <a:cubicBezTo>
                    <a:pt x="87" y="108"/>
                    <a:pt x="89" y="104"/>
                    <a:pt x="91" y="99"/>
                  </a:cubicBezTo>
                  <a:cubicBezTo>
                    <a:pt x="25" y="99"/>
                    <a:pt x="25" y="99"/>
                    <a:pt x="25" y="99"/>
                  </a:cubicBezTo>
                  <a:cubicBezTo>
                    <a:pt x="25" y="87"/>
                    <a:pt x="25" y="87"/>
                    <a:pt x="25" y="87"/>
                  </a:cubicBezTo>
                  <a:cubicBezTo>
                    <a:pt x="102" y="87"/>
                    <a:pt x="102" y="87"/>
                    <a:pt x="102" y="87"/>
                  </a:cubicBezTo>
                  <a:cubicBezTo>
                    <a:pt x="109" y="82"/>
                    <a:pt x="118" y="79"/>
                    <a:pt x="127" y="79"/>
                  </a:cubicBezTo>
                  <a:cubicBezTo>
                    <a:pt x="135" y="79"/>
                    <a:pt x="142" y="81"/>
                    <a:pt x="148" y="85"/>
                  </a:cubicBezTo>
                  <a:cubicBezTo>
                    <a:pt x="148" y="0"/>
                    <a:pt x="148" y="0"/>
                    <a:pt x="148" y="0"/>
                  </a:cubicBezTo>
                  <a:cubicBezTo>
                    <a:pt x="53" y="0"/>
                    <a:pt x="53" y="0"/>
                    <a:pt x="53" y="0"/>
                  </a:cubicBezTo>
                  <a:cubicBezTo>
                    <a:pt x="53" y="56"/>
                    <a:pt x="53" y="56"/>
                    <a:pt x="53" y="56"/>
                  </a:cubicBezTo>
                  <a:cubicBezTo>
                    <a:pt x="0" y="56"/>
                    <a:pt x="0" y="56"/>
                    <a:pt x="0" y="56"/>
                  </a:cubicBezTo>
                  <a:cubicBezTo>
                    <a:pt x="0" y="184"/>
                    <a:pt x="0" y="184"/>
                    <a:pt x="0" y="184"/>
                  </a:cubicBezTo>
                  <a:cubicBezTo>
                    <a:pt x="148" y="184"/>
                    <a:pt x="148" y="184"/>
                    <a:pt x="148" y="184"/>
                  </a:cubicBezTo>
                  <a:cubicBezTo>
                    <a:pt x="148" y="168"/>
                    <a:pt x="148" y="168"/>
                    <a:pt x="148" y="168"/>
                  </a:cubicBezTo>
                  <a:cubicBezTo>
                    <a:pt x="140" y="159"/>
                    <a:pt x="140" y="159"/>
                    <a:pt x="140" y="159"/>
                  </a:cubicBezTo>
                  <a:cubicBezTo>
                    <a:pt x="136" y="160"/>
                    <a:pt x="131" y="161"/>
                    <a:pt x="127" y="161"/>
                  </a:cubicBezTo>
                  <a:close/>
                  <a:moveTo>
                    <a:pt x="127" y="161"/>
                  </a:moveTo>
                  <a:cubicBezTo>
                    <a:pt x="127" y="161"/>
                    <a:pt x="127" y="161"/>
                    <a:pt x="127" y="161"/>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031" name="Freeform 7"/>
            <p:cNvSpPr>
              <a:spLocks noEditPoints="1"/>
            </p:cNvSpPr>
            <p:nvPr/>
          </p:nvSpPr>
          <p:spPr bwMode="auto">
            <a:xfrm>
              <a:off x="1246188" y="293688"/>
              <a:ext cx="141288" cy="144463"/>
            </a:xfrm>
            <a:custGeom>
              <a:avLst/>
              <a:gdLst/>
              <a:ahLst/>
              <a:cxnLst>
                <a:cxn ang="0">
                  <a:pos x="89" y="0"/>
                </a:cxn>
                <a:cxn ang="0">
                  <a:pos x="0" y="91"/>
                </a:cxn>
                <a:cxn ang="0">
                  <a:pos x="89" y="91"/>
                </a:cxn>
                <a:cxn ang="0">
                  <a:pos x="89" y="0"/>
                </a:cxn>
                <a:cxn ang="0">
                  <a:pos x="89" y="0"/>
                </a:cxn>
                <a:cxn ang="0">
                  <a:pos x="89" y="0"/>
                </a:cxn>
              </a:cxnLst>
              <a:rect l="0" t="0" r="r" b="b"/>
              <a:pathLst>
                <a:path w="89" h="91">
                  <a:moveTo>
                    <a:pt x="89" y="0"/>
                  </a:moveTo>
                  <a:lnTo>
                    <a:pt x="0" y="91"/>
                  </a:lnTo>
                  <a:lnTo>
                    <a:pt x="89" y="91"/>
                  </a:lnTo>
                  <a:lnTo>
                    <a:pt x="89" y="0"/>
                  </a:lnTo>
                  <a:close/>
                  <a:moveTo>
                    <a:pt x="89" y="0"/>
                  </a:moveTo>
                  <a:lnTo>
                    <a:pt x="89"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032" name="Freeform 8"/>
            <p:cNvSpPr>
              <a:spLocks noEditPoints="1"/>
            </p:cNvSpPr>
            <p:nvPr/>
          </p:nvSpPr>
          <p:spPr bwMode="auto">
            <a:xfrm>
              <a:off x="1246188" y="293688"/>
              <a:ext cx="141288" cy="144463"/>
            </a:xfrm>
            <a:custGeom>
              <a:avLst/>
              <a:gdLst/>
              <a:ahLst/>
              <a:cxnLst>
                <a:cxn ang="0">
                  <a:pos x="89" y="0"/>
                </a:cxn>
                <a:cxn ang="0">
                  <a:pos x="0" y="91"/>
                </a:cxn>
                <a:cxn ang="0">
                  <a:pos x="89" y="91"/>
                </a:cxn>
                <a:cxn ang="0">
                  <a:pos x="89" y="0"/>
                </a:cxn>
                <a:cxn ang="0">
                  <a:pos x="89" y="0"/>
                </a:cxn>
                <a:cxn ang="0">
                  <a:pos x="89" y="0"/>
                </a:cxn>
              </a:cxnLst>
              <a:rect l="0" t="0" r="r" b="b"/>
              <a:pathLst>
                <a:path w="89" h="91">
                  <a:moveTo>
                    <a:pt x="89" y="0"/>
                  </a:moveTo>
                  <a:lnTo>
                    <a:pt x="0" y="91"/>
                  </a:lnTo>
                  <a:lnTo>
                    <a:pt x="89" y="91"/>
                  </a:lnTo>
                  <a:lnTo>
                    <a:pt x="89" y="0"/>
                  </a:lnTo>
                  <a:moveTo>
                    <a:pt x="89" y="0"/>
                  </a:moveTo>
                  <a:lnTo>
                    <a:pt x="89" y="0"/>
                  </a:ln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122" name="Group 121"/>
          <p:cNvGrpSpPr/>
          <p:nvPr/>
        </p:nvGrpSpPr>
        <p:grpSpPr>
          <a:xfrm>
            <a:off x="1377725" y="3418368"/>
            <a:ext cx="461279" cy="621483"/>
            <a:chOff x="1982788" y="820738"/>
            <a:chExt cx="1060450" cy="1428750"/>
          </a:xfrm>
          <a:solidFill>
            <a:schemeClr val="bg1"/>
          </a:solidFill>
        </p:grpSpPr>
        <p:sp>
          <p:nvSpPr>
            <p:cNvPr id="1036" name="Freeform 12"/>
            <p:cNvSpPr>
              <a:spLocks noEditPoints="1"/>
            </p:cNvSpPr>
            <p:nvPr/>
          </p:nvSpPr>
          <p:spPr bwMode="auto">
            <a:xfrm>
              <a:off x="2193926" y="1239838"/>
              <a:ext cx="682625" cy="590550"/>
            </a:xfrm>
            <a:custGeom>
              <a:avLst/>
              <a:gdLst/>
              <a:ahLst/>
              <a:cxnLst>
                <a:cxn ang="0">
                  <a:pos x="170" y="1"/>
                </a:cxn>
                <a:cxn ang="0">
                  <a:pos x="63" y="93"/>
                </a:cxn>
                <a:cxn ang="0">
                  <a:pos x="23" y="62"/>
                </a:cxn>
                <a:cxn ang="0">
                  <a:pos x="1" y="81"/>
                </a:cxn>
                <a:cxn ang="0">
                  <a:pos x="74" y="155"/>
                </a:cxn>
                <a:cxn ang="0">
                  <a:pos x="76" y="156"/>
                </a:cxn>
                <a:cxn ang="0">
                  <a:pos x="76" y="156"/>
                </a:cxn>
                <a:cxn ang="0">
                  <a:pos x="78" y="154"/>
                </a:cxn>
                <a:cxn ang="0">
                  <a:pos x="178" y="16"/>
                </a:cxn>
                <a:cxn ang="0">
                  <a:pos x="179" y="12"/>
                </a:cxn>
                <a:cxn ang="0">
                  <a:pos x="170" y="1"/>
                </a:cxn>
                <a:cxn ang="0">
                  <a:pos x="170" y="1"/>
                </a:cxn>
                <a:cxn ang="0">
                  <a:pos x="170" y="1"/>
                </a:cxn>
              </a:cxnLst>
              <a:rect l="0" t="0" r="r" b="b"/>
              <a:pathLst>
                <a:path w="180" h="156">
                  <a:moveTo>
                    <a:pt x="170" y="1"/>
                  </a:moveTo>
                  <a:cubicBezTo>
                    <a:pt x="117" y="33"/>
                    <a:pt x="79" y="75"/>
                    <a:pt x="63" y="93"/>
                  </a:cubicBezTo>
                  <a:cubicBezTo>
                    <a:pt x="23" y="62"/>
                    <a:pt x="23" y="62"/>
                    <a:pt x="23" y="62"/>
                  </a:cubicBezTo>
                  <a:cubicBezTo>
                    <a:pt x="22" y="61"/>
                    <a:pt x="0" y="80"/>
                    <a:pt x="1" y="81"/>
                  </a:cubicBezTo>
                  <a:cubicBezTo>
                    <a:pt x="74" y="155"/>
                    <a:pt x="74" y="155"/>
                    <a:pt x="74" y="155"/>
                  </a:cubicBezTo>
                  <a:cubicBezTo>
                    <a:pt x="74" y="155"/>
                    <a:pt x="75" y="156"/>
                    <a:pt x="76" y="156"/>
                  </a:cubicBezTo>
                  <a:cubicBezTo>
                    <a:pt x="76" y="156"/>
                    <a:pt x="76" y="156"/>
                    <a:pt x="76" y="156"/>
                  </a:cubicBezTo>
                  <a:cubicBezTo>
                    <a:pt x="77" y="156"/>
                    <a:pt x="78" y="155"/>
                    <a:pt x="78" y="154"/>
                  </a:cubicBezTo>
                  <a:cubicBezTo>
                    <a:pt x="90" y="124"/>
                    <a:pt x="129" y="61"/>
                    <a:pt x="178" y="16"/>
                  </a:cubicBezTo>
                  <a:cubicBezTo>
                    <a:pt x="179" y="15"/>
                    <a:pt x="180" y="13"/>
                    <a:pt x="179" y="12"/>
                  </a:cubicBezTo>
                  <a:cubicBezTo>
                    <a:pt x="179" y="12"/>
                    <a:pt x="171" y="0"/>
                    <a:pt x="170" y="1"/>
                  </a:cubicBezTo>
                  <a:close/>
                  <a:moveTo>
                    <a:pt x="170" y="1"/>
                  </a:moveTo>
                  <a:cubicBezTo>
                    <a:pt x="170" y="1"/>
                    <a:pt x="170" y="1"/>
                    <a:pt x="170" y="1"/>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037" name="Freeform 13"/>
            <p:cNvSpPr>
              <a:spLocks noEditPoints="1"/>
            </p:cNvSpPr>
            <p:nvPr/>
          </p:nvSpPr>
          <p:spPr bwMode="auto">
            <a:xfrm>
              <a:off x="1982788" y="820738"/>
              <a:ext cx="1060450" cy="1428750"/>
            </a:xfrm>
            <a:custGeom>
              <a:avLst/>
              <a:gdLst/>
              <a:ahLst/>
              <a:cxnLst>
                <a:cxn ang="0">
                  <a:pos x="274" y="46"/>
                </a:cxn>
                <a:cxn ang="0">
                  <a:pos x="145" y="4"/>
                </a:cxn>
                <a:cxn ang="0">
                  <a:pos x="140" y="0"/>
                </a:cxn>
                <a:cxn ang="0">
                  <a:pos x="140" y="0"/>
                </a:cxn>
                <a:cxn ang="0">
                  <a:pos x="135" y="4"/>
                </a:cxn>
                <a:cxn ang="0">
                  <a:pos x="6" y="46"/>
                </a:cxn>
                <a:cxn ang="0">
                  <a:pos x="0" y="52"/>
                </a:cxn>
                <a:cxn ang="0">
                  <a:pos x="0" y="239"/>
                </a:cxn>
                <a:cxn ang="0">
                  <a:pos x="138" y="377"/>
                </a:cxn>
                <a:cxn ang="0">
                  <a:pos x="140" y="378"/>
                </a:cxn>
                <a:cxn ang="0">
                  <a:pos x="142" y="377"/>
                </a:cxn>
                <a:cxn ang="0">
                  <a:pos x="280" y="239"/>
                </a:cxn>
                <a:cxn ang="0">
                  <a:pos x="280" y="52"/>
                </a:cxn>
                <a:cxn ang="0">
                  <a:pos x="274" y="46"/>
                </a:cxn>
                <a:cxn ang="0">
                  <a:pos x="249" y="228"/>
                </a:cxn>
                <a:cxn ang="0">
                  <a:pos x="142" y="336"/>
                </a:cxn>
                <a:cxn ang="0">
                  <a:pos x="140" y="337"/>
                </a:cxn>
                <a:cxn ang="0">
                  <a:pos x="138" y="336"/>
                </a:cxn>
                <a:cxn ang="0">
                  <a:pos x="31" y="228"/>
                </a:cxn>
                <a:cxn ang="0">
                  <a:pos x="31" y="81"/>
                </a:cxn>
                <a:cxn ang="0">
                  <a:pos x="35" y="77"/>
                </a:cxn>
                <a:cxn ang="0">
                  <a:pos x="136" y="44"/>
                </a:cxn>
                <a:cxn ang="0">
                  <a:pos x="140" y="41"/>
                </a:cxn>
                <a:cxn ang="0">
                  <a:pos x="140" y="41"/>
                </a:cxn>
                <a:cxn ang="0">
                  <a:pos x="144" y="44"/>
                </a:cxn>
                <a:cxn ang="0">
                  <a:pos x="245" y="77"/>
                </a:cxn>
                <a:cxn ang="0">
                  <a:pos x="249" y="81"/>
                </a:cxn>
                <a:cxn ang="0">
                  <a:pos x="249" y="228"/>
                </a:cxn>
                <a:cxn ang="0">
                  <a:pos x="249" y="228"/>
                </a:cxn>
                <a:cxn ang="0">
                  <a:pos x="249" y="228"/>
                </a:cxn>
              </a:cxnLst>
              <a:rect l="0" t="0" r="r" b="b"/>
              <a:pathLst>
                <a:path w="280" h="378">
                  <a:moveTo>
                    <a:pt x="274" y="46"/>
                  </a:moveTo>
                  <a:cubicBezTo>
                    <a:pt x="164" y="46"/>
                    <a:pt x="145" y="4"/>
                    <a:pt x="145" y="4"/>
                  </a:cubicBezTo>
                  <a:cubicBezTo>
                    <a:pt x="144" y="2"/>
                    <a:pt x="142" y="0"/>
                    <a:pt x="140" y="0"/>
                  </a:cubicBezTo>
                  <a:cubicBezTo>
                    <a:pt x="140" y="0"/>
                    <a:pt x="140" y="0"/>
                    <a:pt x="140" y="0"/>
                  </a:cubicBezTo>
                  <a:cubicBezTo>
                    <a:pt x="138" y="0"/>
                    <a:pt x="136" y="2"/>
                    <a:pt x="135" y="4"/>
                  </a:cubicBezTo>
                  <a:cubicBezTo>
                    <a:pt x="135" y="4"/>
                    <a:pt x="116" y="46"/>
                    <a:pt x="6" y="46"/>
                  </a:cubicBezTo>
                  <a:cubicBezTo>
                    <a:pt x="3" y="46"/>
                    <a:pt x="0" y="49"/>
                    <a:pt x="0" y="52"/>
                  </a:cubicBezTo>
                  <a:cubicBezTo>
                    <a:pt x="0" y="239"/>
                    <a:pt x="0" y="239"/>
                    <a:pt x="0" y="239"/>
                  </a:cubicBezTo>
                  <a:cubicBezTo>
                    <a:pt x="0" y="316"/>
                    <a:pt x="132" y="375"/>
                    <a:pt x="138" y="377"/>
                  </a:cubicBezTo>
                  <a:cubicBezTo>
                    <a:pt x="139" y="377"/>
                    <a:pt x="139" y="378"/>
                    <a:pt x="140" y="378"/>
                  </a:cubicBezTo>
                  <a:cubicBezTo>
                    <a:pt x="141" y="378"/>
                    <a:pt x="142" y="377"/>
                    <a:pt x="142" y="377"/>
                  </a:cubicBezTo>
                  <a:cubicBezTo>
                    <a:pt x="148" y="375"/>
                    <a:pt x="280" y="316"/>
                    <a:pt x="280" y="239"/>
                  </a:cubicBezTo>
                  <a:cubicBezTo>
                    <a:pt x="280" y="52"/>
                    <a:pt x="280" y="52"/>
                    <a:pt x="280" y="52"/>
                  </a:cubicBezTo>
                  <a:cubicBezTo>
                    <a:pt x="280" y="49"/>
                    <a:pt x="277" y="46"/>
                    <a:pt x="274" y="46"/>
                  </a:cubicBezTo>
                  <a:close/>
                  <a:moveTo>
                    <a:pt x="249" y="228"/>
                  </a:moveTo>
                  <a:cubicBezTo>
                    <a:pt x="249" y="288"/>
                    <a:pt x="146" y="334"/>
                    <a:pt x="142" y="336"/>
                  </a:cubicBezTo>
                  <a:cubicBezTo>
                    <a:pt x="141" y="337"/>
                    <a:pt x="141" y="337"/>
                    <a:pt x="140" y="337"/>
                  </a:cubicBezTo>
                  <a:cubicBezTo>
                    <a:pt x="139" y="337"/>
                    <a:pt x="139" y="337"/>
                    <a:pt x="138" y="336"/>
                  </a:cubicBezTo>
                  <a:cubicBezTo>
                    <a:pt x="134" y="334"/>
                    <a:pt x="31" y="288"/>
                    <a:pt x="31" y="228"/>
                  </a:cubicBezTo>
                  <a:cubicBezTo>
                    <a:pt x="31" y="81"/>
                    <a:pt x="31" y="81"/>
                    <a:pt x="31" y="81"/>
                  </a:cubicBezTo>
                  <a:cubicBezTo>
                    <a:pt x="31" y="79"/>
                    <a:pt x="33" y="77"/>
                    <a:pt x="35" y="77"/>
                  </a:cubicBezTo>
                  <a:cubicBezTo>
                    <a:pt x="121" y="77"/>
                    <a:pt x="136" y="44"/>
                    <a:pt x="136" y="44"/>
                  </a:cubicBezTo>
                  <a:cubicBezTo>
                    <a:pt x="137" y="42"/>
                    <a:pt x="138" y="41"/>
                    <a:pt x="140" y="41"/>
                  </a:cubicBezTo>
                  <a:cubicBezTo>
                    <a:pt x="140" y="41"/>
                    <a:pt x="140" y="41"/>
                    <a:pt x="140" y="41"/>
                  </a:cubicBezTo>
                  <a:cubicBezTo>
                    <a:pt x="142" y="41"/>
                    <a:pt x="143" y="42"/>
                    <a:pt x="144" y="44"/>
                  </a:cubicBezTo>
                  <a:cubicBezTo>
                    <a:pt x="144" y="44"/>
                    <a:pt x="159" y="77"/>
                    <a:pt x="245" y="77"/>
                  </a:cubicBezTo>
                  <a:cubicBezTo>
                    <a:pt x="247" y="77"/>
                    <a:pt x="249" y="79"/>
                    <a:pt x="249" y="81"/>
                  </a:cubicBezTo>
                  <a:lnTo>
                    <a:pt x="249" y="228"/>
                  </a:lnTo>
                  <a:close/>
                  <a:moveTo>
                    <a:pt x="249" y="228"/>
                  </a:moveTo>
                  <a:cubicBezTo>
                    <a:pt x="249" y="228"/>
                    <a:pt x="249" y="228"/>
                    <a:pt x="249" y="228"/>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127" name="Group 126"/>
          <p:cNvGrpSpPr/>
          <p:nvPr/>
        </p:nvGrpSpPr>
        <p:grpSpPr>
          <a:xfrm>
            <a:off x="1248546" y="5058931"/>
            <a:ext cx="779085" cy="537664"/>
            <a:chOff x="1616075" y="463551"/>
            <a:chExt cx="1173163" cy="809625"/>
          </a:xfrm>
          <a:solidFill>
            <a:schemeClr val="bg1"/>
          </a:solidFill>
        </p:grpSpPr>
        <p:sp>
          <p:nvSpPr>
            <p:cNvPr id="1041" name="Freeform 17"/>
            <p:cNvSpPr>
              <a:spLocks noEditPoints="1"/>
            </p:cNvSpPr>
            <p:nvPr/>
          </p:nvSpPr>
          <p:spPr bwMode="auto">
            <a:xfrm>
              <a:off x="1616075" y="463551"/>
              <a:ext cx="814388" cy="804863"/>
            </a:xfrm>
            <a:custGeom>
              <a:avLst/>
              <a:gdLst/>
              <a:ahLst/>
              <a:cxnLst>
                <a:cxn ang="0">
                  <a:pos x="215" y="95"/>
                </a:cxn>
                <a:cxn ang="0">
                  <a:pos x="190" y="38"/>
                </a:cxn>
                <a:cxn ang="0">
                  <a:pos x="165" y="19"/>
                </a:cxn>
                <a:cxn ang="0">
                  <a:pos x="117" y="0"/>
                </a:cxn>
                <a:cxn ang="0">
                  <a:pos x="75" y="28"/>
                </a:cxn>
                <a:cxn ang="0">
                  <a:pos x="38" y="24"/>
                </a:cxn>
                <a:cxn ang="0">
                  <a:pos x="28" y="74"/>
                </a:cxn>
                <a:cxn ang="0">
                  <a:pos x="0" y="116"/>
                </a:cxn>
                <a:cxn ang="0">
                  <a:pos x="25" y="174"/>
                </a:cxn>
                <a:cxn ang="0">
                  <a:pos x="50" y="192"/>
                </a:cxn>
                <a:cxn ang="0">
                  <a:pos x="98" y="212"/>
                </a:cxn>
                <a:cxn ang="0">
                  <a:pos x="141" y="183"/>
                </a:cxn>
                <a:cxn ang="0">
                  <a:pos x="177" y="187"/>
                </a:cxn>
                <a:cxn ang="0">
                  <a:pos x="187" y="138"/>
                </a:cxn>
                <a:cxn ang="0">
                  <a:pos x="165" y="174"/>
                </a:cxn>
                <a:cxn ang="0">
                  <a:pos x="140" y="164"/>
                </a:cxn>
                <a:cxn ang="0">
                  <a:pos x="126" y="173"/>
                </a:cxn>
                <a:cxn ang="0">
                  <a:pos x="99" y="194"/>
                </a:cxn>
                <a:cxn ang="0">
                  <a:pos x="88" y="170"/>
                </a:cxn>
                <a:cxn ang="0">
                  <a:pos x="72" y="166"/>
                </a:cxn>
                <a:cxn ang="0">
                  <a:pos x="38" y="162"/>
                </a:cxn>
                <a:cxn ang="0">
                  <a:pos x="48" y="138"/>
                </a:cxn>
                <a:cxn ang="0">
                  <a:pos x="39" y="123"/>
                </a:cxn>
                <a:cxn ang="0">
                  <a:pos x="17" y="97"/>
                </a:cxn>
                <a:cxn ang="0">
                  <a:pos x="42" y="87"/>
                </a:cxn>
                <a:cxn ang="0">
                  <a:pos x="46" y="71"/>
                </a:cxn>
                <a:cxn ang="0">
                  <a:pos x="50" y="38"/>
                </a:cxn>
                <a:cxn ang="0">
                  <a:pos x="75" y="47"/>
                </a:cxn>
                <a:cxn ang="0">
                  <a:pos x="90" y="38"/>
                </a:cxn>
                <a:cxn ang="0">
                  <a:pos x="116" y="18"/>
                </a:cxn>
                <a:cxn ang="0">
                  <a:pos x="127" y="42"/>
                </a:cxn>
                <a:cxn ang="0">
                  <a:pos x="144" y="46"/>
                </a:cxn>
                <a:cxn ang="0">
                  <a:pos x="177" y="49"/>
                </a:cxn>
                <a:cxn ang="0">
                  <a:pos x="167" y="74"/>
                </a:cxn>
                <a:cxn ang="0">
                  <a:pos x="177" y="88"/>
                </a:cxn>
                <a:cxn ang="0">
                  <a:pos x="198" y="114"/>
                </a:cxn>
                <a:cxn ang="0">
                  <a:pos x="173" y="125"/>
                </a:cxn>
                <a:cxn ang="0">
                  <a:pos x="169" y="141"/>
                </a:cxn>
                <a:cxn ang="0">
                  <a:pos x="165" y="174"/>
                </a:cxn>
                <a:cxn ang="0">
                  <a:pos x="165" y="174"/>
                </a:cxn>
              </a:cxnLst>
              <a:rect l="0" t="0" r="r" b="b"/>
              <a:pathLst>
                <a:path w="215" h="212">
                  <a:moveTo>
                    <a:pt x="215" y="115"/>
                  </a:moveTo>
                  <a:cubicBezTo>
                    <a:pt x="215" y="95"/>
                    <a:pt x="215" y="95"/>
                    <a:pt x="215" y="95"/>
                  </a:cubicBezTo>
                  <a:cubicBezTo>
                    <a:pt x="215" y="84"/>
                    <a:pt x="209" y="81"/>
                    <a:pt x="187" y="73"/>
                  </a:cubicBezTo>
                  <a:cubicBezTo>
                    <a:pt x="196" y="52"/>
                    <a:pt x="198" y="45"/>
                    <a:pt x="190" y="38"/>
                  </a:cubicBezTo>
                  <a:cubicBezTo>
                    <a:pt x="176" y="24"/>
                    <a:pt x="176" y="24"/>
                    <a:pt x="176" y="24"/>
                  </a:cubicBezTo>
                  <a:cubicBezTo>
                    <a:pt x="173" y="21"/>
                    <a:pt x="169" y="19"/>
                    <a:pt x="165" y="19"/>
                  </a:cubicBezTo>
                  <a:cubicBezTo>
                    <a:pt x="163" y="19"/>
                    <a:pt x="160" y="19"/>
                    <a:pt x="140" y="28"/>
                  </a:cubicBezTo>
                  <a:cubicBezTo>
                    <a:pt x="131" y="7"/>
                    <a:pt x="128" y="0"/>
                    <a:pt x="117" y="0"/>
                  </a:cubicBezTo>
                  <a:cubicBezTo>
                    <a:pt x="97" y="0"/>
                    <a:pt x="97" y="0"/>
                    <a:pt x="97" y="0"/>
                  </a:cubicBezTo>
                  <a:cubicBezTo>
                    <a:pt x="86" y="0"/>
                    <a:pt x="83" y="6"/>
                    <a:pt x="75" y="28"/>
                  </a:cubicBezTo>
                  <a:cubicBezTo>
                    <a:pt x="55" y="20"/>
                    <a:pt x="52" y="20"/>
                    <a:pt x="49" y="20"/>
                  </a:cubicBezTo>
                  <a:cubicBezTo>
                    <a:pt x="45" y="20"/>
                    <a:pt x="41" y="22"/>
                    <a:pt x="38" y="24"/>
                  </a:cubicBezTo>
                  <a:cubicBezTo>
                    <a:pt x="24" y="38"/>
                    <a:pt x="24" y="38"/>
                    <a:pt x="24" y="38"/>
                  </a:cubicBezTo>
                  <a:cubicBezTo>
                    <a:pt x="16" y="46"/>
                    <a:pt x="19" y="54"/>
                    <a:pt x="28" y="74"/>
                  </a:cubicBezTo>
                  <a:cubicBezTo>
                    <a:pt x="6" y="82"/>
                    <a:pt x="0" y="85"/>
                    <a:pt x="0" y="96"/>
                  </a:cubicBezTo>
                  <a:cubicBezTo>
                    <a:pt x="0" y="116"/>
                    <a:pt x="0" y="116"/>
                    <a:pt x="0" y="116"/>
                  </a:cubicBezTo>
                  <a:cubicBezTo>
                    <a:pt x="0" y="127"/>
                    <a:pt x="7" y="130"/>
                    <a:pt x="28" y="138"/>
                  </a:cubicBezTo>
                  <a:cubicBezTo>
                    <a:pt x="19" y="159"/>
                    <a:pt x="17" y="166"/>
                    <a:pt x="25" y="174"/>
                  </a:cubicBezTo>
                  <a:cubicBezTo>
                    <a:pt x="39" y="188"/>
                    <a:pt x="39" y="188"/>
                    <a:pt x="39" y="188"/>
                  </a:cubicBezTo>
                  <a:cubicBezTo>
                    <a:pt x="42" y="191"/>
                    <a:pt x="46" y="192"/>
                    <a:pt x="50" y="192"/>
                  </a:cubicBezTo>
                  <a:cubicBezTo>
                    <a:pt x="53" y="192"/>
                    <a:pt x="55" y="192"/>
                    <a:pt x="75" y="184"/>
                  </a:cubicBezTo>
                  <a:cubicBezTo>
                    <a:pt x="84" y="205"/>
                    <a:pt x="87" y="212"/>
                    <a:pt x="98" y="212"/>
                  </a:cubicBezTo>
                  <a:cubicBezTo>
                    <a:pt x="118" y="212"/>
                    <a:pt x="118" y="212"/>
                    <a:pt x="118" y="212"/>
                  </a:cubicBezTo>
                  <a:cubicBezTo>
                    <a:pt x="129" y="212"/>
                    <a:pt x="132" y="206"/>
                    <a:pt x="141" y="183"/>
                  </a:cubicBezTo>
                  <a:cubicBezTo>
                    <a:pt x="161" y="192"/>
                    <a:pt x="164" y="192"/>
                    <a:pt x="166" y="192"/>
                  </a:cubicBezTo>
                  <a:cubicBezTo>
                    <a:pt x="170" y="192"/>
                    <a:pt x="174" y="190"/>
                    <a:pt x="177" y="187"/>
                  </a:cubicBezTo>
                  <a:cubicBezTo>
                    <a:pt x="191" y="173"/>
                    <a:pt x="191" y="173"/>
                    <a:pt x="191" y="173"/>
                  </a:cubicBezTo>
                  <a:cubicBezTo>
                    <a:pt x="199" y="165"/>
                    <a:pt x="196" y="158"/>
                    <a:pt x="187" y="138"/>
                  </a:cubicBezTo>
                  <a:cubicBezTo>
                    <a:pt x="209" y="130"/>
                    <a:pt x="215" y="126"/>
                    <a:pt x="215" y="115"/>
                  </a:cubicBezTo>
                  <a:close/>
                  <a:moveTo>
                    <a:pt x="165" y="174"/>
                  </a:moveTo>
                  <a:cubicBezTo>
                    <a:pt x="163" y="174"/>
                    <a:pt x="158" y="172"/>
                    <a:pt x="144" y="166"/>
                  </a:cubicBezTo>
                  <a:cubicBezTo>
                    <a:pt x="140" y="164"/>
                    <a:pt x="140" y="164"/>
                    <a:pt x="140" y="164"/>
                  </a:cubicBezTo>
                  <a:cubicBezTo>
                    <a:pt x="127" y="170"/>
                    <a:pt x="127" y="170"/>
                    <a:pt x="127" y="170"/>
                  </a:cubicBezTo>
                  <a:cubicBezTo>
                    <a:pt x="126" y="173"/>
                    <a:pt x="126" y="173"/>
                    <a:pt x="126" y="173"/>
                  </a:cubicBezTo>
                  <a:cubicBezTo>
                    <a:pt x="124" y="178"/>
                    <a:pt x="119" y="190"/>
                    <a:pt x="117" y="194"/>
                  </a:cubicBezTo>
                  <a:cubicBezTo>
                    <a:pt x="99" y="194"/>
                    <a:pt x="99" y="194"/>
                    <a:pt x="99" y="194"/>
                  </a:cubicBezTo>
                  <a:cubicBezTo>
                    <a:pt x="97" y="190"/>
                    <a:pt x="92" y="178"/>
                    <a:pt x="90" y="173"/>
                  </a:cubicBezTo>
                  <a:cubicBezTo>
                    <a:pt x="88" y="170"/>
                    <a:pt x="88" y="170"/>
                    <a:pt x="88" y="170"/>
                  </a:cubicBezTo>
                  <a:cubicBezTo>
                    <a:pt x="75" y="164"/>
                    <a:pt x="75" y="164"/>
                    <a:pt x="75" y="164"/>
                  </a:cubicBezTo>
                  <a:cubicBezTo>
                    <a:pt x="72" y="166"/>
                    <a:pt x="72" y="166"/>
                    <a:pt x="72" y="166"/>
                  </a:cubicBezTo>
                  <a:cubicBezTo>
                    <a:pt x="57" y="172"/>
                    <a:pt x="52" y="174"/>
                    <a:pt x="51" y="175"/>
                  </a:cubicBezTo>
                  <a:cubicBezTo>
                    <a:pt x="38" y="162"/>
                    <a:pt x="38" y="162"/>
                    <a:pt x="38" y="162"/>
                  </a:cubicBezTo>
                  <a:cubicBezTo>
                    <a:pt x="39" y="158"/>
                    <a:pt x="44" y="146"/>
                    <a:pt x="46" y="141"/>
                  </a:cubicBezTo>
                  <a:cubicBezTo>
                    <a:pt x="48" y="138"/>
                    <a:pt x="48" y="138"/>
                    <a:pt x="48" y="138"/>
                  </a:cubicBezTo>
                  <a:cubicBezTo>
                    <a:pt x="42" y="125"/>
                    <a:pt x="42" y="125"/>
                    <a:pt x="42" y="125"/>
                  </a:cubicBezTo>
                  <a:cubicBezTo>
                    <a:pt x="39" y="123"/>
                    <a:pt x="39" y="123"/>
                    <a:pt x="39" y="123"/>
                  </a:cubicBezTo>
                  <a:cubicBezTo>
                    <a:pt x="34" y="122"/>
                    <a:pt x="22" y="117"/>
                    <a:pt x="17" y="115"/>
                  </a:cubicBezTo>
                  <a:cubicBezTo>
                    <a:pt x="17" y="97"/>
                    <a:pt x="17" y="97"/>
                    <a:pt x="17" y="97"/>
                  </a:cubicBezTo>
                  <a:cubicBezTo>
                    <a:pt x="22" y="95"/>
                    <a:pt x="33" y="91"/>
                    <a:pt x="39" y="88"/>
                  </a:cubicBezTo>
                  <a:cubicBezTo>
                    <a:pt x="42" y="87"/>
                    <a:pt x="42" y="87"/>
                    <a:pt x="42" y="87"/>
                  </a:cubicBezTo>
                  <a:cubicBezTo>
                    <a:pt x="48" y="74"/>
                    <a:pt x="48" y="74"/>
                    <a:pt x="48" y="74"/>
                  </a:cubicBezTo>
                  <a:cubicBezTo>
                    <a:pt x="46" y="71"/>
                    <a:pt x="46" y="71"/>
                    <a:pt x="46" y="71"/>
                  </a:cubicBezTo>
                  <a:cubicBezTo>
                    <a:pt x="44" y="66"/>
                    <a:pt x="39" y="55"/>
                    <a:pt x="37" y="50"/>
                  </a:cubicBezTo>
                  <a:cubicBezTo>
                    <a:pt x="50" y="38"/>
                    <a:pt x="50" y="38"/>
                    <a:pt x="50" y="38"/>
                  </a:cubicBezTo>
                  <a:cubicBezTo>
                    <a:pt x="52" y="38"/>
                    <a:pt x="57" y="40"/>
                    <a:pt x="72" y="46"/>
                  </a:cubicBezTo>
                  <a:cubicBezTo>
                    <a:pt x="75" y="47"/>
                    <a:pt x="75" y="47"/>
                    <a:pt x="75" y="47"/>
                  </a:cubicBezTo>
                  <a:cubicBezTo>
                    <a:pt x="88" y="42"/>
                    <a:pt x="88" y="42"/>
                    <a:pt x="88" y="42"/>
                  </a:cubicBezTo>
                  <a:cubicBezTo>
                    <a:pt x="90" y="38"/>
                    <a:pt x="90" y="38"/>
                    <a:pt x="90" y="38"/>
                  </a:cubicBezTo>
                  <a:cubicBezTo>
                    <a:pt x="91" y="34"/>
                    <a:pt x="96" y="22"/>
                    <a:pt x="98" y="18"/>
                  </a:cubicBezTo>
                  <a:cubicBezTo>
                    <a:pt x="116" y="18"/>
                    <a:pt x="116" y="18"/>
                    <a:pt x="116" y="18"/>
                  </a:cubicBezTo>
                  <a:cubicBezTo>
                    <a:pt x="119" y="22"/>
                    <a:pt x="124" y="34"/>
                    <a:pt x="125" y="39"/>
                  </a:cubicBezTo>
                  <a:cubicBezTo>
                    <a:pt x="127" y="42"/>
                    <a:pt x="127" y="42"/>
                    <a:pt x="127" y="42"/>
                  </a:cubicBezTo>
                  <a:cubicBezTo>
                    <a:pt x="140" y="47"/>
                    <a:pt x="140" y="47"/>
                    <a:pt x="140" y="47"/>
                  </a:cubicBezTo>
                  <a:cubicBezTo>
                    <a:pt x="144" y="46"/>
                    <a:pt x="144" y="46"/>
                    <a:pt x="144" y="46"/>
                  </a:cubicBezTo>
                  <a:cubicBezTo>
                    <a:pt x="158" y="39"/>
                    <a:pt x="163" y="37"/>
                    <a:pt x="165" y="37"/>
                  </a:cubicBezTo>
                  <a:cubicBezTo>
                    <a:pt x="177" y="49"/>
                    <a:pt x="177" y="49"/>
                    <a:pt x="177" y="49"/>
                  </a:cubicBezTo>
                  <a:cubicBezTo>
                    <a:pt x="176" y="54"/>
                    <a:pt x="171" y="66"/>
                    <a:pt x="169" y="70"/>
                  </a:cubicBezTo>
                  <a:cubicBezTo>
                    <a:pt x="167" y="74"/>
                    <a:pt x="167" y="74"/>
                    <a:pt x="167" y="74"/>
                  </a:cubicBezTo>
                  <a:cubicBezTo>
                    <a:pt x="173" y="87"/>
                    <a:pt x="173" y="87"/>
                    <a:pt x="173" y="87"/>
                  </a:cubicBezTo>
                  <a:cubicBezTo>
                    <a:pt x="177" y="88"/>
                    <a:pt x="177" y="88"/>
                    <a:pt x="177" y="88"/>
                  </a:cubicBezTo>
                  <a:cubicBezTo>
                    <a:pt x="181" y="90"/>
                    <a:pt x="193" y="94"/>
                    <a:pt x="198" y="97"/>
                  </a:cubicBezTo>
                  <a:cubicBezTo>
                    <a:pt x="198" y="114"/>
                    <a:pt x="198" y="114"/>
                    <a:pt x="198" y="114"/>
                  </a:cubicBezTo>
                  <a:cubicBezTo>
                    <a:pt x="194" y="117"/>
                    <a:pt x="181" y="121"/>
                    <a:pt x="176" y="123"/>
                  </a:cubicBezTo>
                  <a:cubicBezTo>
                    <a:pt x="173" y="125"/>
                    <a:pt x="173" y="125"/>
                    <a:pt x="173" y="125"/>
                  </a:cubicBezTo>
                  <a:cubicBezTo>
                    <a:pt x="167" y="138"/>
                    <a:pt x="167" y="138"/>
                    <a:pt x="167" y="138"/>
                  </a:cubicBezTo>
                  <a:cubicBezTo>
                    <a:pt x="169" y="141"/>
                    <a:pt x="169" y="141"/>
                    <a:pt x="169" y="141"/>
                  </a:cubicBezTo>
                  <a:cubicBezTo>
                    <a:pt x="171" y="145"/>
                    <a:pt x="177" y="157"/>
                    <a:pt x="178" y="162"/>
                  </a:cubicBezTo>
                  <a:lnTo>
                    <a:pt x="165" y="174"/>
                  </a:lnTo>
                  <a:close/>
                  <a:moveTo>
                    <a:pt x="165" y="174"/>
                  </a:moveTo>
                  <a:cubicBezTo>
                    <a:pt x="165" y="174"/>
                    <a:pt x="165" y="174"/>
                    <a:pt x="165" y="174"/>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042" name="Freeform 18"/>
            <p:cNvSpPr>
              <a:spLocks noEditPoints="1"/>
            </p:cNvSpPr>
            <p:nvPr/>
          </p:nvSpPr>
          <p:spPr bwMode="auto">
            <a:xfrm>
              <a:off x="1903413" y="744538"/>
              <a:ext cx="242888" cy="239713"/>
            </a:xfrm>
            <a:custGeom>
              <a:avLst/>
              <a:gdLst/>
              <a:ahLst/>
              <a:cxnLst>
                <a:cxn ang="0">
                  <a:pos x="32" y="0"/>
                </a:cxn>
                <a:cxn ang="0">
                  <a:pos x="0" y="32"/>
                </a:cxn>
                <a:cxn ang="0">
                  <a:pos x="32" y="63"/>
                </a:cxn>
                <a:cxn ang="0">
                  <a:pos x="64" y="32"/>
                </a:cxn>
                <a:cxn ang="0">
                  <a:pos x="32" y="0"/>
                </a:cxn>
                <a:cxn ang="0">
                  <a:pos x="32" y="46"/>
                </a:cxn>
                <a:cxn ang="0">
                  <a:pos x="17" y="32"/>
                </a:cxn>
                <a:cxn ang="0">
                  <a:pos x="32" y="18"/>
                </a:cxn>
                <a:cxn ang="0">
                  <a:pos x="46" y="32"/>
                </a:cxn>
                <a:cxn ang="0">
                  <a:pos x="32" y="46"/>
                </a:cxn>
                <a:cxn ang="0">
                  <a:pos x="32" y="46"/>
                </a:cxn>
                <a:cxn ang="0">
                  <a:pos x="32" y="46"/>
                </a:cxn>
              </a:cxnLst>
              <a:rect l="0" t="0" r="r" b="b"/>
              <a:pathLst>
                <a:path w="64" h="63">
                  <a:moveTo>
                    <a:pt x="32" y="0"/>
                  </a:moveTo>
                  <a:cubicBezTo>
                    <a:pt x="14" y="0"/>
                    <a:pt x="0" y="15"/>
                    <a:pt x="0" y="32"/>
                  </a:cubicBezTo>
                  <a:cubicBezTo>
                    <a:pt x="0" y="49"/>
                    <a:pt x="14" y="63"/>
                    <a:pt x="32" y="63"/>
                  </a:cubicBezTo>
                  <a:cubicBezTo>
                    <a:pt x="49" y="63"/>
                    <a:pt x="64" y="49"/>
                    <a:pt x="64" y="32"/>
                  </a:cubicBezTo>
                  <a:cubicBezTo>
                    <a:pt x="64" y="15"/>
                    <a:pt x="49" y="0"/>
                    <a:pt x="32" y="0"/>
                  </a:cubicBezTo>
                  <a:close/>
                  <a:moveTo>
                    <a:pt x="32" y="46"/>
                  </a:moveTo>
                  <a:cubicBezTo>
                    <a:pt x="24" y="46"/>
                    <a:pt x="17" y="40"/>
                    <a:pt x="17" y="32"/>
                  </a:cubicBezTo>
                  <a:cubicBezTo>
                    <a:pt x="17" y="24"/>
                    <a:pt x="24" y="18"/>
                    <a:pt x="32" y="18"/>
                  </a:cubicBezTo>
                  <a:cubicBezTo>
                    <a:pt x="40" y="18"/>
                    <a:pt x="46" y="24"/>
                    <a:pt x="46" y="32"/>
                  </a:cubicBezTo>
                  <a:cubicBezTo>
                    <a:pt x="46" y="40"/>
                    <a:pt x="40" y="46"/>
                    <a:pt x="32" y="46"/>
                  </a:cubicBezTo>
                  <a:close/>
                  <a:moveTo>
                    <a:pt x="32" y="46"/>
                  </a:moveTo>
                  <a:cubicBezTo>
                    <a:pt x="32" y="46"/>
                    <a:pt x="32" y="46"/>
                    <a:pt x="32" y="46"/>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043" name="Freeform 19"/>
            <p:cNvSpPr>
              <a:spLocks noEditPoints="1"/>
            </p:cNvSpPr>
            <p:nvPr/>
          </p:nvSpPr>
          <p:spPr bwMode="auto">
            <a:xfrm>
              <a:off x="2414588" y="903288"/>
              <a:ext cx="374650" cy="369888"/>
            </a:xfrm>
            <a:custGeom>
              <a:avLst/>
              <a:gdLst/>
              <a:ahLst/>
              <a:cxnLst>
                <a:cxn ang="0">
                  <a:pos x="87" y="17"/>
                </a:cxn>
                <a:cxn ang="0">
                  <a:pos x="76" y="9"/>
                </a:cxn>
                <a:cxn ang="0">
                  <a:pos x="54" y="0"/>
                </a:cxn>
                <a:cxn ang="0">
                  <a:pos x="34" y="13"/>
                </a:cxn>
                <a:cxn ang="0">
                  <a:pos x="18" y="11"/>
                </a:cxn>
                <a:cxn ang="0">
                  <a:pos x="13" y="34"/>
                </a:cxn>
                <a:cxn ang="0">
                  <a:pos x="0" y="53"/>
                </a:cxn>
                <a:cxn ang="0">
                  <a:pos x="11" y="80"/>
                </a:cxn>
                <a:cxn ang="0">
                  <a:pos x="23" y="88"/>
                </a:cxn>
                <a:cxn ang="0">
                  <a:pos x="45" y="97"/>
                </a:cxn>
                <a:cxn ang="0">
                  <a:pos x="64" y="84"/>
                </a:cxn>
                <a:cxn ang="0">
                  <a:pos x="81" y="86"/>
                </a:cxn>
                <a:cxn ang="0">
                  <a:pos x="86" y="63"/>
                </a:cxn>
                <a:cxn ang="0">
                  <a:pos x="99" y="44"/>
                </a:cxn>
                <a:cxn ang="0">
                  <a:pos x="91" y="52"/>
                </a:cxn>
                <a:cxn ang="0">
                  <a:pos x="79" y="57"/>
                </a:cxn>
                <a:cxn ang="0">
                  <a:pos x="78" y="65"/>
                </a:cxn>
                <a:cxn ang="0">
                  <a:pos x="76" y="80"/>
                </a:cxn>
                <a:cxn ang="0">
                  <a:pos x="64" y="75"/>
                </a:cxn>
                <a:cxn ang="0">
                  <a:pos x="58" y="79"/>
                </a:cxn>
                <a:cxn ang="0">
                  <a:pos x="45" y="89"/>
                </a:cxn>
                <a:cxn ang="0">
                  <a:pos x="41" y="78"/>
                </a:cxn>
                <a:cxn ang="0">
                  <a:pos x="33" y="76"/>
                </a:cxn>
                <a:cxn ang="0">
                  <a:pos x="17" y="74"/>
                </a:cxn>
                <a:cxn ang="0">
                  <a:pos x="22" y="63"/>
                </a:cxn>
                <a:cxn ang="0">
                  <a:pos x="18" y="57"/>
                </a:cxn>
                <a:cxn ang="0">
                  <a:pos x="8" y="45"/>
                </a:cxn>
                <a:cxn ang="0">
                  <a:pos x="19" y="40"/>
                </a:cxn>
                <a:cxn ang="0">
                  <a:pos x="21" y="32"/>
                </a:cxn>
                <a:cxn ang="0">
                  <a:pos x="23" y="17"/>
                </a:cxn>
                <a:cxn ang="0">
                  <a:pos x="34" y="22"/>
                </a:cxn>
                <a:cxn ang="0">
                  <a:pos x="41" y="18"/>
                </a:cxn>
                <a:cxn ang="0">
                  <a:pos x="53" y="8"/>
                </a:cxn>
                <a:cxn ang="0">
                  <a:pos x="58" y="19"/>
                </a:cxn>
                <a:cxn ang="0">
                  <a:pos x="66" y="21"/>
                </a:cxn>
                <a:cxn ang="0">
                  <a:pos x="81" y="23"/>
                </a:cxn>
                <a:cxn ang="0">
                  <a:pos x="77" y="34"/>
                </a:cxn>
                <a:cxn ang="0">
                  <a:pos x="81" y="41"/>
                </a:cxn>
                <a:cxn ang="0">
                  <a:pos x="91" y="52"/>
                </a:cxn>
                <a:cxn ang="0">
                  <a:pos x="91" y="52"/>
                </a:cxn>
              </a:cxnLst>
              <a:rect l="0" t="0" r="r" b="b"/>
              <a:pathLst>
                <a:path w="99" h="97">
                  <a:moveTo>
                    <a:pt x="86" y="34"/>
                  </a:moveTo>
                  <a:cubicBezTo>
                    <a:pt x="90" y="24"/>
                    <a:pt x="91" y="21"/>
                    <a:pt x="87" y="17"/>
                  </a:cubicBezTo>
                  <a:cubicBezTo>
                    <a:pt x="81" y="11"/>
                    <a:pt x="81" y="11"/>
                    <a:pt x="81" y="11"/>
                  </a:cubicBezTo>
                  <a:cubicBezTo>
                    <a:pt x="79" y="10"/>
                    <a:pt x="78" y="9"/>
                    <a:pt x="76" y="9"/>
                  </a:cubicBezTo>
                  <a:cubicBezTo>
                    <a:pt x="75" y="9"/>
                    <a:pt x="73" y="9"/>
                    <a:pt x="64" y="13"/>
                  </a:cubicBezTo>
                  <a:cubicBezTo>
                    <a:pt x="60" y="3"/>
                    <a:pt x="59" y="0"/>
                    <a:pt x="54" y="0"/>
                  </a:cubicBezTo>
                  <a:cubicBezTo>
                    <a:pt x="44" y="0"/>
                    <a:pt x="44" y="0"/>
                    <a:pt x="44" y="0"/>
                  </a:cubicBezTo>
                  <a:cubicBezTo>
                    <a:pt x="40" y="0"/>
                    <a:pt x="38" y="3"/>
                    <a:pt x="34" y="13"/>
                  </a:cubicBezTo>
                  <a:cubicBezTo>
                    <a:pt x="25" y="9"/>
                    <a:pt x="24" y="9"/>
                    <a:pt x="23" y="9"/>
                  </a:cubicBezTo>
                  <a:cubicBezTo>
                    <a:pt x="21" y="9"/>
                    <a:pt x="19" y="10"/>
                    <a:pt x="18" y="11"/>
                  </a:cubicBezTo>
                  <a:cubicBezTo>
                    <a:pt x="11" y="18"/>
                    <a:pt x="11" y="18"/>
                    <a:pt x="11" y="18"/>
                  </a:cubicBezTo>
                  <a:cubicBezTo>
                    <a:pt x="7" y="21"/>
                    <a:pt x="9" y="25"/>
                    <a:pt x="13" y="34"/>
                  </a:cubicBezTo>
                  <a:cubicBezTo>
                    <a:pt x="3" y="38"/>
                    <a:pt x="0" y="39"/>
                    <a:pt x="0" y="44"/>
                  </a:cubicBezTo>
                  <a:cubicBezTo>
                    <a:pt x="0" y="53"/>
                    <a:pt x="0" y="53"/>
                    <a:pt x="0" y="53"/>
                  </a:cubicBezTo>
                  <a:cubicBezTo>
                    <a:pt x="0" y="59"/>
                    <a:pt x="3" y="60"/>
                    <a:pt x="13" y="64"/>
                  </a:cubicBezTo>
                  <a:cubicBezTo>
                    <a:pt x="9" y="73"/>
                    <a:pt x="8" y="76"/>
                    <a:pt x="11" y="80"/>
                  </a:cubicBezTo>
                  <a:cubicBezTo>
                    <a:pt x="18" y="86"/>
                    <a:pt x="18" y="86"/>
                    <a:pt x="18" y="86"/>
                  </a:cubicBezTo>
                  <a:cubicBezTo>
                    <a:pt x="19" y="87"/>
                    <a:pt x="21" y="88"/>
                    <a:pt x="23" y="88"/>
                  </a:cubicBezTo>
                  <a:cubicBezTo>
                    <a:pt x="24" y="88"/>
                    <a:pt x="25" y="88"/>
                    <a:pt x="35" y="84"/>
                  </a:cubicBezTo>
                  <a:cubicBezTo>
                    <a:pt x="38" y="94"/>
                    <a:pt x="40" y="97"/>
                    <a:pt x="45" y="97"/>
                  </a:cubicBezTo>
                  <a:cubicBezTo>
                    <a:pt x="54" y="97"/>
                    <a:pt x="54" y="97"/>
                    <a:pt x="54" y="97"/>
                  </a:cubicBezTo>
                  <a:cubicBezTo>
                    <a:pt x="59" y="97"/>
                    <a:pt x="61" y="94"/>
                    <a:pt x="64" y="84"/>
                  </a:cubicBezTo>
                  <a:cubicBezTo>
                    <a:pt x="74" y="88"/>
                    <a:pt x="75" y="88"/>
                    <a:pt x="76" y="88"/>
                  </a:cubicBezTo>
                  <a:cubicBezTo>
                    <a:pt x="78" y="88"/>
                    <a:pt x="80" y="87"/>
                    <a:pt x="81" y="86"/>
                  </a:cubicBezTo>
                  <a:cubicBezTo>
                    <a:pt x="88" y="79"/>
                    <a:pt x="88" y="79"/>
                    <a:pt x="88" y="79"/>
                  </a:cubicBezTo>
                  <a:cubicBezTo>
                    <a:pt x="91" y="76"/>
                    <a:pt x="90" y="72"/>
                    <a:pt x="86" y="63"/>
                  </a:cubicBezTo>
                  <a:cubicBezTo>
                    <a:pt x="95" y="59"/>
                    <a:pt x="99" y="58"/>
                    <a:pt x="99" y="53"/>
                  </a:cubicBezTo>
                  <a:cubicBezTo>
                    <a:pt x="99" y="44"/>
                    <a:pt x="99" y="44"/>
                    <a:pt x="99" y="44"/>
                  </a:cubicBezTo>
                  <a:cubicBezTo>
                    <a:pt x="99" y="39"/>
                    <a:pt x="95" y="37"/>
                    <a:pt x="86" y="34"/>
                  </a:cubicBezTo>
                  <a:close/>
                  <a:moveTo>
                    <a:pt x="91" y="52"/>
                  </a:moveTo>
                  <a:cubicBezTo>
                    <a:pt x="89" y="54"/>
                    <a:pt x="83" y="56"/>
                    <a:pt x="81" y="57"/>
                  </a:cubicBezTo>
                  <a:cubicBezTo>
                    <a:pt x="79" y="57"/>
                    <a:pt x="79" y="57"/>
                    <a:pt x="79" y="57"/>
                  </a:cubicBezTo>
                  <a:cubicBezTo>
                    <a:pt x="77" y="63"/>
                    <a:pt x="77" y="63"/>
                    <a:pt x="77" y="63"/>
                  </a:cubicBezTo>
                  <a:cubicBezTo>
                    <a:pt x="78" y="65"/>
                    <a:pt x="78" y="65"/>
                    <a:pt x="78" y="65"/>
                  </a:cubicBezTo>
                  <a:cubicBezTo>
                    <a:pt x="78" y="67"/>
                    <a:pt x="81" y="72"/>
                    <a:pt x="82" y="74"/>
                  </a:cubicBezTo>
                  <a:cubicBezTo>
                    <a:pt x="76" y="80"/>
                    <a:pt x="76" y="80"/>
                    <a:pt x="76" y="80"/>
                  </a:cubicBezTo>
                  <a:cubicBezTo>
                    <a:pt x="75" y="80"/>
                    <a:pt x="72" y="79"/>
                    <a:pt x="66" y="76"/>
                  </a:cubicBezTo>
                  <a:cubicBezTo>
                    <a:pt x="64" y="75"/>
                    <a:pt x="64" y="75"/>
                    <a:pt x="64" y="75"/>
                  </a:cubicBezTo>
                  <a:cubicBezTo>
                    <a:pt x="58" y="78"/>
                    <a:pt x="58" y="78"/>
                    <a:pt x="58" y="78"/>
                  </a:cubicBezTo>
                  <a:cubicBezTo>
                    <a:pt x="58" y="79"/>
                    <a:pt x="58" y="79"/>
                    <a:pt x="58" y="79"/>
                  </a:cubicBezTo>
                  <a:cubicBezTo>
                    <a:pt x="57" y="81"/>
                    <a:pt x="55" y="87"/>
                    <a:pt x="54" y="89"/>
                  </a:cubicBezTo>
                  <a:cubicBezTo>
                    <a:pt x="45" y="89"/>
                    <a:pt x="45" y="89"/>
                    <a:pt x="45" y="89"/>
                  </a:cubicBezTo>
                  <a:cubicBezTo>
                    <a:pt x="44" y="87"/>
                    <a:pt x="42" y="82"/>
                    <a:pt x="41" y="79"/>
                  </a:cubicBezTo>
                  <a:cubicBezTo>
                    <a:pt x="41" y="78"/>
                    <a:pt x="41" y="78"/>
                    <a:pt x="41" y="78"/>
                  </a:cubicBezTo>
                  <a:cubicBezTo>
                    <a:pt x="35" y="75"/>
                    <a:pt x="35" y="75"/>
                    <a:pt x="35" y="75"/>
                  </a:cubicBezTo>
                  <a:cubicBezTo>
                    <a:pt x="33" y="76"/>
                    <a:pt x="33" y="76"/>
                    <a:pt x="33" y="76"/>
                  </a:cubicBezTo>
                  <a:cubicBezTo>
                    <a:pt x="26" y="79"/>
                    <a:pt x="24" y="80"/>
                    <a:pt x="23" y="80"/>
                  </a:cubicBezTo>
                  <a:cubicBezTo>
                    <a:pt x="17" y="74"/>
                    <a:pt x="17" y="74"/>
                    <a:pt x="17" y="74"/>
                  </a:cubicBezTo>
                  <a:cubicBezTo>
                    <a:pt x="18" y="72"/>
                    <a:pt x="20" y="67"/>
                    <a:pt x="21" y="65"/>
                  </a:cubicBezTo>
                  <a:cubicBezTo>
                    <a:pt x="22" y="63"/>
                    <a:pt x="22" y="63"/>
                    <a:pt x="22" y="63"/>
                  </a:cubicBezTo>
                  <a:cubicBezTo>
                    <a:pt x="19" y="57"/>
                    <a:pt x="19" y="57"/>
                    <a:pt x="19" y="57"/>
                  </a:cubicBezTo>
                  <a:cubicBezTo>
                    <a:pt x="18" y="57"/>
                    <a:pt x="18" y="57"/>
                    <a:pt x="18" y="57"/>
                  </a:cubicBezTo>
                  <a:cubicBezTo>
                    <a:pt x="16" y="56"/>
                    <a:pt x="10" y="54"/>
                    <a:pt x="8" y="53"/>
                  </a:cubicBezTo>
                  <a:cubicBezTo>
                    <a:pt x="8" y="45"/>
                    <a:pt x="8" y="45"/>
                    <a:pt x="8" y="45"/>
                  </a:cubicBezTo>
                  <a:cubicBezTo>
                    <a:pt x="10" y="44"/>
                    <a:pt x="15" y="42"/>
                    <a:pt x="18" y="41"/>
                  </a:cubicBezTo>
                  <a:cubicBezTo>
                    <a:pt x="19" y="40"/>
                    <a:pt x="19" y="40"/>
                    <a:pt x="19" y="40"/>
                  </a:cubicBezTo>
                  <a:cubicBezTo>
                    <a:pt x="22" y="34"/>
                    <a:pt x="22" y="34"/>
                    <a:pt x="22" y="34"/>
                  </a:cubicBezTo>
                  <a:cubicBezTo>
                    <a:pt x="21" y="32"/>
                    <a:pt x="21" y="32"/>
                    <a:pt x="21" y="32"/>
                  </a:cubicBezTo>
                  <a:cubicBezTo>
                    <a:pt x="20" y="31"/>
                    <a:pt x="18" y="25"/>
                    <a:pt x="17" y="23"/>
                  </a:cubicBezTo>
                  <a:cubicBezTo>
                    <a:pt x="23" y="17"/>
                    <a:pt x="23" y="17"/>
                    <a:pt x="23" y="17"/>
                  </a:cubicBezTo>
                  <a:cubicBezTo>
                    <a:pt x="24" y="18"/>
                    <a:pt x="26" y="18"/>
                    <a:pt x="33" y="21"/>
                  </a:cubicBezTo>
                  <a:cubicBezTo>
                    <a:pt x="34" y="22"/>
                    <a:pt x="34" y="22"/>
                    <a:pt x="34" y="22"/>
                  </a:cubicBezTo>
                  <a:cubicBezTo>
                    <a:pt x="40" y="19"/>
                    <a:pt x="40" y="19"/>
                    <a:pt x="40" y="19"/>
                  </a:cubicBezTo>
                  <a:cubicBezTo>
                    <a:pt x="41" y="18"/>
                    <a:pt x="41" y="18"/>
                    <a:pt x="41" y="18"/>
                  </a:cubicBezTo>
                  <a:cubicBezTo>
                    <a:pt x="42" y="16"/>
                    <a:pt x="44" y="10"/>
                    <a:pt x="45" y="8"/>
                  </a:cubicBezTo>
                  <a:cubicBezTo>
                    <a:pt x="53" y="8"/>
                    <a:pt x="53" y="8"/>
                    <a:pt x="53" y="8"/>
                  </a:cubicBezTo>
                  <a:cubicBezTo>
                    <a:pt x="54" y="10"/>
                    <a:pt x="57" y="16"/>
                    <a:pt x="58" y="18"/>
                  </a:cubicBezTo>
                  <a:cubicBezTo>
                    <a:pt x="58" y="19"/>
                    <a:pt x="58" y="19"/>
                    <a:pt x="58" y="19"/>
                  </a:cubicBezTo>
                  <a:cubicBezTo>
                    <a:pt x="64" y="22"/>
                    <a:pt x="64" y="22"/>
                    <a:pt x="64" y="22"/>
                  </a:cubicBezTo>
                  <a:cubicBezTo>
                    <a:pt x="66" y="21"/>
                    <a:pt x="66" y="21"/>
                    <a:pt x="66" y="21"/>
                  </a:cubicBezTo>
                  <a:cubicBezTo>
                    <a:pt x="72" y="18"/>
                    <a:pt x="75" y="17"/>
                    <a:pt x="75" y="17"/>
                  </a:cubicBezTo>
                  <a:cubicBezTo>
                    <a:pt x="81" y="23"/>
                    <a:pt x="81" y="23"/>
                    <a:pt x="81" y="23"/>
                  </a:cubicBezTo>
                  <a:cubicBezTo>
                    <a:pt x="81" y="25"/>
                    <a:pt x="78" y="30"/>
                    <a:pt x="77" y="32"/>
                  </a:cubicBezTo>
                  <a:cubicBezTo>
                    <a:pt x="77" y="34"/>
                    <a:pt x="77" y="34"/>
                    <a:pt x="77" y="34"/>
                  </a:cubicBezTo>
                  <a:cubicBezTo>
                    <a:pt x="79" y="40"/>
                    <a:pt x="79" y="40"/>
                    <a:pt x="79" y="40"/>
                  </a:cubicBezTo>
                  <a:cubicBezTo>
                    <a:pt x="81" y="41"/>
                    <a:pt x="81" y="41"/>
                    <a:pt x="81" y="41"/>
                  </a:cubicBezTo>
                  <a:cubicBezTo>
                    <a:pt x="83" y="41"/>
                    <a:pt x="89" y="43"/>
                    <a:pt x="91" y="44"/>
                  </a:cubicBezTo>
                  <a:lnTo>
                    <a:pt x="91" y="52"/>
                  </a:lnTo>
                  <a:close/>
                  <a:moveTo>
                    <a:pt x="91" y="52"/>
                  </a:moveTo>
                  <a:cubicBezTo>
                    <a:pt x="91" y="52"/>
                    <a:pt x="91" y="52"/>
                    <a:pt x="91" y="52"/>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044" name="Freeform 20"/>
            <p:cNvSpPr>
              <a:spLocks noEditPoints="1"/>
            </p:cNvSpPr>
            <p:nvPr/>
          </p:nvSpPr>
          <p:spPr bwMode="auto">
            <a:xfrm>
              <a:off x="2547938" y="1033463"/>
              <a:ext cx="109538" cy="109538"/>
            </a:xfrm>
            <a:custGeom>
              <a:avLst/>
              <a:gdLst/>
              <a:ahLst/>
              <a:cxnLst>
                <a:cxn ang="0">
                  <a:pos x="14" y="0"/>
                </a:cxn>
                <a:cxn ang="0">
                  <a:pos x="0" y="15"/>
                </a:cxn>
                <a:cxn ang="0">
                  <a:pos x="14" y="29"/>
                </a:cxn>
                <a:cxn ang="0">
                  <a:pos x="29" y="15"/>
                </a:cxn>
                <a:cxn ang="0">
                  <a:pos x="14" y="0"/>
                </a:cxn>
                <a:cxn ang="0">
                  <a:pos x="14" y="21"/>
                </a:cxn>
                <a:cxn ang="0">
                  <a:pos x="8" y="15"/>
                </a:cxn>
                <a:cxn ang="0">
                  <a:pos x="14" y="8"/>
                </a:cxn>
                <a:cxn ang="0">
                  <a:pos x="21" y="15"/>
                </a:cxn>
                <a:cxn ang="0">
                  <a:pos x="14" y="21"/>
                </a:cxn>
                <a:cxn ang="0">
                  <a:pos x="14" y="21"/>
                </a:cxn>
                <a:cxn ang="0">
                  <a:pos x="14" y="21"/>
                </a:cxn>
              </a:cxnLst>
              <a:rect l="0" t="0" r="r" b="b"/>
              <a:pathLst>
                <a:path w="29" h="29">
                  <a:moveTo>
                    <a:pt x="14" y="0"/>
                  </a:moveTo>
                  <a:cubicBezTo>
                    <a:pt x="6" y="0"/>
                    <a:pt x="0" y="7"/>
                    <a:pt x="0" y="15"/>
                  </a:cubicBezTo>
                  <a:cubicBezTo>
                    <a:pt x="0" y="23"/>
                    <a:pt x="6" y="29"/>
                    <a:pt x="14" y="29"/>
                  </a:cubicBezTo>
                  <a:cubicBezTo>
                    <a:pt x="22" y="29"/>
                    <a:pt x="29" y="23"/>
                    <a:pt x="29" y="15"/>
                  </a:cubicBezTo>
                  <a:cubicBezTo>
                    <a:pt x="29" y="7"/>
                    <a:pt x="22" y="0"/>
                    <a:pt x="14" y="0"/>
                  </a:cubicBezTo>
                  <a:close/>
                  <a:moveTo>
                    <a:pt x="14" y="21"/>
                  </a:moveTo>
                  <a:cubicBezTo>
                    <a:pt x="11" y="21"/>
                    <a:pt x="8" y="18"/>
                    <a:pt x="8" y="15"/>
                  </a:cubicBezTo>
                  <a:cubicBezTo>
                    <a:pt x="8" y="11"/>
                    <a:pt x="11" y="8"/>
                    <a:pt x="14" y="8"/>
                  </a:cubicBezTo>
                  <a:cubicBezTo>
                    <a:pt x="18" y="8"/>
                    <a:pt x="21" y="11"/>
                    <a:pt x="21" y="15"/>
                  </a:cubicBezTo>
                  <a:cubicBezTo>
                    <a:pt x="21" y="18"/>
                    <a:pt x="18" y="21"/>
                    <a:pt x="14" y="21"/>
                  </a:cubicBezTo>
                  <a:close/>
                  <a:moveTo>
                    <a:pt x="14" y="21"/>
                  </a:moveTo>
                  <a:cubicBezTo>
                    <a:pt x="14" y="21"/>
                    <a:pt x="14" y="21"/>
                    <a:pt x="14" y="21"/>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133" name="Group 132"/>
          <p:cNvGrpSpPr/>
          <p:nvPr/>
        </p:nvGrpSpPr>
        <p:grpSpPr>
          <a:xfrm>
            <a:off x="10279420" y="1770949"/>
            <a:ext cx="642867" cy="613873"/>
            <a:chOff x="-369888" y="438150"/>
            <a:chExt cx="1020763" cy="974726"/>
          </a:xfrm>
          <a:solidFill>
            <a:schemeClr val="bg1"/>
          </a:solidFill>
        </p:grpSpPr>
        <p:sp>
          <p:nvSpPr>
            <p:cNvPr id="1048" name="Freeform 24"/>
            <p:cNvSpPr>
              <a:spLocks noEditPoints="1"/>
            </p:cNvSpPr>
            <p:nvPr/>
          </p:nvSpPr>
          <p:spPr bwMode="auto">
            <a:xfrm>
              <a:off x="-369888" y="703263"/>
              <a:ext cx="827088" cy="709613"/>
            </a:xfrm>
            <a:custGeom>
              <a:avLst/>
              <a:gdLst/>
              <a:ahLst/>
              <a:cxnLst>
                <a:cxn ang="0">
                  <a:pos x="258" y="0"/>
                </a:cxn>
                <a:cxn ang="0">
                  <a:pos x="20" y="0"/>
                </a:cxn>
                <a:cxn ang="0">
                  <a:pos x="0" y="19"/>
                </a:cxn>
                <a:cxn ang="0">
                  <a:pos x="0" y="218"/>
                </a:cxn>
                <a:cxn ang="0">
                  <a:pos x="20" y="238"/>
                </a:cxn>
                <a:cxn ang="0">
                  <a:pos x="258" y="238"/>
                </a:cxn>
                <a:cxn ang="0">
                  <a:pos x="278" y="218"/>
                </a:cxn>
                <a:cxn ang="0">
                  <a:pos x="278" y="19"/>
                </a:cxn>
                <a:cxn ang="0">
                  <a:pos x="258" y="0"/>
                </a:cxn>
                <a:cxn ang="0">
                  <a:pos x="95" y="15"/>
                </a:cxn>
                <a:cxn ang="0">
                  <a:pos x="105" y="24"/>
                </a:cxn>
                <a:cxn ang="0">
                  <a:pos x="95" y="34"/>
                </a:cxn>
                <a:cxn ang="0">
                  <a:pos x="85" y="24"/>
                </a:cxn>
                <a:cxn ang="0">
                  <a:pos x="95" y="15"/>
                </a:cxn>
                <a:cxn ang="0">
                  <a:pos x="65" y="15"/>
                </a:cxn>
                <a:cxn ang="0">
                  <a:pos x="74" y="24"/>
                </a:cxn>
                <a:cxn ang="0">
                  <a:pos x="65" y="34"/>
                </a:cxn>
                <a:cxn ang="0">
                  <a:pos x="55" y="24"/>
                </a:cxn>
                <a:cxn ang="0">
                  <a:pos x="65" y="15"/>
                </a:cxn>
                <a:cxn ang="0">
                  <a:pos x="35" y="15"/>
                </a:cxn>
                <a:cxn ang="0">
                  <a:pos x="45" y="24"/>
                </a:cxn>
                <a:cxn ang="0">
                  <a:pos x="35" y="34"/>
                </a:cxn>
                <a:cxn ang="0">
                  <a:pos x="25" y="24"/>
                </a:cxn>
                <a:cxn ang="0">
                  <a:pos x="35" y="15"/>
                </a:cxn>
                <a:cxn ang="0">
                  <a:pos x="258" y="218"/>
                </a:cxn>
                <a:cxn ang="0">
                  <a:pos x="20" y="218"/>
                </a:cxn>
                <a:cxn ang="0">
                  <a:pos x="20" y="49"/>
                </a:cxn>
                <a:cxn ang="0">
                  <a:pos x="258" y="49"/>
                </a:cxn>
                <a:cxn ang="0">
                  <a:pos x="258" y="218"/>
                </a:cxn>
                <a:cxn ang="0">
                  <a:pos x="258" y="30"/>
                </a:cxn>
                <a:cxn ang="0">
                  <a:pos x="119" y="30"/>
                </a:cxn>
                <a:cxn ang="0">
                  <a:pos x="119" y="20"/>
                </a:cxn>
                <a:cxn ang="0">
                  <a:pos x="258" y="20"/>
                </a:cxn>
                <a:cxn ang="0">
                  <a:pos x="258" y="30"/>
                </a:cxn>
                <a:cxn ang="0">
                  <a:pos x="258" y="30"/>
                </a:cxn>
                <a:cxn ang="0">
                  <a:pos x="258" y="30"/>
                </a:cxn>
              </a:cxnLst>
              <a:rect l="0" t="0" r="r" b="b"/>
              <a:pathLst>
                <a:path w="278" h="238">
                  <a:moveTo>
                    <a:pt x="258" y="0"/>
                  </a:moveTo>
                  <a:cubicBezTo>
                    <a:pt x="20" y="0"/>
                    <a:pt x="20" y="0"/>
                    <a:pt x="20" y="0"/>
                  </a:cubicBezTo>
                  <a:cubicBezTo>
                    <a:pt x="9" y="0"/>
                    <a:pt x="0" y="8"/>
                    <a:pt x="0" y="19"/>
                  </a:cubicBezTo>
                  <a:cubicBezTo>
                    <a:pt x="0" y="218"/>
                    <a:pt x="0" y="218"/>
                    <a:pt x="0" y="218"/>
                  </a:cubicBezTo>
                  <a:cubicBezTo>
                    <a:pt x="0" y="229"/>
                    <a:pt x="9" y="238"/>
                    <a:pt x="20" y="238"/>
                  </a:cubicBezTo>
                  <a:cubicBezTo>
                    <a:pt x="258" y="238"/>
                    <a:pt x="258" y="238"/>
                    <a:pt x="258" y="238"/>
                  </a:cubicBezTo>
                  <a:cubicBezTo>
                    <a:pt x="269" y="238"/>
                    <a:pt x="278" y="229"/>
                    <a:pt x="278" y="218"/>
                  </a:cubicBezTo>
                  <a:cubicBezTo>
                    <a:pt x="278" y="19"/>
                    <a:pt x="278" y="19"/>
                    <a:pt x="278" y="19"/>
                  </a:cubicBezTo>
                  <a:cubicBezTo>
                    <a:pt x="278" y="8"/>
                    <a:pt x="269" y="0"/>
                    <a:pt x="258" y="0"/>
                  </a:cubicBezTo>
                  <a:close/>
                  <a:moveTo>
                    <a:pt x="95" y="15"/>
                  </a:moveTo>
                  <a:cubicBezTo>
                    <a:pt x="100" y="15"/>
                    <a:pt x="105" y="19"/>
                    <a:pt x="105" y="24"/>
                  </a:cubicBezTo>
                  <a:cubicBezTo>
                    <a:pt x="105" y="30"/>
                    <a:pt x="100" y="34"/>
                    <a:pt x="95" y="34"/>
                  </a:cubicBezTo>
                  <a:cubicBezTo>
                    <a:pt x="89" y="34"/>
                    <a:pt x="85" y="30"/>
                    <a:pt x="85" y="24"/>
                  </a:cubicBezTo>
                  <a:cubicBezTo>
                    <a:pt x="85" y="19"/>
                    <a:pt x="89" y="15"/>
                    <a:pt x="95" y="15"/>
                  </a:cubicBezTo>
                  <a:close/>
                  <a:moveTo>
                    <a:pt x="65" y="15"/>
                  </a:moveTo>
                  <a:cubicBezTo>
                    <a:pt x="70" y="15"/>
                    <a:pt x="74" y="19"/>
                    <a:pt x="74" y="24"/>
                  </a:cubicBezTo>
                  <a:cubicBezTo>
                    <a:pt x="74" y="30"/>
                    <a:pt x="70" y="34"/>
                    <a:pt x="65" y="34"/>
                  </a:cubicBezTo>
                  <a:cubicBezTo>
                    <a:pt x="59" y="34"/>
                    <a:pt x="55" y="30"/>
                    <a:pt x="55" y="24"/>
                  </a:cubicBezTo>
                  <a:cubicBezTo>
                    <a:pt x="55" y="19"/>
                    <a:pt x="59" y="15"/>
                    <a:pt x="65" y="15"/>
                  </a:cubicBezTo>
                  <a:close/>
                  <a:moveTo>
                    <a:pt x="35" y="15"/>
                  </a:moveTo>
                  <a:cubicBezTo>
                    <a:pt x="40" y="15"/>
                    <a:pt x="45" y="19"/>
                    <a:pt x="45" y="24"/>
                  </a:cubicBezTo>
                  <a:cubicBezTo>
                    <a:pt x="45" y="30"/>
                    <a:pt x="40" y="34"/>
                    <a:pt x="35" y="34"/>
                  </a:cubicBezTo>
                  <a:cubicBezTo>
                    <a:pt x="29" y="34"/>
                    <a:pt x="25" y="30"/>
                    <a:pt x="25" y="24"/>
                  </a:cubicBezTo>
                  <a:cubicBezTo>
                    <a:pt x="25" y="19"/>
                    <a:pt x="29" y="15"/>
                    <a:pt x="35" y="15"/>
                  </a:cubicBezTo>
                  <a:close/>
                  <a:moveTo>
                    <a:pt x="258" y="218"/>
                  </a:moveTo>
                  <a:cubicBezTo>
                    <a:pt x="20" y="218"/>
                    <a:pt x="20" y="218"/>
                    <a:pt x="20" y="218"/>
                  </a:cubicBezTo>
                  <a:cubicBezTo>
                    <a:pt x="20" y="49"/>
                    <a:pt x="20" y="49"/>
                    <a:pt x="20" y="49"/>
                  </a:cubicBezTo>
                  <a:cubicBezTo>
                    <a:pt x="258" y="49"/>
                    <a:pt x="258" y="49"/>
                    <a:pt x="258" y="49"/>
                  </a:cubicBezTo>
                  <a:lnTo>
                    <a:pt x="258" y="218"/>
                  </a:lnTo>
                  <a:close/>
                  <a:moveTo>
                    <a:pt x="258" y="30"/>
                  </a:moveTo>
                  <a:cubicBezTo>
                    <a:pt x="119" y="30"/>
                    <a:pt x="119" y="30"/>
                    <a:pt x="119" y="30"/>
                  </a:cubicBezTo>
                  <a:cubicBezTo>
                    <a:pt x="119" y="20"/>
                    <a:pt x="119" y="20"/>
                    <a:pt x="119" y="20"/>
                  </a:cubicBezTo>
                  <a:cubicBezTo>
                    <a:pt x="258" y="20"/>
                    <a:pt x="258" y="20"/>
                    <a:pt x="258" y="20"/>
                  </a:cubicBezTo>
                  <a:cubicBezTo>
                    <a:pt x="258" y="30"/>
                    <a:pt x="258" y="30"/>
                    <a:pt x="258" y="30"/>
                  </a:cubicBezTo>
                  <a:close/>
                  <a:moveTo>
                    <a:pt x="258" y="30"/>
                  </a:moveTo>
                  <a:cubicBezTo>
                    <a:pt x="258" y="30"/>
                    <a:pt x="258" y="30"/>
                    <a:pt x="258" y="30"/>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049" name="Freeform 25"/>
            <p:cNvSpPr>
              <a:spLocks noEditPoints="1"/>
            </p:cNvSpPr>
            <p:nvPr/>
          </p:nvSpPr>
          <p:spPr bwMode="auto">
            <a:xfrm>
              <a:off x="-176213" y="438150"/>
              <a:ext cx="827088" cy="709613"/>
            </a:xfrm>
            <a:custGeom>
              <a:avLst/>
              <a:gdLst/>
              <a:ahLst/>
              <a:cxnLst>
                <a:cxn ang="0">
                  <a:pos x="258" y="0"/>
                </a:cxn>
                <a:cxn ang="0">
                  <a:pos x="20" y="0"/>
                </a:cxn>
                <a:cxn ang="0">
                  <a:pos x="0" y="20"/>
                </a:cxn>
                <a:cxn ang="0">
                  <a:pos x="0" y="77"/>
                </a:cxn>
                <a:cxn ang="0">
                  <a:pos x="20" y="77"/>
                </a:cxn>
                <a:cxn ang="0">
                  <a:pos x="20" y="50"/>
                </a:cxn>
                <a:cxn ang="0">
                  <a:pos x="258" y="50"/>
                </a:cxn>
                <a:cxn ang="0">
                  <a:pos x="258" y="218"/>
                </a:cxn>
                <a:cxn ang="0">
                  <a:pos x="224" y="218"/>
                </a:cxn>
                <a:cxn ang="0">
                  <a:pos x="224" y="238"/>
                </a:cxn>
                <a:cxn ang="0">
                  <a:pos x="258" y="238"/>
                </a:cxn>
                <a:cxn ang="0">
                  <a:pos x="278" y="218"/>
                </a:cxn>
                <a:cxn ang="0">
                  <a:pos x="278" y="20"/>
                </a:cxn>
                <a:cxn ang="0">
                  <a:pos x="258" y="0"/>
                </a:cxn>
                <a:cxn ang="0">
                  <a:pos x="35" y="35"/>
                </a:cxn>
                <a:cxn ang="0">
                  <a:pos x="25" y="25"/>
                </a:cxn>
                <a:cxn ang="0">
                  <a:pos x="35" y="15"/>
                </a:cxn>
                <a:cxn ang="0">
                  <a:pos x="45" y="25"/>
                </a:cxn>
                <a:cxn ang="0">
                  <a:pos x="35" y="35"/>
                </a:cxn>
                <a:cxn ang="0">
                  <a:pos x="65" y="35"/>
                </a:cxn>
                <a:cxn ang="0">
                  <a:pos x="55" y="25"/>
                </a:cxn>
                <a:cxn ang="0">
                  <a:pos x="65" y="15"/>
                </a:cxn>
                <a:cxn ang="0">
                  <a:pos x="75" y="25"/>
                </a:cxn>
                <a:cxn ang="0">
                  <a:pos x="65" y="35"/>
                </a:cxn>
                <a:cxn ang="0">
                  <a:pos x="95" y="35"/>
                </a:cxn>
                <a:cxn ang="0">
                  <a:pos x="85" y="25"/>
                </a:cxn>
                <a:cxn ang="0">
                  <a:pos x="95" y="15"/>
                </a:cxn>
                <a:cxn ang="0">
                  <a:pos x="105" y="25"/>
                </a:cxn>
                <a:cxn ang="0">
                  <a:pos x="95" y="35"/>
                </a:cxn>
                <a:cxn ang="0">
                  <a:pos x="258" y="30"/>
                </a:cxn>
                <a:cxn ang="0">
                  <a:pos x="119" y="30"/>
                </a:cxn>
                <a:cxn ang="0">
                  <a:pos x="119" y="20"/>
                </a:cxn>
                <a:cxn ang="0">
                  <a:pos x="258" y="20"/>
                </a:cxn>
                <a:cxn ang="0">
                  <a:pos x="258" y="30"/>
                </a:cxn>
                <a:cxn ang="0">
                  <a:pos x="258" y="30"/>
                </a:cxn>
                <a:cxn ang="0">
                  <a:pos x="258" y="30"/>
                </a:cxn>
              </a:cxnLst>
              <a:rect l="0" t="0" r="r" b="b"/>
              <a:pathLst>
                <a:path w="278" h="238">
                  <a:moveTo>
                    <a:pt x="258" y="0"/>
                  </a:moveTo>
                  <a:cubicBezTo>
                    <a:pt x="20" y="0"/>
                    <a:pt x="20" y="0"/>
                    <a:pt x="20" y="0"/>
                  </a:cubicBezTo>
                  <a:cubicBezTo>
                    <a:pt x="9" y="0"/>
                    <a:pt x="0" y="9"/>
                    <a:pt x="0" y="20"/>
                  </a:cubicBezTo>
                  <a:cubicBezTo>
                    <a:pt x="0" y="77"/>
                    <a:pt x="0" y="77"/>
                    <a:pt x="0" y="77"/>
                  </a:cubicBezTo>
                  <a:cubicBezTo>
                    <a:pt x="20" y="77"/>
                    <a:pt x="20" y="77"/>
                    <a:pt x="20" y="77"/>
                  </a:cubicBezTo>
                  <a:cubicBezTo>
                    <a:pt x="20" y="50"/>
                    <a:pt x="20" y="50"/>
                    <a:pt x="20" y="50"/>
                  </a:cubicBezTo>
                  <a:cubicBezTo>
                    <a:pt x="258" y="50"/>
                    <a:pt x="258" y="50"/>
                    <a:pt x="258" y="50"/>
                  </a:cubicBezTo>
                  <a:cubicBezTo>
                    <a:pt x="258" y="218"/>
                    <a:pt x="258" y="218"/>
                    <a:pt x="258" y="218"/>
                  </a:cubicBezTo>
                  <a:cubicBezTo>
                    <a:pt x="224" y="218"/>
                    <a:pt x="224" y="218"/>
                    <a:pt x="224" y="218"/>
                  </a:cubicBezTo>
                  <a:cubicBezTo>
                    <a:pt x="224" y="238"/>
                    <a:pt x="224" y="238"/>
                    <a:pt x="224" y="238"/>
                  </a:cubicBezTo>
                  <a:cubicBezTo>
                    <a:pt x="258" y="238"/>
                    <a:pt x="258" y="238"/>
                    <a:pt x="258" y="238"/>
                  </a:cubicBezTo>
                  <a:cubicBezTo>
                    <a:pt x="269" y="238"/>
                    <a:pt x="278" y="229"/>
                    <a:pt x="278" y="218"/>
                  </a:cubicBezTo>
                  <a:cubicBezTo>
                    <a:pt x="278" y="20"/>
                    <a:pt x="278" y="20"/>
                    <a:pt x="278" y="20"/>
                  </a:cubicBezTo>
                  <a:cubicBezTo>
                    <a:pt x="278" y="9"/>
                    <a:pt x="269" y="0"/>
                    <a:pt x="258" y="0"/>
                  </a:cubicBezTo>
                  <a:close/>
                  <a:moveTo>
                    <a:pt x="35" y="35"/>
                  </a:moveTo>
                  <a:cubicBezTo>
                    <a:pt x="29" y="35"/>
                    <a:pt x="25" y="30"/>
                    <a:pt x="25" y="25"/>
                  </a:cubicBezTo>
                  <a:cubicBezTo>
                    <a:pt x="25" y="19"/>
                    <a:pt x="29" y="15"/>
                    <a:pt x="35" y="15"/>
                  </a:cubicBezTo>
                  <a:cubicBezTo>
                    <a:pt x="40" y="15"/>
                    <a:pt x="45" y="19"/>
                    <a:pt x="45" y="25"/>
                  </a:cubicBezTo>
                  <a:cubicBezTo>
                    <a:pt x="45" y="30"/>
                    <a:pt x="40" y="35"/>
                    <a:pt x="35" y="35"/>
                  </a:cubicBezTo>
                  <a:close/>
                  <a:moveTo>
                    <a:pt x="65" y="35"/>
                  </a:moveTo>
                  <a:cubicBezTo>
                    <a:pt x="59" y="35"/>
                    <a:pt x="55" y="30"/>
                    <a:pt x="55" y="25"/>
                  </a:cubicBezTo>
                  <a:cubicBezTo>
                    <a:pt x="55" y="19"/>
                    <a:pt x="59" y="15"/>
                    <a:pt x="65" y="15"/>
                  </a:cubicBezTo>
                  <a:cubicBezTo>
                    <a:pt x="70" y="15"/>
                    <a:pt x="75" y="19"/>
                    <a:pt x="75" y="25"/>
                  </a:cubicBezTo>
                  <a:cubicBezTo>
                    <a:pt x="75" y="30"/>
                    <a:pt x="70" y="35"/>
                    <a:pt x="65" y="35"/>
                  </a:cubicBezTo>
                  <a:close/>
                  <a:moveTo>
                    <a:pt x="95" y="35"/>
                  </a:moveTo>
                  <a:cubicBezTo>
                    <a:pt x="89" y="35"/>
                    <a:pt x="85" y="30"/>
                    <a:pt x="85" y="25"/>
                  </a:cubicBezTo>
                  <a:cubicBezTo>
                    <a:pt x="85" y="19"/>
                    <a:pt x="89" y="15"/>
                    <a:pt x="95" y="15"/>
                  </a:cubicBezTo>
                  <a:cubicBezTo>
                    <a:pt x="100" y="15"/>
                    <a:pt x="105" y="19"/>
                    <a:pt x="105" y="25"/>
                  </a:cubicBezTo>
                  <a:cubicBezTo>
                    <a:pt x="105" y="30"/>
                    <a:pt x="100" y="35"/>
                    <a:pt x="95" y="35"/>
                  </a:cubicBezTo>
                  <a:close/>
                  <a:moveTo>
                    <a:pt x="258" y="30"/>
                  </a:moveTo>
                  <a:cubicBezTo>
                    <a:pt x="119" y="30"/>
                    <a:pt x="119" y="30"/>
                    <a:pt x="119" y="30"/>
                  </a:cubicBezTo>
                  <a:cubicBezTo>
                    <a:pt x="119" y="20"/>
                    <a:pt x="119" y="20"/>
                    <a:pt x="119" y="20"/>
                  </a:cubicBezTo>
                  <a:cubicBezTo>
                    <a:pt x="258" y="20"/>
                    <a:pt x="258" y="20"/>
                    <a:pt x="258" y="20"/>
                  </a:cubicBezTo>
                  <a:lnTo>
                    <a:pt x="258" y="30"/>
                  </a:lnTo>
                  <a:close/>
                  <a:moveTo>
                    <a:pt x="258" y="30"/>
                  </a:moveTo>
                  <a:cubicBezTo>
                    <a:pt x="258" y="30"/>
                    <a:pt x="258" y="30"/>
                    <a:pt x="258" y="30"/>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143" name="Group 142"/>
          <p:cNvGrpSpPr/>
          <p:nvPr/>
        </p:nvGrpSpPr>
        <p:grpSpPr>
          <a:xfrm>
            <a:off x="10298173" y="3518511"/>
            <a:ext cx="655868" cy="541884"/>
            <a:chOff x="7531100" y="317501"/>
            <a:chExt cx="1150938" cy="950913"/>
          </a:xfrm>
          <a:solidFill>
            <a:schemeClr val="bg1"/>
          </a:solidFill>
        </p:grpSpPr>
        <p:sp>
          <p:nvSpPr>
            <p:cNvPr id="1053" name="Freeform 29"/>
            <p:cNvSpPr>
              <a:spLocks noEditPoints="1"/>
            </p:cNvSpPr>
            <p:nvPr/>
          </p:nvSpPr>
          <p:spPr bwMode="auto">
            <a:xfrm>
              <a:off x="7686675" y="708026"/>
              <a:ext cx="552450" cy="44450"/>
            </a:xfrm>
            <a:custGeom>
              <a:avLst/>
              <a:gdLst/>
              <a:ahLst/>
              <a:cxnLst>
                <a:cxn ang="0">
                  <a:pos x="140" y="0"/>
                </a:cxn>
                <a:cxn ang="0">
                  <a:pos x="6" y="0"/>
                </a:cxn>
                <a:cxn ang="0">
                  <a:pos x="0" y="6"/>
                </a:cxn>
                <a:cxn ang="0">
                  <a:pos x="6" y="12"/>
                </a:cxn>
                <a:cxn ang="0">
                  <a:pos x="140" y="12"/>
                </a:cxn>
                <a:cxn ang="0">
                  <a:pos x="146" y="6"/>
                </a:cxn>
                <a:cxn ang="0">
                  <a:pos x="140" y="0"/>
                </a:cxn>
                <a:cxn ang="0">
                  <a:pos x="140" y="0"/>
                </a:cxn>
                <a:cxn ang="0">
                  <a:pos x="140" y="0"/>
                </a:cxn>
              </a:cxnLst>
              <a:rect l="0" t="0" r="r" b="b"/>
              <a:pathLst>
                <a:path w="146" h="12">
                  <a:moveTo>
                    <a:pt x="140" y="0"/>
                  </a:moveTo>
                  <a:cubicBezTo>
                    <a:pt x="6" y="0"/>
                    <a:pt x="6" y="0"/>
                    <a:pt x="6" y="0"/>
                  </a:cubicBezTo>
                  <a:cubicBezTo>
                    <a:pt x="3" y="0"/>
                    <a:pt x="0" y="3"/>
                    <a:pt x="0" y="6"/>
                  </a:cubicBezTo>
                  <a:cubicBezTo>
                    <a:pt x="0" y="9"/>
                    <a:pt x="3" y="12"/>
                    <a:pt x="6" y="12"/>
                  </a:cubicBezTo>
                  <a:cubicBezTo>
                    <a:pt x="140" y="12"/>
                    <a:pt x="140" y="12"/>
                    <a:pt x="140" y="12"/>
                  </a:cubicBezTo>
                  <a:cubicBezTo>
                    <a:pt x="143" y="12"/>
                    <a:pt x="146" y="9"/>
                    <a:pt x="146" y="6"/>
                  </a:cubicBezTo>
                  <a:cubicBezTo>
                    <a:pt x="145" y="3"/>
                    <a:pt x="143" y="0"/>
                    <a:pt x="140" y="0"/>
                  </a:cubicBezTo>
                  <a:close/>
                  <a:moveTo>
                    <a:pt x="140" y="0"/>
                  </a:moveTo>
                  <a:cubicBezTo>
                    <a:pt x="140" y="0"/>
                    <a:pt x="140" y="0"/>
                    <a:pt x="140" y="0"/>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054" name="Freeform 30"/>
            <p:cNvSpPr>
              <a:spLocks noEditPoints="1"/>
            </p:cNvSpPr>
            <p:nvPr/>
          </p:nvSpPr>
          <p:spPr bwMode="auto">
            <a:xfrm>
              <a:off x="7531100" y="317501"/>
              <a:ext cx="1098550" cy="803275"/>
            </a:xfrm>
            <a:custGeom>
              <a:avLst/>
              <a:gdLst/>
              <a:ahLst/>
              <a:cxnLst>
                <a:cxn ang="0">
                  <a:pos x="211" y="196"/>
                </a:cxn>
                <a:cxn ang="0">
                  <a:pos x="209" y="192"/>
                </a:cxn>
                <a:cxn ang="0">
                  <a:pos x="24" y="192"/>
                </a:cxn>
                <a:cxn ang="0">
                  <a:pos x="24" y="20"/>
                </a:cxn>
                <a:cxn ang="0">
                  <a:pos x="249" y="20"/>
                </a:cxn>
                <a:cxn ang="0">
                  <a:pos x="249" y="162"/>
                </a:cxn>
                <a:cxn ang="0">
                  <a:pos x="249" y="162"/>
                </a:cxn>
                <a:cxn ang="0">
                  <a:pos x="260" y="159"/>
                </a:cxn>
                <a:cxn ang="0">
                  <a:pos x="270" y="162"/>
                </a:cxn>
                <a:cxn ang="0">
                  <a:pos x="274" y="161"/>
                </a:cxn>
                <a:cxn ang="0">
                  <a:pos x="290" y="167"/>
                </a:cxn>
                <a:cxn ang="0">
                  <a:pos x="290" y="20"/>
                </a:cxn>
                <a:cxn ang="0">
                  <a:pos x="270" y="0"/>
                </a:cxn>
                <a:cxn ang="0">
                  <a:pos x="20" y="0"/>
                </a:cxn>
                <a:cxn ang="0">
                  <a:pos x="0" y="20"/>
                </a:cxn>
                <a:cxn ang="0">
                  <a:pos x="0" y="192"/>
                </a:cxn>
                <a:cxn ang="0">
                  <a:pos x="20" y="212"/>
                </a:cxn>
                <a:cxn ang="0">
                  <a:pos x="185" y="212"/>
                </a:cxn>
                <a:cxn ang="0">
                  <a:pos x="185" y="207"/>
                </a:cxn>
                <a:cxn ang="0">
                  <a:pos x="203" y="195"/>
                </a:cxn>
                <a:cxn ang="0">
                  <a:pos x="211" y="196"/>
                </a:cxn>
                <a:cxn ang="0">
                  <a:pos x="211" y="196"/>
                </a:cxn>
                <a:cxn ang="0">
                  <a:pos x="211" y="196"/>
                </a:cxn>
              </a:cxnLst>
              <a:rect l="0" t="0" r="r" b="b"/>
              <a:pathLst>
                <a:path w="290" h="212">
                  <a:moveTo>
                    <a:pt x="211" y="196"/>
                  </a:moveTo>
                  <a:cubicBezTo>
                    <a:pt x="210" y="195"/>
                    <a:pt x="209" y="193"/>
                    <a:pt x="209" y="192"/>
                  </a:cubicBezTo>
                  <a:cubicBezTo>
                    <a:pt x="24" y="192"/>
                    <a:pt x="24" y="192"/>
                    <a:pt x="24" y="192"/>
                  </a:cubicBezTo>
                  <a:cubicBezTo>
                    <a:pt x="24" y="20"/>
                    <a:pt x="24" y="20"/>
                    <a:pt x="24" y="20"/>
                  </a:cubicBezTo>
                  <a:cubicBezTo>
                    <a:pt x="249" y="20"/>
                    <a:pt x="249" y="20"/>
                    <a:pt x="249" y="20"/>
                  </a:cubicBezTo>
                  <a:cubicBezTo>
                    <a:pt x="249" y="162"/>
                    <a:pt x="249" y="162"/>
                    <a:pt x="249" y="162"/>
                  </a:cubicBezTo>
                  <a:cubicBezTo>
                    <a:pt x="249" y="162"/>
                    <a:pt x="249" y="162"/>
                    <a:pt x="249" y="162"/>
                  </a:cubicBezTo>
                  <a:cubicBezTo>
                    <a:pt x="252" y="160"/>
                    <a:pt x="256" y="159"/>
                    <a:pt x="260" y="159"/>
                  </a:cubicBezTo>
                  <a:cubicBezTo>
                    <a:pt x="262" y="159"/>
                    <a:pt x="266" y="159"/>
                    <a:pt x="270" y="162"/>
                  </a:cubicBezTo>
                  <a:cubicBezTo>
                    <a:pt x="271" y="162"/>
                    <a:pt x="273" y="161"/>
                    <a:pt x="274" y="161"/>
                  </a:cubicBezTo>
                  <a:cubicBezTo>
                    <a:pt x="280" y="161"/>
                    <a:pt x="285" y="163"/>
                    <a:pt x="290" y="167"/>
                  </a:cubicBezTo>
                  <a:cubicBezTo>
                    <a:pt x="290" y="20"/>
                    <a:pt x="290" y="20"/>
                    <a:pt x="290" y="20"/>
                  </a:cubicBezTo>
                  <a:cubicBezTo>
                    <a:pt x="290" y="9"/>
                    <a:pt x="281" y="0"/>
                    <a:pt x="270" y="0"/>
                  </a:cubicBezTo>
                  <a:cubicBezTo>
                    <a:pt x="20" y="0"/>
                    <a:pt x="20" y="0"/>
                    <a:pt x="20" y="0"/>
                  </a:cubicBezTo>
                  <a:cubicBezTo>
                    <a:pt x="9" y="0"/>
                    <a:pt x="0" y="9"/>
                    <a:pt x="0" y="20"/>
                  </a:cubicBezTo>
                  <a:cubicBezTo>
                    <a:pt x="0" y="192"/>
                    <a:pt x="0" y="192"/>
                    <a:pt x="0" y="192"/>
                  </a:cubicBezTo>
                  <a:cubicBezTo>
                    <a:pt x="0" y="203"/>
                    <a:pt x="9" y="212"/>
                    <a:pt x="20" y="212"/>
                  </a:cubicBezTo>
                  <a:cubicBezTo>
                    <a:pt x="185" y="212"/>
                    <a:pt x="185" y="212"/>
                    <a:pt x="185" y="212"/>
                  </a:cubicBezTo>
                  <a:cubicBezTo>
                    <a:pt x="185" y="210"/>
                    <a:pt x="185" y="208"/>
                    <a:pt x="185" y="207"/>
                  </a:cubicBezTo>
                  <a:cubicBezTo>
                    <a:pt x="187" y="201"/>
                    <a:pt x="192" y="195"/>
                    <a:pt x="203" y="195"/>
                  </a:cubicBezTo>
                  <a:cubicBezTo>
                    <a:pt x="205" y="195"/>
                    <a:pt x="208" y="196"/>
                    <a:pt x="211" y="196"/>
                  </a:cubicBezTo>
                  <a:close/>
                  <a:moveTo>
                    <a:pt x="211" y="196"/>
                  </a:moveTo>
                  <a:cubicBezTo>
                    <a:pt x="211" y="196"/>
                    <a:pt x="211" y="196"/>
                    <a:pt x="211" y="196"/>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055" name="Freeform 31"/>
            <p:cNvSpPr>
              <a:spLocks noEditPoints="1"/>
            </p:cNvSpPr>
            <p:nvPr/>
          </p:nvSpPr>
          <p:spPr bwMode="auto">
            <a:xfrm>
              <a:off x="7700963" y="457201"/>
              <a:ext cx="163513" cy="174625"/>
            </a:xfrm>
            <a:custGeom>
              <a:avLst/>
              <a:gdLst/>
              <a:ahLst/>
              <a:cxnLst>
                <a:cxn ang="0">
                  <a:pos x="41" y="46"/>
                </a:cxn>
                <a:cxn ang="0">
                  <a:pos x="43" y="44"/>
                </a:cxn>
                <a:cxn ang="0">
                  <a:pos x="43" y="2"/>
                </a:cxn>
                <a:cxn ang="0">
                  <a:pos x="41" y="0"/>
                </a:cxn>
                <a:cxn ang="0">
                  <a:pos x="2" y="0"/>
                </a:cxn>
                <a:cxn ang="0">
                  <a:pos x="0" y="2"/>
                </a:cxn>
                <a:cxn ang="0">
                  <a:pos x="0" y="44"/>
                </a:cxn>
                <a:cxn ang="0">
                  <a:pos x="2" y="46"/>
                </a:cxn>
                <a:cxn ang="0">
                  <a:pos x="41" y="46"/>
                </a:cxn>
                <a:cxn ang="0">
                  <a:pos x="41" y="46"/>
                </a:cxn>
                <a:cxn ang="0">
                  <a:pos x="41" y="46"/>
                </a:cxn>
              </a:cxnLst>
              <a:rect l="0" t="0" r="r" b="b"/>
              <a:pathLst>
                <a:path w="43" h="46">
                  <a:moveTo>
                    <a:pt x="41" y="46"/>
                  </a:moveTo>
                  <a:cubicBezTo>
                    <a:pt x="42" y="46"/>
                    <a:pt x="43" y="45"/>
                    <a:pt x="43" y="44"/>
                  </a:cubicBezTo>
                  <a:cubicBezTo>
                    <a:pt x="43" y="2"/>
                    <a:pt x="43" y="2"/>
                    <a:pt x="43" y="2"/>
                  </a:cubicBezTo>
                  <a:cubicBezTo>
                    <a:pt x="43" y="1"/>
                    <a:pt x="42" y="0"/>
                    <a:pt x="41" y="0"/>
                  </a:cubicBezTo>
                  <a:cubicBezTo>
                    <a:pt x="2" y="0"/>
                    <a:pt x="2" y="0"/>
                    <a:pt x="2" y="0"/>
                  </a:cubicBezTo>
                  <a:cubicBezTo>
                    <a:pt x="1" y="0"/>
                    <a:pt x="0" y="1"/>
                    <a:pt x="0" y="2"/>
                  </a:cubicBezTo>
                  <a:cubicBezTo>
                    <a:pt x="0" y="44"/>
                    <a:pt x="0" y="44"/>
                    <a:pt x="0" y="44"/>
                  </a:cubicBezTo>
                  <a:cubicBezTo>
                    <a:pt x="0" y="45"/>
                    <a:pt x="1" y="46"/>
                    <a:pt x="2" y="46"/>
                  </a:cubicBezTo>
                  <a:lnTo>
                    <a:pt x="41" y="46"/>
                  </a:lnTo>
                  <a:close/>
                  <a:moveTo>
                    <a:pt x="41" y="46"/>
                  </a:moveTo>
                  <a:cubicBezTo>
                    <a:pt x="41" y="46"/>
                    <a:pt x="41" y="46"/>
                    <a:pt x="41" y="46"/>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056" name="Freeform 32"/>
            <p:cNvSpPr>
              <a:spLocks noEditPoints="1"/>
            </p:cNvSpPr>
            <p:nvPr/>
          </p:nvSpPr>
          <p:spPr bwMode="auto">
            <a:xfrm>
              <a:off x="7686675" y="801688"/>
              <a:ext cx="552450" cy="46038"/>
            </a:xfrm>
            <a:custGeom>
              <a:avLst/>
              <a:gdLst/>
              <a:ahLst/>
              <a:cxnLst>
                <a:cxn ang="0">
                  <a:pos x="140" y="0"/>
                </a:cxn>
                <a:cxn ang="0">
                  <a:pos x="6" y="0"/>
                </a:cxn>
                <a:cxn ang="0">
                  <a:pos x="0" y="6"/>
                </a:cxn>
                <a:cxn ang="0">
                  <a:pos x="6" y="12"/>
                </a:cxn>
                <a:cxn ang="0">
                  <a:pos x="140" y="12"/>
                </a:cxn>
                <a:cxn ang="0">
                  <a:pos x="146" y="6"/>
                </a:cxn>
                <a:cxn ang="0">
                  <a:pos x="140" y="0"/>
                </a:cxn>
                <a:cxn ang="0">
                  <a:pos x="140" y="0"/>
                </a:cxn>
                <a:cxn ang="0">
                  <a:pos x="140" y="0"/>
                </a:cxn>
              </a:cxnLst>
              <a:rect l="0" t="0" r="r" b="b"/>
              <a:pathLst>
                <a:path w="146" h="12">
                  <a:moveTo>
                    <a:pt x="140" y="0"/>
                  </a:moveTo>
                  <a:cubicBezTo>
                    <a:pt x="6" y="0"/>
                    <a:pt x="6" y="0"/>
                    <a:pt x="6" y="0"/>
                  </a:cubicBezTo>
                  <a:cubicBezTo>
                    <a:pt x="3" y="0"/>
                    <a:pt x="0" y="2"/>
                    <a:pt x="0" y="6"/>
                  </a:cubicBezTo>
                  <a:cubicBezTo>
                    <a:pt x="0" y="9"/>
                    <a:pt x="3" y="12"/>
                    <a:pt x="6" y="12"/>
                  </a:cubicBezTo>
                  <a:cubicBezTo>
                    <a:pt x="140" y="12"/>
                    <a:pt x="140" y="12"/>
                    <a:pt x="140" y="12"/>
                  </a:cubicBezTo>
                  <a:cubicBezTo>
                    <a:pt x="143" y="12"/>
                    <a:pt x="146" y="9"/>
                    <a:pt x="146" y="6"/>
                  </a:cubicBezTo>
                  <a:cubicBezTo>
                    <a:pt x="145" y="2"/>
                    <a:pt x="143" y="0"/>
                    <a:pt x="140" y="0"/>
                  </a:cubicBezTo>
                  <a:close/>
                  <a:moveTo>
                    <a:pt x="140" y="0"/>
                  </a:moveTo>
                  <a:cubicBezTo>
                    <a:pt x="140" y="0"/>
                    <a:pt x="140" y="0"/>
                    <a:pt x="140" y="0"/>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057" name="Freeform 33"/>
            <p:cNvSpPr>
              <a:spLocks noEditPoints="1"/>
            </p:cNvSpPr>
            <p:nvPr/>
          </p:nvSpPr>
          <p:spPr bwMode="auto">
            <a:xfrm>
              <a:off x="7686675" y="904876"/>
              <a:ext cx="552450" cy="41275"/>
            </a:xfrm>
            <a:custGeom>
              <a:avLst/>
              <a:gdLst/>
              <a:ahLst/>
              <a:cxnLst>
                <a:cxn ang="0">
                  <a:pos x="140" y="0"/>
                </a:cxn>
                <a:cxn ang="0">
                  <a:pos x="6" y="0"/>
                </a:cxn>
                <a:cxn ang="0">
                  <a:pos x="0" y="5"/>
                </a:cxn>
                <a:cxn ang="0">
                  <a:pos x="6" y="11"/>
                </a:cxn>
                <a:cxn ang="0">
                  <a:pos x="140" y="11"/>
                </a:cxn>
                <a:cxn ang="0">
                  <a:pos x="146" y="5"/>
                </a:cxn>
                <a:cxn ang="0">
                  <a:pos x="140" y="0"/>
                </a:cxn>
                <a:cxn ang="0">
                  <a:pos x="140" y="0"/>
                </a:cxn>
                <a:cxn ang="0">
                  <a:pos x="140" y="0"/>
                </a:cxn>
              </a:cxnLst>
              <a:rect l="0" t="0" r="r" b="b"/>
              <a:pathLst>
                <a:path w="146" h="11">
                  <a:moveTo>
                    <a:pt x="140" y="0"/>
                  </a:moveTo>
                  <a:cubicBezTo>
                    <a:pt x="6" y="0"/>
                    <a:pt x="6" y="0"/>
                    <a:pt x="6" y="0"/>
                  </a:cubicBezTo>
                  <a:cubicBezTo>
                    <a:pt x="3" y="0"/>
                    <a:pt x="0" y="2"/>
                    <a:pt x="0" y="5"/>
                  </a:cubicBezTo>
                  <a:cubicBezTo>
                    <a:pt x="0" y="9"/>
                    <a:pt x="3" y="11"/>
                    <a:pt x="6" y="11"/>
                  </a:cubicBezTo>
                  <a:cubicBezTo>
                    <a:pt x="140" y="11"/>
                    <a:pt x="140" y="11"/>
                    <a:pt x="140" y="11"/>
                  </a:cubicBezTo>
                  <a:cubicBezTo>
                    <a:pt x="143" y="11"/>
                    <a:pt x="146" y="9"/>
                    <a:pt x="146" y="5"/>
                  </a:cubicBezTo>
                  <a:cubicBezTo>
                    <a:pt x="145" y="2"/>
                    <a:pt x="143" y="0"/>
                    <a:pt x="140" y="0"/>
                  </a:cubicBezTo>
                  <a:close/>
                  <a:moveTo>
                    <a:pt x="140" y="0"/>
                  </a:moveTo>
                  <a:cubicBezTo>
                    <a:pt x="140" y="0"/>
                    <a:pt x="140" y="0"/>
                    <a:pt x="140" y="0"/>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058" name="Freeform 34"/>
            <p:cNvSpPr>
              <a:spLocks noEditPoints="1"/>
            </p:cNvSpPr>
            <p:nvPr/>
          </p:nvSpPr>
          <p:spPr bwMode="auto">
            <a:xfrm>
              <a:off x="8262938" y="828676"/>
              <a:ext cx="419100" cy="439738"/>
            </a:xfrm>
            <a:custGeom>
              <a:avLst/>
              <a:gdLst/>
              <a:ahLst/>
              <a:cxnLst>
                <a:cxn ang="0">
                  <a:pos x="109" y="89"/>
                </a:cxn>
                <a:cxn ang="0">
                  <a:pos x="95" y="46"/>
                </a:cxn>
                <a:cxn ang="0">
                  <a:pos x="75" y="38"/>
                </a:cxn>
                <a:cxn ang="0">
                  <a:pos x="57" y="40"/>
                </a:cxn>
                <a:cxn ang="0">
                  <a:pos x="40" y="44"/>
                </a:cxn>
                <a:cxn ang="0">
                  <a:pos x="17" y="10"/>
                </a:cxn>
                <a:cxn ang="0">
                  <a:pos x="6" y="16"/>
                </a:cxn>
                <a:cxn ang="0">
                  <a:pos x="29" y="59"/>
                </a:cxn>
                <a:cxn ang="0">
                  <a:pos x="38" y="86"/>
                </a:cxn>
                <a:cxn ang="0">
                  <a:pos x="17" y="72"/>
                </a:cxn>
                <a:cxn ang="0">
                  <a:pos x="6" y="80"/>
                </a:cxn>
                <a:cxn ang="0">
                  <a:pos x="22" y="96"/>
                </a:cxn>
                <a:cxn ang="0">
                  <a:pos x="35" y="102"/>
                </a:cxn>
                <a:cxn ang="0">
                  <a:pos x="64" y="111"/>
                </a:cxn>
                <a:cxn ang="0">
                  <a:pos x="74" y="116"/>
                </a:cxn>
                <a:cxn ang="0">
                  <a:pos x="111" y="97"/>
                </a:cxn>
                <a:cxn ang="0">
                  <a:pos x="109" y="89"/>
                </a:cxn>
                <a:cxn ang="0">
                  <a:pos x="109" y="89"/>
                </a:cxn>
                <a:cxn ang="0">
                  <a:pos x="109" y="89"/>
                </a:cxn>
              </a:cxnLst>
              <a:rect l="0" t="0" r="r" b="b"/>
              <a:pathLst>
                <a:path w="111" h="116">
                  <a:moveTo>
                    <a:pt x="109" y="89"/>
                  </a:moveTo>
                  <a:cubicBezTo>
                    <a:pt x="108" y="68"/>
                    <a:pt x="100" y="56"/>
                    <a:pt x="95" y="46"/>
                  </a:cubicBezTo>
                  <a:cubicBezTo>
                    <a:pt x="88" y="33"/>
                    <a:pt x="75" y="38"/>
                    <a:pt x="75" y="38"/>
                  </a:cubicBezTo>
                  <a:cubicBezTo>
                    <a:pt x="65" y="29"/>
                    <a:pt x="57" y="40"/>
                    <a:pt x="57" y="40"/>
                  </a:cubicBezTo>
                  <a:cubicBezTo>
                    <a:pt x="46" y="31"/>
                    <a:pt x="40" y="44"/>
                    <a:pt x="40" y="44"/>
                  </a:cubicBezTo>
                  <a:cubicBezTo>
                    <a:pt x="39" y="45"/>
                    <a:pt x="18" y="11"/>
                    <a:pt x="17" y="10"/>
                  </a:cubicBezTo>
                  <a:cubicBezTo>
                    <a:pt x="12" y="0"/>
                    <a:pt x="0" y="5"/>
                    <a:pt x="6" y="16"/>
                  </a:cubicBezTo>
                  <a:cubicBezTo>
                    <a:pt x="22" y="44"/>
                    <a:pt x="23" y="49"/>
                    <a:pt x="29" y="59"/>
                  </a:cubicBezTo>
                  <a:cubicBezTo>
                    <a:pt x="31" y="63"/>
                    <a:pt x="44" y="85"/>
                    <a:pt x="38" y="86"/>
                  </a:cubicBezTo>
                  <a:cubicBezTo>
                    <a:pt x="33" y="87"/>
                    <a:pt x="27" y="75"/>
                    <a:pt x="17" y="72"/>
                  </a:cubicBezTo>
                  <a:cubicBezTo>
                    <a:pt x="2" y="67"/>
                    <a:pt x="0" y="77"/>
                    <a:pt x="6" y="80"/>
                  </a:cubicBezTo>
                  <a:cubicBezTo>
                    <a:pt x="7" y="81"/>
                    <a:pt x="16" y="84"/>
                    <a:pt x="22" y="96"/>
                  </a:cubicBezTo>
                  <a:cubicBezTo>
                    <a:pt x="23" y="99"/>
                    <a:pt x="32" y="101"/>
                    <a:pt x="35" y="102"/>
                  </a:cubicBezTo>
                  <a:cubicBezTo>
                    <a:pt x="54" y="114"/>
                    <a:pt x="57" y="111"/>
                    <a:pt x="64" y="111"/>
                  </a:cubicBezTo>
                  <a:cubicBezTo>
                    <a:pt x="72" y="112"/>
                    <a:pt x="74" y="116"/>
                    <a:pt x="74" y="116"/>
                  </a:cubicBezTo>
                  <a:cubicBezTo>
                    <a:pt x="111" y="97"/>
                    <a:pt x="111" y="97"/>
                    <a:pt x="111" y="97"/>
                  </a:cubicBezTo>
                  <a:cubicBezTo>
                    <a:pt x="111" y="98"/>
                    <a:pt x="110" y="91"/>
                    <a:pt x="109" y="89"/>
                  </a:cubicBezTo>
                  <a:close/>
                  <a:moveTo>
                    <a:pt x="109" y="89"/>
                  </a:moveTo>
                  <a:cubicBezTo>
                    <a:pt x="109" y="89"/>
                    <a:pt x="109" y="89"/>
                    <a:pt x="109" y="89"/>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sp>
        <p:nvSpPr>
          <p:cNvPr id="1062" name="Freeform 38"/>
          <p:cNvSpPr>
            <a:spLocks noEditPoints="1"/>
          </p:cNvSpPr>
          <p:nvPr/>
        </p:nvSpPr>
        <p:spPr bwMode="auto">
          <a:xfrm rot="2700000">
            <a:off x="10371655" y="5023919"/>
            <a:ext cx="486531" cy="600083"/>
          </a:xfrm>
          <a:custGeom>
            <a:avLst/>
            <a:gdLst/>
            <a:ahLst/>
            <a:cxnLst>
              <a:cxn ang="0">
                <a:pos x="201" y="0"/>
              </a:cxn>
              <a:cxn ang="0">
                <a:pos x="65" y="0"/>
              </a:cxn>
              <a:cxn ang="0">
                <a:pos x="26" y="26"/>
              </a:cxn>
              <a:cxn ang="0">
                <a:pos x="0" y="65"/>
              </a:cxn>
              <a:cxn ang="0">
                <a:pos x="0" y="256"/>
              </a:cxn>
              <a:cxn ang="0">
                <a:pos x="32" y="288"/>
              </a:cxn>
              <a:cxn ang="0">
                <a:pos x="201" y="288"/>
              </a:cxn>
              <a:cxn ang="0">
                <a:pos x="233" y="256"/>
              </a:cxn>
              <a:cxn ang="0">
                <a:pos x="233" y="32"/>
              </a:cxn>
              <a:cxn ang="0">
                <a:pos x="201" y="0"/>
              </a:cxn>
              <a:cxn ang="0">
                <a:pos x="44" y="100"/>
              </a:cxn>
              <a:cxn ang="0">
                <a:pos x="22" y="100"/>
              </a:cxn>
              <a:cxn ang="0">
                <a:pos x="22" y="55"/>
              </a:cxn>
              <a:cxn ang="0">
                <a:pos x="44" y="55"/>
              </a:cxn>
              <a:cxn ang="0">
                <a:pos x="44" y="100"/>
              </a:cxn>
              <a:cxn ang="0">
                <a:pos x="78" y="66"/>
              </a:cxn>
              <a:cxn ang="0">
                <a:pos x="55" y="66"/>
              </a:cxn>
              <a:cxn ang="0">
                <a:pos x="55" y="22"/>
              </a:cxn>
              <a:cxn ang="0">
                <a:pos x="78" y="22"/>
              </a:cxn>
              <a:cxn ang="0">
                <a:pos x="78" y="66"/>
              </a:cxn>
              <a:cxn ang="0">
                <a:pos x="111" y="66"/>
              </a:cxn>
              <a:cxn ang="0">
                <a:pos x="89" y="66"/>
              </a:cxn>
              <a:cxn ang="0">
                <a:pos x="89" y="22"/>
              </a:cxn>
              <a:cxn ang="0">
                <a:pos x="111" y="22"/>
              </a:cxn>
              <a:cxn ang="0">
                <a:pos x="111" y="66"/>
              </a:cxn>
              <a:cxn ang="0">
                <a:pos x="144" y="66"/>
              </a:cxn>
              <a:cxn ang="0">
                <a:pos x="122" y="66"/>
              </a:cxn>
              <a:cxn ang="0">
                <a:pos x="122" y="22"/>
              </a:cxn>
              <a:cxn ang="0">
                <a:pos x="144" y="22"/>
              </a:cxn>
              <a:cxn ang="0">
                <a:pos x="144" y="66"/>
              </a:cxn>
              <a:cxn ang="0">
                <a:pos x="177" y="66"/>
              </a:cxn>
              <a:cxn ang="0">
                <a:pos x="155" y="66"/>
              </a:cxn>
              <a:cxn ang="0">
                <a:pos x="155" y="22"/>
              </a:cxn>
              <a:cxn ang="0">
                <a:pos x="177" y="22"/>
              </a:cxn>
              <a:cxn ang="0">
                <a:pos x="177" y="66"/>
              </a:cxn>
              <a:cxn ang="0">
                <a:pos x="210" y="66"/>
              </a:cxn>
              <a:cxn ang="0">
                <a:pos x="188" y="66"/>
              </a:cxn>
              <a:cxn ang="0">
                <a:pos x="188" y="22"/>
              </a:cxn>
              <a:cxn ang="0">
                <a:pos x="210" y="22"/>
              </a:cxn>
              <a:cxn ang="0">
                <a:pos x="210" y="66"/>
              </a:cxn>
              <a:cxn ang="0">
                <a:pos x="210" y="66"/>
              </a:cxn>
              <a:cxn ang="0">
                <a:pos x="210" y="66"/>
              </a:cxn>
            </a:cxnLst>
            <a:rect l="0" t="0" r="r" b="b"/>
            <a:pathLst>
              <a:path w="233" h="288">
                <a:moveTo>
                  <a:pt x="201" y="0"/>
                </a:moveTo>
                <a:cubicBezTo>
                  <a:pt x="65" y="0"/>
                  <a:pt x="65" y="0"/>
                  <a:pt x="65" y="0"/>
                </a:cubicBezTo>
                <a:cubicBezTo>
                  <a:pt x="56" y="0"/>
                  <a:pt x="51" y="1"/>
                  <a:pt x="26" y="26"/>
                </a:cubicBezTo>
                <a:cubicBezTo>
                  <a:pt x="1" y="51"/>
                  <a:pt x="0" y="56"/>
                  <a:pt x="0" y="65"/>
                </a:cubicBezTo>
                <a:cubicBezTo>
                  <a:pt x="0" y="256"/>
                  <a:pt x="0" y="256"/>
                  <a:pt x="0" y="256"/>
                </a:cubicBezTo>
                <a:cubicBezTo>
                  <a:pt x="0" y="274"/>
                  <a:pt x="14" y="288"/>
                  <a:pt x="32" y="288"/>
                </a:cubicBezTo>
                <a:cubicBezTo>
                  <a:pt x="201" y="288"/>
                  <a:pt x="201" y="288"/>
                  <a:pt x="201" y="288"/>
                </a:cubicBezTo>
                <a:cubicBezTo>
                  <a:pt x="218" y="288"/>
                  <a:pt x="233" y="274"/>
                  <a:pt x="233" y="256"/>
                </a:cubicBezTo>
                <a:cubicBezTo>
                  <a:pt x="233" y="32"/>
                  <a:pt x="233" y="32"/>
                  <a:pt x="233" y="32"/>
                </a:cubicBezTo>
                <a:cubicBezTo>
                  <a:pt x="233" y="14"/>
                  <a:pt x="218" y="0"/>
                  <a:pt x="201" y="0"/>
                </a:cubicBezTo>
                <a:close/>
                <a:moveTo>
                  <a:pt x="44" y="100"/>
                </a:moveTo>
                <a:cubicBezTo>
                  <a:pt x="22" y="100"/>
                  <a:pt x="22" y="100"/>
                  <a:pt x="22" y="100"/>
                </a:cubicBezTo>
                <a:cubicBezTo>
                  <a:pt x="22" y="55"/>
                  <a:pt x="22" y="55"/>
                  <a:pt x="22" y="55"/>
                </a:cubicBezTo>
                <a:cubicBezTo>
                  <a:pt x="44" y="55"/>
                  <a:pt x="44" y="55"/>
                  <a:pt x="44" y="55"/>
                </a:cubicBezTo>
                <a:lnTo>
                  <a:pt x="44" y="100"/>
                </a:lnTo>
                <a:close/>
                <a:moveTo>
                  <a:pt x="78" y="66"/>
                </a:moveTo>
                <a:cubicBezTo>
                  <a:pt x="55" y="66"/>
                  <a:pt x="55" y="66"/>
                  <a:pt x="55" y="66"/>
                </a:cubicBezTo>
                <a:cubicBezTo>
                  <a:pt x="55" y="22"/>
                  <a:pt x="55" y="22"/>
                  <a:pt x="55" y="22"/>
                </a:cubicBezTo>
                <a:cubicBezTo>
                  <a:pt x="78" y="22"/>
                  <a:pt x="78" y="22"/>
                  <a:pt x="78" y="22"/>
                </a:cubicBezTo>
                <a:lnTo>
                  <a:pt x="78" y="66"/>
                </a:lnTo>
                <a:close/>
                <a:moveTo>
                  <a:pt x="111" y="66"/>
                </a:moveTo>
                <a:cubicBezTo>
                  <a:pt x="89" y="66"/>
                  <a:pt x="89" y="66"/>
                  <a:pt x="89" y="66"/>
                </a:cubicBezTo>
                <a:cubicBezTo>
                  <a:pt x="89" y="22"/>
                  <a:pt x="89" y="22"/>
                  <a:pt x="89" y="22"/>
                </a:cubicBezTo>
                <a:cubicBezTo>
                  <a:pt x="111" y="22"/>
                  <a:pt x="111" y="22"/>
                  <a:pt x="111" y="22"/>
                </a:cubicBezTo>
                <a:lnTo>
                  <a:pt x="111" y="66"/>
                </a:lnTo>
                <a:close/>
                <a:moveTo>
                  <a:pt x="144" y="66"/>
                </a:moveTo>
                <a:cubicBezTo>
                  <a:pt x="122" y="66"/>
                  <a:pt x="122" y="66"/>
                  <a:pt x="122" y="66"/>
                </a:cubicBezTo>
                <a:cubicBezTo>
                  <a:pt x="122" y="22"/>
                  <a:pt x="122" y="22"/>
                  <a:pt x="122" y="22"/>
                </a:cubicBezTo>
                <a:cubicBezTo>
                  <a:pt x="144" y="22"/>
                  <a:pt x="144" y="22"/>
                  <a:pt x="144" y="22"/>
                </a:cubicBezTo>
                <a:lnTo>
                  <a:pt x="144" y="66"/>
                </a:lnTo>
                <a:close/>
                <a:moveTo>
                  <a:pt x="177" y="66"/>
                </a:moveTo>
                <a:cubicBezTo>
                  <a:pt x="155" y="66"/>
                  <a:pt x="155" y="66"/>
                  <a:pt x="155" y="66"/>
                </a:cubicBezTo>
                <a:cubicBezTo>
                  <a:pt x="155" y="22"/>
                  <a:pt x="155" y="22"/>
                  <a:pt x="155" y="22"/>
                </a:cubicBezTo>
                <a:cubicBezTo>
                  <a:pt x="177" y="22"/>
                  <a:pt x="177" y="22"/>
                  <a:pt x="177" y="22"/>
                </a:cubicBezTo>
                <a:lnTo>
                  <a:pt x="177" y="66"/>
                </a:lnTo>
                <a:close/>
                <a:moveTo>
                  <a:pt x="210" y="66"/>
                </a:moveTo>
                <a:cubicBezTo>
                  <a:pt x="188" y="66"/>
                  <a:pt x="188" y="66"/>
                  <a:pt x="188" y="66"/>
                </a:cubicBezTo>
                <a:cubicBezTo>
                  <a:pt x="188" y="22"/>
                  <a:pt x="188" y="22"/>
                  <a:pt x="188" y="22"/>
                </a:cubicBezTo>
                <a:cubicBezTo>
                  <a:pt x="210" y="22"/>
                  <a:pt x="210" y="22"/>
                  <a:pt x="210" y="22"/>
                </a:cubicBezTo>
                <a:lnTo>
                  <a:pt x="210" y="66"/>
                </a:lnTo>
                <a:close/>
                <a:moveTo>
                  <a:pt x="210" y="66"/>
                </a:moveTo>
                <a:cubicBezTo>
                  <a:pt x="210" y="66"/>
                  <a:pt x="210" y="66"/>
                  <a:pt x="210" y="66"/>
                </a:cubicBezTo>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48" name="Text Placeholder 3"/>
          <p:cNvSpPr txBox="1">
            <a:spLocks/>
          </p:cNvSpPr>
          <p:nvPr/>
        </p:nvSpPr>
        <p:spPr>
          <a:xfrm>
            <a:off x="1237003" y="2424913"/>
            <a:ext cx="750205" cy="225767"/>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170">
              <a:spcBef>
                <a:spcPct val="20000"/>
              </a:spcBef>
              <a:defRPr/>
            </a:pPr>
            <a:r>
              <a:rPr lang="zh-CN" altLang="en-US" sz="1467" b="1" dirty="0">
                <a:solidFill>
                  <a:schemeClr val="bg1"/>
                </a:solidFill>
              </a:rPr>
              <a:t>你的标题</a:t>
            </a:r>
            <a:endParaRPr lang="en-US" sz="1467" b="1" dirty="0">
              <a:solidFill>
                <a:schemeClr val="bg1"/>
              </a:solidFill>
            </a:endParaRPr>
          </a:p>
        </p:txBody>
      </p:sp>
      <p:sp>
        <p:nvSpPr>
          <p:cNvPr id="151" name="Text Placeholder 3"/>
          <p:cNvSpPr txBox="1">
            <a:spLocks/>
          </p:cNvSpPr>
          <p:nvPr/>
        </p:nvSpPr>
        <p:spPr>
          <a:xfrm>
            <a:off x="1237003" y="4105565"/>
            <a:ext cx="750205" cy="225767"/>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170">
              <a:spcBef>
                <a:spcPct val="20000"/>
              </a:spcBef>
              <a:defRPr/>
            </a:pPr>
            <a:r>
              <a:rPr lang="zh-CN" altLang="en-US" sz="1467" b="1" dirty="0">
                <a:solidFill>
                  <a:schemeClr val="bg1"/>
                </a:solidFill>
              </a:rPr>
              <a:t>你的标题</a:t>
            </a:r>
            <a:endParaRPr lang="en-US" sz="1467" b="1" dirty="0">
              <a:solidFill>
                <a:schemeClr val="bg1"/>
              </a:solidFill>
            </a:endParaRPr>
          </a:p>
        </p:txBody>
      </p:sp>
      <p:sp>
        <p:nvSpPr>
          <p:cNvPr id="152" name="Text Placeholder 3"/>
          <p:cNvSpPr txBox="1">
            <a:spLocks/>
          </p:cNvSpPr>
          <p:nvPr/>
        </p:nvSpPr>
        <p:spPr>
          <a:xfrm>
            <a:off x="1237003" y="5714366"/>
            <a:ext cx="750205" cy="225767"/>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170">
              <a:spcBef>
                <a:spcPct val="20000"/>
              </a:spcBef>
              <a:defRPr/>
            </a:pPr>
            <a:r>
              <a:rPr lang="zh-CN" altLang="en-US" sz="1467" b="1" dirty="0">
                <a:solidFill>
                  <a:schemeClr val="bg1"/>
                </a:solidFill>
              </a:rPr>
              <a:t>你的标题</a:t>
            </a:r>
            <a:endParaRPr lang="en-US" sz="1467" b="1" dirty="0">
              <a:solidFill>
                <a:schemeClr val="bg1"/>
              </a:solidFill>
            </a:endParaRPr>
          </a:p>
        </p:txBody>
      </p:sp>
      <p:sp>
        <p:nvSpPr>
          <p:cNvPr id="153" name="Text Placeholder 3"/>
          <p:cNvSpPr txBox="1">
            <a:spLocks/>
          </p:cNvSpPr>
          <p:nvPr/>
        </p:nvSpPr>
        <p:spPr>
          <a:xfrm>
            <a:off x="10225207" y="2424913"/>
            <a:ext cx="750205" cy="225767"/>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170">
              <a:spcBef>
                <a:spcPct val="20000"/>
              </a:spcBef>
              <a:defRPr/>
            </a:pPr>
            <a:r>
              <a:rPr lang="zh-CN" altLang="en-US" sz="1467" b="1" dirty="0">
                <a:solidFill>
                  <a:schemeClr val="bg1"/>
                </a:solidFill>
              </a:rPr>
              <a:t>你的标题</a:t>
            </a:r>
            <a:endParaRPr lang="en-US" sz="1467" b="1" dirty="0">
              <a:solidFill>
                <a:schemeClr val="bg1"/>
              </a:solidFill>
            </a:endParaRPr>
          </a:p>
        </p:txBody>
      </p:sp>
      <p:sp>
        <p:nvSpPr>
          <p:cNvPr id="154" name="Text Placeholder 3"/>
          <p:cNvSpPr txBox="1">
            <a:spLocks/>
          </p:cNvSpPr>
          <p:nvPr/>
        </p:nvSpPr>
        <p:spPr>
          <a:xfrm>
            <a:off x="10225207" y="4105565"/>
            <a:ext cx="750205" cy="225767"/>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170">
              <a:spcBef>
                <a:spcPct val="20000"/>
              </a:spcBef>
              <a:defRPr/>
            </a:pPr>
            <a:r>
              <a:rPr lang="zh-CN" altLang="en-US" sz="1467" b="1" dirty="0">
                <a:solidFill>
                  <a:schemeClr val="bg1"/>
                </a:solidFill>
              </a:rPr>
              <a:t>你的标题</a:t>
            </a:r>
            <a:endParaRPr lang="en-US" sz="1467" b="1" dirty="0">
              <a:solidFill>
                <a:schemeClr val="bg1"/>
              </a:solidFill>
            </a:endParaRPr>
          </a:p>
        </p:txBody>
      </p:sp>
      <p:sp>
        <p:nvSpPr>
          <p:cNvPr id="155" name="Text Placeholder 3"/>
          <p:cNvSpPr txBox="1">
            <a:spLocks/>
          </p:cNvSpPr>
          <p:nvPr/>
        </p:nvSpPr>
        <p:spPr>
          <a:xfrm>
            <a:off x="10225207" y="5714366"/>
            <a:ext cx="750205" cy="225767"/>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170">
              <a:spcBef>
                <a:spcPct val="20000"/>
              </a:spcBef>
              <a:defRPr/>
            </a:pPr>
            <a:r>
              <a:rPr lang="zh-CN" altLang="en-US" sz="1467" b="1">
                <a:solidFill>
                  <a:schemeClr val="bg1"/>
                </a:solidFill>
              </a:rPr>
              <a:t>你的标题</a:t>
            </a:r>
            <a:endParaRPr lang="en-US" sz="1467" b="1" dirty="0">
              <a:solidFill>
                <a:schemeClr val="bg1"/>
              </a:solidFill>
            </a:endParaRPr>
          </a:p>
        </p:txBody>
      </p:sp>
      <p:grpSp>
        <p:nvGrpSpPr>
          <p:cNvPr id="158" name="Group 157"/>
          <p:cNvGrpSpPr/>
          <p:nvPr/>
        </p:nvGrpSpPr>
        <p:grpSpPr>
          <a:xfrm>
            <a:off x="4081075" y="1840881"/>
            <a:ext cx="4029852" cy="529803"/>
            <a:chOff x="3060806" y="1380659"/>
            <a:chExt cx="3022389" cy="397352"/>
          </a:xfrm>
        </p:grpSpPr>
        <p:sp>
          <p:nvSpPr>
            <p:cNvPr id="156" name="Text Placeholder 3"/>
            <p:cNvSpPr txBox="1">
              <a:spLocks/>
            </p:cNvSpPr>
            <p:nvPr/>
          </p:nvSpPr>
          <p:spPr>
            <a:xfrm>
              <a:off x="3060806" y="1604887"/>
              <a:ext cx="3022389" cy="173124"/>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nSpc>
                  <a:spcPct val="150000"/>
                </a:lnSpc>
              </a:pPr>
              <a:r>
                <a:rPr lang="zh-CN" altLang="en-US" sz="1000" dirty="0" smtClean="0">
                  <a:solidFill>
                    <a:prstClr val="black">
                      <a:lumMod val="75000"/>
                      <a:lumOff val="25000"/>
                    </a:prstClr>
                  </a:solidFill>
                </a:rPr>
                <a:t>点击迅速添加内容文本点击迅速添加内容文本点击迅速添加内容文本</a:t>
              </a:r>
              <a:endParaRPr lang="en-US" altLang="zh-CN" sz="1050" dirty="0">
                <a:solidFill>
                  <a:prstClr val="black">
                    <a:lumMod val="75000"/>
                    <a:lumOff val="25000"/>
                  </a:prstClr>
                </a:solidFill>
              </a:endParaRPr>
            </a:p>
          </p:txBody>
        </p:sp>
        <p:sp>
          <p:nvSpPr>
            <p:cNvPr id="157" name="TextBox 156"/>
            <p:cNvSpPr txBox="1"/>
            <p:nvPr/>
          </p:nvSpPr>
          <p:spPr>
            <a:xfrm>
              <a:off x="3824050" y="1380659"/>
              <a:ext cx="1439234" cy="253916"/>
            </a:xfrm>
            <a:prstGeom prst="rect">
              <a:avLst/>
            </a:prstGeom>
            <a:noFill/>
          </p:spPr>
          <p:txBody>
            <a:bodyPr wrap="square" rtlCol="0">
              <a:spAutoFit/>
            </a:bodyPr>
            <a:lstStyle/>
            <a:p>
              <a:pPr algn="ctr"/>
              <a:r>
                <a:rPr lang="zh-CN" altLang="en-US" sz="1600" b="1" dirty="0">
                  <a:solidFill>
                    <a:schemeClr val="tx1">
                      <a:lumMod val="75000"/>
                      <a:lumOff val="25000"/>
                    </a:schemeClr>
                  </a:solidFill>
                </a:rPr>
                <a:t>你的标题</a:t>
              </a:r>
              <a:endParaRPr lang="en-US" sz="1600" dirty="0">
                <a:solidFill>
                  <a:schemeClr val="tx1">
                    <a:lumMod val="75000"/>
                    <a:lumOff val="25000"/>
                  </a:schemeClr>
                </a:solidFill>
              </a:endParaRPr>
            </a:p>
          </p:txBody>
        </p:sp>
      </p:grpSp>
      <p:grpSp>
        <p:nvGrpSpPr>
          <p:cNvPr id="159" name="Group 158"/>
          <p:cNvGrpSpPr/>
          <p:nvPr/>
        </p:nvGrpSpPr>
        <p:grpSpPr>
          <a:xfrm>
            <a:off x="4135899" y="2948958"/>
            <a:ext cx="3920204" cy="529803"/>
            <a:chOff x="3101924" y="1380659"/>
            <a:chExt cx="2940153" cy="397352"/>
          </a:xfrm>
        </p:grpSpPr>
        <p:sp>
          <p:nvSpPr>
            <p:cNvPr id="160" name="Text Placeholder 3"/>
            <p:cNvSpPr txBox="1">
              <a:spLocks/>
            </p:cNvSpPr>
            <p:nvPr/>
          </p:nvSpPr>
          <p:spPr>
            <a:xfrm>
              <a:off x="3101924" y="1604887"/>
              <a:ext cx="2940153" cy="173124"/>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nSpc>
                  <a:spcPct val="150000"/>
                </a:lnSpc>
              </a:pPr>
              <a:r>
                <a:rPr lang="zh-CN" altLang="en-US" sz="1000" dirty="0" smtClean="0">
                  <a:solidFill>
                    <a:prstClr val="black">
                      <a:lumMod val="75000"/>
                      <a:lumOff val="25000"/>
                    </a:prstClr>
                  </a:solidFill>
                </a:rPr>
                <a:t>点击迅速添加内容文本点击迅速添加内容文本点击迅速添加内容文本</a:t>
              </a:r>
              <a:endParaRPr lang="en-US" altLang="zh-CN" sz="1050" dirty="0">
                <a:solidFill>
                  <a:prstClr val="black">
                    <a:lumMod val="75000"/>
                    <a:lumOff val="25000"/>
                  </a:prstClr>
                </a:solidFill>
              </a:endParaRPr>
            </a:p>
          </p:txBody>
        </p:sp>
        <p:sp>
          <p:nvSpPr>
            <p:cNvPr id="161" name="TextBox 160"/>
            <p:cNvSpPr txBox="1"/>
            <p:nvPr/>
          </p:nvSpPr>
          <p:spPr>
            <a:xfrm>
              <a:off x="3824050" y="1380659"/>
              <a:ext cx="1439234" cy="253916"/>
            </a:xfrm>
            <a:prstGeom prst="rect">
              <a:avLst/>
            </a:prstGeom>
            <a:noFill/>
          </p:spPr>
          <p:txBody>
            <a:bodyPr wrap="square" rtlCol="0">
              <a:spAutoFit/>
            </a:bodyPr>
            <a:lstStyle/>
            <a:p>
              <a:pPr algn="ctr"/>
              <a:r>
                <a:rPr lang="zh-CN" altLang="en-US" sz="1600" b="1" dirty="0">
                  <a:solidFill>
                    <a:schemeClr val="tx1">
                      <a:lumMod val="75000"/>
                      <a:lumOff val="25000"/>
                    </a:schemeClr>
                  </a:solidFill>
                </a:rPr>
                <a:t>你的标题</a:t>
              </a:r>
              <a:endParaRPr lang="en-US" sz="1600" dirty="0">
                <a:solidFill>
                  <a:schemeClr val="tx1">
                    <a:lumMod val="75000"/>
                    <a:lumOff val="25000"/>
                  </a:schemeClr>
                </a:solidFill>
              </a:endParaRPr>
            </a:p>
          </p:txBody>
        </p:sp>
      </p:grpSp>
      <p:grpSp>
        <p:nvGrpSpPr>
          <p:cNvPr id="162" name="Group 161"/>
          <p:cNvGrpSpPr/>
          <p:nvPr/>
        </p:nvGrpSpPr>
        <p:grpSpPr>
          <a:xfrm>
            <a:off x="4081075" y="4030167"/>
            <a:ext cx="4029852" cy="529803"/>
            <a:chOff x="3060806" y="1380659"/>
            <a:chExt cx="3022389" cy="397352"/>
          </a:xfrm>
        </p:grpSpPr>
        <p:sp>
          <p:nvSpPr>
            <p:cNvPr id="163" name="Text Placeholder 3"/>
            <p:cNvSpPr txBox="1">
              <a:spLocks/>
            </p:cNvSpPr>
            <p:nvPr/>
          </p:nvSpPr>
          <p:spPr>
            <a:xfrm>
              <a:off x="3060806" y="1604887"/>
              <a:ext cx="3022389" cy="173124"/>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nSpc>
                  <a:spcPct val="150000"/>
                </a:lnSpc>
              </a:pPr>
              <a:r>
                <a:rPr lang="zh-CN" altLang="en-US" sz="1000" dirty="0" smtClean="0">
                  <a:solidFill>
                    <a:prstClr val="black">
                      <a:lumMod val="75000"/>
                      <a:lumOff val="25000"/>
                    </a:prstClr>
                  </a:solidFill>
                </a:rPr>
                <a:t>点击迅速添加内容文本点击迅速添加内容文本点击迅速添加内容文本</a:t>
              </a:r>
              <a:endParaRPr lang="en-US" altLang="zh-CN" sz="1050" dirty="0">
                <a:solidFill>
                  <a:prstClr val="black">
                    <a:lumMod val="75000"/>
                    <a:lumOff val="25000"/>
                  </a:prstClr>
                </a:solidFill>
              </a:endParaRPr>
            </a:p>
          </p:txBody>
        </p:sp>
        <p:sp>
          <p:nvSpPr>
            <p:cNvPr id="164" name="TextBox 163"/>
            <p:cNvSpPr txBox="1"/>
            <p:nvPr/>
          </p:nvSpPr>
          <p:spPr>
            <a:xfrm>
              <a:off x="3824050" y="1380659"/>
              <a:ext cx="1439234" cy="253916"/>
            </a:xfrm>
            <a:prstGeom prst="rect">
              <a:avLst/>
            </a:prstGeom>
            <a:noFill/>
          </p:spPr>
          <p:txBody>
            <a:bodyPr wrap="square" rtlCol="0">
              <a:spAutoFit/>
            </a:bodyPr>
            <a:lstStyle/>
            <a:p>
              <a:pPr algn="ctr"/>
              <a:r>
                <a:rPr lang="zh-CN" altLang="en-US" sz="1600" b="1" dirty="0">
                  <a:solidFill>
                    <a:schemeClr val="tx1">
                      <a:lumMod val="75000"/>
                      <a:lumOff val="25000"/>
                    </a:schemeClr>
                  </a:solidFill>
                </a:rPr>
                <a:t>你的标题</a:t>
              </a:r>
              <a:endParaRPr lang="en-US" sz="1600" dirty="0">
                <a:solidFill>
                  <a:schemeClr val="tx1">
                    <a:lumMod val="75000"/>
                    <a:lumOff val="25000"/>
                  </a:schemeClr>
                </a:solidFill>
              </a:endParaRPr>
            </a:p>
          </p:txBody>
        </p:sp>
      </p:grpSp>
      <p:grpSp>
        <p:nvGrpSpPr>
          <p:cNvPr id="165" name="Group 164"/>
          <p:cNvGrpSpPr/>
          <p:nvPr/>
        </p:nvGrpSpPr>
        <p:grpSpPr>
          <a:xfrm>
            <a:off x="4081075" y="5041998"/>
            <a:ext cx="4029852" cy="529803"/>
            <a:chOff x="3060806" y="1380659"/>
            <a:chExt cx="3022389" cy="397352"/>
          </a:xfrm>
        </p:grpSpPr>
        <p:sp>
          <p:nvSpPr>
            <p:cNvPr id="166" name="Text Placeholder 3"/>
            <p:cNvSpPr txBox="1">
              <a:spLocks/>
            </p:cNvSpPr>
            <p:nvPr/>
          </p:nvSpPr>
          <p:spPr>
            <a:xfrm>
              <a:off x="3060806" y="1604887"/>
              <a:ext cx="3022389" cy="173124"/>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nSpc>
                  <a:spcPct val="150000"/>
                </a:lnSpc>
              </a:pPr>
              <a:r>
                <a:rPr lang="zh-CN" altLang="en-US" sz="1000" dirty="0" smtClean="0">
                  <a:solidFill>
                    <a:prstClr val="black">
                      <a:lumMod val="75000"/>
                      <a:lumOff val="25000"/>
                    </a:prstClr>
                  </a:solidFill>
                </a:rPr>
                <a:t>点击迅速添加内容文本点击迅速添加内容文本点击迅速添加内容文本</a:t>
              </a:r>
              <a:endParaRPr lang="en-US" altLang="zh-CN" sz="1050" dirty="0">
                <a:solidFill>
                  <a:prstClr val="black">
                    <a:lumMod val="75000"/>
                    <a:lumOff val="25000"/>
                  </a:prstClr>
                </a:solidFill>
              </a:endParaRPr>
            </a:p>
          </p:txBody>
        </p:sp>
        <p:sp>
          <p:nvSpPr>
            <p:cNvPr id="167" name="TextBox 166"/>
            <p:cNvSpPr txBox="1"/>
            <p:nvPr/>
          </p:nvSpPr>
          <p:spPr>
            <a:xfrm>
              <a:off x="3824050" y="1380659"/>
              <a:ext cx="1439234" cy="253916"/>
            </a:xfrm>
            <a:prstGeom prst="rect">
              <a:avLst/>
            </a:prstGeom>
            <a:noFill/>
          </p:spPr>
          <p:txBody>
            <a:bodyPr wrap="square" rtlCol="0">
              <a:spAutoFit/>
            </a:bodyPr>
            <a:lstStyle/>
            <a:p>
              <a:pPr algn="ctr"/>
              <a:r>
                <a:rPr lang="zh-CN" altLang="en-US" sz="1600" b="1" dirty="0">
                  <a:solidFill>
                    <a:schemeClr val="tx1">
                      <a:lumMod val="75000"/>
                      <a:lumOff val="25000"/>
                    </a:schemeClr>
                  </a:solidFill>
                </a:rPr>
                <a:t>你的标题</a:t>
              </a:r>
              <a:endParaRPr lang="en-US" sz="1600" dirty="0">
                <a:solidFill>
                  <a:schemeClr val="tx1">
                    <a:lumMod val="75000"/>
                    <a:lumOff val="25000"/>
                  </a:schemeClr>
                </a:solidFill>
              </a:endParaRPr>
            </a:p>
          </p:txBody>
        </p:sp>
      </p:grpSp>
    </p:spTree>
    <p:extLst>
      <p:ext uri="{BB962C8B-B14F-4D97-AF65-F5344CB8AC3E}">
        <p14:creationId xmlns:p14="http://schemas.microsoft.com/office/powerpoint/2010/main" val="3684351899"/>
      </p:ext>
    </p:extLst>
  </p:cSld>
  <p:clrMapOvr>
    <a:masterClrMapping/>
  </p:clrMapOvr>
  <p:transition spd="slow" advClick="0" advTm="3000">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2" name="Group 181"/>
          <p:cNvGrpSpPr/>
          <p:nvPr/>
        </p:nvGrpSpPr>
        <p:grpSpPr>
          <a:xfrm>
            <a:off x="6400063" y="3628908"/>
            <a:ext cx="2246520" cy="1086177"/>
            <a:chOff x="2486242" y="2651373"/>
            <a:chExt cx="1684890" cy="814633"/>
          </a:xfrm>
        </p:grpSpPr>
        <p:cxnSp>
          <p:nvCxnSpPr>
            <p:cNvPr id="183" name="Straight Connector 182"/>
            <p:cNvCxnSpPr/>
            <p:nvPr/>
          </p:nvCxnSpPr>
          <p:spPr>
            <a:xfrm flipH="1">
              <a:off x="2486242" y="2859785"/>
              <a:ext cx="0" cy="606221"/>
            </a:xfrm>
            <a:prstGeom prst="line">
              <a:avLst/>
            </a:prstGeom>
            <a:ln w="19050" cap="rnd">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a:xfrm>
              <a:off x="2488623" y="2859785"/>
              <a:ext cx="1680128" cy="0"/>
            </a:xfrm>
            <a:prstGeom prst="line">
              <a:avLst/>
            </a:prstGeom>
            <a:ln w="19050" cap="rnd">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flipH="1" flipV="1">
              <a:off x="4171132" y="2651373"/>
              <a:ext cx="0" cy="208412"/>
            </a:xfrm>
            <a:prstGeom prst="line">
              <a:avLst/>
            </a:prstGeom>
            <a:ln w="19050" cap="rnd">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172" name="Group 171"/>
          <p:cNvGrpSpPr/>
          <p:nvPr/>
        </p:nvGrpSpPr>
        <p:grpSpPr>
          <a:xfrm flipH="1">
            <a:off x="3580948" y="3628908"/>
            <a:ext cx="2243345" cy="1086177"/>
            <a:chOff x="2486242" y="2651373"/>
            <a:chExt cx="1682509" cy="814633"/>
          </a:xfrm>
        </p:grpSpPr>
        <p:cxnSp>
          <p:nvCxnSpPr>
            <p:cNvPr id="173" name="Straight Connector 172"/>
            <p:cNvCxnSpPr/>
            <p:nvPr/>
          </p:nvCxnSpPr>
          <p:spPr>
            <a:xfrm flipH="1">
              <a:off x="2486242" y="2859785"/>
              <a:ext cx="0" cy="606221"/>
            </a:xfrm>
            <a:prstGeom prst="line">
              <a:avLst/>
            </a:prstGeom>
            <a:ln w="19050" cap="rnd">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a:xfrm>
              <a:off x="2488623" y="2859785"/>
              <a:ext cx="1680128" cy="0"/>
            </a:xfrm>
            <a:prstGeom prst="line">
              <a:avLst/>
            </a:prstGeom>
            <a:ln w="19050" cap="rnd">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a:xfrm flipH="1" flipV="1">
              <a:off x="4168751" y="2651373"/>
              <a:ext cx="0" cy="208412"/>
            </a:xfrm>
            <a:prstGeom prst="line">
              <a:avLst/>
            </a:prstGeom>
            <a:ln w="19050" cap="rnd">
              <a:solidFill>
                <a:schemeClr val="accent3"/>
              </a:solidFill>
            </a:ln>
          </p:spPr>
          <p:style>
            <a:lnRef idx="1">
              <a:schemeClr val="accent1"/>
            </a:lnRef>
            <a:fillRef idx="0">
              <a:schemeClr val="accent1"/>
            </a:fillRef>
            <a:effectRef idx="0">
              <a:schemeClr val="accent1"/>
            </a:effectRef>
            <a:fontRef idx="minor">
              <a:schemeClr val="tx1"/>
            </a:fontRef>
          </p:style>
        </p:cxnSp>
      </p:grpSp>
      <p:grpSp>
        <p:nvGrpSpPr>
          <p:cNvPr id="165" name="Group 164"/>
          <p:cNvGrpSpPr/>
          <p:nvPr/>
        </p:nvGrpSpPr>
        <p:grpSpPr>
          <a:xfrm>
            <a:off x="3556236" y="3096945"/>
            <a:ext cx="2002099" cy="1618140"/>
            <a:chOff x="2667177" y="2252401"/>
            <a:chExt cx="1501574" cy="1213605"/>
          </a:xfrm>
        </p:grpSpPr>
        <p:cxnSp>
          <p:nvCxnSpPr>
            <p:cNvPr id="147" name="Straight Connector 146"/>
            <p:cNvCxnSpPr/>
            <p:nvPr/>
          </p:nvCxnSpPr>
          <p:spPr>
            <a:xfrm>
              <a:off x="2667177" y="3032606"/>
              <a:ext cx="0" cy="433400"/>
            </a:xfrm>
            <a:prstGeom prst="line">
              <a:avLst/>
            </a:prstGeom>
            <a:ln w="19050" cap="rnd">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158" name="Straight Connector 157"/>
            <p:cNvCxnSpPr/>
            <p:nvPr/>
          </p:nvCxnSpPr>
          <p:spPr>
            <a:xfrm>
              <a:off x="2667177" y="3032606"/>
              <a:ext cx="1501574" cy="0"/>
            </a:xfrm>
            <a:prstGeom prst="line">
              <a:avLst/>
            </a:prstGeom>
            <a:ln w="1905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62" name="Straight Connector 161"/>
            <p:cNvCxnSpPr/>
            <p:nvPr/>
          </p:nvCxnSpPr>
          <p:spPr>
            <a:xfrm flipV="1">
              <a:off x="4168751" y="2252401"/>
              <a:ext cx="0" cy="780205"/>
            </a:xfrm>
            <a:prstGeom prst="line">
              <a:avLst/>
            </a:prstGeom>
            <a:ln w="19050" cap="rnd">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10" name="内容占位符 9">
            <a:extLst>
              <a:ext uri="{FF2B5EF4-FFF2-40B4-BE49-F238E27FC236}">
                <a16:creationId xmlns:a16="http://schemas.microsoft.com/office/drawing/2014/main" xmlns="" id="{C926B8E0-BD82-4724-8798-EC880B8B411F}"/>
              </a:ext>
            </a:extLst>
          </p:cNvPr>
          <p:cNvSpPr>
            <a:spLocks noGrp="1"/>
          </p:cNvSpPr>
          <p:nvPr>
            <p:ph sz="quarter" idx="10"/>
          </p:nvPr>
        </p:nvSpPr>
        <p:spPr/>
        <p:txBody>
          <a:bodyPr/>
          <a:lstStyle/>
          <a:p>
            <a:r>
              <a:rPr lang="zh-CN" altLang="en-US" dirty="0"/>
              <a:t>职</a:t>
            </a:r>
          </a:p>
          <a:p>
            <a:endParaRPr lang="zh-CN" altLang="en-US" b="1" dirty="0"/>
          </a:p>
        </p:txBody>
      </p:sp>
      <p:sp>
        <p:nvSpPr>
          <p:cNvPr id="11" name="内容占位符 10">
            <a:extLst>
              <a:ext uri="{FF2B5EF4-FFF2-40B4-BE49-F238E27FC236}">
                <a16:creationId xmlns:a16="http://schemas.microsoft.com/office/drawing/2014/main" xmlns="" id="{282ECC0B-0CCD-436D-A79E-A6840D257DCB}"/>
              </a:ext>
            </a:extLst>
          </p:cNvPr>
          <p:cNvSpPr>
            <a:spLocks noGrp="1"/>
          </p:cNvSpPr>
          <p:nvPr>
            <p:ph sz="quarter" idx="11"/>
          </p:nvPr>
        </p:nvSpPr>
        <p:spPr/>
        <p:txBody>
          <a:bodyPr/>
          <a:lstStyle/>
          <a:p>
            <a:r>
              <a:rPr lang="zh-CN" altLang="en-US" dirty="0"/>
              <a:t>业</a:t>
            </a:r>
          </a:p>
        </p:txBody>
      </p:sp>
      <p:sp>
        <p:nvSpPr>
          <p:cNvPr id="15" name="内容占位符 14">
            <a:extLst>
              <a:ext uri="{FF2B5EF4-FFF2-40B4-BE49-F238E27FC236}">
                <a16:creationId xmlns:a16="http://schemas.microsoft.com/office/drawing/2014/main" xmlns="" id="{EA44B35F-1F7F-4A56-BDC4-0FA4942C8A8E}"/>
              </a:ext>
            </a:extLst>
          </p:cNvPr>
          <p:cNvSpPr>
            <a:spLocks noGrp="1"/>
          </p:cNvSpPr>
          <p:nvPr>
            <p:ph sz="quarter" idx="12"/>
          </p:nvPr>
        </p:nvSpPr>
        <p:spPr/>
        <p:txBody>
          <a:bodyPr/>
          <a:lstStyle/>
          <a:p>
            <a:r>
              <a:rPr lang="zh-CN" altLang="en-US" dirty="0"/>
              <a:t>形</a:t>
            </a:r>
          </a:p>
        </p:txBody>
      </p:sp>
      <p:sp>
        <p:nvSpPr>
          <p:cNvPr id="16" name="内容占位符 15">
            <a:extLst>
              <a:ext uri="{FF2B5EF4-FFF2-40B4-BE49-F238E27FC236}">
                <a16:creationId xmlns:a16="http://schemas.microsoft.com/office/drawing/2014/main" xmlns="" id="{97A74AC0-267D-4694-8A9A-F0C8D762526F}"/>
              </a:ext>
            </a:extLst>
          </p:cNvPr>
          <p:cNvSpPr>
            <a:spLocks noGrp="1"/>
          </p:cNvSpPr>
          <p:nvPr>
            <p:ph sz="quarter" idx="13"/>
          </p:nvPr>
        </p:nvSpPr>
        <p:spPr/>
        <p:txBody>
          <a:bodyPr/>
          <a:lstStyle/>
          <a:p>
            <a:r>
              <a:rPr lang="zh-CN" altLang="en-US" dirty="0"/>
              <a:t>象</a:t>
            </a:r>
          </a:p>
          <a:p>
            <a:endParaRPr lang="zh-CN" altLang="en-US" dirty="0"/>
          </a:p>
        </p:txBody>
      </p:sp>
      <p:sp>
        <p:nvSpPr>
          <p:cNvPr id="17" name="内容占位符 16">
            <a:extLst>
              <a:ext uri="{FF2B5EF4-FFF2-40B4-BE49-F238E27FC236}">
                <a16:creationId xmlns:a16="http://schemas.microsoft.com/office/drawing/2014/main" xmlns="" id="{62EB6855-2FE8-410B-9843-6E359B7AEADC}"/>
              </a:ext>
            </a:extLst>
          </p:cNvPr>
          <p:cNvSpPr>
            <a:spLocks noGrp="1"/>
          </p:cNvSpPr>
          <p:nvPr>
            <p:ph sz="quarter" idx="14"/>
          </p:nvPr>
        </p:nvSpPr>
        <p:spPr/>
        <p:txBody>
          <a:bodyPr/>
          <a:lstStyle/>
          <a:p>
            <a:r>
              <a:rPr lang="zh-CN" altLang="en-US" dirty="0"/>
              <a:t>四</a:t>
            </a:r>
          </a:p>
        </p:txBody>
      </p:sp>
      <p:sp>
        <p:nvSpPr>
          <p:cNvPr id="258" name="Slide Number Placeholder 257"/>
          <p:cNvSpPr>
            <a:spLocks noGrp="1"/>
          </p:cNvSpPr>
          <p:nvPr>
            <p:ph type="sldNum" sz="quarter" idx="4294967295"/>
          </p:nvPr>
        </p:nvSpPr>
        <p:spPr>
          <a:xfrm>
            <a:off x="11580813" y="6340475"/>
            <a:ext cx="611187" cy="366713"/>
          </a:xfrm>
          <a:prstGeom prst="rect">
            <a:avLst/>
          </a:prstGeom>
        </p:spPr>
        <p:txBody>
          <a:bodyPr/>
          <a:lstStyle/>
          <a:p>
            <a:fld id="{C136B7D2-B98C-44FD-8D04-7EC62A564975}" type="slidenum">
              <a:rPr lang="en-US" smtClean="0"/>
              <a:pPr/>
              <a:t>13</a:t>
            </a:fld>
            <a:endParaRPr lang="en-US" dirty="0"/>
          </a:p>
        </p:txBody>
      </p:sp>
      <p:grpSp>
        <p:nvGrpSpPr>
          <p:cNvPr id="5" name="Group 56"/>
          <p:cNvGrpSpPr/>
          <p:nvPr/>
        </p:nvGrpSpPr>
        <p:grpSpPr>
          <a:xfrm rot="2469737">
            <a:off x="7840220" y="1937619"/>
            <a:ext cx="1463835" cy="1446068"/>
            <a:chOff x="654724" y="1189182"/>
            <a:chExt cx="1097876" cy="1084551"/>
          </a:xfrm>
        </p:grpSpPr>
        <p:sp>
          <p:nvSpPr>
            <p:cNvPr id="56" name="Rounded Rectangle 55"/>
            <p:cNvSpPr/>
            <p:nvPr/>
          </p:nvSpPr>
          <p:spPr>
            <a:xfrm>
              <a:off x="654724" y="1246789"/>
              <a:ext cx="1097876" cy="1026944"/>
            </a:xfrm>
            <a:prstGeom prst="roundRect">
              <a:avLst>
                <a:gd name="adj" fmla="val 9247"/>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55" name="Rounded Rectangle 54"/>
            <p:cNvSpPr/>
            <p:nvPr/>
          </p:nvSpPr>
          <p:spPr>
            <a:xfrm>
              <a:off x="654724" y="1189182"/>
              <a:ext cx="1097876" cy="1026944"/>
            </a:xfrm>
            <a:prstGeom prst="roundRect">
              <a:avLst>
                <a:gd name="adj" fmla="val 924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grpSp>
        <p:nvGrpSpPr>
          <p:cNvPr id="6" name="Group 58"/>
          <p:cNvGrpSpPr/>
          <p:nvPr/>
        </p:nvGrpSpPr>
        <p:grpSpPr>
          <a:xfrm rot="2717208">
            <a:off x="5364083" y="1937621"/>
            <a:ext cx="1463835" cy="1446068"/>
            <a:chOff x="654724" y="1189182"/>
            <a:chExt cx="1097876" cy="1084551"/>
          </a:xfrm>
        </p:grpSpPr>
        <p:sp>
          <p:nvSpPr>
            <p:cNvPr id="60" name="Rounded Rectangle 59"/>
            <p:cNvSpPr/>
            <p:nvPr/>
          </p:nvSpPr>
          <p:spPr>
            <a:xfrm>
              <a:off x="654724" y="1246789"/>
              <a:ext cx="1097876" cy="1026944"/>
            </a:xfrm>
            <a:prstGeom prst="roundRect">
              <a:avLst>
                <a:gd name="adj" fmla="val 9247"/>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61" name="Rounded Rectangle 60"/>
            <p:cNvSpPr/>
            <p:nvPr/>
          </p:nvSpPr>
          <p:spPr>
            <a:xfrm>
              <a:off x="654724" y="1189182"/>
              <a:ext cx="1097876" cy="1026944"/>
            </a:xfrm>
            <a:prstGeom prst="roundRect">
              <a:avLst>
                <a:gd name="adj" fmla="val 924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grpSp>
        <p:nvGrpSpPr>
          <p:cNvPr id="7" name="Group 61"/>
          <p:cNvGrpSpPr/>
          <p:nvPr/>
        </p:nvGrpSpPr>
        <p:grpSpPr>
          <a:xfrm rot="2654940">
            <a:off x="2831451" y="1937621"/>
            <a:ext cx="1463835" cy="1446068"/>
            <a:chOff x="654724" y="1189182"/>
            <a:chExt cx="1097876" cy="1084551"/>
          </a:xfrm>
        </p:grpSpPr>
        <p:sp>
          <p:nvSpPr>
            <p:cNvPr id="72" name="Rounded Rectangle 71"/>
            <p:cNvSpPr/>
            <p:nvPr/>
          </p:nvSpPr>
          <p:spPr>
            <a:xfrm>
              <a:off x="654724" y="1246789"/>
              <a:ext cx="1097876" cy="1026944"/>
            </a:xfrm>
            <a:prstGeom prst="roundRect">
              <a:avLst>
                <a:gd name="adj" fmla="val 9247"/>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73" name="Rounded Rectangle 72"/>
            <p:cNvSpPr/>
            <p:nvPr/>
          </p:nvSpPr>
          <p:spPr>
            <a:xfrm>
              <a:off x="654724" y="1189182"/>
              <a:ext cx="1097876" cy="1026944"/>
            </a:xfrm>
            <a:prstGeom prst="roundRect">
              <a:avLst>
                <a:gd name="adj" fmla="val 9247"/>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grpSp>
        <p:nvGrpSpPr>
          <p:cNvPr id="86" name="Group 85"/>
          <p:cNvGrpSpPr/>
          <p:nvPr/>
        </p:nvGrpSpPr>
        <p:grpSpPr>
          <a:xfrm rot="16200000">
            <a:off x="8220706" y="2251695"/>
            <a:ext cx="835649" cy="750205"/>
            <a:chOff x="5488315" y="1649273"/>
            <a:chExt cx="626737" cy="562653"/>
          </a:xfrm>
        </p:grpSpPr>
        <p:grpSp>
          <p:nvGrpSpPr>
            <p:cNvPr id="12" name="Group 119"/>
            <p:cNvGrpSpPr/>
            <p:nvPr/>
          </p:nvGrpSpPr>
          <p:grpSpPr>
            <a:xfrm rot="5400000">
              <a:off x="5724969" y="1727003"/>
              <a:ext cx="383806" cy="396360"/>
              <a:chOff x="1227138" y="271463"/>
              <a:chExt cx="679450" cy="701675"/>
            </a:xfrm>
            <a:solidFill>
              <a:schemeClr val="bg1"/>
            </a:solidFill>
          </p:grpSpPr>
          <p:sp>
            <p:nvSpPr>
              <p:cNvPr id="1029" name="Freeform 5"/>
              <p:cNvSpPr>
                <a:spLocks noEditPoints="1"/>
              </p:cNvSpPr>
              <p:nvPr/>
            </p:nvSpPr>
            <p:spPr bwMode="auto">
              <a:xfrm>
                <a:off x="1566863" y="584200"/>
                <a:ext cx="339725" cy="342900"/>
              </a:xfrm>
              <a:custGeom>
                <a:avLst/>
                <a:gdLst/>
                <a:ahLst/>
                <a:cxnLst>
                  <a:cxn ang="0">
                    <a:pos x="89" y="73"/>
                  </a:cxn>
                  <a:cxn ang="0">
                    <a:pos x="69" y="52"/>
                  </a:cxn>
                  <a:cxn ang="0">
                    <a:pos x="62" y="13"/>
                  </a:cxn>
                  <a:cxn ang="0">
                    <a:pos x="13" y="13"/>
                  </a:cxn>
                  <a:cxn ang="0">
                    <a:pos x="13" y="63"/>
                  </a:cxn>
                  <a:cxn ang="0">
                    <a:pos x="52" y="70"/>
                  </a:cxn>
                  <a:cxn ang="0">
                    <a:pos x="72" y="90"/>
                  </a:cxn>
                  <a:cxn ang="0">
                    <a:pos x="89" y="73"/>
                  </a:cxn>
                  <a:cxn ang="0">
                    <a:pos x="54" y="54"/>
                  </a:cxn>
                  <a:cxn ang="0">
                    <a:pos x="22" y="54"/>
                  </a:cxn>
                  <a:cxn ang="0">
                    <a:pos x="22" y="22"/>
                  </a:cxn>
                  <a:cxn ang="0">
                    <a:pos x="54" y="22"/>
                  </a:cxn>
                  <a:cxn ang="0">
                    <a:pos x="54" y="54"/>
                  </a:cxn>
                  <a:cxn ang="0">
                    <a:pos x="54" y="54"/>
                  </a:cxn>
                  <a:cxn ang="0">
                    <a:pos x="54" y="54"/>
                  </a:cxn>
                </a:cxnLst>
                <a:rect l="0" t="0" r="r" b="b"/>
                <a:pathLst>
                  <a:path w="89" h="90">
                    <a:moveTo>
                      <a:pt x="89" y="73"/>
                    </a:moveTo>
                    <a:cubicBezTo>
                      <a:pt x="69" y="52"/>
                      <a:pt x="69" y="52"/>
                      <a:pt x="69" y="52"/>
                    </a:cubicBezTo>
                    <a:cubicBezTo>
                      <a:pt x="75" y="40"/>
                      <a:pt x="73" y="24"/>
                      <a:pt x="62" y="13"/>
                    </a:cubicBezTo>
                    <a:cubicBezTo>
                      <a:pt x="49" y="0"/>
                      <a:pt x="27" y="0"/>
                      <a:pt x="13" y="13"/>
                    </a:cubicBezTo>
                    <a:cubicBezTo>
                      <a:pt x="0" y="27"/>
                      <a:pt x="0" y="49"/>
                      <a:pt x="13" y="63"/>
                    </a:cubicBezTo>
                    <a:cubicBezTo>
                      <a:pt x="24" y="73"/>
                      <a:pt x="39" y="75"/>
                      <a:pt x="52" y="70"/>
                    </a:cubicBezTo>
                    <a:cubicBezTo>
                      <a:pt x="72" y="90"/>
                      <a:pt x="72" y="90"/>
                      <a:pt x="72" y="90"/>
                    </a:cubicBezTo>
                    <a:lnTo>
                      <a:pt x="89" y="73"/>
                    </a:lnTo>
                    <a:close/>
                    <a:moveTo>
                      <a:pt x="54" y="54"/>
                    </a:moveTo>
                    <a:cubicBezTo>
                      <a:pt x="45" y="63"/>
                      <a:pt x="31" y="63"/>
                      <a:pt x="22" y="54"/>
                    </a:cubicBezTo>
                    <a:cubicBezTo>
                      <a:pt x="13" y="45"/>
                      <a:pt x="13" y="31"/>
                      <a:pt x="22" y="22"/>
                    </a:cubicBezTo>
                    <a:cubicBezTo>
                      <a:pt x="31" y="13"/>
                      <a:pt x="45" y="13"/>
                      <a:pt x="54" y="22"/>
                    </a:cubicBezTo>
                    <a:cubicBezTo>
                      <a:pt x="62" y="31"/>
                      <a:pt x="62" y="45"/>
                      <a:pt x="54" y="54"/>
                    </a:cubicBezTo>
                    <a:close/>
                    <a:moveTo>
                      <a:pt x="54" y="54"/>
                    </a:moveTo>
                    <a:cubicBezTo>
                      <a:pt x="54" y="54"/>
                      <a:pt x="54" y="54"/>
                      <a:pt x="54" y="54"/>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030" name="Freeform 6"/>
              <p:cNvSpPr>
                <a:spLocks noEditPoints="1"/>
              </p:cNvSpPr>
              <p:nvPr/>
            </p:nvSpPr>
            <p:spPr bwMode="auto">
              <a:xfrm>
                <a:off x="1227138" y="271463"/>
                <a:ext cx="565150" cy="701675"/>
              </a:xfrm>
              <a:custGeom>
                <a:avLst/>
                <a:gdLst/>
                <a:ahLst/>
                <a:cxnLst>
                  <a:cxn ang="0">
                    <a:pos x="127" y="161"/>
                  </a:cxn>
                  <a:cxn ang="0">
                    <a:pos x="101" y="152"/>
                  </a:cxn>
                  <a:cxn ang="0">
                    <a:pos x="25" y="152"/>
                  </a:cxn>
                  <a:cxn ang="0">
                    <a:pos x="25" y="139"/>
                  </a:cxn>
                  <a:cxn ang="0">
                    <a:pos x="91" y="139"/>
                  </a:cxn>
                  <a:cxn ang="0">
                    <a:pos x="86" y="126"/>
                  </a:cxn>
                  <a:cxn ang="0">
                    <a:pos x="25" y="126"/>
                  </a:cxn>
                  <a:cxn ang="0">
                    <a:pos x="25" y="113"/>
                  </a:cxn>
                  <a:cxn ang="0">
                    <a:pos x="86" y="113"/>
                  </a:cxn>
                  <a:cxn ang="0">
                    <a:pos x="91" y="99"/>
                  </a:cxn>
                  <a:cxn ang="0">
                    <a:pos x="25" y="99"/>
                  </a:cxn>
                  <a:cxn ang="0">
                    <a:pos x="25" y="87"/>
                  </a:cxn>
                  <a:cxn ang="0">
                    <a:pos x="102" y="87"/>
                  </a:cxn>
                  <a:cxn ang="0">
                    <a:pos x="127" y="79"/>
                  </a:cxn>
                  <a:cxn ang="0">
                    <a:pos x="148" y="85"/>
                  </a:cxn>
                  <a:cxn ang="0">
                    <a:pos x="148" y="0"/>
                  </a:cxn>
                  <a:cxn ang="0">
                    <a:pos x="53" y="0"/>
                  </a:cxn>
                  <a:cxn ang="0">
                    <a:pos x="53" y="56"/>
                  </a:cxn>
                  <a:cxn ang="0">
                    <a:pos x="0" y="56"/>
                  </a:cxn>
                  <a:cxn ang="0">
                    <a:pos x="0" y="184"/>
                  </a:cxn>
                  <a:cxn ang="0">
                    <a:pos x="148" y="184"/>
                  </a:cxn>
                  <a:cxn ang="0">
                    <a:pos x="148" y="168"/>
                  </a:cxn>
                  <a:cxn ang="0">
                    <a:pos x="140" y="159"/>
                  </a:cxn>
                  <a:cxn ang="0">
                    <a:pos x="127" y="161"/>
                  </a:cxn>
                  <a:cxn ang="0">
                    <a:pos x="127" y="161"/>
                  </a:cxn>
                  <a:cxn ang="0">
                    <a:pos x="127" y="161"/>
                  </a:cxn>
                </a:cxnLst>
                <a:rect l="0" t="0" r="r" b="b"/>
                <a:pathLst>
                  <a:path w="148" h="184">
                    <a:moveTo>
                      <a:pt x="127" y="161"/>
                    </a:moveTo>
                    <a:cubicBezTo>
                      <a:pt x="117" y="161"/>
                      <a:pt x="108" y="158"/>
                      <a:pt x="101" y="152"/>
                    </a:cubicBezTo>
                    <a:cubicBezTo>
                      <a:pt x="25" y="152"/>
                      <a:pt x="25" y="152"/>
                      <a:pt x="25" y="152"/>
                    </a:cubicBezTo>
                    <a:cubicBezTo>
                      <a:pt x="25" y="139"/>
                      <a:pt x="25" y="139"/>
                      <a:pt x="25" y="139"/>
                    </a:cubicBezTo>
                    <a:cubicBezTo>
                      <a:pt x="91" y="139"/>
                      <a:pt x="91" y="139"/>
                      <a:pt x="91" y="139"/>
                    </a:cubicBezTo>
                    <a:cubicBezTo>
                      <a:pt x="88" y="135"/>
                      <a:pt x="87" y="130"/>
                      <a:pt x="86" y="126"/>
                    </a:cubicBezTo>
                    <a:cubicBezTo>
                      <a:pt x="25" y="126"/>
                      <a:pt x="25" y="126"/>
                      <a:pt x="25" y="126"/>
                    </a:cubicBezTo>
                    <a:cubicBezTo>
                      <a:pt x="25" y="113"/>
                      <a:pt x="25" y="113"/>
                      <a:pt x="25" y="113"/>
                    </a:cubicBezTo>
                    <a:cubicBezTo>
                      <a:pt x="86" y="113"/>
                      <a:pt x="86" y="113"/>
                      <a:pt x="86" y="113"/>
                    </a:cubicBezTo>
                    <a:cubicBezTo>
                      <a:pt x="87" y="108"/>
                      <a:pt x="89" y="104"/>
                      <a:pt x="91" y="99"/>
                    </a:cubicBezTo>
                    <a:cubicBezTo>
                      <a:pt x="25" y="99"/>
                      <a:pt x="25" y="99"/>
                      <a:pt x="25" y="99"/>
                    </a:cubicBezTo>
                    <a:cubicBezTo>
                      <a:pt x="25" y="87"/>
                      <a:pt x="25" y="87"/>
                      <a:pt x="25" y="87"/>
                    </a:cubicBezTo>
                    <a:cubicBezTo>
                      <a:pt x="102" y="87"/>
                      <a:pt x="102" y="87"/>
                      <a:pt x="102" y="87"/>
                    </a:cubicBezTo>
                    <a:cubicBezTo>
                      <a:pt x="109" y="82"/>
                      <a:pt x="118" y="79"/>
                      <a:pt x="127" y="79"/>
                    </a:cubicBezTo>
                    <a:cubicBezTo>
                      <a:pt x="135" y="79"/>
                      <a:pt x="142" y="81"/>
                      <a:pt x="148" y="85"/>
                    </a:cubicBezTo>
                    <a:cubicBezTo>
                      <a:pt x="148" y="0"/>
                      <a:pt x="148" y="0"/>
                      <a:pt x="148" y="0"/>
                    </a:cubicBezTo>
                    <a:cubicBezTo>
                      <a:pt x="53" y="0"/>
                      <a:pt x="53" y="0"/>
                      <a:pt x="53" y="0"/>
                    </a:cubicBezTo>
                    <a:cubicBezTo>
                      <a:pt x="53" y="56"/>
                      <a:pt x="53" y="56"/>
                      <a:pt x="53" y="56"/>
                    </a:cubicBezTo>
                    <a:cubicBezTo>
                      <a:pt x="0" y="56"/>
                      <a:pt x="0" y="56"/>
                      <a:pt x="0" y="56"/>
                    </a:cubicBezTo>
                    <a:cubicBezTo>
                      <a:pt x="0" y="184"/>
                      <a:pt x="0" y="184"/>
                      <a:pt x="0" y="184"/>
                    </a:cubicBezTo>
                    <a:cubicBezTo>
                      <a:pt x="148" y="184"/>
                      <a:pt x="148" y="184"/>
                      <a:pt x="148" y="184"/>
                    </a:cubicBezTo>
                    <a:cubicBezTo>
                      <a:pt x="148" y="168"/>
                      <a:pt x="148" y="168"/>
                      <a:pt x="148" y="168"/>
                    </a:cubicBezTo>
                    <a:cubicBezTo>
                      <a:pt x="140" y="159"/>
                      <a:pt x="140" y="159"/>
                      <a:pt x="140" y="159"/>
                    </a:cubicBezTo>
                    <a:cubicBezTo>
                      <a:pt x="136" y="160"/>
                      <a:pt x="131" y="161"/>
                      <a:pt x="127" y="161"/>
                    </a:cubicBezTo>
                    <a:close/>
                    <a:moveTo>
                      <a:pt x="127" y="161"/>
                    </a:moveTo>
                    <a:cubicBezTo>
                      <a:pt x="127" y="161"/>
                      <a:pt x="127" y="161"/>
                      <a:pt x="127" y="161"/>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031" name="Freeform 7"/>
              <p:cNvSpPr>
                <a:spLocks noEditPoints="1"/>
              </p:cNvSpPr>
              <p:nvPr/>
            </p:nvSpPr>
            <p:spPr bwMode="auto">
              <a:xfrm>
                <a:off x="1246188" y="293688"/>
                <a:ext cx="141288" cy="144463"/>
              </a:xfrm>
              <a:custGeom>
                <a:avLst/>
                <a:gdLst/>
                <a:ahLst/>
                <a:cxnLst>
                  <a:cxn ang="0">
                    <a:pos x="89" y="0"/>
                  </a:cxn>
                  <a:cxn ang="0">
                    <a:pos x="0" y="91"/>
                  </a:cxn>
                  <a:cxn ang="0">
                    <a:pos x="89" y="91"/>
                  </a:cxn>
                  <a:cxn ang="0">
                    <a:pos x="89" y="0"/>
                  </a:cxn>
                  <a:cxn ang="0">
                    <a:pos x="89" y="0"/>
                  </a:cxn>
                  <a:cxn ang="0">
                    <a:pos x="89" y="0"/>
                  </a:cxn>
                </a:cxnLst>
                <a:rect l="0" t="0" r="r" b="b"/>
                <a:pathLst>
                  <a:path w="89" h="91">
                    <a:moveTo>
                      <a:pt x="89" y="0"/>
                    </a:moveTo>
                    <a:lnTo>
                      <a:pt x="0" y="91"/>
                    </a:lnTo>
                    <a:lnTo>
                      <a:pt x="89" y="91"/>
                    </a:lnTo>
                    <a:lnTo>
                      <a:pt x="89" y="0"/>
                    </a:lnTo>
                    <a:close/>
                    <a:moveTo>
                      <a:pt x="89" y="0"/>
                    </a:moveTo>
                    <a:lnTo>
                      <a:pt x="89"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032" name="Freeform 8"/>
              <p:cNvSpPr>
                <a:spLocks noEditPoints="1"/>
              </p:cNvSpPr>
              <p:nvPr/>
            </p:nvSpPr>
            <p:spPr bwMode="auto">
              <a:xfrm>
                <a:off x="1246188" y="293688"/>
                <a:ext cx="141288" cy="144463"/>
              </a:xfrm>
              <a:custGeom>
                <a:avLst/>
                <a:gdLst/>
                <a:ahLst/>
                <a:cxnLst>
                  <a:cxn ang="0">
                    <a:pos x="89" y="0"/>
                  </a:cxn>
                  <a:cxn ang="0">
                    <a:pos x="0" y="91"/>
                  </a:cxn>
                  <a:cxn ang="0">
                    <a:pos x="89" y="91"/>
                  </a:cxn>
                  <a:cxn ang="0">
                    <a:pos x="89" y="0"/>
                  </a:cxn>
                  <a:cxn ang="0">
                    <a:pos x="89" y="0"/>
                  </a:cxn>
                  <a:cxn ang="0">
                    <a:pos x="89" y="0"/>
                  </a:cxn>
                </a:cxnLst>
                <a:rect l="0" t="0" r="r" b="b"/>
                <a:pathLst>
                  <a:path w="89" h="91">
                    <a:moveTo>
                      <a:pt x="89" y="0"/>
                    </a:moveTo>
                    <a:lnTo>
                      <a:pt x="0" y="91"/>
                    </a:lnTo>
                    <a:lnTo>
                      <a:pt x="89" y="91"/>
                    </a:lnTo>
                    <a:lnTo>
                      <a:pt x="89" y="0"/>
                    </a:lnTo>
                    <a:moveTo>
                      <a:pt x="89" y="0"/>
                    </a:moveTo>
                    <a:lnTo>
                      <a:pt x="89" y="0"/>
                    </a:ln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sp>
          <p:nvSpPr>
            <p:cNvPr id="148" name="Text Placeholder 3"/>
            <p:cNvSpPr txBox="1">
              <a:spLocks/>
            </p:cNvSpPr>
            <p:nvPr/>
          </p:nvSpPr>
          <p:spPr>
            <a:xfrm rot="5400000">
              <a:off x="5291651" y="1845937"/>
              <a:ext cx="562653" cy="169325"/>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170">
                <a:spcBef>
                  <a:spcPct val="20000"/>
                </a:spcBef>
                <a:defRPr/>
              </a:pPr>
              <a:r>
                <a:rPr lang="zh-CN" altLang="en-US" sz="1467" b="1" dirty="0">
                  <a:solidFill>
                    <a:schemeClr val="bg1"/>
                  </a:solidFill>
                </a:rPr>
                <a:t>你的标题</a:t>
              </a:r>
              <a:endParaRPr lang="en-US" sz="1467" b="1" dirty="0">
                <a:solidFill>
                  <a:schemeClr val="bg1"/>
                </a:solidFill>
              </a:endParaRPr>
            </a:p>
          </p:txBody>
        </p:sp>
      </p:grpSp>
      <p:grpSp>
        <p:nvGrpSpPr>
          <p:cNvPr id="87" name="Group 86"/>
          <p:cNvGrpSpPr/>
          <p:nvPr/>
        </p:nvGrpSpPr>
        <p:grpSpPr>
          <a:xfrm rot="16200000">
            <a:off x="5678216" y="2265394"/>
            <a:ext cx="912964" cy="750205"/>
            <a:chOff x="4227826" y="1649273"/>
            <a:chExt cx="684723" cy="562653"/>
          </a:xfrm>
        </p:grpSpPr>
        <p:grpSp>
          <p:nvGrpSpPr>
            <p:cNvPr id="13" name="Group 121"/>
            <p:cNvGrpSpPr/>
            <p:nvPr/>
          </p:nvGrpSpPr>
          <p:grpSpPr>
            <a:xfrm rot="5400000">
              <a:off x="4506513" y="1694738"/>
              <a:ext cx="345959" cy="466112"/>
              <a:chOff x="1982788" y="820738"/>
              <a:chExt cx="1060450" cy="1428750"/>
            </a:xfrm>
            <a:solidFill>
              <a:schemeClr val="bg1"/>
            </a:solidFill>
          </p:grpSpPr>
          <p:sp>
            <p:nvSpPr>
              <p:cNvPr id="1036" name="Freeform 12"/>
              <p:cNvSpPr>
                <a:spLocks noEditPoints="1"/>
              </p:cNvSpPr>
              <p:nvPr/>
            </p:nvSpPr>
            <p:spPr bwMode="auto">
              <a:xfrm>
                <a:off x="2193926" y="1239838"/>
                <a:ext cx="682625" cy="590550"/>
              </a:xfrm>
              <a:custGeom>
                <a:avLst/>
                <a:gdLst/>
                <a:ahLst/>
                <a:cxnLst>
                  <a:cxn ang="0">
                    <a:pos x="170" y="1"/>
                  </a:cxn>
                  <a:cxn ang="0">
                    <a:pos x="63" y="93"/>
                  </a:cxn>
                  <a:cxn ang="0">
                    <a:pos x="23" y="62"/>
                  </a:cxn>
                  <a:cxn ang="0">
                    <a:pos x="1" y="81"/>
                  </a:cxn>
                  <a:cxn ang="0">
                    <a:pos x="74" y="155"/>
                  </a:cxn>
                  <a:cxn ang="0">
                    <a:pos x="76" y="156"/>
                  </a:cxn>
                  <a:cxn ang="0">
                    <a:pos x="76" y="156"/>
                  </a:cxn>
                  <a:cxn ang="0">
                    <a:pos x="78" y="154"/>
                  </a:cxn>
                  <a:cxn ang="0">
                    <a:pos x="178" y="16"/>
                  </a:cxn>
                  <a:cxn ang="0">
                    <a:pos x="179" y="12"/>
                  </a:cxn>
                  <a:cxn ang="0">
                    <a:pos x="170" y="1"/>
                  </a:cxn>
                  <a:cxn ang="0">
                    <a:pos x="170" y="1"/>
                  </a:cxn>
                  <a:cxn ang="0">
                    <a:pos x="170" y="1"/>
                  </a:cxn>
                </a:cxnLst>
                <a:rect l="0" t="0" r="r" b="b"/>
                <a:pathLst>
                  <a:path w="180" h="156">
                    <a:moveTo>
                      <a:pt x="170" y="1"/>
                    </a:moveTo>
                    <a:cubicBezTo>
                      <a:pt x="117" y="33"/>
                      <a:pt x="79" y="75"/>
                      <a:pt x="63" y="93"/>
                    </a:cubicBezTo>
                    <a:cubicBezTo>
                      <a:pt x="23" y="62"/>
                      <a:pt x="23" y="62"/>
                      <a:pt x="23" y="62"/>
                    </a:cubicBezTo>
                    <a:cubicBezTo>
                      <a:pt x="22" y="61"/>
                      <a:pt x="0" y="80"/>
                      <a:pt x="1" y="81"/>
                    </a:cubicBezTo>
                    <a:cubicBezTo>
                      <a:pt x="74" y="155"/>
                      <a:pt x="74" y="155"/>
                      <a:pt x="74" y="155"/>
                    </a:cubicBezTo>
                    <a:cubicBezTo>
                      <a:pt x="74" y="155"/>
                      <a:pt x="75" y="156"/>
                      <a:pt x="76" y="156"/>
                    </a:cubicBezTo>
                    <a:cubicBezTo>
                      <a:pt x="76" y="156"/>
                      <a:pt x="76" y="156"/>
                      <a:pt x="76" y="156"/>
                    </a:cubicBezTo>
                    <a:cubicBezTo>
                      <a:pt x="77" y="156"/>
                      <a:pt x="78" y="155"/>
                      <a:pt x="78" y="154"/>
                    </a:cubicBezTo>
                    <a:cubicBezTo>
                      <a:pt x="90" y="124"/>
                      <a:pt x="129" y="61"/>
                      <a:pt x="178" y="16"/>
                    </a:cubicBezTo>
                    <a:cubicBezTo>
                      <a:pt x="179" y="15"/>
                      <a:pt x="180" y="13"/>
                      <a:pt x="179" y="12"/>
                    </a:cubicBezTo>
                    <a:cubicBezTo>
                      <a:pt x="179" y="12"/>
                      <a:pt x="171" y="0"/>
                      <a:pt x="170" y="1"/>
                    </a:cubicBezTo>
                    <a:close/>
                    <a:moveTo>
                      <a:pt x="170" y="1"/>
                    </a:moveTo>
                    <a:cubicBezTo>
                      <a:pt x="170" y="1"/>
                      <a:pt x="170" y="1"/>
                      <a:pt x="170" y="1"/>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037" name="Freeform 13"/>
              <p:cNvSpPr>
                <a:spLocks noEditPoints="1"/>
              </p:cNvSpPr>
              <p:nvPr/>
            </p:nvSpPr>
            <p:spPr bwMode="auto">
              <a:xfrm>
                <a:off x="1982788" y="820738"/>
                <a:ext cx="1060450" cy="1428750"/>
              </a:xfrm>
              <a:custGeom>
                <a:avLst/>
                <a:gdLst/>
                <a:ahLst/>
                <a:cxnLst>
                  <a:cxn ang="0">
                    <a:pos x="274" y="46"/>
                  </a:cxn>
                  <a:cxn ang="0">
                    <a:pos x="145" y="4"/>
                  </a:cxn>
                  <a:cxn ang="0">
                    <a:pos x="140" y="0"/>
                  </a:cxn>
                  <a:cxn ang="0">
                    <a:pos x="140" y="0"/>
                  </a:cxn>
                  <a:cxn ang="0">
                    <a:pos x="135" y="4"/>
                  </a:cxn>
                  <a:cxn ang="0">
                    <a:pos x="6" y="46"/>
                  </a:cxn>
                  <a:cxn ang="0">
                    <a:pos x="0" y="52"/>
                  </a:cxn>
                  <a:cxn ang="0">
                    <a:pos x="0" y="239"/>
                  </a:cxn>
                  <a:cxn ang="0">
                    <a:pos x="138" y="377"/>
                  </a:cxn>
                  <a:cxn ang="0">
                    <a:pos x="140" y="378"/>
                  </a:cxn>
                  <a:cxn ang="0">
                    <a:pos x="142" y="377"/>
                  </a:cxn>
                  <a:cxn ang="0">
                    <a:pos x="280" y="239"/>
                  </a:cxn>
                  <a:cxn ang="0">
                    <a:pos x="280" y="52"/>
                  </a:cxn>
                  <a:cxn ang="0">
                    <a:pos x="274" y="46"/>
                  </a:cxn>
                  <a:cxn ang="0">
                    <a:pos x="249" y="228"/>
                  </a:cxn>
                  <a:cxn ang="0">
                    <a:pos x="142" y="336"/>
                  </a:cxn>
                  <a:cxn ang="0">
                    <a:pos x="140" y="337"/>
                  </a:cxn>
                  <a:cxn ang="0">
                    <a:pos x="138" y="336"/>
                  </a:cxn>
                  <a:cxn ang="0">
                    <a:pos x="31" y="228"/>
                  </a:cxn>
                  <a:cxn ang="0">
                    <a:pos x="31" y="81"/>
                  </a:cxn>
                  <a:cxn ang="0">
                    <a:pos x="35" y="77"/>
                  </a:cxn>
                  <a:cxn ang="0">
                    <a:pos x="136" y="44"/>
                  </a:cxn>
                  <a:cxn ang="0">
                    <a:pos x="140" y="41"/>
                  </a:cxn>
                  <a:cxn ang="0">
                    <a:pos x="140" y="41"/>
                  </a:cxn>
                  <a:cxn ang="0">
                    <a:pos x="144" y="44"/>
                  </a:cxn>
                  <a:cxn ang="0">
                    <a:pos x="245" y="77"/>
                  </a:cxn>
                  <a:cxn ang="0">
                    <a:pos x="249" y="81"/>
                  </a:cxn>
                  <a:cxn ang="0">
                    <a:pos x="249" y="228"/>
                  </a:cxn>
                  <a:cxn ang="0">
                    <a:pos x="249" y="228"/>
                  </a:cxn>
                  <a:cxn ang="0">
                    <a:pos x="249" y="228"/>
                  </a:cxn>
                </a:cxnLst>
                <a:rect l="0" t="0" r="r" b="b"/>
                <a:pathLst>
                  <a:path w="280" h="378">
                    <a:moveTo>
                      <a:pt x="274" y="46"/>
                    </a:moveTo>
                    <a:cubicBezTo>
                      <a:pt x="164" y="46"/>
                      <a:pt x="145" y="4"/>
                      <a:pt x="145" y="4"/>
                    </a:cubicBezTo>
                    <a:cubicBezTo>
                      <a:pt x="144" y="2"/>
                      <a:pt x="142" y="0"/>
                      <a:pt x="140" y="0"/>
                    </a:cubicBezTo>
                    <a:cubicBezTo>
                      <a:pt x="140" y="0"/>
                      <a:pt x="140" y="0"/>
                      <a:pt x="140" y="0"/>
                    </a:cubicBezTo>
                    <a:cubicBezTo>
                      <a:pt x="138" y="0"/>
                      <a:pt x="136" y="2"/>
                      <a:pt x="135" y="4"/>
                    </a:cubicBezTo>
                    <a:cubicBezTo>
                      <a:pt x="135" y="4"/>
                      <a:pt x="116" y="46"/>
                      <a:pt x="6" y="46"/>
                    </a:cubicBezTo>
                    <a:cubicBezTo>
                      <a:pt x="3" y="46"/>
                      <a:pt x="0" y="49"/>
                      <a:pt x="0" y="52"/>
                    </a:cubicBezTo>
                    <a:cubicBezTo>
                      <a:pt x="0" y="239"/>
                      <a:pt x="0" y="239"/>
                      <a:pt x="0" y="239"/>
                    </a:cubicBezTo>
                    <a:cubicBezTo>
                      <a:pt x="0" y="316"/>
                      <a:pt x="132" y="375"/>
                      <a:pt x="138" y="377"/>
                    </a:cubicBezTo>
                    <a:cubicBezTo>
                      <a:pt x="139" y="377"/>
                      <a:pt x="139" y="378"/>
                      <a:pt x="140" y="378"/>
                    </a:cubicBezTo>
                    <a:cubicBezTo>
                      <a:pt x="141" y="378"/>
                      <a:pt x="142" y="377"/>
                      <a:pt x="142" y="377"/>
                    </a:cubicBezTo>
                    <a:cubicBezTo>
                      <a:pt x="148" y="375"/>
                      <a:pt x="280" y="316"/>
                      <a:pt x="280" y="239"/>
                    </a:cubicBezTo>
                    <a:cubicBezTo>
                      <a:pt x="280" y="52"/>
                      <a:pt x="280" y="52"/>
                      <a:pt x="280" y="52"/>
                    </a:cubicBezTo>
                    <a:cubicBezTo>
                      <a:pt x="280" y="49"/>
                      <a:pt x="277" y="46"/>
                      <a:pt x="274" y="46"/>
                    </a:cubicBezTo>
                    <a:close/>
                    <a:moveTo>
                      <a:pt x="249" y="228"/>
                    </a:moveTo>
                    <a:cubicBezTo>
                      <a:pt x="249" y="288"/>
                      <a:pt x="146" y="334"/>
                      <a:pt x="142" y="336"/>
                    </a:cubicBezTo>
                    <a:cubicBezTo>
                      <a:pt x="141" y="337"/>
                      <a:pt x="141" y="337"/>
                      <a:pt x="140" y="337"/>
                    </a:cubicBezTo>
                    <a:cubicBezTo>
                      <a:pt x="139" y="337"/>
                      <a:pt x="139" y="337"/>
                      <a:pt x="138" y="336"/>
                    </a:cubicBezTo>
                    <a:cubicBezTo>
                      <a:pt x="134" y="334"/>
                      <a:pt x="31" y="288"/>
                      <a:pt x="31" y="228"/>
                    </a:cubicBezTo>
                    <a:cubicBezTo>
                      <a:pt x="31" y="81"/>
                      <a:pt x="31" y="81"/>
                      <a:pt x="31" y="81"/>
                    </a:cubicBezTo>
                    <a:cubicBezTo>
                      <a:pt x="31" y="79"/>
                      <a:pt x="33" y="77"/>
                      <a:pt x="35" y="77"/>
                    </a:cubicBezTo>
                    <a:cubicBezTo>
                      <a:pt x="121" y="77"/>
                      <a:pt x="136" y="44"/>
                      <a:pt x="136" y="44"/>
                    </a:cubicBezTo>
                    <a:cubicBezTo>
                      <a:pt x="137" y="42"/>
                      <a:pt x="138" y="41"/>
                      <a:pt x="140" y="41"/>
                    </a:cubicBezTo>
                    <a:cubicBezTo>
                      <a:pt x="140" y="41"/>
                      <a:pt x="140" y="41"/>
                      <a:pt x="140" y="41"/>
                    </a:cubicBezTo>
                    <a:cubicBezTo>
                      <a:pt x="142" y="41"/>
                      <a:pt x="143" y="42"/>
                      <a:pt x="144" y="44"/>
                    </a:cubicBezTo>
                    <a:cubicBezTo>
                      <a:pt x="144" y="44"/>
                      <a:pt x="159" y="77"/>
                      <a:pt x="245" y="77"/>
                    </a:cubicBezTo>
                    <a:cubicBezTo>
                      <a:pt x="247" y="77"/>
                      <a:pt x="249" y="79"/>
                      <a:pt x="249" y="81"/>
                    </a:cubicBezTo>
                    <a:lnTo>
                      <a:pt x="249" y="228"/>
                    </a:lnTo>
                    <a:close/>
                    <a:moveTo>
                      <a:pt x="249" y="228"/>
                    </a:moveTo>
                    <a:cubicBezTo>
                      <a:pt x="249" y="228"/>
                      <a:pt x="249" y="228"/>
                      <a:pt x="249" y="228"/>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sp>
          <p:nvSpPr>
            <p:cNvPr id="151" name="Text Placeholder 3"/>
            <p:cNvSpPr txBox="1">
              <a:spLocks/>
            </p:cNvSpPr>
            <p:nvPr/>
          </p:nvSpPr>
          <p:spPr>
            <a:xfrm rot="5400000">
              <a:off x="4031162" y="1845937"/>
              <a:ext cx="562653" cy="169325"/>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170">
                <a:spcBef>
                  <a:spcPct val="20000"/>
                </a:spcBef>
                <a:defRPr/>
              </a:pPr>
              <a:r>
                <a:rPr lang="zh-CN" altLang="en-US" sz="1467" b="1" dirty="0">
                  <a:solidFill>
                    <a:schemeClr val="bg1"/>
                  </a:solidFill>
                </a:rPr>
                <a:t>你的标题</a:t>
              </a:r>
              <a:endParaRPr lang="en-US" sz="1467" b="1" dirty="0">
                <a:solidFill>
                  <a:schemeClr val="bg1"/>
                </a:solidFill>
              </a:endParaRPr>
            </a:p>
          </p:txBody>
        </p:sp>
      </p:grpSp>
      <p:grpSp>
        <p:nvGrpSpPr>
          <p:cNvPr id="88" name="Group 87"/>
          <p:cNvGrpSpPr/>
          <p:nvPr/>
        </p:nvGrpSpPr>
        <p:grpSpPr>
          <a:xfrm rot="16200000">
            <a:off x="3215361" y="2254173"/>
            <a:ext cx="881201" cy="790628"/>
            <a:chOff x="3021225" y="1649273"/>
            <a:chExt cx="660901" cy="592971"/>
          </a:xfrm>
        </p:grpSpPr>
        <p:grpSp>
          <p:nvGrpSpPr>
            <p:cNvPr id="14" name="Group 126"/>
            <p:cNvGrpSpPr/>
            <p:nvPr/>
          </p:nvGrpSpPr>
          <p:grpSpPr>
            <a:xfrm rot="5400000">
              <a:off x="3188345" y="1748463"/>
              <a:ext cx="584314" cy="403248"/>
              <a:chOff x="1616075" y="463551"/>
              <a:chExt cx="1173163" cy="809625"/>
            </a:xfrm>
            <a:solidFill>
              <a:schemeClr val="bg1"/>
            </a:solidFill>
          </p:grpSpPr>
          <p:sp>
            <p:nvSpPr>
              <p:cNvPr id="1041" name="Freeform 17"/>
              <p:cNvSpPr>
                <a:spLocks noEditPoints="1"/>
              </p:cNvSpPr>
              <p:nvPr/>
            </p:nvSpPr>
            <p:spPr bwMode="auto">
              <a:xfrm>
                <a:off x="1616075" y="463551"/>
                <a:ext cx="814388" cy="804863"/>
              </a:xfrm>
              <a:custGeom>
                <a:avLst/>
                <a:gdLst/>
                <a:ahLst/>
                <a:cxnLst>
                  <a:cxn ang="0">
                    <a:pos x="215" y="95"/>
                  </a:cxn>
                  <a:cxn ang="0">
                    <a:pos x="190" y="38"/>
                  </a:cxn>
                  <a:cxn ang="0">
                    <a:pos x="165" y="19"/>
                  </a:cxn>
                  <a:cxn ang="0">
                    <a:pos x="117" y="0"/>
                  </a:cxn>
                  <a:cxn ang="0">
                    <a:pos x="75" y="28"/>
                  </a:cxn>
                  <a:cxn ang="0">
                    <a:pos x="38" y="24"/>
                  </a:cxn>
                  <a:cxn ang="0">
                    <a:pos x="28" y="74"/>
                  </a:cxn>
                  <a:cxn ang="0">
                    <a:pos x="0" y="116"/>
                  </a:cxn>
                  <a:cxn ang="0">
                    <a:pos x="25" y="174"/>
                  </a:cxn>
                  <a:cxn ang="0">
                    <a:pos x="50" y="192"/>
                  </a:cxn>
                  <a:cxn ang="0">
                    <a:pos x="98" y="212"/>
                  </a:cxn>
                  <a:cxn ang="0">
                    <a:pos x="141" y="183"/>
                  </a:cxn>
                  <a:cxn ang="0">
                    <a:pos x="177" y="187"/>
                  </a:cxn>
                  <a:cxn ang="0">
                    <a:pos x="187" y="138"/>
                  </a:cxn>
                  <a:cxn ang="0">
                    <a:pos x="165" y="174"/>
                  </a:cxn>
                  <a:cxn ang="0">
                    <a:pos x="140" y="164"/>
                  </a:cxn>
                  <a:cxn ang="0">
                    <a:pos x="126" y="173"/>
                  </a:cxn>
                  <a:cxn ang="0">
                    <a:pos x="99" y="194"/>
                  </a:cxn>
                  <a:cxn ang="0">
                    <a:pos x="88" y="170"/>
                  </a:cxn>
                  <a:cxn ang="0">
                    <a:pos x="72" y="166"/>
                  </a:cxn>
                  <a:cxn ang="0">
                    <a:pos x="38" y="162"/>
                  </a:cxn>
                  <a:cxn ang="0">
                    <a:pos x="48" y="138"/>
                  </a:cxn>
                  <a:cxn ang="0">
                    <a:pos x="39" y="123"/>
                  </a:cxn>
                  <a:cxn ang="0">
                    <a:pos x="17" y="97"/>
                  </a:cxn>
                  <a:cxn ang="0">
                    <a:pos x="42" y="87"/>
                  </a:cxn>
                  <a:cxn ang="0">
                    <a:pos x="46" y="71"/>
                  </a:cxn>
                  <a:cxn ang="0">
                    <a:pos x="50" y="38"/>
                  </a:cxn>
                  <a:cxn ang="0">
                    <a:pos x="75" y="47"/>
                  </a:cxn>
                  <a:cxn ang="0">
                    <a:pos x="90" y="38"/>
                  </a:cxn>
                  <a:cxn ang="0">
                    <a:pos x="116" y="18"/>
                  </a:cxn>
                  <a:cxn ang="0">
                    <a:pos x="127" y="42"/>
                  </a:cxn>
                  <a:cxn ang="0">
                    <a:pos x="144" y="46"/>
                  </a:cxn>
                  <a:cxn ang="0">
                    <a:pos x="177" y="49"/>
                  </a:cxn>
                  <a:cxn ang="0">
                    <a:pos x="167" y="74"/>
                  </a:cxn>
                  <a:cxn ang="0">
                    <a:pos x="177" y="88"/>
                  </a:cxn>
                  <a:cxn ang="0">
                    <a:pos x="198" y="114"/>
                  </a:cxn>
                  <a:cxn ang="0">
                    <a:pos x="173" y="125"/>
                  </a:cxn>
                  <a:cxn ang="0">
                    <a:pos x="169" y="141"/>
                  </a:cxn>
                  <a:cxn ang="0">
                    <a:pos x="165" y="174"/>
                  </a:cxn>
                  <a:cxn ang="0">
                    <a:pos x="165" y="174"/>
                  </a:cxn>
                </a:cxnLst>
                <a:rect l="0" t="0" r="r" b="b"/>
                <a:pathLst>
                  <a:path w="215" h="212">
                    <a:moveTo>
                      <a:pt x="215" y="115"/>
                    </a:moveTo>
                    <a:cubicBezTo>
                      <a:pt x="215" y="95"/>
                      <a:pt x="215" y="95"/>
                      <a:pt x="215" y="95"/>
                    </a:cubicBezTo>
                    <a:cubicBezTo>
                      <a:pt x="215" y="84"/>
                      <a:pt x="209" y="81"/>
                      <a:pt x="187" y="73"/>
                    </a:cubicBezTo>
                    <a:cubicBezTo>
                      <a:pt x="196" y="52"/>
                      <a:pt x="198" y="45"/>
                      <a:pt x="190" y="38"/>
                    </a:cubicBezTo>
                    <a:cubicBezTo>
                      <a:pt x="176" y="24"/>
                      <a:pt x="176" y="24"/>
                      <a:pt x="176" y="24"/>
                    </a:cubicBezTo>
                    <a:cubicBezTo>
                      <a:pt x="173" y="21"/>
                      <a:pt x="169" y="19"/>
                      <a:pt x="165" y="19"/>
                    </a:cubicBezTo>
                    <a:cubicBezTo>
                      <a:pt x="163" y="19"/>
                      <a:pt x="160" y="19"/>
                      <a:pt x="140" y="28"/>
                    </a:cubicBezTo>
                    <a:cubicBezTo>
                      <a:pt x="131" y="7"/>
                      <a:pt x="128" y="0"/>
                      <a:pt x="117" y="0"/>
                    </a:cubicBezTo>
                    <a:cubicBezTo>
                      <a:pt x="97" y="0"/>
                      <a:pt x="97" y="0"/>
                      <a:pt x="97" y="0"/>
                    </a:cubicBezTo>
                    <a:cubicBezTo>
                      <a:pt x="86" y="0"/>
                      <a:pt x="83" y="6"/>
                      <a:pt x="75" y="28"/>
                    </a:cubicBezTo>
                    <a:cubicBezTo>
                      <a:pt x="55" y="20"/>
                      <a:pt x="52" y="20"/>
                      <a:pt x="49" y="20"/>
                    </a:cubicBezTo>
                    <a:cubicBezTo>
                      <a:pt x="45" y="20"/>
                      <a:pt x="41" y="22"/>
                      <a:pt x="38" y="24"/>
                    </a:cubicBezTo>
                    <a:cubicBezTo>
                      <a:pt x="24" y="38"/>
                      <a:pt x="24" y="38"/>
                      <a:pt x="24" y="38"/>
                    </a:cubicBezTo>
                    <a:cubicBezTo>
                      <a:pt x="16" y="46"/>
                      <a:pt x="19" y="54"/>
                      <a:pt x="28" y="74"/>
                    </a:cubicBezTo>
                    <a:cubicBezTo>
                      <a:pt x="6" y="82"/>
                      <a:pt x="0" y="85"/>
                      <a:pt x="0" y="96"/>
                    </a:cubicBezTo>
                    <a:cubicBezTo>
                      <a:pt x="0" y="116"/>
                      <a:pt x="0" y="116"/>
                      <a:pt x="0" y="116"/>
                    </a:cubicBezTo>
                    <a:cubicBezTo>
                      <a:pt x="0" y="127"/>
                      <a:pt x="7" y="130"/>
                      <a:pt x="28" y="138"/>
                    </a:cubicBezTo>
                    <a:cubicBezTo>
                      <a:pt x="19" y="159"/>
                      <a:pt x="17" y="166"/>
                      <a:pt x="25" y="174"/>
                    </a:cubicBezTo>
                    <a:cubicBezTo>
                      <a:pt x="39" y="188"/>
                      <a:pt x="39" y="188"/>
                      <a:pt x="39" y="188"/>
                    </a:cubicBezTo>
                    <a:cubicBezTo>
                      <a:pt x="42" y="191"/>
                      <a:pt x="46" y="192"/>
                      <a:pt x="50" y="192"/>
                    </a:cubicBezTo>
                    <a:cubicBezTo>
                      <a:pt x="53" y="192"/>
                      <a:pt x="55" y="192"/>
                      <a:pt x="75" y="184"/>
                    </a:cubicBezTo>
                    <a:cubicBezTo>
                      <a:pt x="84" y="205"/>
                      <a:pt x="87" y="212"/>
                      <a:pt x="98" y="212"/>
                    </a:cubicBezTo>
                    <a:cubicBezTo>
                      <a:pt x="118" y="212"/>
                      <a:pt x="118" y="212"/>
                      <a:pt x="118" y="212"/>
                    </a:cubicBezTo>
                    <a:cubicBezTo>
                      <a:pt x="129" y="212"/>
                      <a:pt x="132" y="206"/>
                      <a:pt x="141" y="183"/>
                    </a:cubicBezTo>
                    <a:cubicBezTo>
                      <a:pt x="161" y="192"/>
                      <a:pt x="164" y="192"/>
                      <a:pt x="166" y="192"/>
                    </a:cubicBezTo>
                    <a:cubicBezTo>
                      <a:pt x="170" y="192"/>
                      <a:pt x="174" y="190"/>
                      <a:pt x="177" y="187"/>
                    </a:cubicBezTo>
                    <a:cubicBezTo>
                      <a:pt x="191" y="173"/>
                      <a:pt x="191" y="173"/>
                      <a:pt x="191" y="173"/>
                    </a:cubicBezTo>
                    <a:cubicBezTo>
                      <a:pt x="199" y="165"/>
                      <a:pt x="196" y="158"/>
                      <a:pt x="187" y="138"/>
                    </a:cubicBezTo>
                    <a:cubicBezTo>
                      <a:pt x="209" y="130"/>
                      <a:pt x="215" y="126"/>
                      <a:pt x="215" y="115"/>
                    </a:cubicBezTo>
                    <a:close/>
                    <a:moveTo>
                      <a:pt x="165" y="174"/>
                    </a:moveTo>
                    <a:cubicBezTo>
                      <a:pt x="163" y="174"/>
                      <a:pt x="158" y="172"/>
                      <a:pt x="144" y="166"/>
                    </a:cubicBezTo>
                    <a:cubicBezTo>
                      <a:pt x="140" y="164"/>
                      <a:pt x="140" y="164"/>
                      <a:pt x="140" y="164"/>
                    </a:cubicBezTo>
                    <a:cubicBezTo>
                      <a:pt x="127" y="170"/>
                      <a:pt x="127" y="170"/>
                      <a:pt x="127" y="170"/>
                    </a:cubicBezTo>
                    <a:cubicBezTo>
                      <a:pt x="126" y="173"/>
                      <a:pt x="126" y="173"/>
                      <a:pt x="126" y="173"/>
                    </a:cubicBezTo>
                    <a:cubicBezTo>
                      <a:pt x="124" y="178"/>
                      <a:pt x="119" y="190"/>
                      <a:pt x="117" y="194"/>
                    </a:cubicBezTo>
                    <a:cubicBezTo>
                      <a:pt x="99" y="194"/>
                      <a:pt x="99" y="194"/>
                      <a:pt x="99" y="194"/>
                    </a:cubicBezTo>
                    <a:cubicBezTo>
                      <a:pt x="97" y="190"/>
                      <a:pt x="92" y="178"/>
                      <a:pt x="90" y="173"/>
                    </a:cubicBezTo>
                    <a:cubicBezTo>
                      <a:pt x="88" y="170"/>
                      <a:pt x="88" y="170"/>
                      <a:pt x="88" y="170"/>
                    </a:cubicBezTo>
                    <a:cubicBezTo>
                      <a:pt x="75" y="164"/>
                      <a:pt x="75" y="164"/>
                      <a:pt x="75" y="164"/>
                    </a:cubicBezTo>
                    <a:cubicBezTo>
                      <a:pt x="72" y="166"/>
                      <a:pt x="72" y="166"/>
                      <a:pt x="72" y="166"/>
                    </a:cubicBezTo>
                    <a:cubicBezTo>
                      <a:pt x="57" y="172"/>
                      <a:pt x="52" y="174"/>
                      <a:pt x="51" y="175"/>
                    </a:cubicBezTo>
                    <a:cubicBezTo>
                      <a:pt x="38" y="162"/>
                      <a:pt x="38" y="162"/>
                      <a:pt x="38" y="162"/>
                    </a:cubicBezTo>
                    <a:cubicBezTo>
                      <a:pt x="39" y="158"/>
                      <a:pt x="44" y="146"/>
                      <a:pt x="46" y="141"/>
                    </a:cubicBezTo>
                    <a:cubicBezTo>
                      <a:pt x="48" y="138"/>
                      <a:pt x="48" y="138"/>
                      <a:pt x="48" y="138"/>
                    </a:cubicBezTo>
                    <a:cubicBezTo>
                      <a:pt x="42" y="125"/>
                      <a:pt x="42" y="125"/>
                      <a:pt x="42" y="125"/>
                    </a:cubicBezTo>
                    <a:cubicBezTo>
                      <a:pt x="39" y="123"/>
                      <a:pt x="39" y="123"/>
                      <a:pt x="39" y="123"/>
                    </a:cubicBezTo>
                    <a:cubicBezTo>
                      <a:pt x="34" y="122"/>
                      <a:pt x="22" y="117"/>
                      <a:pt x="17" y="115"/>
                    </a:cubicBezTo>
                    <a:cubicBezTo>
                      <a:pt x="17" y="97"/>
                      <a:pt x="17" y="97"/>
                      <a:pt x="17" y="97"/>
                    </a:cubicBezTo>
                    <a:cubicBezTo>
                      <a:pt x="22" y="95"/>
                      <a:pt x="33" y="91"/>
                      <a:pt x="39" y="88"/>
                    </a:cubicBezTo>
                    <a:cubicBezTo>
                      <a:pt x="42" y="87"/>
                      <a:pt x="42" y="87"/>
                      <a:pt x="42" y="87"/>
                    </a:cubicBezTo>
                    <a:cubicBezTo>
                      <a:pt x="48" y="74"/>
                      <a:pt x="48" y="74"/>
                      <a:pt x="48" y="74"/>
                    </a:cubicBezTo>
                    <a:cubicBezTo>
                      <a:pt x="46" y="71"/>
                      <a:pt x="46" y="71"/>
                      <a:pt x="46" y="71"/>
                    </a:cubicBezTo>
                    <a:cubicBezTo>
                      <a:pt x="44" y="66"/>
                      <a:pt x="39" y="55"/>
                      <a:pt x="37" y="50"/>
                    </a:cubicBezTo>
                    <a:cubicBezTo>
                      <a:pt x="50" y="38"/>
                      <a:pt x="50" y="38"/>
                      <a:pt x="50" y="38"/>
                    </a:cubicBezTo>
                    <a:cubicBezTo>
                      <a:pt x="52" y="38"/>
                      <a:pt x="57" y="40"/>
                      <a:pt x="72" y="46"/>
                    </a:cubicBezTo>
                    <a:cubicBezTo>
                      <a:pt x="75" y="47"/>
                      <a:pt x="75" y="47"/>
                      <a:pt x="75" y="47"/>
                    </a:cubicBezTo>
                    <a:cubicBezTo>
                      <a:pt x="88" y="42"/>
                      <a:pt x="88" y="42"/>
                      <a:pt x="88" y="42"/>
                    </a:cubicBezTo>
                    <a:cubicBezTo>
                      <a:pt x="90" y="38"/>
                      <a:pt x="90" y="38"/>
                      <a:pt x="90" y="38"/>
                    </a:cubicBezTo>
                    <a:cubicBezTo>
                      <a:pt x="91" y="34"/>
                      <a:pt x="96" y="22"/>
                      <a:pt x="98" y="18"/>
                    </a:cubicBezTo>
                    <a:cubicBezTo>
                      <a:pt x="116" y="18"/>
                      <a:pt x="116" y="18"/>
                      <a:pt x="116" y="18"/>
                    </a:cubicBezTo>
                    <a:cubicBezTo>
                      <a:pt x="119" y="22"/>
                      <a:pt x="124" y="34"/>
                      <a:pt x="125" y="39"/>
                    </a:cubicBezTo>
                    <a:cubicBezTo>
                      <a:pt x="127" y="42"/>
                      <a:pt x="127" y="42"/>
                      <a:pt x="127" y="42"/>
                    </a:cubicBezTo>
                    <a:cubicBezTo>
                      <a:pt x="140" y="47"/>
                      <a:pt x="140" y="47"/>
                      <a:pt x="140" y="47"/>
                    </a:cubicBezTo>
                    <a:cubicBezTo>
                      <a:pt x="144" y="46"/>
                      <a:pt x="144" y="46"/>
                      <a:pt x="144" y="46"/>
                    </a:cubicBezTo>
                    <a:cubicBezTo>
                      <a:pt x="158" y="39"/>
                      <a:pt x="163" y="37"/>
                      <a:pt x="165" y="37"/>
                    </a:cubicBezTo>
                    <a:cubicBezTo>
                      <a:pt x="177" y="49"/>
                      <a:pt x="177" y="49"/>
                      <a:pt x="177" y="49"/>
                    </a:cubicBezTo>
                    <a:cubicBezTo>
                      <a:pt x="176" y="54"/>
                      <a:pt x="171" y="66"/>
                      <a:pt x="169" y="70"/>
                    </a:cubicBezTo>
                    <a:cubicBezTo>
                      <a:pt x="167" y="74"/>
                      <a:pt x="167" y="74"/>
                      <a:pt x="167" y="74"/>
                    </a:cubicBezTo>
                    <a:cubicBezTo>
                      <a:pt x="173" y="87"/>
                      <a:pt x="173" y="87"/>
                      <a:pt x="173" y="87"/>
                    </a:cubicBezTo>
                    <a:cubicBezTo>
                      <a:pt x="177" y="88"/>
                      <a:pt x="177" y="88"/>
                      <a:pt x="177" y="88"/>
                    </a:cubicBezTo>
                    <a:cubicBezTo>
                      <a:pt x="181" y="90"/>
                      <a:pt x="193" y="94"/>
                      <a:pt x="198" y="97"/>
                    </a:cubicBezTo>
                    <a:cubicBezTo>
                      <a:pt x="198" y="114"/>
                      <a:pt x="198" y="114"/>
                      <a:pt x="198" y="114"/>
                    </a:cubicBezTo>
                    <a:cubicBezTo>
                      <a:pt x="194" y="117"/>
                      <a:pt x="181" y="121"/>
                      <a:pt x="176" y="123"/>
                    </a:cubicBezTo>
                    <a:cubicBezTo>
                      <a:pt x="173" y="125"/>
                      <a:pt x="173" y="125"/>
                      <a:pt x="173" y="125"/>
                    </a:cubicBezTo>
                    <a:cubicBezTo>
                      <a:pt x="167" y="138"/>
                      <a:pt x="167" y="138"/>
                      <a:pt x="167" y="138"/>
                    </a:cubicBezTo>
                    <a:cubicBezTo>
                      <a:pt x="169" y="141"/>
                      <a:pt x="169" y="141"/>
                      <a:pt x="169" y="141"/>
                    </a:cubicBezTo>
                    <a:cubicBezTo>
                      <a:pt x="171" y="145"/>
                      <a:pt x="177" y="157"/>
                      <a:pt x="178" y="162"/>
                    </a:cubicBezTo>
                    <a:lnTo>
                      <a:pt x="165" y="174"/>
                    </a:lnTo>
                    <a:close/>
                    <a:moveTo>
                      <a:pt x="165" y="174"/>
                    </a:moveTo>
                    <a:cubicBezTo>
                      <a:pt x="165" y="174"/>
                      <a:pt x="165" y="174"/>
                      <a:pt x="165" y="174"/>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042" name="Freeform 18"/>
              <p:cNvSpPr>
                <a:spLocks noEditPoints="1"/>
              </p:cNvSpPr>
              <p:nvPr/>
            </p:nvSpPr>
            <p:spPr bwMode="auto">
              <a:xfrm>
                <a:off x="1903413" y="744538"/>
                <a:ext cx="242888" cy="239713"/>
              </a:xfrm>
              <a:custGeom>
                <a:avLst/>
                <a:gdLst/>
                <a:ahLst/>
                <a:cxnLst>
                  <a:cxn ang="0">
                    <a:pos x="32" y="0"/>
                  </a:cxn>
                  <a:cxn ang="0">
                    <a:pos x="0" y="32"/>
                  </a:cxn>
                  <a:cxn ang="0">
                    <a:pos x="32" y="63"/>
                  </a:cxn>
                  <a:cxn ang="0">
                    <a:pos x="64" y="32"/>
                  </a:cxn>
                  <a:cxn ang="0">
                    <a:pos x="32" y="0"/>
                  </a:cxn>
                  <a:cxn ang="0">
                    <a:pos x="32" y="46"/>
                  </a:cxn>
                  <a:cxn ang="0">
                    <a:pos x="17" y="32"/>
                  </a:cxn>
                  <a:cxn ang="0">
                    <a:pos x="32" y="18"/>
                  </a:cxn>
                  <a:cxn ang="0">
                    <a:pos x="46" y="32"/>
                  </a:cxn>
                  <a:cxn ang="0">
                    <a:pos x="32" y="46"/>
                  </a:cxn>
                  <a:cxn ang="0">
                    <a:pos x="32" y="46"/>
                  </a:cxn>
                  <a:cxn ang="0">
                    <a:pos x="32" y="46"/>
                  </a:cxn>
                </a:cxnLst>
                <a:rect l="0" t="0" r="r" b="b"/>
                <a:pathLst>
                  <a:path w="64" h="63">
                    <a:moveTo>
                      <a:pt x="32" y="0"/>
                    </a:moveTo>
                    <a:cubicBezTo>
                      <a:pt x="14" y="0"/>
                      <a:pt x="0" y="15"/>
                      <a:pt x="0" y="32"/>
                    </a:cubicBezTo>
                    <a:cubicBezTo>
                      <a:pt x="0" y="49"/>
                      <a:pt x="14" y="63"/>
                      <a:pt x="32" y="63"/>
                    </a:cubicBezTo>
                    <a:cubicBezTo>
                      <a:pt x="49" y="63"/>
                      <a:pt x="64" y="49"/>
                      <a:pt x="64" y="32"/>
                    </a:cubicBezTo>
                    <a:cubicBezTo>
                      <a:pt x="64" y="15"/>
                      <a:pt x="49" y="0"/>
                      <a:pt x="32" y="0"/>
                    </a:cubicBezTo>
                    <a:close/>
                    <a:moveTo>
                      <a:pt x="32" y="46"/>
                    </a:moveTo>
                    <a:cubicBezTo>
                      <a:pt x="24" y="46"/>
                      <a:pt x="17" y="40"/>
                      <a:pt x="17" y="32"/>
                    </a:cubicBezTo>
                    <a:cubicBezTo>
                      <a:pt x="17" y="24"/>
                      <a:pt x="24" y="18"/>
                      <a:pt x="32" y="18"/>
                    </a:cubicBezTo>
                    <a:cubicBezTo>
                      <a:pt x="40" y="18"/>
                      <a:pt x="46" y="24"/>
                      <a:pt x="46" y="32"/>
                    </a:cubicBezTo>
                    <a:cubicBezTo>
                      <a:pt x="46" y="40"/>
                      <a:pt x="40" y="46"/>
                      <a:pt x="32" y="46"/>
                    </a:cubicBezTo>
                    <a:close/>
                    <a:moveTo>
                      <a:pt x="32" y="46"/>
                    </a:moveTo>
                    <a:cubicBezTo>
                      <a:pt x="32" y="46"/>
                      <a:pt x="32" y="46"/>
                      <a:pt x="32" y="46"/>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043" name="Freeform 19"/>
              <p:cNvSpPr>
                <a:spLocks noEditPoints="1"/>
              </p:cNvSpPr>
              <p:nvPr/>
            </p:nvSpPr>
            <p:spPr bwMode="auto">
              <a:xfrm>
                <a:off x="2414588" y="903288"/>
                <a:ext cx="374650" cy="369888"/>
              </a:xfrm>
              <a:custGeom>
                <a:avLst/>
                <a:gdLst/>
                <a:ahLst/>
                <a:cxnLst>
                  <a:cxn ang="0">
                    <a:pos x="87" y="17"/>
                  </a:cxn>
                  <a:cxn ang="0">
                    <a:pos x="76" y="9"/>
                  </a:cxn>
                  <a:cxn ang="0">
                    <a:pos x="54" y="0"/>
                  </a:cxn>
                  <a:cxn ang="0">
                    <a:pos x="34" y="13"/>
                  </a:cxn>
                  <a:cxn ang="0">
                    <a:pos x="18" y="11"/>
                  </a:cxn>
                  <a:cxn ang="0">
                    <a:pos x="13" y="34"/>
                  </a:cxn>
                  <a:cxn ang="0">
                    <a:pos x="0" y="53"/>
                  </a:cxn>
                  <a:cxn ang="0">
                    <a:pos x="11" y="80"/>
                  </a:cxn>
                  <a:cxn ang="0">
                    <a:pos x="23" y="88"/>
                  </a:cxn>
                  <a:cxn ang="0">
                    <a:pos x="45" y="97"/>
                  </a:cxn>
                  <a:cxn ang="0">
                    <a:pos x="64" y="84"/>
                  </a:cxn>
                  <a:cxn ang="0">
                    <a:pos x="81" y="86"/>
                  </a:cxn>
                  <a:cxn ang="0">
                    <a:pos x="86" y="63"/>
                  </a:cxn>
                  <a:cxn ang="0">
                    <a:pos x="99" y="44"/>
                  </a:cxn>
                  <a:cxn ang="0">
                    <a:pos x="91" y="52"/>
                  </a:cxn>
                  <a:cxn ang="0">
                    <a:pos x="79" y="57"/>
                  </a:cxn>
                  <a:cxn ang="0">
                    <a:pos x="78" y="65"/>
                  </a:cxn>
                  <a:cxn ang="0">
                    <a:pos x="76" y="80"/>
                  </a:cxn>
                  <a:cxn ang="0">
                    <a:pos x="64" y="75"/>
                  </a:cxn>
                  <a:cxn ang="0">
                    <a:pos x="58" y="79"/>
                  </a:cxn>
                  <a:cxn ang="0">
                    <a:pos x="45" y="89"/>
                  </a:cxn>
                  <a:cxn ang="0">
                    <a:pos x="41" y="78"/>
                  </a:cxn>
                  <a:cxn ang="0">
                    <a:pos x="33" y="76"/>
                  </a:cxn>
                  <a:cxn ang="0">
                    <a:pos x="17" y="74"/>
                  </a:cxn>
                  <a:cxn ang="0">
                    <a:pos x="22" y="63"/>
                  </a:cxn>
                  <a:cxn ang="0">
                    <a:pos x="18" y="57"/>
                  </a:cxn>
                  <a:cxn ang="0">
                    <a:pos x="8" y="45"/>
                  </a:cxn>
                  <a:cxn ang="0">
                    <a:pos x="19" y="40"/>
                  </a:cxn>
                  <a:cxn ang="0">
                    <a:pos x="21" y="32"/>
                  </a:cxn>
                  <a:cxn ang="0">
                    <a:pos x="23" y="17"/>
                  </a:cxn>
                  <a:cxn ang="0">
                    <a:pos x="34" y="22"/>
                  </a:cxn>
                  <a:cxn ang="0">
                    <a:pos x="41" y="18"/>
                  </a:cxn>
                  <a:cxn ang="0">
                    <a:pos x="53" y="8"/>
                  </a:cxn>
                  <a:cxn ang="0">
                    <a:pos x="58" y="19"/>
                  </a:cxn>
                  <a:cxn ang="0">
                    <a:pos x="66" y="21"/>
                  </a:cxn>
                  <a:cxn ang="0">
                    <a:pos x="81" y="23"/>
                  </a:cxn>
                  <a:cxn ang="0">
                    <a:pos x="77" y="34"/>
                  </a:cxn>
                  <a:cxn ang="0">
                    <a:pos x="81" y="41"/>
                  </a:cxn>
                  <a:cxn ang="0">
                    <a:pos x="91" y="52"/>
                  </a:cxn>
                  <a:cxn ang="0">
                    <a:pos x="91" y="52"/>
                  </a:cxn>
                </a:cxnLst>
                <a:rect l="0" t="0" r="r" b="b"/>
                <a:pathLst>
                  <a:path w="99" h="97">
                    <a:moveTo>
                      <a:pt x="86" y="34"/>
                    </a:moveTo>
                    <a:cubicBezTo>
                      <a:pt x="90" y="24"/>
                      <a:pt x="91" y="21"/>
                      <a:pt x="87" y="17"/>
                    </a:cubicBezTo>
                    <a:cubicBezTo>
                      <a:pt x="81" y="11"/>
                      <a:pt x="81" y="11"/>
                      <a:pt x="81" y="11"/>
                    </a:cubicBezTo>
                    <a:cubicBezTo>
                      <a:pt x="79" y="10"/>
                      <a:pt x="78" y="9"/>
                      <a:pt x="76" y="9"/>
                    </a:cubicBezTo>
                    <a:cubicBezTo>
                      <a:pt x="75" y="9"/>
                      <a:pt x="73" y="9"/>
                      <a:pt x="64" y="13"/>
                    </a:cubicBezTo>
                    <a:cubicBezTo>
                      <a:pt x="60" y="3"/>
                      <a:pt x="59" y="0"/>
                      <a:pt x="54" y="0"/>
                    </a:cubicBezTo>
                    <a:cubicBezTo>
                      <a:pt x="44" y="0"/>
                      <a:pt x="44" y="0"/>
                      <a:pt x="44" y="0"/>
                    </a:cubicBezTo>
                    <a:cubicBezTo>
                      <a:pt x="40" y="0"/>
                      <a:pt x="38" y="3"/>
                      <a:pt x="34" y="13"/>
                    </a:cubicBezTo>
                    <a:cubicBezTo>
                      <a:pt x="25" y="9"/>
                      <a:pt x="24" y="9"/>
                      <a:pt x="23" y="9"/>
                    </a:cubicBezTo>
                    <a:cubicBezTo>
                      <a:pt x="21" y="9"/>
                      <a:pt x="19" y="10"/>
                      <a:pt x="18" y="11"/>
                    </a:cubicBezTo>
                    <a:cubicBezTo>
                      <a:pt x="11" y="18"/>
                      <a:pt x="11" y="18"/>
                      <a:pt x="11" y="18"/>
                    </a:cubicBezTo>
                    <a:cubicBezTo>
                      <a:pt x="7" y="21"/>
                      <a:pt x="9" y="25"/>
                      <a:pt x="13" y="34"/>
                    </a:cubicBezTo>
                    <a:cubicBezTo>
                      <a:pt x="3" y="38"/>
                      <a:pt x="0" y="39"/>
                      <a:pt x="0" y="44"/>
                    </a:cubicBezTo>
                    <a:cubicBezTo>
                      <a:pt x="0" y="53"/>
                      <a:pt x="0" y="53"/>
                      <a:pt x="0" y="53"/>
                    </a:cubicBezTo>
                    <a:cubicBezTo>
                      <a:pt x="0" y="59"/>
                      <a:pt x="3" y="60"/>
                      <a:pt x="13" y="64"/>
                    </a:cubicBezTo>
                    <a:cubicBezTo>
                      <a:pt x="9" y="73"/>
                      <a:pt x="8" y="76"/>
                      <a:pt x="11" y="80"/>
                    </a:cubicBezTo>
                    <a:cubicBezTo>
                      <a:pt x="18" y="86"/>
                      <a:pt x="18" y="86"/>
                      <a:pt x="18" y="86"/>
                    </a:cubicBezTo>
                    <a:cubicBezTo>
                      <a:pt x="19" y="87"/>
                      <a:pt x="21" y="88"/>
                      <a:pt x="23" y="88"/>
                    </a:cubicBezTo>
                    <a:cubicBezTo>
                      <a:pt x="24" y="88"/>
                      <a:pt x="25" y="88"/>
                      <a:pt x="35" y="84"/>
                    </a:cubicBezTo>
                    <a:cubicBezTo>
                      <a:pt x="38" y="94"/>
                      <a:pt x="40" y="97"/>
                      <a:pt x="45" y="97"/>
                    </a:cubicBezTo>
                    <a:cubicBezTo>
                      <a:pt x="54" y="97"/>
                      <a:pt x="54" y="97"/>
                      <a:pt x="54" y="97"/>
                    </a:cubicBezTo>
                    <a:cubicBezTo>
                      <a:pt x="59" y="97"/>
                      <a:pt x="61" y="94"/>
                      <a:pt x="64" y="84"/>
                    </a:cubicBezTo>
                    <a:cubicBezTo>
                      <a:pt x="74" y="88"/>
                      <a:pt x="75" y="88"/>
                      <a:pt x="76" y="88"/>
                    </a:cubicBezTo>
                    <a:cubicBezTo>
                      <a:pt x="78" y="88"/>
                      <a:pt x="80" y="87"/>
                      <a:pt x="81" y="86"/>
                    </a:cubicBezTo>
                    <a:cubicBezTo>
                      <a:pt x="88" y="79"/>
                      <a:pt x="88" y="79"/>
                      <a:pt x="88" y="79"/>
                    </a:cubicBezTo>
                    <a:cubicBezTo>
                      <a:pt x="91" y="76"/>
                      <a:pt x="90" y="72"/>
                      <a:pt x="86" y="63"/>
                    </a:cubicBezTo>
                    <a:cubicBezTo>
                      <a:pt x="95" y="59"/>
                      <a:pt x="99" y="58"/>
                      <a:pt x="99" y="53"/>
                    </a:cubicBezTo>
                    <a:cubicBezTo>
                      <a:pt x="99" y="44"/>
                      <a:pt x="99" y="44"/>
                      <a:pt x="99" y="44"/>
                    </a:cubicBezTo>
                    <a:cubicBezTo>
                      <a:pt x="99" y="39"/>
                      <a:pt x="95" y="37"/>
                      <a:pt x="86" y="34"/>
                    </a:cubicBezTo>
                    <a:close/>
                    <a:moveTo>
                      <a:pt x="91" y="52"/>
                    </a:moveTo>
                    <a:cubicBezTo>
                      <a:pt x="89" y="54"/>
                      <a:pt x="83" y="56"/>
                      <a:pt x="81" y="57"/>
                    </a:cubicBezTo>
                    <a:cubicBezTo>
                      <a:pt x="79" y="57"/>
                      <a:pt x="79" y="57"/>
                      <a:pt x="79" y="57"/>
                    </a:cubicBezTo>
                    <a:cubicBezTo>
                      <a:pt x="77" y="63"/>
                      <a:pt x="77" y="63"/>
                      <a:pt x="77" y="63"/>
                    </a:cubicBezTo>
                    <a:cubicBezTo>
                      <a:pt x="78" y="65"/>
                      <a:pt x="78" y="65"/>
                      <a:pt x="78" y="65"/>
                    </a:cubicBezTo>
                    <a:cubicBezTo>
                      <a:pt x="78" y="67"/>
                      <a:pt x="81" y="72"/>
                      <a:pt x="82" y="74"/>
                    </a:cubicBezTo>
                    <a:cubicBezTo>
                      <a:pt x="76" y="80"/>
                      <a:pt x="76" y="80"/>
                      <a:pt x="76" y="80"/>
                    </a:cubicBezTo>
                    <a:cubicBezTo>
                      <a:pt x="75" y="80"/>
                      <a:pt x="72" y="79"/>
                      <a:pt x="66" y="76"/>
                    </a:cubicBezTo>
                    <a:cubicBezTo>
                      <a:pt x="64" y="75"/>
                      <a:pt x="64" y="75"/>
                      <a:pt x="64" y="75"/>
                    </a:cubicBezTo>
                    <a:cubicBezTo>
                      <a:pt x="58" y="78"/>
                      <a:pt x="58" y="78"/>
                      <a:pt x="58" y="78"/>
                    </a:cubicBezTo>
                    <a:cubicBezTo>
                      <a:pt x="58" y="79"/>
                      <a:pt x="58" y="79"/>
                      <a:pt x="58" y="79"/>
                    </a:cubicBezTo>
                    <a:cubicBezTo>
                      <a:pt x="57" y="81"/>
                      <a:pt x="55" y="87"/>
                      <a:pt x="54" y="89"/>
                    </a:cubicBezTo>
                    <a:cubicBezTo>
                      <a:pt x="45" y="89"/>
                      <a:pt x="45" y="89"/>
                      <a:pt x="45" y="89"/>
                    </a:cubicBezTo>
                    <a:cubicBezTo>
                      <a:pt x="44" y="87"/>
                      <a:pt x="42" y="82"/>
                      <a:pt x="41" y="79"/>
                    </a:cubicBezTo>
                    <a:cubicBezTo>
                      <a:pt x="41" y="78"/>
                      <a:pt x="41" y="78"/>
                      <a:pt x="41" y="78"/>
                    </a:cubicBezTo>
                    <a:cubicBezTo>
                      <a:pt x="35" y="75"/>
                      <a:pt x="35" y="75"/>
                      <a:pt x="35" y="75"/>
                    </a:cubicBezTo>
                    <a:cubicBezTo>
                      <a:pt x="33" y="76"/>
                      <a:pt x="33" y="76"/>
                      <a:pt x="33" y="76"/>
                    </a:cubicBezTo>
                    <a:cubicBezTo>
                      <a:pt x="26" y="79"/>
                      <a:pt x="24" y="80"/>
                      <a:pt x="23" y="80"/>
                    </a:cubicBezTo>
                    <a:cubicBezTo>
                      <a:pt x="17" y="74"/>
                      <a:pt x="17" y="74"/>
                      <a:pt x="17" y="74"/>
                    </a:cubicBezTo>
                    <a:cubicBezTo>
                      <a:pt x="18" y="72"/>
                      <a:pt x="20" y="67"/>
                      <a:pt x="21" y="65"/>
                    </a:cubicBezTo>
                    <a:cubicBezTo>
                      <a:pt x="22" y="63"/>
                      <a:pt x="22" y="63"/>
                      <a:pt x="22" y="63"/>
                    </a:cubicBezTo>
                    <a:cubicBezTo>
                      <a:pt x="19" y="57"/>
                      <a:pt x="19" y="57"/>
                      <a:pt x="19" y="57"/>
                    </a:cubicBezTo>
                    <a:cubicBezTo>
                      <a:pt x="18" y="57"/>
                      <a:pt x="18" y="57"/>
                      <a:pt x="18" y="57"/>
                    </a:cubicBezTo>
                    <a:cubicBezTo>
                      <a:pt x="16" y="56"/>
                      <a:pt x="10" y="54"/>
                      <a:pt x="8" y="53"/>
                    </a:cubicBezTo>
                    <a:cubicBezTo>
                      <a:pt x="8" y="45"/>
                      <a:pt x="8" y="45"/>
                      <a:pt x="8" y="45"/>
                    </a:cubicBezTo>
                    <a:cubicBezTo>
                      <a:pt x="10" y="44"/>
                      <a:pt x="15" y="42"/>
                      <a:pt x="18" y="41"/>
                    </a:cubicBezTo>
                    <a:cubicBezTo>
                      <a:pt x="19" y="40"/>
                      <a:pt x="19" y="40"/>
                      <a:pt x="19" y="40"/>
                    </a:cubicBezTo>
                    <a:cubicBezTo>
                      <a:pt x="22" y="34"/>
                      <a:pt x="22" y="34"/>
                      <a:pt x="22" y="34"/>
                    </a:cubicBezTo>
                    <a:cubicBezTo>
                      <a:pt x="21" y="32"/>
                      <a:pt x="21" y="32"/>
                      <a:pt x="21" y="32"/>
                    </a:cubicBezTo>
                    <a:cubicBezTo>
                      <a:pt x="20" y="31"/>
                      <a:pt x="18" y="25"/>
                      <a:pt x="17" y="23"/>
                    </a:cubicBezTo>
                    <a:cubicBezTo>
                      <a:pt x="23" y="17"/>
                      <a:pt x="23" y="17"/>
                      <a:pt x="23" y="17"/>
                    </a:cubicBezTo>
                    <a:cubicBezTo>
                      <a:pt x="24" y="18"/>
                      <a:pt x="26" y="18"/>
                      <a:pt x="33" y="21"/>
                    </a:cubicBezTo>
                    <a:cubicBezTo>
                      <a:pt x="34" y="22"/>
                      <a:pt x="34" y="22"/>
                      <a:pt x="34" y="22"/>
                    </a:cubicBezTo>
                    <a:cubicBezTo>
                      <a:pt x="40" y="19"/>
                      <a:pt x="40" y="19"/>
                      <a:pt x="40" y="19"/>
                    </a:cubicBezTo>
                    <a:cubicBezTo>
                      <a:pt x="41" y="18"/>
                      <a:pt x="41" y="18"/>
                      <a:pt x="41" y="18"/>
                    </a:cubicBezTo>
                    <a:cubicBezTo>
                      <a:pt x="42" y="16"/>
                      <a:pt x="44" y="10"/>
                      <a:pt x="45" y="8"/>
                    </a:cubicBezTo>
                    <a:cubicBezTo>
                      <a:pt x="53" y="8"/>
                      <a:pt x="53" y="8"/>
                      <a:pt x="53" y="8"/>
                    </a:cubicBezTo>
                    <a:cubicBezTo>
                      <a:pt x="54" y="10"/>
                      <a:pt x="57" y="16"/>
                      <a:pt x="58" y="18"/>
                    </a:cubicBezTo>
                    <a:cubicBezTo>
                      <a:pt x="58" y="19"/>
                      <a:pt x="58" y="19"/>
                      <a:pt x="58" y="19"/>
                    </a:cubicBezTo>
                    <a:cubicBezTo>
                      <a:pt x="64" y="22"/>
                      <a:pt x="64" y="22"/>
                      <a:pt x="64" y="22"/>
                    </a:cubicBezTo>
                    <a:cubicBezTo>
                      <a:pt x="66" y="21"/>
                      <a:pt x="66" y="21"/>
                      <a:pt x="66" y="21"/>
                    </a:cubicBezTo>
                    <a:cubicBezTo>
                      <a:pt x="72" y="18"/>
                      <a:pt x="75" y="17"/>
                      <a:pt x="75" y="17"/>
                    </a:cubicBezTo>
                    <a:cubicBezTo>
                      <a:pt x="81" y="23"/>
                      <a:pt x="81" y="23"/>
                      <a:pt x="81" y="23"/>
                    </a:cubicBezTo>
                    <a:cubicBezTo>
                      <a:pt x="81" y="25"/>
                      <a:pt x="78" y="30"/>
                      <a:pt x="77" y="32"/>
                    </a:cubicBezTo>
                    <a:cubicBezTo>
                      <a:pt x="77" y="34"/>
                      <a:pt x="77" y="34"/>
                      <a:pt x="77" y="34"/>
                    </a:cubicBezTo>
                    <a:cubicBezTo>
                      <a:pt x="79" y="40"/>
                      <a:pt x="79" y="40"/>
                      <a:pt x="79" y="40"/>
                    </a:cubicBezTo>
                    <a:cubicBezTo>
                      <a:pt x="81" y="41"/>
                      <a:pt x="81" y="41"/>
                      <a:pt x="81" y="41"/>
                    </a:cubicBezTo>
                    <a:cubicBezTo>
                      <a:pt x="83" y="41"/>
                      <a:pt x="89" y="43"/>
                      <a:pt x="91" y="44"/>
                    </a:cubicBezTo>
                    <a:lnTo>
                      <a:pt x="91" y="52"/>
                    </a:lnTo>
                    <a:close/>
                    <a:moveTo>
                      <a:pt x="91" y="52"/>
                    </a:moveTo>
                    <a:cubicBezTo>
                      <a:pt x="91" y="52"/>
                      <a:pt x="91" y="52"/>
                      <a:pt x="91" y="52"/>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044" name="Freeform 20"/>
              <p:cNvSpPr>
                <a:spLocks noEditPoints="1"/>
              </p:cNvSpPr>
              <p:nvPr/>
            </p:nvSpPr>
            <p:spPr bwMode="auto">
              <a:xfrm>
                <a:off x="2547938" y="1033463"/>
                <a:ext cx="109538" cy="109538"/>
              </a:xfrm>
              <a:custGeom>
                <a:avLst/>
                <a:gdLst/>
                <a:ahLst/>
                <a:cxnLst>
                  <a:cxn ang="0">
                    <a:pos x="14" y="0"/>
                  </a:cxn>
                  <a:cxn ang="0">
                    <a:pos x="0" y="15"/>
                  </a:cxn>
                  <a:cxn ang="0">
                    <a:pos x="14" y="29"/>
                  </a:cxn>
                  <a:cxn ang="0">
                    <a:pos x="29" y="15"/>
                  </a:cxn>
                  <a:cxn ang="0">
                    <a:pos x="14" y="0"/>
                  </a:cxn>
                  <a:cxn ang="0">
                    <a:pos x="14" y="21"/>
                  </a:cxn>
                  <a:cxn ang="0">
                    <a:pos x="8" y="15"/>
                  </a:cxn>
                  <a:cxn ang="0">
                    <a:pos x="14" y="8"/>
                  </a:cxn>
                  <a:cxn ang="0">
                    <a:pos x="21" y="15"/>
                  </a:cxn>
                  <a:cxn ang="0">
                    <a:pos x="14" y="21"/>
                  </a:cxn>
                  <a:cxn ang="0">
                    <a:pos x="14" y="21"/>
                  </a:cxn>
                  <a:cxn ang="0">
                    <a:pos x="14" y="21"/>
                  </a:cxn>
                </a:cxnLst>
                <a:rect l="0" t="0" r="r" b="b"/>
                <a:pathLst>
                  <a:path w="29" h="29">
                    <a:moveTo>
                      <a:pt x="14" y="0"/>
                    </a:moveTo>
                    <a:cubicBezTo>
                      <a:pt x="6" y="0"/>
                      <a:pt x="0" y="7"/>
                      <a:pt x="0" y="15"/>
                    </a:cubicBezTo>
                    <a:cubicBezTo>
                      <a:pt x="0" y="23"/>
                      <a:pt x="6" y="29"/>
                      <a:pt x="14" y="29"/>
                    </a:cubicBezTo>
                    <a:cubicBezTo>
                      <a:pt x="22" y="29"/>
                      <a:pt x="29" y="23"/>
                      <a:pt x="29" y="15"/>
                    </a:cubicBezTo>
                    <a:cubicBezTo>
                      <a:pt x="29" y="7"/>
                      <a:pt x="22" y="0"/>
                      <a:pt x="14" y="0"/>
                    </a:cubicBezTo>
                    <a:close/>
                    <a:moveTo>
                      <a:pt x="14" y="21"/>
                    </a:moveTo>
                    <a:cubicBezTo>
                      <a:pt x="11" y="21"/>
                      <a:pt x="8" y="18"/>
                      <a:pt x="8" y="15"/>
                    </a:cubicBezTo>
                    <a:cubicBezTo>
                      <a:pt x="8" y="11"/>
                      <a:pt x="11" y="8"/>
                      <a:pt x="14" y="8"/>
                    </a:cubicBezTo>
                    <a:cubicBezTo>
                      <a:pt x="18" y="8"/>
                      <a:pt x="21" y="11"/>
                      <a:pt x="21" y="15"/>
                    </a:cubicBezTo>
                    <a:cubicBezTo>
                      <a:pt x="21" y="18"/>
                      <a:pt x="18" y="21"/>
                      <a:pt x="14" y="21"/>
                    </a:cubicBezTo>
                    <a:close/>
                    <a:moveTo>
                      <a:pt x="14" y="21"/>
                    </a:moveTo>
                    <a:cubicBezTo>
                      <a:pt x="14" y="21"/>
                      <a:pt x="14" y="21"/>
                      <a:pt x="14" y="21"/>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sp>
          <p:nvSpPr>
            <p:cNvPr id="152" name="Text Placeholder 3"/>
            <p:cNvSpPr txBox="1">
              <a:spLocks/>
            </p:cNvSpPr>
            <p:nvPr/>
          </p:nvSpPr>
          <p:spPr>
            <a:xfrm rot="5400000">
              <a:off x="2824561" y="1845937"/>
              <a:ext cx="562654" cy="169325"/>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170">
                <a:spcBef>
                  <a:spcPct val="20000"/>
                </a:spcBef>
                <a:defRPr/>
              </a:pPr>
              <a:r>
                <a:rPr lang="zh-CN" altLang="en-US" sz="1467" b="1" dirty="0">
                  <a:solidFill>
                    <a:schemeClr val="bg1"/>
                  </a:solidFill>
                </a:rPr>
                <a:t>你的标题</a:t>
              </a:r>
              <a:endParaRPr lang="en-US" sz="1467" b="1" dirty="0">
                <a:solidFill>
                  <a:schemeClr val="bg1"/>
                </a:solidFill>
              </a:endParaRPr>
            </a:p>
          </p:txBody>
        </p:sp>
      </p:grpSp>
      <p:grpSp>
        <p:nvGrpSpPr>
          <p:cNvPr id="93" name="Group 100"/>
          <p:cNvGrpSpPr/>
          <p:nvPr/>
        </p:nvGrpSpPr>
        <p:grpSpPr>
          <a:xfrm>
            <a:off x="4947322" y="4715085"/>
            <a:ext cx="2333981" cy="1188748"/>
            <a:chOff x="2786183" y="1419610"/>
            <a:chExt cx="3571634" cy="681302"/>
          </a:xfrm>
        </p:grpSpPr>
        <p:sp>
          <p:nvSpPr>
            <p:cNvPr id="94" name="Rounded Rectangle 93"/>
            <p:cNvSpPr/>
            <p:nvPr/>
          </p:nvSpPr>
          <p:spPr>
            <a:xfrm>
              <a:off x="2786183" y="1467235"/>
              <a:ext cx="3571634" cy="633677"/>
            </a:xfrm>
            <a:prstGeom prst="roundRect">
              <a:avLst>
                <a:gd name="adj" fmla="val 1065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95" name="Rounded Rectangle 94"/>
            <p:cNvSpPr/>
            <p:nvPr/>
          </p:nvSpPr>
          <p:spPr>
            <a:xfrm>
              <a:off x="2786183" y="1419610"/>
              <a:ext cx="3571634" cy="633677"/>
            </a:xfrm>
            <a:prstGeom prst="roundRect">
              <a:avLst>
                <a:gd name="adj" fmla="val 10654"/>
              </a:avLst>
            </a:prstGeom>
            <a:solidFill>
              <a:srgbClr val="E4E4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grpSp>
        <p:nvGrpSpPr>
          <p:cNvPr id="98" name="Group 100"/>
          <p:cNvGrpSpPr/>
          <p:nvPr/>
        </p:nvGrpSpPr>
        <p:grpSpPr>
          <a:xfrm>
            <a:off x="2373424" y="4715085"/>
            <a:ext cx="2333981" cy="1188748"/>
            <a:chOff x="2786183" y="1419610"/>
            <a:chExt cx="3571634" cy="681302"/>
          </a:xfrm>
        </p:grpSpPr>
        <p:sp>
          <p:nvSpPr>
            <p:cNvPr id="99" name="Rounded Rectangle 98"/>
            <p:cNvSpPr/>
            <p:nvPr/>
          </p:nvSpPr>
          <p:spPr>
            <a:xfrm>
              <a:off x="2786183" y="1467235"/>
              <a:ext cx="3571634" cy="633677"/>
            </a:xfrm>
            <a:prstGeom prst="roundRect">
              <a:avLst>
                <a:gd name="adj" fmla="val 1065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00" name="Rounded Rectangle 99"/>
            <p:cNvSpPr/>
            <p:nvPr/>
          </p:nvSpPr>
          <p:spPr>
            <a:xfrm>
              <a:off x="2786183" y="1419610"/>
              <a:ext cx="3571634" cy="633677"/>
            </a:xfrm>
            <a:prstGeom prst="roundRect">
              <a:avLst>
                <a:gd name="adj" fmla="val 10654"/>
              </a:avLst>
            </a:prstGeom>
            <a:solidFill>
              <a:srgbClr val="E4E4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grpSp>
        <p:nvGrpSpPr>
          <p:cNvPr id="101" name="Group 100"/>
          <p:cNvGrpSpPr/>
          <p:nvPr/>
        </p:nvGrpSpPr>
        <p:grpSpPr>
          <a:xfrm>
            <a:off x="7521219" y="4715085"/>
            <a:ext cx="2333981" cy="1188748"/>
            <a:chOff x="2786183" y="1419610"/>
            <a:chExt cx="3571634" cy="681302"/>
          </a:xfrm>
        </p:grpSpPr>
        <p:sp>
          <p:nvSpPr>
            <p:cNvPr id="104" name="Rounded Rectangle 103"/>
            <p:cNvSpPr/>
            <p:nvPr/>
          </p:nvSpPr>
          <p:spPr>
            <a:xfrm>
              <a:off x="2786183" y="1467235"/>
              <a:ext cx="3571634" cy="633677"/>
            </a:xfrm>
            <a:prstGeom prst="roundRect">
              <a:avLst>
                <a:gd name="adj" fmla="val 1065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05" name="Rounded Rectangle 104"/>
            <p:cNvSpPr/>
            <p:nvPr/>
          </p:nvSpPr>
          <p:spPr>
            <a:xfrm>
              <a:off x="2786183" y="1419610"/>
              <a:ext cx="3571634" cy="633677"/>
            </a:xfrm>
            <a:prstGeom prst="roundRect">
              <a:avLst>
                <a:gd name="adj" fmla="val 10654"/>
              </a:avLst>
            </a:prstGeom>
            <a:solidFill>
              <a:srgbClr val="E4E4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grpSp>
        <p:nvGrpSpPr>
          <p:cNvPr id="168" name="Group 167"/>
          <p:cNvGrpSpPr/>
          <p:nvPr/>
        </p:nvGrpSpPr>
        <p:grpSpPr>
          <a:xfrm flipH="1">
            <a:off x="6653986" y="3096945"/>
            <a:ext cx="2005273" cy="1618140"/>
            <a:chOff x="2664796" y="2252401"/>
            <a:chExt cx="1503955" cy="1213605"/>
          </a:xfrm>
        </p:grpSpPr>
        <p:cxnSp>
          <p:nvCxnSpPr>
            <p:cNvPr id="169" name="Straight Connector 168"/>
            <p:cNvCxnSpPr/>
            <p:nvPr/>
          </p:nvCxnSpPr>
          <p:spPr>
            <a:xfrm>
              <a:off x="2664796" y="3032606"/>
              <a:ext cx="0" cy="433400"/>
            </a:xfrm>
            <a:prstGeom prst="line">
              <a:avLst/>
            </a:prstGeom>
            <a:ln w="19050" cap="rnd">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a:xfrm>
              <a:off x="2667177" y="3032606"/>
              <a:ext cx="1501574" cy="0"/>
            </a:xfrm>
            <a:prstGeom prst="line">
              <a:avLst/>
            </a:prstGeom>
            <a:ln w="1905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a:xfrm flipV="1">
              <a:off x="4168751" y="2252401"/>
              <a:ext cx="0" cy="780205"/>
            </a:xfrm>
            <a:prstGeom prst="line">
              <a:avLst/>
            </a:prstGeom>
            <a:ln w="19050" cap="rnd">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186" name="Group 56"/>
          <p:cNvGrpSpPr/>
          <p:nvPr/>
        </p:nvGrpSpPr>
        <p:grpSpPr>
          <a:xfrm>
            <a:off x="2492084" y="4811881"/>
            <a:ext cx="2086779" cy="734260"/>
            <a:chOff x="414602" y="1406858"/>
            <a:chExt cx="1565084" cy="550695"/>
          </a:xfrm>
        </p:grpSpPr>
        <p:sp>
          <p:nvSpPr>
            <p:cNvPr id="187" name="TextBox 186"/>
            <p:cNvSpPr txBox="1"/>
            <p:nvPr/>
          </p:nvSpPr>
          <p:spPr>
            <a:xfrm>
              <a:off x="414602" y="1611304"/>
              <a:ext cx="1565084" cy="346249"/>
            </a:xfrm>
            <a:prstGeom prst="rect">
              <a:avLst/>
            </a:prstGeom>
            <a:noFill/>
          </p:spPr>
          <p:txBody>
            <a:bodyPr wrap="square" lIns="0" tIns="0" rIns="0" bIns="0" rtlCol="0">
              <a:spAutoFit/>
            </a:bodyPr>
            <a:lstStyle/>
            <a:p>
              <a:pPr lvl="0" algn="ctr">
                <a:lnSpc>
                  <a:spcPct val="150000"/>
                </a:lnSpc>
              </a:pPr>
              <a:r>
                <a:rPr lang="zh-CN" altLang="en-US" sz="1000" dirty="0" smtClean="0">
                  <a:solidFill>
                    <a:prstClr val="black">
                      <a:lumMod val="75000"/>
                      <a:lumOff val="25000"/>
                    </a:prstClr>
                  </a:solidFill>
                </a:rPr>
                <a:t>点击迅速添加内容文本点击迅速添加内容文本点击迅速添加内容文本</a:t>
              </a:r>
              <a:endParaRPr lang="en-US" altLang="zh-CN" sz="1050" dirty="0">
                <a:solidFill>
                  <a:prstClr val="black">
                    <a:lumMod val="75000"/>
                    <a:lumOff val="25000"/>
                  </a:prstClr>
                </a:solidFill>
              </a:endParaRPr>
            </a:p>
          </p:txBody>
        </p:sp>
        <p:sp>
          <p:nvSpPr>
            <p:cNvPr id="188" name="Rectangle 187"/>
            <p:cNvSpPr/>
            <p:nvPr/>
          </p:nvSpPr>
          <p:spPr>
            <a:xfrm>
              <a:off x="889367" y="1406858"/>
              <a:ext cx="615553" cy="184666"/>
            </a:xfrm>
            <a:prstGeom prst="rect">
              <a:avLst/>
            </a:prstGeom>
          </p:spPr>
          <p:txBody>
            <a:bodyPr wrap="none" lIns="0" tIns="0" rIns="0" bIns="0">
              <a:spAutoFit/>
            </a:bodyPr>
            <a:lstStyle/>
            <a:p>
              <a:pPr algn="ctr"/>
              <a:r>
                <a:rPr lang="zh-CN" altLang="en-US" sz="1600" b="1" dirty="0">
                  <a:solidFill>
                    <a:schemeClr val="tx1">
                      <a:lumMod val="75000"/>
                      <a:lumOff val="25000"/>
                    </a:schemeClr>
                  </a:solidFill>
                </a:rPr>
                <a:t>你的标题</a:t>
              </a:r>
              <a:endParaRPr lang="en-US" sz="1600" b="1" dirty="0">
                <a:solidFill>
                  <a:schemeClr val="tx1">
                    <a:lumMod val="75000"/>
                    <a:lumOff val="25000"/>
                  </a:schemeClr>
                </a:solidFill>
              </a:endParaRPr>
            </a:p>
          </p:txBody>
        </p:sp>
      </p:grpSp>
      <p:grpSp>
        <p:nvGrpSpPr>
          <p:cNvPr id="189" name="Group 56"/>
          <p:cNvGrpSpPr/>
          <p:nvPr/>
        </p:nvGrpSpPr>
        <p:grpSpPr>
          <a:xfrm>
            <a:off x="5037984" y="4811881"/>
            <a:ext cx="2086779" cy="734260"/>
            <a:chOff x="414602" y="1406858"/>
            <a:chExt cx="1565084" cy="550695"/>
          </a:xfrm>
        </p:grpSpPr>
        <p:sp>
          <p:nvSpPr>
            <p:cNvPr id="190" name="TextBox 189"/>
            <p:cNvSpPr txBox="1"/>
            <p:nvPr/>
          </p:nvSpPr>
          <p:spPr>
            <a:xfrm>
              <a:off x="414602" y="1611304"/>
              <a:ext cx="1565084" cy="346249"/>
            </a:xfrm>
            <a:prstGeom prst="rect">
              <a:avLst/>
            </a:prstGeom>
            <a:noFill/>
          </p:spPr>
          <p:txBody>
            <a:bodyPr wrap="square" lIns="0" tIns="0" rIns="0" bIns="0" rtlCol="0">
              <a:spAutoFit/>
            </a:bodyPr>
            <a:lstStyle/>
            <a:p>
              <a:pPr lvl="0" algn="ctr">
                <a:lnSpc>
                  <a:spcPct val="150000"/>
                </a:lnSpc>
              </a:pPr>
              <a:r>
                <a:rPr lang="zh-CN" altLang="en-US" sz="1000" dirty="0" smtClean="0">
                  <a:solidFill>
                    <a:prstClr val="black">
                      <a:lumMod val="75000"/>
                      <a:lumOff val="25000"/>
                    </a:prstClr>
                  </a:solidFill>
                </a:rPr>
                <a:t>点击迅速添加内容文本点击迅速添加内容文本点击迅速添加内容文本</a:t>
              </a:r>
              <a:endParaRPr lang="en-US" altLang="zh-CN" sz="1050" dirty="0">
                <a:solidFill>
                  <a:prstClr val="black">
                    <a:lumMod val="75000"/>
                    <a:lumOff val="25000"/>
                  </a:prstClr>
                </a:solidFill>
              </a:endParaRPr>
            </a:p>
          </p:txBody>
        </p:sp>
        <p:sp>
          <p:nvSpPr>
            <p:cNvPr id="191" name="Rectangle 190"/>
            <p:cNvSpPr/>
            <p:nvPr/>
          </p:nvSpPr>
          <p:spPr>
            <a:xfrm>
              <a:off x="889367" y="1406858"/>
              <a:ext cx="615553" cy="184666"/>
            </a:xfrm>
            <a:prstGeom prst="rect">
              <a:avLst/>
            </a:prstGeom>
          </p:spPr>
          <p:txBody>
            <a:bodyPr wrap="none" lIns="0" tIns="0" rIns="0" bIns="0">
              <a:spAutoFit/>
            </a:bodyPr>
            <a:lstStyle/>
            <a:p>
              <a:pPr algn="ctr"/>
              <a:r>
                <a:rPr lang="zh-CN" altLang="en-US" sz="1600" b="1" dirty="0">
                  <a:solidFill>
                    <a:schemeClr val="tx1">
                      <a:lumMod val="75000"/>
                      <a:lumOff val="25000"/>
                    </a:schemeClr>
                  </a:solidFill>
                </a:rPr>
                <a:t>你的标题</a:t>
              </a:r>
              <a:endParaRPr lang="en-US" sz="1600" b="1" dirty="0">
                <a:solidFill>
                  <a:schemeClr val="tx1">
                    <a:lumMod val="75000"/>
                    <a:lumOff val="25000"/>
                  </a:schemeClr>
                </a:solidFill>
              </a:endParaRPr>
            </a:p>
          </p:txBody>
        </p:sp>
      </p:grpSp>
      <p:grpSp>
        <p:nvGrpSpPr>
          <p:cNvPr id="192" name="Group 56"/>
          <p:cNvGrpSpPr/>
          <p:nvPr/>
        </p:nvGrpSpPr>
        <p:grpSpPr>
          <a:xfrm>
            <a:off x="7612695" y="4811881"/>
            <a:ext cx="2086779" cy="734260"/>
            <a:chOff x="414602" y="1406858"/>
            <a:chExt cx="1565084" cy="550695"/>
          </a:xfrm>
        </p:grpSpPr>
        <p:sp>
          <p:nvSpPr>
            <p:cNvPr id="193" name="TextBox 192"/>
            <p:cNvSpPr txBox="1"/>
            <p:nvPr/>
          </p:nvSpPr>
          <p:spPr>
            <a:xfrm>
              <a:off x="414602" y="1611304"/>
              <a:ext cx="1565084" cy="346249"/>
            </a:xfrm>
            <a:prstGeom prst="rect">
              <a:avLst/>
            </a:prstGeom>
            <a:noFill/>
          </p:spPr>
          <p:txBody>
            <a:bodyPr wrap="square" lIns="0" tIns="0" rIns="0" bIns="0" rtlCol="0">
              <a:spAutoFit/>
            </a:bodyPr>
            <a:lstStyle/>
            <a:p>
              <a:pPr lvl="0" algn="ctr">
                <a:lnSpc>
                  <a:spcPct val="150000"/>
                </a:lnSpc>
              </a:pPr>
              <a:r>
                <a:rPr lang="zh-CN" altLang="en-US" sz="1000" dirty="0" smtClean="0">
                  <a:solidFill>
                    <a:prstClr val="black">
                      <a:lumMod val="75000"/>
                      <a:lumOff val="25000"/>
                    </a:prstClr>
                  </a:solidFill>
                </a:rPr>
                <a:t>点击迅速添加内容文本点击迅速添加内容文本点击迅速添加内容文本</a:t>
              </a:r>
              <a:endParaRPr lang="en-US" altLang="zh-CN" sz="1050" dirty="0">
                <a:solidFill>
                  <a:prstClr val="black">
                    <a:lumMod val="75000"/>
                    <a:lumOff val="25000"/>
                  </a:prstClr>
                </a:solidFill>
              </a:endParaRPr>
            </a:p>
          </p:txBody>
        </p:sp>
        <p:sp>
          <p:nvSpPr>
            <p:cNvPr id="194" name="Rectangle 193"/>
            <p:cNvSpPr/>
            <p:nvPr/>
          </p:nvSpPr>
          <p:spPr>
            <a:xfrm>
              <a:off x="889367" y="1406858"/>
              <a:ext cx="615553" cy="184666"/>
            </a:xfrm>
            <a:prstGeom prst="rect">
              <a:avLst/>
            </a:prstGeom>
          </p:spPr>
          <p:txBody>
            <a:bodyPr wrap="none" lIns="0" tIns="0" rIns="0" bIns="0">
              <a:spAutoFit/>
            </a:bodyPr>
            <a:lstStyle/>
            <a:p>
              <a:pPr algn="ctr"/>
              <a:r>
                <a:rPr lang="zh-CN" altLang="en-US" sz="1600" b="1" dirty="0">
                  <a:solidFill>
                    <a:schemeClr val="tx1">
                      <a:lumMod val="75000"/>
                      <a:lumOff val="25000"/>
                    </a:schemeClr>
                  </a:solidFill>
                </a:rPr>
                <a:t>你的标题</a:t>
              </a:r>
              <a:endParaRPr lang="en-US" sz="1600" b="1" dirty="0">
                <a:solidFill>
                  <a:schemeClr val="tx1">
                    <a:lumMod val="75000"/>
                    <a:lumOff val="25000"/>
                  </a:schemeClr>
                </a:solidFill>
              </a:endParaRPr>
            </a:p>
          </p:txBody>
        </p:sp>
      </p:grpSp>
    </p:spTree>
    <p:extLst>
      <p:ext uri="{BB962C8B-B14F-4D97-AF65-F5344CB8AC3E}">
        <p14:creationId xmlns:p14="http://schemas.microsoft.com/office/powerpoint/2010/main" val="1796814696"/>
      </p:ext>
    </p:extLst>
  </p:cSld>
  <p:clrMapOvr>
    <a:masterClrMapping/>
  </p:clrMapOvr>
  <p:transition spd="slow" advClick="0" advTm="3000">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图片 38">
            <a:extLst>
              <a:ext uri="{FF2B5EF4-FFF2-40B4-BE49-F238E27FC236}">
                <a16:creationId xmlns:a16="http://schemas.microsoft.com/office/drawing/2014/main" xmlns="" id="{FC4729AE-6649-437D-AD5B-52B7F1C8BEF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9335" t="213" b="5008"/>
          <a:stretch/>
        </p:blipFill>
        <p:spPr>
          <a:xfrm>
            <a:off x="2002" y="2180632"/>
            <a:ext cx="4671598" cy="4677368"/>
          </a:xfrm>
          <a:custGeom>
            <a:avLst/>
            <a:gdLst>
              <a:gd name="connsiteX0" fmla="*/ 0 w 4666343"/>
              <a:gd name="connsiteY0" fmla="*/ 0 h 4615644"/>
              <a:gd name="connsiteX1" fmla="*/ 4666343 w 4666343"/>
              <a:gd name="connsiteY1" fmla="*/ 4615643 h 4615644"/>
              <a:gd name="connsiteX2" fmla="*/ 4666343 w 4666343"/>
              <a:gd name="connsiteY2" fmla="*/ 4615644 h 4615644"/>
              <a:gd name="connsiteX3" fmla="*/ 0 w 4666343"/>
              <a:gd name="connsiteY3" fmla="*/ 4615644 h 4615644"/>
            </a:gdLst>
            <a:ahLst/>
            <a:cxnLst>
              <a:cxn ang="0">
                <a:pos x="connsiteX0" y="connsiteY0"/>
              </a:cxn>
              <a:cxn ang="0">
                <a:pos x="connsiteX1" y="connsiteY1"/>
              </a:cxn>
              <a:cxn ang="0">
                <a:pos x="connsiteX2" y="connsiteY2"/>
              </a:cxn>
              <a:cxn ang="0">
                <a:pos x="connsiteX3" y="connsiteY3"/>
              </a:cxn>
            </a:cxnLst>
            <a:rect l="l" t="t" r="r" b="b"/>
            <a:pathLst>
              <a:path w="4666343" h="4615644">
                <a:moveTo>
                  <a:pt x="0" y="0"/>
                </a:moveTo>
                <a:lnTo>
                  <a:pt x="4666343" y="4615643"/>
                </a:lnTo>
                <a:lnTo>
                  <a:pt x="4666343" y="4615644"/>
                </a:lnTo>
                <a:lnTo>
                  <a:pt x="0" y="4615644"/>
                </a:lnTo>
                <a:close/>
              </a:path>
            </a:pathLst>
          </a:custGeom>
        </p:spPr>
      </p:pic>
      <p:pic>
        <p:nvPicPr>
          <p:cNvPr id="35" name="图片 34">
            <a:extLst>
              <a:ext uri="{FF2B5EF4-FFF2-40B4-BE49-F238E27FC236}">
                <a16:creationId xmlns:a16="http://schemas.microsoft.com/office/drawing/2014/main" xmlns="" id="{87B1C20E-7F98-4709-A155-53EE23300A58}"/>
              </a:ext>
            </a:extLst>
          </p:cNvPr>
          <p:cNvPicPr>
            <a:picLocks noChangeAspect="1"/>
          </p:cNvPicPr>
          <p:nvPr/>
        </p:nvPicPr>
        <p:blipFill>
          <a:blip r:embed="rId4">
            <a:extLst>
              <a:ext uri="{28A0092B-C50C-407E-A947-70E740481C1C}">
                <a14:useLocalDpi xmlns:a14="http://schemas.microsoft.com/office/drawing/2010/main" val="0"/>
              </a:ext>
            </a:extLst>
          </a:blip>
          <a:srcRect l="17182" t="6007" r="30442" b="23424"/>
          <a:stretch>
            <a:fillRect/>
          </a:stretch>
        </p:blipFill>
        <p:spPr>
          <a:xfrm rot="16200000">
            <a:off x="8547665" y="2003"/>
            <a:ext cx="3646338" cy="3650343"/>
          </a:xfrm>
          <a:custGeom>
            <a:avLst/>
            <a:gdLst>
              <a:gd name="connsiteX0" fmla="*/ 3646338 w 3646338"/>
              <a:gd name="connsiteY0" fmla="*/ 0 h 3650343"/>
              <a:gd name="connsiteX1" fmla="*/ 3646338 w 3646338"/>
              <a:gd name="connsiteY1" fmla="*/ 3650343 h 3650343"/>
              <a:gd name="connsiteX2" fmla="*/ 0 w 3646338"/>
              <a:gd name="connsiteY2" fmla="*/ 3650343 h 3650343"/>
            </a:gdLst>
            <a:ahLst/>
            <a:cxnLst>
              <a:cxn ang="0">
                <a:pos x="connsiteX0" y="connsiteY0"/>
              </a:cxn>
              <a:cxn ang="0">
                <a:pos x="connsiteX1" y="connsiteY1"/>
              </a:cxn>
              <a:cxn ang="0">
                <a:pos x="connsiteX2" y="connsiteY2"/>
              </a:cxn>
            </a:cxnLst>
            <a:rect l="l" t="t" r="r" b="b"/>
            <a:pathLst>
              <a:path w="3646338" h="3650343">
                <a:moveTo>
                  <a:pt x="3646338" y="0"/>
                </a:moveTo>
                <a:lnTo>
                  <a:pt x="3646338" y="3650343"/>
                </a:lnTo>
                <a:lnTo>
                  <a:pt x="0" y="3650343"/>
                </a:lnTo>
                <a:close/>
              </a:path>
            </a:pathLst>
          </a:custGeom>
        </p:spPr>
      </p:pic>
      <p:sp>
        <p:nvSpPr>
          <p:cNvPr id="9" name="任意多边形: 形状 8">
            <a:extLst>
              <a:ext uri="{FF2B5EF4-FFF2-40B4-BE49-F238E27FC236}">
                <a16:creationId xmlns:a16="http://schemas.microsoft.com/office/drawing/2014/main" xmlns="" id="{5A8ACEEB-7624-4EE3-BB22-48B7BBDDA97F}"/>
              </a:ext>
            </a:extLst>
          </p:cNvPr>
          <p:cNvSpPr/>
          <p:nvPr/>
        </p:nvSpPr>
        <p:spPr>
          <a:xfrm rot="16200000">
            <a:off x="260932" y="1319147"/>
            <a:ext cx="803564" cy="692728"/>
          </a:xfrm>
          <a:custGeom>
            <a:avLst/>
            <a:gdLst>
              <a:gd name="connsiteX0" fmla="*/ 919019 w 1838037"/>
              <a:gd name="connsiteY0" fmla="*/ 603392 h 1584515"/>
              <a:gd name="connsiteX1" fmla="*/ 574964 w 1838037"/>
              <a:gd name="connsiteY1" fmla="*/ 1196589 h 1584515"/>
              <a:gd name="connsiteX2" fmla="*/ 1263073 w 1838037"/>
              <a:gd name="connsiteY2" fmla="*/ 1196589 h 1584515"/>
              <a:gd name="connsiteX3" fmla="*/ 919019 w 1838037"/>
              <a:gd name="connsiteY3" fmla="*/ 0 h 1584515"/>
              <a:gd name="connsiteX4" fmla="*/ 1838037 w 1838037"/>
              <a:gd name="connsiteY4" fmla="*/ 1584515 h 1584515"/>
              <a:gd name="connsiteX5" fmla="*/ 0 w 1838037"/>
              <a:gd name="connsiteY5" fmla="*/ 1584515 h 1584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8037" h="1584515">
                <a:moveTo>
                  <a:pt x="919019" y="603392"/>
                </a:moveTo>
                <a:lnTo>
                  <a:pt x="574964" y="1196589"/>
                </a:lnTo>
                <a:lnTo>
                  <a:pt x="1263073" y="1196589"/>
                </a:lnTo>
                <a:close/>
                <a:moveTo>
                  <a:pt x="919019" y="0"/>
                </a:moveTo>
                <a:lnTo>
                  <a:pt x="1838037" y="1584515"/>
                </a:lnTo>
                <a:lnTo>
                  <a:pt x="0" y="1584515"/>
                </a:lnTo>
                <a:close/>
              </a:path>
            </a:pathLst>
          </a:cu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形状 9">
            <a:extLst>
              <a:ext uri="{FF2B5EF4-FFF2-40B4-BE49-F238E27FC236}">
                <a16:creationId xmlns:a16="http://schemas.microsoft.com/office/drawing/2014/main" xmlns="" id="{132E2C25-1AE6-4ED8-818D-7799D44BCDF0}"/>
              </a:ext>
            </a:extLst>
          </p:cNvPr>
          <p:cNvSpPr/>
          <p:nvPr/>
        </p:nvSpPr>
        <p:spPr>
          <a:xfrm>
            <a:off x="1009079" y="123366"/>
            <a:ext cx="716296" cy="617497"/>
          </a:xfrm>
          <a:custGeom>
            <a:avLst/>
            <a:gdLst>
              <a:gd name="connsiteX0" fmla="*/ 919019 w 1838037"/>
              <a:gd name="connsiteY0" fmla="*/ 603392 h 1584515"/>
              <a:gd name="connsiteX1" fmla="*/ 574964 w 1838037"/>
              <a:gd name="connsiteY1" fmla="*/ 1196589 h 1584515"/>
              <a:gd name="connsiteX2" fmla="*/ 1263073 w 1838037"/>
              <a:gd name="connsiteY2" fmla="*/ 1196589 h 1584515"/>
              <a:gd name="connsiteX3" fmla="*/ 919019 w 1838037"/>
              <a:gd name="connsiteY3" fmla="*/ 0 h 1584515"/>
              <a:gd name="connsiteX4" fmla="*/ 1838037 w 1838037"/>
              <a:gd name="connsiteY4" fmla="*/ 1584515 h 1584515"/>
              <a:gd name="connsiteX5" fmla="*/ 0 w 1838037"/>
              <a:gd name="connsiteY5" fmla="*/ 1584515 h 1584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8037" h="1584515">
                <a:moveTo>
                  <a:pt x="919019" y="603392"/>
                </a:moveTo>
                <a:lnTo>
                  <a:pt x="574964" y="1196589"/>
                </a:lnTo>
                <a:lnTo>
                  <a:pt x="1263073" y="1196589"/>
                </a:lnTo>
                <a:close/>
                <a:moveTo>
                  <a:pt x="919019" y="0"/>
                </a:moveTo>
                <a:lnTo>
                  <a:pt x="1838037" y="1584515"/>
                </a:lnTo>
                <a:lnTo>
                  <a:pt x="0" y="158451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形状 10">
            <a:extLst>
              <a:ext uri="{FF2B5EF4-FFF2-40B4-BE49-F238E27FC236}">
                <a16:creationId xmlns:a16="http://schemas.microsoft.com/office/drawing/2014/main" xmlns="" id="{57C2D5EA-DA8E-40DD-8E92-E37DBFF74317}"/>
              </a:ext>
            </a:extLst>
          </p:cNvPr>
          <p:cNvSpPr/>
          <p:nvPr/>
        </p:nvSpPr>
        <p:spPr>
          <a:xfrm rot="10800000">
            <a:off x="1009079" y="2590160"/>
            <a:ext cx="716296" cy="617497"/>
          </a:xfrm>
          <a:custGeom>
            <a:avLst/>
            <a:gdLst>
              <a:gd name="connsiteX0" fmla="*/ 919019 w 1838037"/>
              <a:gd name="connsiteY0" fmla="*/ 603392 h 1584515"/>
              <a:gd name="connsiteX1" fmla="*/ 574964 w 1838037"/>
              <a:gd name="connsiteY1" fmla="*/ 1196589 h 1584515"/>
              <a:gd name="connsiteX2" fmla="*/ 1263073 w 1838037"/>
              <a:gd name="connsiteY2" fmla="*/ 1196589 h 1584515"/>
              <a:gd name="connsiteX3" fmla="*/ 919019 w 1838037"/>
              <a:gd name="connsiteY3" fmla="*/ 0 h 1584515"/>
              <a:gd name="connsiteX4" fmla="*/ 1838037 w 1838037"/>
              <a:gd name="connsiteY4" fmla="*/ 1584515 h 1584515"/>
              <a:gd name="connsiteX5" fmla="*/ 0 w 1838037"/>
              <a:gd name="connsiteY5" fmla="*/ 1584515 h 1584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8037" h="1584515">
                <a:moveTo>
                  <a:pt x="919019" y="603392"/>
                </a:moveTo>
                <a:lnTo>
                  <a:pt x="574964" y="1196589"/>
                </a:lnTo>
                <a:lnTo>
                  <a:pt x="1263073" y="1196589"/>
                </a:lnTo>
                <a:close/>
                <a:moveTo>
                  <a:pt x="919019" y="0"/>
                </a:moveTo>
                <a:lnTo>
                  <a:pt x="1838037" y="1584515"/>
                </a:lnTo>
                <a:lnTo>
                  <a:pt x="0" y="158451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a:extLst>
              <a:ext uri="{FF2B5EF4-FFF2-40B4-BE49-F238E27FC236}">
                <a16:creationId xmlns:a16="http://schemas.microsoft.com/office/drawing/2014/main" xmlns="" id="{803C6C25-78FC-421A-874F-F1C829C5566F}"/>
              </a:ext>
            </a:extLst>
          </p:cNvPr>
          <p:cNvSpPr txBox="1"/>
          <p:nvPr/>
        </p:nvSpPr>
        <p:spPr>
          <a:xfrm>
            <a:off x="1565717" y="1157679"/>
            <a:ext cx="1803181" cy="1015663"/>
          </a:xfrm>
          <a:prstGeom prst="rect">
            <a:avLst/>
          </a:prstGeom>
          <a:noFill/>
        </p:spPr>
        <p:txBody>
          <a:bodyPr wrap="square" rtlCol="0">
            <a:spAutoFit/>
          </a:bodyPr>
          <a:lstStyle/>
          <a:p>
            <a:r>
              <a:rPr lang="zh-CN" altLang="en-US" sz="6000" dirty="0">
                <a:solidFill>
                  <a:schemeClr val="accent1"/>
                </a:solidFill>
              </a:rPr>
              <a:t>目录</a:t>
            </a:r>
          </a:p>
        </p:txBody>
      </p:sp>
      <p:sp>
        <p:nvSpPr>
          <p:cNvPr id="13" name="直角三角形 12">
            <a:extLst>
              <a:ext uri="{FF2B5EF4-FFF2-40B4-BE49-F238E27FC236}">
                <a16:creationId xmlns:a16="http://schemas.microsoft.com/office/drawing/2014/main" xmlns="" id="{B308532C-A5D7-4AFC-88F4-1FC88057CB38}"/>
              </a:ext>
            </a:extLst>
          </p:cNvPr>
          <p:cNvSpPr/>
          <p:nvPr/>
        </p:nvSpPr>
        <p:spPr>
          <a:xfrm>
            <a:off x="-3252" y="2176011"/>
            <a:ext cx="4676852" cy="46819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直角三角形 14">
            <a:extLst>
              <a:ext uri="{FF2B5EF4-FFF2-40B4-BE49-F238E27FC236}">
                <a16:creationId xmlns:a16="http://schemas.microsoft.com/office/drawing/2014/main" xmlns="" id="{F0BF8F32-A519-477C-B9AE-DFBECB7E102E}"/>
              </a:ext>
            </a:extLst>
          </p:cNvPr>
          <p:cNvSpPr/>
          <p:nvPr/>
        </p:nvSpPr>
        <p:spPr>
          <a:xfrm rot="10800000">
            <a:off x="8545662" y="0"/>
            <a:ext cx="3646338" cy="3650343"/>
          </a:xfrm>
          <a:prstGeom prst="rtTriangle">
            <a:avLst/>
          </a:prstGeom>
          <a:solidFill>
            <a:schemeClr val="accent1">
              <a:lumMod val="60000"/>
              <a:lumOff val="40000"/>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泪滴形 15">
            <a:extLst>
              <a:ext uri="{FF2B5EF4-FFF2-40B4-BE49-F238E27FC236}">
                <a16:creationId xmlns:a16="http://schemas.microsoft.com/office/drawing/2014/main" xmlns="" id="{2B1AC7FB-6C8C-4E05-BB58-95012CDACAA5}"/>
              </a:ext>
            </a:extLst>
          </p:cNvPr>
          <p:cNvSpPr/>
          <p:nvPr/>
        </p:nvSpPr>
        <p:spPr>
          <a:xfrm>
            <a:off x="4077220" y="1364343"/>
            <a:ext cx="707572" cy="707572"/>
          </a:xfrm>
          <a:prstGeom prst="teardrop">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t>01</a:t>
            </a:r>
            <a:endParaRPr lang="zh-CN" altLang="en-US" sz="2000" b="1" dirty="0"/>
          </a:p>
        </p:txBody>
      </p:sp>
      <p:sp>
        <p:nvSpPr>
          <p:cNvPr id="17" name="泪滴形 16">
            <a:extLst>
              <a:ext uri="{FF2B5EF4-FFF2-40B4-BE49-F238E27FC236}">
                <a16:creationId xmlns:a16="http://schemas.microsoft.com/office/drawing/2014/main" xmlns="" id="{D852FFCE-AF44-45AA-AFBF-A2EAF7456BE9}"/>
              </a:ext>
            </a:extLst>
          </p:cNvPr>
          <p:cNvSpPr/>
          <p:nvPr/>
        </p:nvSpPr>
        <p:spPr>
          <a:xfrm>
            <a:off x="4077220" y="2683891"/>
            <a:ext cx="707572" cy="707572"/>
          </a:xfrm>
          <a:prstGeom prst="teardrop">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t>02</a:t>
            </a:r>
            <a:endParaRPr lang="zh-CN" altLang="en-US" sz="2000" b="1" dirty="0"/>
          </a:p>
        </p:txBody>
      </p:sp>
      <p:sp>
        <p:nvSpPr>
          <p:cNvPr id="18" name="泪滴形 17">
            <a:extLst>
              <a:ext uri="{FF2B5EF4-FFF2-40B4-BE49-F238E27FC236}">
                <a16:creationId xmlns:a16="http://schemas.microsoft.com/office/drawing/2014/main" xmlns="" id="{65D1A894-B093-4765-A9DC-E9B507041B94}"/>
              </a:ext>
            </a:extLst>
          </p:cNvPr>
          <p:cNvSpPr/>
          <p:nvPr/>
        </p:nvSpPr>
        <p:spPr>
          <a:xfrm>
            <a:off x="4077220" y="4003439"/>
            <a:ext cx="707572" cy="707572"/>
          </a:xfrm>
          <a:prstGeom prst="teardrop">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t>03</a:t>
            </a:r>
            <a:endParaRPr lang="zh-CN" altLang="en-US" sz="2000" b="1" dirty="0"/>
          </a:p>
        </p:txBody>
      </p:sp>
      <p:sp>
        <p:nvSpPr>
          <p:cNvPr id="19" name="泪滴形 18">
            <a:extLst>
              <a:ext uri="{FF2B5EF4-FFF2-40B4-BE49-F238E27FC236}">
                <a16:creationId xmlns:a16="http://schemas.microsoft.com/office/drawing/2014/main" xmlns="" id="{5161149E-1309-4A0A-BC87-1F1559C12CB3}"/>
              </a:ext>
            </a:extLst>
          </p:cNvPr>
          <p:cNvSpPr/>
          <p:nvPr/>
        </p:nvSpPr>
        <p:spPr>
          <a:xfrm>
            <a:off x="4077220" y="5322986"/>
            <a:ext cx="707572" cy="707572"/>
          </a:xfrm>
          <a:prstGeom prst="teardrop">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t>04</a:t>
            </a:r>
            <a:endParaRPr lang="zh-CN" altLang="en-US" sz="2000" b="1" dirty="0"/>
          </a:p>
        </p:txBody>
      </p:sp>
      <p:sp>
        <p:nvSpPr>
          <p:cNvPr id="20" name="文本框 19">
            <a:extLst>
              <a:ext uri="{FF2B5EF4-FFF2-40B4-BE49-F238E27FC236}">
                <a16:creationId xmlns:a16="http://schemas.microsoft.com/office/drawing/2014/main" xmlns="" id="{2DCD4DD3-3636-492E-B89A-1B62FC2491A5}"/>
              </a:ext>
            </a:extLst>
          </p:cNvPr>
          <p:cNvSpPr txBox="1"/>
          <p:nvPr/>
        </p:nvSpPr>
        <p:spPr>
          <a:xfrm>
            <a:off x="5191214" y="1533463"/>
            <a:ext cx="4968788" cy="523220"/>
          </a:xfrm>
          <a:prstGeom prst="rect">
            <a:avLst/>
          </a:prstGeom>
          <a:noFill/>
        </p:spPr>
        <p:txBody>
          <a:bodyPr wrap="square" rtlCol="0">
            <a:spAutoFit/>
          </a:bodyPr>
          <a:lstStyle/>
          <a:p>
            <a:r>
              <a:rPr lang="zh-CN" altLang="en-US" sz="2800" dirty="0">
                <a:solidFill>
                  <a:schemeClr val="accent1">
                    <a:lumMod val="40000"/>
                    <a:lumOff val="60000"/>
                  </a:schemeClr>
                </a:solidFill>
              </a:rPr>
              <a:t>礼仪概述（</a:t>
            </a:r>
            <a:r>
              <a:rPr lang="en-US" altLang="zh-CN" sz="2800" dirty="0">
                <a:solidFill>
                  <a:schemeClr val="accent1">
                    <a:lumMod val="40000"/>
                    <a:lumOff val="60000"/>
                  </a:schemeClr>
                </a:solidFill>
              </a:rPr>
              <a:t>Etiquette overview</a:t>
            </a:r>
            <a:r>
              <a:rPr lang="zh-CN" altLang="en-US" sz="2800" dirty="0">
                <a:solidFill>
                  <a:schemeClr val="accent1">
                    <a:lumMod val="40000"/>
                    <a:lumOff val="60000"/>
                  </a:schemeClr>
                </a:solidFill>
              </a:rPr>
              <a:t>）</a:t>
            </a:r>
          </a:p>
        </p:txBody>
      </p:sp>
      <p:sp>
        <p:nvSpPr>
          <p:cNvPr id="21" name="文本框 20">
            <a:extLst>
              <a:ext uri="{FF2B5EF4-FFF2-40B4-BE49-F238E27FC236}">
                <a16:creationId xmlns:a16="http://schemas.microsoft.com/office/drawing/2014/main" xmlns="" id="{5328A019-8AF4-4686-89C7-3638C7872542}"/>
              </a:ext>
            </a:extLst>
          </p:cNvPr>
          <p:cNvSpPr txBox="1"/>
          <p:nvPr/>
        </p:nvSpPr>
        <p:spPr>
          <a:xfrm>
            <a:off x="5191213" y="2851109"/>
            <a:ext cx="5260169" cy="523220"/>
          </a:xfrm>
          <a:prstGeom prst="rect">
            <a:avLst/>
          </a:prstGeom>
          <a:noFill/>
        </p:spPr>
        <p:txBody>
          <a:bodyPr wrap="square" rtlCol="0">
            <a:spAutoFit/>
          </a:bodyPr>
          <a:lstStyle/>
          <a:p>
            <a:r>
              <a:rPr lang="zh-CN" altLang="en-US" sz="2800" dirty="0">
                <a:solidFill>
                  <a:schemeClr val="accent1">
                    <a:lumMod val="40000"/>
                    <a:lumOff val="60000"/>
                  </a:schemeClr>
                </a:solidFill>
              </a:rPr>
              <a:t>职业形象（</a:t>
            </a:r>
            <a:r>
              <a:rPr lang="en-US" altLang="zh-CN" sz="2800" dirty="0">
                <a:solidFill>
                  <a:schemeClr val="accent1">
                    <a:lumMod val="40000"/>
                    <a:lumOff val="60000"/>
                  </a:schemeClr>
                </a:solidFill>
              </a:rPr>
              <a:t>Professional image</a:t>
            </a:r>
            <a:r>
              <a:rPr lang="zh-CN" altLang="en-US" sz="2800" dirty="0">
                <a:solidFill>
                  <a:schemeClr val="accent1">
                    <a:lumMod val="40000"/>
                    <a:lumOff val="60000"/>
                  </a:schemeClr>
                </a:solidFill>
              </a:rPr>
              <a:t>）</a:t>
            </a:r>
          </a:p>
        </p:txBody>
      </p:sp>
      <p:sp>
        <p:nvSpPr>
          <p:cNvPr id="22" name="文本框 21">
            <a:extLst>
              <a:ext uri="{FF2B5EF4-FFF2-40B4-BE49-F238E27FC236}">
                <a16:creationId xmlns:a16="http://schemas.microsoft.com/office/drawing/2014/main" xmlns="" id="{E57BF791-3296-4214-AF2D-F3862080C8D2}"/>
              </a:ext>
            </a:extLst>
          </p:cNvPr>
          <p:cNvSpPr txBox="1"/>
          <p:nvPr/>
        </p:nvSpPr>
        <p:spPr>
          <a:xfrm>
            <a:off x="5191214" y="4168755"/>
            <a:ext cx="4835101" cy="523220"/>
          </a:xfrm>
          <a:prstGeom prst="rect">
            <a:avLst/>
          </a:prstGeom>
          <a:noFill/>
        </p:spPr>
        <p:txBody>
          <a:bodyPr wrap="square" rtlCol="0">
            <a:spAutoFit/>
          </a:bodyPr>
          <a:lstStyle/>
          <a:p>
            <a:r>
              <a:rPr lang="zh-CN" altLang="en-US" sz="2800" dirty="0">
                <a:solidFill>
                  <a:schemeClr val="accent1">
                    <a:lumMod val="75000"/>
                  </a:schemeClr>
                </a:solidFill>
              </a:rPr>
              <a:t>社交礼仪（</a:t>
            </a:r>
            <a:r>
              <a:rPr lang="en-US" altLang="zh-CN" sz="2800" dirty="0">
                <a:solidFill>
                  <a:schemeClr val="accent1">
                    <a:lumMod val="75000"/>
                  </a:schemeClr>
                </a:solidFill>
              </a:rPr>
              <a:t>social etiquette</a:t>
            </a:r>
            <a:r>
              <a:rPr lang="zh-CN" altLang="en-US" sz="2800" dirty="0">
                <a:solidFill>
                  <a:schemeClr val="accent1">
                    <a:lumMod val="75000"/>
                  </a:schemeClr>
                </a:solidFill>
              </a:rPr>
              <a:t>）</a:t>
            </a:r>
          </a:p>
        </p:txBody>
      </p:sp>
      <p:sp>
        <p:nvSpPr>
          <p:cNvPr id="23" name="文本框 22">
            <a:extLst>
              <a:ext uri="{FF2B5EF4-FFF2-40B4-BE49-F238E27FC236}">
                <a16:creationId xmlns:a16="http://schemas.microsoft.com/office/drawing/2014/main" xmlns="" id="{CC59A821-6F03-46D0-AC8D-A95F1A22E017}"/>
              </a:ext>
            </a:extLst>
          </p:cNvPr>
          <p:cNvSpPr txBox="1"/>
          <p:nvPr/>
        </p:nvSpPr>
        <p:spPr>
          <a:xfrm>
            <a:off x="5191213" y="5486400"/>
            <a:ext cx="4835101" cy="523220"/>
          </a:xfrm>
          <a:prstGeom prst="rect">
            <a:avLst/>
          </a:prstGeom>
          <a:noFill/>
        </p:spPr>
        <p:txBody>
          <a:bodyPr wrap="square" rtlCol="0">
            <a:spAutoFit/>
          </a:bodyPr>
          <a:lstStyle/>
          <a:p>
            <a:r>
              <a:rPr lang="zh-CN" altLang="en-US" sz="2800" dirty="0">
                <a:solidFill>
                  <a:schemeClr val="accent1">
                    <a:lumMod val="40000"/>
                    <a:lumOff val="60000"/>
                  </a:schemeClr>
                </a:solidFill>
              </a:rPr>
              <a:t>商务礼仪（</a:t>
            </a:r>
            <a:r>
              <a:rPr lang="en-US" altLang="zh-CN" sz="2800" dirty="0">
                <a:solidFill>
                  <a:schemeClr val="accent1">
                    <a:lumMod val="40000"/>
                    <a:lumOff val="60000"/>
                  </a:schemeClr>
                </a:solidFill>
              </a:rPr>
              <a:t>business etiquette</a:t>
            </a:r>
            <a:r>
              <a:rPr lang="zh-CN" altLang="en-US" sz="2800" dirty="0">
                <a:solidFill>
                  <a:schemeClr val="accent1">
                    <a:lumMod val="40000"/>
                    <a:lumOff val="60000"/>
                  </a:schemeClr>
                </a:solidFill>
              </a:rPr>
              <a:t>）</a:t>
            </a:r>
          </a:p>
        </p:txBody>
      </p:sp>
    </p:spTree>
    <p:extLst>
      <p:ext uri="{BB962C8B-B14F-4D97-AF65-F5344CB8AC3E}">
        <p14:creationId xmlns:p14="http://schemas.microsoft.com/office/powerpoint/2010/main" val="120625220"/>
      </p:ext>
    </p:extLst>
  </p:cSld>
  <p:clrMapOvr>
    <a:masterClrMapping/>
  </p:clrMapOvr>
  <p:transition spd="slow" advClick="0" advTm="3000">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内容占位符 6">
            <a:extLst>
              <a:ext uri="{FF2B5EF4-FFF2-40B4-BE49-F238E27FC236}">
                <a16:creationId xmlns:a16="http://schemas.microsoft.com/office/drawing/2014/main" xmlns="" id="{BCFD565D-99B9-46AE-8DC0-648AE7C6CD08}"/>
              </a:ext>
            </a:extLst>
          </p:cNvPr>
          <p:cNvSpPr>
            <a:spLocks noGrp="1"/>
          </p:cNvSpPr>
          <p:nvPr>
            <p:ph sz="quarter" idx="10"/>
          </p:nvPr>
        </p:nvSpPr>
        <p:spPr/>
        <p:txBody>
          <a:bodyPr/>
          <a:lstStyle/>
          <a:p>
            <a:r>
              <a:rPr lang="zh-CN" altLang="en-US" dirty="0"/>
              <a:t>社</a:t>
            </a:r>
          </a:p>
        </p:txBody>
      </p:sp>
      <p:sp>
        <p:nvSpPr>
          <p:cNvPr id="8" name="内容占位符 7">
            <a:extLst>
              <a:ext uri="{FF2B5EF4-FFF2-40B4-BE49-F238E27FC236}">
                <a16:creationId xmlns:a16="http://schemas.microsoft.com/office/drawing/2014/main" xmlns="" id="{F3D31D05-7693-42BB-8DC6-A104B5B93C7A}"/>
              </a:ext>
            </a:extLst>
          </p:cNvPr>
          <p:cNvSpPr>
            <a:spLocks noGrp="1"/>
          </p:cNvSpPr>
          <p:nvPr>
            <p:ph sz="quarter" idx="11"/>
          </p:nvPr>
        </p:nvSpPr>
        <p:spPr/>
        <p:txBody>
          <a:bodyPr/>
          <a:lstStyle/>
          <a:p>
            <a:r>
              <a:rPr lang="zh-CN" altLang="en-US" dirty="0"/>
              <a:t>交</a:t>
            </a:r>
          </a:p>
        </p:txBody>
      </p:sp>
      <p:sp>
        <p:nvSpPr>
          <p:cNvPr id="9" name="内容占位符 8">
            <a:extLst>
              <a:ext uri="{FF2B5EF4-FFF2-40B4-BE49-F238E27FC236}">
                <a16:creationId xmlns:a16="http://schemas.microsoft.com/office/drawing/2014/main" xmlns="" id="{09B87370-92A3-47D3-86EB-270204728BE8}"/>
              </a:ext>
            </a:extLst>
          </p:cNvPr>
          <p:cNvSpPr>
            <a:spLocks noGrp="1"/>
          </p:cNvSpPr>
          <p:nvPr>
            <p:ph sz="quarter" idx="12"/>
          </p:nvPr>
        </p:nvSpPr>
        <p:spPr/>
        <p:txBody>
          <a:bodyPr/>
          <a:lstStyle/>
          <a:p>
            <a:r>
              <a:rPr lang="zh-CN" altLang="en-US" dirty="0"/>
              <a:t>礼</a:t>
            </a:r>
          </a:p>
        </p:txBody>
      </p:sp>
      <p:sp>
        <p:nvSpPr>
          <p:cNvPr id="10" name="内容占位符 9">
            <a:extLst>
              <a:ext uri="{FF2B5EF4-FFF2-40B4-BE49-F238E27FC236}">
                <a16:creationId xmlns:a16="http://schemas.microsoft.com/office/drawing/2014/main" xmlns="" id="{AED02861-775F-4281-B9F5-6626116778FA}"/>
              </a:ext>
            </a:extLst>
          </p:cNvPr>
          <p:cNvSpPr>
            <a:spLocks noGrp="1"/>
          </p:cNvSpPr>
          <p:nvPr>
            <p:ph sz="quarter" idx="13"/>
          </p:nvPr>
        </p:nvSpPr>
        <p:spPr/>
        <p:txBody>
          <a:bodyPr/>
          <a:lstStyle/>
          <a:p>
            <a:r>
              <a:rPr lang="zh-CN" altLang="en-US" dirty="0"/>
              <a:t>仪</a:t>
            </a:r>
          </a:p>
        </p:txBody>
      </p:sp>
      <p:sp>
        <p:nvSpPr>
          <p:cNvPr id="11" name="内容占位符 10">
            <a:extLst>
              <a:ext uri="{FF2B5EF4-FFF2-40B4-BE49-F238E27FC236}">
                <a16:creationId xmlns:a16="http://schemas.microsoft.com/office/drawing/2014/main" xmlns="" id="{48D21642-B687-4140-8F09-4DB45F72A7AE}"/>
              </a:ext>
            </a:extLst>
          </p:cNvPr>
          <p:cNvSpPr>
            <a:spLocks noGrp="1"/>
          </p:cNvSpPr>
          <p:nvPr>
            <p:ph sz="quarter" idx="14"/>
          </p:nvPr>
        </p:nvSpPr>
        <p:spPr/>
        <p:txBody>
          <a:bodyPr/>
          <a:lstStyle/>
          <a:p>
            <a:r>
              <a:rPr lang="zh-CN" altLang="en-US" dirty="0"/>
              <a:t>一</a:t>
            </a:r>
          </a:p>
        </p:txBody>
      </p:sp>
      <p:sp>
        <p:nvSpPr>
          <p:cNvPr id="258" name="Slide Number Placeholder 257"/>
          <p:cNvSpPr>
            <a:spLocks noGrp="1"/>
          </p:cNvSpPr>
          <p:nvPr>
            <p:ph type="sldNum" sz="quarter" idx="4294967295"/>
          </p:nvPr>
        </p:nvSpPr>
        <p:spPr>
          <a:xfrm>
            <a:off x="11580813" y="6340475"/>
            <a:ext cx="611187" cy="366713"/>
          </a:xfrm>
          <a:prstGeom prst="rect">
            <a:avLst/>
          </a:prstGeom>
        </p:spPr>
        <p:txBody>
          <a:bodyPr/>
          <a:lstStyle/>
          <a:p>
            <a:fld id="{C136B7D2-B98C-44FD-8D04-7EC62A564975}" type="slidenum">
              <a:rPr lang="en-US" smtClean="0"/>
              <a:pPr/>
              <a:t>15</a:t>
            </a:fld>
            <a:endParaRPr lang="en-US" dirty="0"/>
          </a:p>
        </p:txBody>
      </p:sp>
      <p:sp>
        <p:nvSpPr>
          <p:cNvPr id="32" name="Hexagon 31"/>
          <p:cNvSpPr/>
          <p:nvPr/>
        </p:nvSpPr>
        <p:spPr>
          <a:xfrm rot="19944453">
            <a:off x="5201120" y="3152058"/>
            <a:ext cx="1710877" cy="1474893"/>
          </a:xfrm>
          <a:prstGeom prst="hexagon">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nvGrpSpPr>
          <p:cNvPr id="52" name="Group 51"/>
          <p:cNvGrpSpPr/>
          <p:nvPr/>
        </p:nvGrpSpPr>
        <p:grpSpPr>
          <a:xfrm rot="14469289">
            <a:off x="4611424" y="1583033"/>
            <a:ext cx="445051" cy="2227471"/>
            <a:chOff x="2117759" y="1650038"/>
            <a:chExt cx="333788" cy="1670603"/>
          </a:xfrm>
        </p:grpSpPr>
        <p:sp>
          <p:nvSpPr>
            <p:cNvPr id="33" name="Rounded Rectangle 32"/>
            <p:cNvSpPr/>
            <p:nvPr/>
          </p:nvSpPr>
          <p:spPr>
            <a:xfrm>
              <a:off x="2184756" y="1765252"/>
              <a:ext cx="199794" cy="1555389"/>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nvGrpSpPr>
            <p:cNvPr id="34" name="Group 33"/>
            <p:cNvGrpSpPr/>
            <p:nvPr/>
          </p:nvGrpSpPr>
          <p:grpSpPr>
            <a:xfrm>
              <a:off x="2117759" y="1650038"/>
              <a:ext cx="333788" cy="333788"/>
              <a:chOff x="2786183" y="1189182"/>
              <a:chExt cx="921712" cy="921712"/>
            </a:xfrm>
          </p:grpSpPr>
          <p:sp>
            <p:nvSpPr>
              <p:cNvPr id="35" name="Oval 34"/>
              <p:cNvSpPr/>
              <p:nvPr/>
            </p:nvSpPr>
            <p:spPr>
              <a:xfrm>
                <a:off x="2786183" y="1189182"/>
                <a:ext cx="921712" cy="92171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38" name="Oval 37"/>
              <p:cNvSpPr/>
              <p:nvPr/>
            </p:nvSpPr>
            <p:spPr>
              <a:xfrm>
                <a:off x="2878354" y="1281353"/>
                <a:ext cx="737370" cy="7373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grpSp>
      <p:grpSp>
        <p:nvGrpSpPr>
          <p:cNvPr id="53" name="Group 52"/>
          <p:cNvGrpSpPr/>
          <p:nvPr/>
        </p:nvGrpSpPr>
        <p:grpSpPr>
          <a:xfrm rot="10800000">
            <a:off x="4211900" y="3264790"/>
            <a:ext cx="445051" cy="2227471"/>
            <a:chOff x="1485809" y="1650038"/>
            <a:chExt cx="333788" cy="1670603"/>
          </a:xfrm>
        </p:grpSpPr>
        <p:sp>
          <p:nvSpPr>
            <p:cNvPr id="39" name="Rounded Rectangle 38"/>
            <p:cNvSpPr/>
            <p:nvPr/>
          </p:nvSpPr>
          <p:spPr>
            <a:xfrm>
              <a:off x="1552806" y="1765252"/>
              <a:ext cx="199794" cy="1555389"/>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nvGrpSpPr>
            <p:cNvPr id="40" name="Group 39"/>
            <p:cNvGrpSpPr/>
            <p:nvPr/>
          </p:nvGrpSpPr>
          <p:grpSpPr>
            <a:xfrm>
              <a:off x="1485809" y="1650038"/>
              <a:ext cx="333788" cy="333788"/>
              <a:chOff x="2786183" y="1189182"/>
              <a:chExt cx="921712" cy="921712"/>
            </a:xfrm>
          </p:grpSpPr>
          <p:sp>
            <p:nvSpPr>
              <p:cNvPr id="41" name="Oval 40"/>
              <p:cNvSpPr/>
              <p:nvPr/>
            </p:nvSpPr>
            <p:spPr>
              <a:xfrm>
                <a:off x="2786183" y="1189182"/>
                <a:ext cx="921712" cy="92171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42" name="Oval 41"/>
              <p:cNvSpPr/>
              <p:nvPr/>
            </p:nvSpPr>
            <p:spPr>
              <a:xfrm>
                <a:off x="2878354" y="1281353"/>
                <a:ext cx="737370" cy="7373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grpSp>
      <p:grpSp>
        <p:nvGrpSpPr>
          <p:cNvPr id="64" name="Group 63"/>
          <p:cNvGrpSpPr/>
          <p:nvPr/>
        </p:nvGrpSpPr>
        <p:grpSpPr>
          <a:xfrm rot="7518191">
            <a:off x="5410944" y="4345674"/>
            <a:ext cx="445051" cy="2227471"/>
            <a:chOff x="760548" y="1650038"/>
            <a:chExt cx="333788" cy="1670603"/>
          </a:xfrm>
        </p:grpSpPr>
        <p:sp>
          <p:nvSpPr>
            <p:cNvPr id="43" name="Rounded Rectangle 42"/>
            <p:cNvSpPr/>
            <p:nvPr/>
          </p:nvSpPr>
          <p:spPr>
            <a:xfrm>
              <a:off x="827545" y="1765252"/>
              <a:ext cx="199794" cy="1555389"/>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nvGrpSpPr>
            <p:cNvPr id="44" name="Group 43"/>
            <p:cNvGrpSpPr/>
            <p:nvPr/>
          </p:nvGrpSpPr>
          <p:grpSpPr>
            <a:xfrm>
              <a:off x="760548" y="1650038"/>
              <a:ext cx="333788" cy="333788"/>
              <a:chOff x="2786183" y="1189182"/>
              <a:chExt cx="921712" cy="921712"/>
            </a:xfrm>
          </p:grpSpPr>
          <p:sp>
            <p:nvSpPr>
              <p:cNvPr id="45" name="Oval 44"/>
              <p:cNvSpPr/>
              <p:nvPr/>
            </p:nvSpPr>
            <p:spPr>
              <a:xfrm>
                <a:off x="2786183" y="1189182"/>
                <a:ext cx="921712" cy="92171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46" name="Oval 45"/>
              <p:cNvSpPr/>
              <p:nvPr/>
            </p:nvSpPr>
            <p:spPr>
              <a:xfrm>
                <a:off x="2878354" y="1281353"/>
                <a:ext cx="737370" cy="7373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grpSp>
      <p:grpSp>
        <p:nvGrpSpPr>
          <p:cNvPr id="51" name="Group 50"/>
          <p:cNvGrpSpPr/>
          <p:nvPr/>
        </p:nvGrpSpPr>
        <p:grpSpPr>
          <a:xfrm rot="3647897">
            <a:off x="7078564" y="3897789"/>
            <a:ext cx="445051" cy="2227471"/>
            <a:chOff x="2648116" y="1650038"/>
            <a:chExt cx="333788" cy="1670603"/>
          </a:xfrm>
        </p:grpSpPr>
        <p:sp>
          <p:nvSpPr>
            <p:cNvPr id="47" name="Rounded Rectangle 46"/>
            <p:cNvSpPr/>
            <p:nvPr/>
          </p:nvSpPr>
          <p:spPr>
            <a:xfrm>
              <a:off x="2715113" y="1765252"/>
              <a:ext cx="199794" cy="1555389"/>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nvGrpSpPr>
            <p:cNvPr id="48" name="Group 47"/>
            <p:cNvGrpSpPr/>
            <p:nvPr/>
          </p:nvGrpSpPr>
          <p:grpSpPr>
            <a:xfrm>
              <a:off x="2648116" y="1650038"/>
              <a:ext cx="333788" cy="333788"/>
              <a:chOff x="2786183" y="1189182"/>
              <a:chExt cx="921712" cy="921712"/>
            </a:xfrm>
          </p:grpSpPr>
          <p:sp>
            <p:nvSpPr>
              <p:cNvPr id="49" name="Oval 48"/>
              <p:cNvSpPr/>
              <p:nvPr/>
            </p:nvSpPr>
            <p:spPr>
              <a:xfrm>
                <a:off x="2786183" y="1189182"/>
                <a:ext cx="921712" cy="92171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50" name="Oval 49"/>
              <p:cNvSpPr/>
              <p:nvPr/>
            </p:nvSpPr>
            <p:spPr>
              <a:xfrm>
                <a:off x="2878354" y="1281353"/>
                <a:ext cx="737370" cy="7373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grpSp>
      <p:grpSp>
        <p:nvGrpSpPr>
          <p:cNvPr id="58" name="Group 57"/>
          <p:cNvGrpSpPr/>
          <p:nvPr/>
        </p:nvGrpSpPr>
        <p:grpSpPr>
          <a:xfrm>
            <a:off x="7514700" y="2219094"/>
            <a:ext cx="445051" cy="2227471"/>
            <a:chOff x="5982866" y="1650038"/>
            <a:chExt cx="333788" cy="1670603"/>
          </a:xfrm>
        </p:grpSpPr>
        <p:sp>
          <p:nvSpPr>
            <p:cNvPr id="54" name="Rounded Rectangle 53"/>
            <p:cNvSpPr/>
            <p:nvPr/>
          </p:nvSpPr>
          <p:spPr>
            <a:xfrm>
              <a:off x="6049863" y="1765252"/>
              <a:ext cx="199794" cy="1555389"/>
            </a:xfrm>
            <a:prstGeom prst="roundRect">
              <a:avLst>
                <a:gd name="adj" fmla="val 5000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nvGrpSpPr>
            <p:cNvPr id="55" name="Group 54"/>
            <p:cNvGrpSpPr/>
            <p:nvPr/>
          </p:nvGrpSpPr>
          <p:grpSpPr>
            <a:xfrm>
              <a:off x="5982866" y="1650038"/>
              <a:ext cx="333788" cy="333788"/>
              <a:chOff x="2786183" y="1189182"/>
              <a:chExt cx="921712" cy="921712"/>
            </a:xfrm>
          </p:grpSpPr>
          <p:sp>
            <p:nvSpPr>
              <p:cNvPr id="56" name="Oval 55"/>
              <p:cNvSpPr/>
              <p:nvPr/>
            </p:nvSpPr>
            <p:spPr>
              <a:xfrm>
                <a:off x="2786183" y="1189182"/>
                <a:ext cx="921712" cy="92171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57" name="Oval 56"/>
              <p:cNvSpPr/>
              <p:nvPr/>
            </p:nvSpPr>
            <p:spPr>
              <a:xfrm>
                <a:off x="2878354" y="1281353"/>
                <a:ext cx="737370" cy="7373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grpSp>
      <p:grpSp>
        <p:nvGrpSpPr>
          <p:cNvPr id="59" name="Group 58"/>
          <p:cNvGrpSpPr/>
          <p:nvPr/>
        </p:nvGrpSpPr>
        <p:grpSpPr>
          <a:xfrm rot="18356643">
            <a:off x="6341908" y="1145241"/>
            <a:ext cx="445051" cy="2227471"/>
            <a:chOff x="5982866" y="1650038"/>
            <a:chExt cx="333788" cy="1670603"/>
          </a:xfrm>
        </p:grpSpPr>
        <p:sp>
          <p:nvSpPr>
            <p:cNvPr id="60" name="Rounded Rectangle 59"/>
            <p:cNvSpPr/>
            <p:nvPr/>
          </p:nvSpPr>
          <p:spPr>
            <a:xfrm>
              <a:off x="6049863" y="1765252"/>
              <a:ext cx="199794" cy="1555389"/>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nvGrpSpPr>
            <p:cNvPr id="61" name="Group 60"/>
            <p:cNvGrpSpPr/>
            <p:nvPr/>
          </p:nvGrpSpPr>
          <p:grpSpPr>
            <a:xfrm>
              <a:off x="5982866" y="1650038"/>
              <a:ext cx="333788" cy="333788"/>
              <a:chOff x="2786183" y="1189182"/>
              <a:chExt cx="921712" cy="921712"/>
            </a:xfrm>
          </p:grpSpPr>
          <p:sp>
            <p:nvSpPr>
              <p:cNvPr id="62" name="Oval 61"/>
              <p:cNvSpPr/>
              <p:nvPr/>
            </p:nvSpPr>
            <p:spPr>
              <a:xfrm>
                <a:off x="2786183" y="1189182"/>
                <a:ext cx="921712" cy="92171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63" name="Oval 62"/>
              <p:cNvSpPr/>
              <p:nvPr/>
            </p:nvSpPr>
            <p:spPr>
              <a:xfrm>
                <a:off x="2878354" y="1281353"/>
                <a:ext cx="737370" cy="7373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grpSp>
      <p:grpSp>
        <p:nvGrpSpPr>
          <p:cNvPr id="65" name="Group 64"/>
          <p:cNvGrpSpPr/>
          <p:nvPr/>
        </p:nvGrpSpPr>
        <p:grpSpPr>
          <a:xfrm>
            <a:off x="8110741" y="2270023"/>
            <a:ext cx="2371732" cy="672609"/>
            <a:chOff x="2786183" y="1446680"/>
            <a:chExt cx="1778799" cy="504457"/>
          </a:xfrm>
        </p:grpSpPr>
        <p:sp>
          <p:nvSpPr>
            <p:cNvPr id="66" name="Text Placeholder 3"/>
            <p:cNvSpPr txBox="1">
              <a:spLocks/>
            </p:cNvSpPr>
            <p:nvPr/>
          </p:nvSpPr>
          <p:spPr>
            <a:xfrm>
              <a:off x="2786184" y="1604888"/>
              <a:ext cx="1778798" cy="346249"/>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lnSpc>
                  <a:spcPct val="150000"/>
                </a:lnSpc>
              </a:pPr>
              <a:r>
                <a:rPr lang="zh-CN" altLang="en-US" sz="1000" dirty="0" smtClean="0">
                  <a:solidFill>
                    <a:prstClr val="black">
                      <a:lumMod val="75000"/>
                      <a:lumOff val="25000"/>
                    </a:prstClr>
                  </a:solidFill>
                </a:rPr>
                <a:t>点击迅速添加内容文本点击迅速添加内容文本点击迅速添加内容文本</a:t>
              </a:r>
              <a:endParaRPr lang="en-US" altLang="zh-CN" sz="1050" dirty="0">
                <a:solidFill>
                  <a:prstClr val="black">
                    <a:lumMod val="75000"/>
                    <a:lumOff val="25000"/>
                  </a:prstClr>
                </a:solidFill>
              </a:endParaRPr>
            </a:p>
          </p:txBody>
        </p:sp>
        <p:sp>
          <p:nvSpPr>
            <p:cNvPr id="67" name="TextBox 66"/>
            <p:cNvSpPr txBox="1"/>
            <p:nvPr/>
          </p:nvSpPr>
          <p:spPr>
            <a:xfrm>
              <a:off x="2786183" y="1446680"/>
              <a:ext cx="1439234" cy="184666"/>
            </a:xfrm>
            <a:prstGeom prst="rect">
              <a:avLst/>
            </a:prstGeom>
            <a:noFill/>
          </p:spPr>
          <p:txBody>
            <a:bodyPr wrap="square" lIns="0" tIns="0" rIns="0" bIns="0" rtlCol="0">
              <a:spAutoFit/>
            </a:bodyPr>
            <a:lstStyle/>
            <a:p>
              <a:r>
                <a:rPr lang="zh-CN" altLang="en-US" sz="1600" b="1" dirty="0">
                  <a:solidFill>
                    <a:schemeClr val="accent5"/>
                  </a:solidFill>
                </a:rPr>
                <a:t>你的标题</a:t>
              </a:r>
              <a:endParaRPr lang="en-US" sz="1600" dirty="0">
                <a:solidFill>
                  <a:schemeClr val="accent5"/>
                </a:solidFill>
              </a:endParaRPr>
            </a:p>
          </p:txBody>
        </p:sp>
      </p:grpSp>
      <p:grpSp>
        <p:nvGrpSpPr>
          <p:cNvPr id="74" name="Group 73"/>
          <p:cNvGrpSpPr/>
          <p:nvPr/>
        </p:nvGrpSpPr>
        <p:grpSpPr>
          <a:xfrm>
            <a:off x="8381847" y="4381067"/>
            <a:ext cx="2259652" cy="672609"/>
            <a:chOff x="2786183" y="1446680"/>
            <a:chExt cx="1694739" cy="504457"/>
          </a:xfrm>
        </p:grpSpPr>
        <p:sp>
          <p:nvSpPr>
            <p:cNvPr id="75" name="Text Placeholder 3"/>
            <p:cNvSpPr txBox="1">
              <a:spLocks/>
            </p:cNvSpPr>
            <p:nvPr/>
          </p:nvSpPr>
          <p:spPr>
            <a:xfrm>
              <a:off x="2786184" y="1604888"/>
              <a:ext cx="1694738" cy="346249"/>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lnSpc>
                  <a:spcPct val="150000"/>
                </a:lnSpc>
              </a:pPr>
              <a:r>
                <a:rPr lang="zh-CN" altLang="en-US" sz="1000" dirty="0" smtClean="0">
                  <a:solidFill>
                    <a:prstClr val="black">
                      <a:lumMod val="75000"/>
                      <a:lumOff val="25000"/>
                    </a:prstClr>
                  </a:solidFill>
                </a:rPr>
                <a:t>点击迅速添加内容文本点击迅速添加内容文本点击迅速添加内容文本</a:t>
              </a:r>
              <a:endParaRPr lang="en-US" altLang="zh-CN" sz="1050" dirty="0">
                <a:solidFill>
                  <a:prstClr val="black">
                    <a:lumMod val="75000"/>
                    <a:lumOff val="25000"/>
                  </a:prstClr>
                </a:solidFill>
              </a:endParaRPr>
            </a:p>
          </p:txBody>
        </p:sp>
        <p:sp>
          <p:nvSpPr>
            <p:cNvPr id="76" name="TextBox 75"/>
            <p:cNvSpPr txBox="1"/>
            <p:nvPr/>
          </p:nvSpPr>
          <p:spPr>
            <a:xfrm>
              <a:off x="2786183" y="1446680"/>
              <a:ext cx="1439234" cy="184666"/>
            </a:xfrm>
            <a:prstGeom prst="rect">
              <a:avLst/>
            </a:prstGeom>
            <a:noFill/>
          </p:spPr>
          <p:txBody>
            <a:bodyPr wrap="square" lIns="0" tIns="0" rIns="0" bIns="0" rtlCol="0">
              <a:spAutoFit/>
            </a:bodyPr>
            <a:lstStyle/>
            <a:p>
              <a:r>
                <a:rPr lang="zh-CN" altLang="en-US" sz="1600" b="1" dirty="0">
                  <a:solidFill>
                    <a:schemeClr val="accent4"/>
                  </a:solidFill>
                </a:rPr>
                <a:t>你的标题</a:t>
              </a:r>
              <a:endParaRPr lang="en-US" sz="1600" dirty="0">
                <a:solidFill>
                  <a:schemeClr val="accent4"/>
                </a:solidFill>
              </a:endParaRPr>
            </a:p>
          </p:txBody>
        </p:sp>
      </p:grpSp>
      <p:grpSp>
        <p:nvGrpSpPr>
          <p:cNvPr id="77" name="Group 76"/>
          <p:cNvGrpSpPr/>
          <p:nvPr/>
        </p:nvGrpSpPr>
        <p:grpSpPr>
          <a:xfrm>
            <a:off x="1180617" y="2836419"/>
            <a:ext cx="2717855" cy="672609"/>
            <a:chOff x="2930072" y="1446680"/>
            <a:chExt cx="1857250" cy="504457"/>
          </a:xfrm>
        </p:grpSpPr>
        <p:sp>
          <p:nvSpPr>
            <p:cNvPr id="78" name="Text Placeholder 3"/>
            <p:cNvSpPr txBox="1">
              <a:spLocks/>
            </p:cNvSpPr>
            <p:nvPr/>
          </p:nvSpPr>
          <p:spPr>
            <a:xfrm>
              <a:off x="2930072" y="1604888"/>
              <a:ext cx="1857250" cy="346249"/>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lnSpc>
                  <a:spcPct val="150000"/>
                </a:lnSpc>
              </a:pPr>
              <a:r>
                <a:rPr lang="zh-CN" altLang="en-US" sz="1000" dirty="0" smtClean="0">
                  <a:solidFill>
                    <a:prstClr val="black">
                      <a:lumMod val="75000"/>
                      <a:lumOff val="25000"/>
                    </a:prstClr>
                  </a:solidFill>
                </a:rPr>
                <a:t>点击迅速添加内容文本点击迅速添加内容文本点击迅速添加内容文本</a:t>
              </a:r>
              <a:endParaRPr lang="en-US" altLang="zh-CN" sz="1050" dirty="0">
                <a:solidFill>
                  <a:prstClr val="black">
                    <a:lumMod val="75000"/>
                    <a:lumOff val="25000"/>
                  </a:prstClr>
                </a:solidFill>
              </a:endParaRPr>
            </a:p>
          </p:txBody>
        </p:sp>
        <p:sp>
          <p:nvSpPr>
            <p:cNvPr id="79" name="TextBox 78"/>
            <p:cNvSpPr txBox="1"/>
            <p:nvPr/>
          </p:nvSpPr>
          <p:spPr>
            <a:xfrm>
              <a:off x="3204199" y="1446680"/>
              <a:ext cx="1439234" cy="184666"/>
            </a:xfrm>
            <a:prstGeom prst="rect">
              <a:avLst/>
            </a:prstGeom>
            <a:noFill/>
          </p:spPr>
          <p:txBody>
            <a:bodyPr wrap="square" lIns="0" tIns="0" rIns="0" bIns="0" rtlCol="0">
              <a:spAutoFit/>
            </a:bodyPr>
            <a:lstStyle/>
            <a:p>
              <a:pPr algn="r"/>
              <a:r>
                <a:rPr lang="zh-CN" altLang="en-US" sz="1600" b="1" dirty="0">
                  <a:solidFill>
                    <a:schemeClr val="accent1"/>
                  </a:solidFill>
                </a:rPr>
                <a:t>你的标题</a:t>
              </a:r>
              <a:endParaRPr lang="en-US" sz="1600" dirty="0">
                <a:solidFill>
                  <a:schemeClr val="accent1"/>
                </a:solidFill>
              </a:endParaRPr>
            </a:p>
          </p:txBody>
        </p:sp>
      </p:grpSp>
      <p:grpSp>
        <p:nvGrpSpPr>
          <p:cNvPr id="80" name="Group 79"/>
          <p:cNvGrpSpPr/>
          <p:nvPr/>
        </p:nvGrpSpPr>
        <p:grpSpPr>
          <a:xfrm>
            <a:off x="1535500" y="5002381"/>
            <a:ext cx="2717855" cy="672609"/>
            <a:chOff x="2919488" y="1446680"/>
            <a:chExt cx="1857250" cy="504457"/>
          </a:xfrm>
        </p:grpSpPr>
        <p:sp>
          <p:nvSpPr>
            <p:cNvPr id="81" name="Text Placeholder 3"/>
            <p:cNvSpPr txBox="1">
              <a:spLocks/>
            </p:cNvSpPr>
            <p:nvPr/>
          </p:nvSpPr>
          <p:spPr>
            <a:xfrm>
              <a:off x="2919488" y="1604888"/>
              <a:ext cx="1857250" cy="346249"/>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lnSpc>
                  <a:spcPct val="150000"/>
                </a:lnSpc>
              </a:pPr>
              <a:r>
                <a:rPr lang="zh-CN" altLang="en-US" sz="1000" dirty="0" smtClean="0">
                  <a:solidFill>
                    <a:prstClr val="black">
                      <a:lumMod val="75000"/>
                      <a:lumOff val="25000"/>
                    </a:prstClr>
                  </a:solidFill>
                </a:rPr>
                <a:t>点击迅速添加内容文本点击迅速添加内容文本点击迅速添加内容文本</a:t>
              </a:r>
              <a:endParaRPr lang="en-US" altLang="zh-CN" sz="1050" dirty="0">
                <a:solidFill>
                  <a:prstClr val="black">
                    <a:lumMod val="75000"/>
                    <a:lumOff val="25000"/>
                  </a:prstClr>
                </a:solidFill>
              </a:endParaRPr>
            </a:p>
          </p:txBody>
        </p:sp>
        <p:sp>
          <p:nvSpPr>
            <p:cNvPr id="82" name="TextBox 81"/>
            <p:cNvSpPr txBox="1"/>
            <p:nvPr/>
          </p:nvSpPr>
          <p:spPr>
            <a:xfrm>
              <a:off x="3204199" y="1446680"/>
              <a:ext cx="1439234" cy="184666"/>
            </a:xfrm>
            <a:prstGeom prst="rect">
              <a:avLst/>
            </a:prstGeom>
            <a:noFill/>
          </p:spPr>
          <p:txBody>
            <a:bodyPr wrap="square" lIns="0" tIns="0" rIns="0" bIns="0" rtlCol="0">
              <a:spAutoFit/>
            </a:bodyPr>
            <a:lstStyle/>
            <a:p>
              <a:pPr algn="r"/>
              <a:r>
                <a:rPr lang="zh-CN" altLang="en-US" sz="1600" b="1" dirty="0">
                  <a:solidFill>
                    <a:schemeClr val="accent2"/>
                  </a:solidFill>
                </a:rPr>
                <a:t>你的标题</a:t>
              </a:r>
              <a:endParaRPr lang="en-US" sz="1600" dirty="0">
                <a:solidFill>
                  <a:schemeClr val="accent2"/>
                </a:solidFill>
              </a:endParaRPr>
            </a:p>
          </p:txBody>
        </p:sp>
      </p:grpSp>
      <p:grpSp>
        <p:nvGrpSpPr>
          <p:cNvPr id="83" name="Group 82"/>
          <p:cNvGrpSpPr/>
          <p:nvPr/>
        </p:nvGrpSpPr>
        <p:grpSpPr>
          <a:xfrm>
            <a:off x="2831938" y="1431959"/>
            <a:ext cx="2717855" cy="672609"/>
            <a:chOff x="2913118" y="1446680"/>
            <a:chExt cx="1857250" cy="504457"/>
          </a:xfrm>
        </p:grpSpPr>
        <p:sp>
          <p:nvSpPr>
            <p:cNvPr id="84" name="Text Placeholder 3"/>
            <p:cNvSpPr txBox="1">
              <a:spLocks/>
            </p:cNvSpPr>
            <p:nvPr/>
          </p:nvSpPr>
          <p:spPr>
            <a:xfrm>
              <a:off x="2913118" y="1604888"/>
              <a:ext cx="1857250" cy="346249"/>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lnSpc>
                  <a:spcPct val="150000"/>
                </a:lnSpc>
              </a:pPr>
              <a:r>
                <a:rPr lang="zh-CN" altLang="en-US" sz="1000" dirty="0" smtClean="0">
                  <a:solidFill>
                    <a:prstClr val="black">
                      <a:lumMod val="75000"/>
                      <a:lumOff val="25000"/>
                    </a:prstClr>
                  </a:solidFill>
                </a:rPr>
                <a:t>点击迅速添加内容文本点击迅速添加内容文本点击迅速添加内容文本</a:t>
              </a:r>
              <a:endParaRPr lang="en-US" altLang="zh-CN" sz="1050" dirty="0">
                <a:solidFill>
                  <a:prstClr val="black">
                    <a:lumMod val="75000"/>
                    <a:lumOff val="25000"/>
                  </a:prstClr>
                </a:solidFill>
              </a:endParaRPr>
            </a:p>
          </p:txBody>
        </p:sp>
        <p:sp>
          <p:nvSpPr>
            <p:cNvPr id="85" name="TextBox 84"/>
            <p:cNvSpPr txBox="1"/>
            <p:nvPr/>
          </p:nvSpPr>
          <p:spPr>
            <a:xfrm>
              <a:off x="3204199" y="1446680"/>
              <a:ext cx="1439234" cy="184666"/>
            </a:xfrm>
            <a:prstGeom prst="rect">
              <a:avLst/>
            </a:prstGeom>
            <a:noFill/>
          </p:spPr>
          <p:txBody>
            <a:bodyPr wrap="square" lIns="0" tIns="0" rIns="0" bIns="0" rtlCol="0">
              <a:spAutoFit/>
            </a:bodyPr>
            <a:lstStyle/>
            <a:p>
              <a:pPr algn="r"/>
              <a:r>
                <a:rPr lang="zh-CN" altLang="en-US" sz="1600" b="1" dirty="0">
                  <a:solidFill>
                    <a:schemeClr val="accent6"/>
                  </a:solidFill>
                </a:rPr>
                <a:t>你的标题</a:t>
              </a:r>
              <a:endParaRPr lang="en-US" sz="1600" dirty="0">
                <a:solidFill>
                  <a:schemeClr val="accent6"/>
                </a:solidFill>
              </a:endParaRPr>
            </a:p>
          </p:txBody>
        </p:sp>
      </p:grpSp>
      <p:grpSp>
        <p:nvGrpSpPr>
          <p:cNvPr id="86" name="Group 85"/>
          <p:cNvGrpSpPr/>
          <p:nvPr/>
        </p:nvGrpSpPr>
        <p:grpSpPr>
          <a:xfrm>
            <a:off x="6721585" y="5697095"/>
            <a:ext cx="2979008" cy="672609"/>
            <a:chOff x="2786183" y="1446680"/>
            <a:chExt cx="2234256" cy="504457"/>
          </a:xfrm>
        </p:grpSpPr>
        <p:sp>
          <p:nvSpPr>
            <p:cNvPr id="87" name="Text Placeholder 3"/>
            <p:cNvSpPr txBox="1">
              <a:spLocks/>
            </p:cNvSpPr>
            <p:nvPr/>
          </p:nvSpPr>
          <p:spPr>
            <a:xfrm>
              <a:off x="2786183" y="1604888"/>
              <a:ext cx="2234256" cy="346249"/>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lnSpc>
                  <a:spcPct val="150000"/>
                </a:lnSpc>
              </a:pPr>
              <a:r>
                <a:rPr lang="zh-CN" altLang="en-US" sz="1000" dirty="0" smtClean="0">
                  <a:solidFill>
                    <a:prstClr val="black">
                      <a:lumMod val="75000"/>
                      <a:lumOff val="25000"/>
                    </a:prstClr>
                  </a:solidFill>
                </a:rPr>
                <a:t>点击迅速添加内容文本点击迅速添加内容文本点击迅速添加内容文本</a:t>
              </a:r>
              <a:endParaRPr lang="en-US" altLang="zh-CN" sz="1050" dirty="0">
                <a:solidFill>
                  <a:prstClr val="black">
                    <a:lumMod val="75000"/>
                    <a:lumOff val="25000"/>
                  </a:prstClr>
                </a:solidFill>
              </a:endParaRPr>
            </a:p>
          </p:txBody>
        </p:sp>
        <p:sp>
          <p:nvSpPr>
            <p:cNvPr id="88" name="TextBox 87"/>
            <p:cNvSpPr txBox="1"/>
            <p:nvPr/>
          </p:nvSpPr>
          <p:spPr>
            <a:xfrm>
              <a:off x="2786183" y="1446680"/>
              <a:ext cx="1439234" cy="184666"/>
            </a:xfrm>
            <a:prstGeom prst="rect">
              <a:avLst/>
            </a:prstGeom>
            <a:noFill/>
          </p:spPr>
          <p:txBody>
            <a:bodyPr wrap="square" lIns="0" tIns="0" rIns="0" bIns="0" rtlCol="0">
              <a:spAutoFit/>
            </a:bodyPr>
            <a:lstStyle/>
            <a:p>
              <a:r>
                <a:rPr lang="zh-CN" altLang="en-US" sz="1600" b="1" dirty="0">
                  <a:solidFill>
                    <a:schemeClr val="accent3"/>
                  </a:solidFill>
                </a:rPr>
                <a:t>你的标题</a:t>
              </a:r>
              <a:endParaRPr lang="en-US" sz="1600" dirty="0">
                <a:solidFill>
                  <a:schemeClr val="accent3"/>
                </a:solidFill>
              </a:endParaRPr>
            </a:p>
          </p:txBody>
        </p:sp>
      </p:grpSp>
      <p:sp>
        <p:nvSpPr>
          <p:cNvPr id="89" name="Freeform 22"/>
          <p:cNvSpPr>
            <a:spLocks noEditPoints="1"/>
          </p:cNvSpPr>
          <p:nvPr/>
        </p:nvSpPr>
        <p:spPr bwMode="auto">
          <a:xfrm>
            <a:off x="5657595" y="3444033"/>
            <a:ext cx="826103" cy="816172"/>
          </a:xfrm>
          <a:custGeom>
            <a:avLst/>
            <a:gdLst/>
            <a:ahLst/>
            <a:cxnLst>
              <a:cxn ang="0">
                <a:pos x="131" y="82"/>
              </a:cxn>
              <a:cxn ang="0">
                <a:pos x="122" y="98"/>
              </a:cxn>
              <a:cxn ang="0">
                <a:pos x="125" y="107"/>
              </a:cxn>
              <a:cxn ang="0">
                <a:pos x="65" y="141"/>
              </a:cxn>
              <a:cxn ang="0">
                <a:pos x="51" y="134"/>
              </a:cxn>
              <a:cxn ang="0">
                <a:pos x="44" y="97"/>
              </a:cxn>
              <a:cxn ang="0">
                <a:pos x="68" y="28"/>
              </a:cxn>
              <a:cxn ang="0">
                <a:pos x="74" y="29"/>
              </a:cxn>
              <a:cxn ang="0">
                <a:pos x="86" y="24"/>
              </a:cxn>
              <a:cxn ang="0">
                <a:pos x="131" y="82"/>
              </a:cxn>
              <a:cxn ang="0">
                <a:pos x="92" y="11"/>
              </a:cxn>
              <a:cxn ang="0">
                <a:pos x="91" y="15"/>
              </a:cxn>
              <a:cxn ang="0">
                <a:pos x="141" y="80"/>
              </a:cxn>
              <a:cxn ang="0">
                <a:pos x="142" y="80"/>
              </a:cxn>
              <a:cxn ang="0">
                <a:pos x="153" y="32"/>
              </a:cxn>
              <a:cxn ang="0">
                <a:pos x="153" y="29"/>
              </a:cxn>
              <a:cxn ang="0">
                <a:pos x="102" y="0"/>
              </a:cxn>
              <a:cxn ang="0">
                <a:pos x="91" y="6"/>
              </a:cxn>
              <a:cxn ang="0">
                <a:pos x="92" y="11"/>
              </a:cxn>
              <a:cxn ang="0">
                <a:pos x="40" y="137"/>
              </a:cxn>
              <a:cxn ang="0">
                <a:pos x="33" y="97"/>
              </a:cxn>
              <a:cxn ang="0">
                <a:pos x="59" y="22"/>
              </a:cxn>
              <a:cxn ang="0">
                <a:pos x="55" y="11"/>
              </a:cxn>
              <a:cxn ang="0">
                <a:pos x="46" y="9"/>
              </a:cxn>
              <a:cxn ang="0">
                <a:pos x="0" y="85"/>
              </a:cxn>
              <a:cxn ang="0">
                <a:pos x="20" y="140"/>
              </a:cxn>
              <a:cxn ang="0">
                <a:pos x="35" y="143"/>
              </a:cxn>
              <a:cxn ang="0">
                <a:pos x="40" y="137"/>
              </a:cxn>
              <a:cxn ang="0">
                <a:pos x="163" y="45"/>
              </a:cxn>
              <a:cxn ang="0">
                <a:pos x="153" y="84"/>
              </a:cxn>
              <a:cxn ang="0">
                <a:pos x="159" y="98"/>
              </a:cxn>
              <a:cxn ang="0">
                <a:pos x="147" y="115"/>
              </a:cxn>
              <a:cxn ang="0">
                <a:pos x="147" y="116"/>
              </a:cxn>
              <a:cxn ang="0">
                <a:pos x="142" y="151"/>
              </a:cxn>
              <a:cxn ang="0">
                <a:pos x="173" y="85"/>
              </a:cxn>
              <a:cxn ang="0">
                <a:pos x="163" y="45"/>
              </a:cxn>
              <a:cxn ang="0">
                <a:pos x="132" y="114"/>
              </a:cxn>
              <a:cxn ang="0">
                <a:pos x="69" y="151"/>
              </a:cxn>
              <a:cxn ang="0">
                <a:pos x="69" y="152"/>
              </a:cxn>
              <a:cxn ang="0">
                <a:pos x="66" y="162"/>
              </a:cxn>
              <a:cxn ang="0">
                <a:pos x="74" y="170"/>
              </a:cxn>
              <a:cxn ang="0">
                <a:pos x="86" y="171"/>
              </a:cxn>
              <a:cxn ang="0">
                <a:pos x="126" y="162"/>
              </a:cxn>
              <a:cxn ang="0">
                <a:pos x="136" y="116"/>
              </a:cxn>
              <a:cxn ang="0">
                <a:pos x="136" y="116"/>
              </a:cxn>
              <a:cxn ang="0">
                <a:pos x="132" y="114"/>
              </a:cxn>
              <a:cxn ang="0">
                <a:pos x="132" y="114"/>
              </a:cxn>
              <a:cxn ang="0">
                <a:pos x="132" y="114"/>
              </a:cxn>
            </a:cxnLst>
            <a:rect l="0" t="0" r="r" b="b"/>
            <a:pathLst>
              <a:path w="173" h="171">
                <a:moveTo>
                  <a:pt x="131" y="82"/>
                </a:moveTo>
                <a:cubicBezTo>
                  <a:pt x="126" y="86"/>
                  <a:pt x="122" y="91"/>
                  <a:pt x="122" y="98"/>
                </a:cubicBezTo>
                <a:cubicBezTo>
                  <a:pt x="122" y="101"/>
                  <a:pt x="123" y="104"/>
                  <a:pt x="125" y="107"/>
                </a:cubicBezTo>
                <a:cubicBezTo>
                  <a:pt x="109" y="124"/>
                  <a:pt x="88" y="136"/>
                  <a:pt x="65" y="141"/>
                </a:cubicBezTo>
                <a:cubicBezTo>
                  <a:pt x="62" y="137"/>
                  <a:pt x="57" y="134"/>
                  <a:pt x="51" y="134"/>
                </a:cubicBezTo>
                <a:cubicBezTo>
                  <a:pt x="47" y="122"/>
                  <a:pt x="44" y="110"/>
                  <a:pt x="44" y="97"/>
                </a:cubicBezTo>
                <a:cubicBezTo>
                  <a:pt x="44" y="71"/>
                  <a:pt x="53" y="47"/>
                  <a:pt x="68" y="28"/>
                </a:cubicBezTo>
                <a:cubicBezTo>
                  <a:pt x="70" y="29"/>
                  <a:pt x="72" y="29"/>
                  <a:pt x="74" y="29"/>
                </a:cubicBezTo>
                <a:cubicBezTo>
                  <a:pt x="78" y="29"/>
                  <a:pt x="82" y="27"/>
                  <a:pt x="86" y="24"/>
                </a:cubicBezTo>
                <a:cubicBezTo>
                  <a:pt x="107" y="38"/>
                  <a:pt x="123" y="58"/>
                  <a:pt x="131" y="82"/>
                </a:cubicBezTo>
                <a:close/>
                <a:moveTo>
                  <a:pt x="92" y="11"/>
                </a:moveTo>
                <a:cubicBezTo>
                  <a:pt x="92" y="12"/>
                  <a:pt x="92" y="13"/>
                  <a:pt x="91" y="15"/>
                </a:cubicBezTo>
                <a:cubicBezTo>
                  <a:pt x="115" y="30"/>
                  <a:pt x="133" y="53"/>
                  <a:pt x="141" y="80"/>
                </a:cubicBezTo>
                <a:cubicBezTo>
                  <a:pt x="142" y="80"/>
                  <a:pt x="142" y="80"/>
                  <a:pt x="142" y="80"/>
                </a:cubicBezTo>
                <a:cubicBezTo>
                  <a:pt x="149" y="65"/>
                  <a:pt x="153" y="49"/>
                  <a:pt x="153" y="32"/>
                </a:cubicBezTo>
                <a:cubicBezTo>
                  <a:pt x="153" y="31"/>
                  <a:pt x="153" y="30"/>
                  <a:pt x="153" y="29"/>
                </a:cubicBezTo>
                <a:cubicBezTo>
                  <a:pt x="140" y="14"/>
                  <a:pt x="122" y="4"/>
                  <a:pt x="102" y="0"/>
                </a:cubicBezTo>
                <a:cubicBezTo>
                  <a:pt x="98" y="2"/>
                  <a:pt x="95" y="4"/>
                  <a:pt x="91" y="6"/>
                </a:cubicBezTo>
                <a:cubicBezTo>
                  <a:pt x="92" y="8"/>
                  <a:pt x="92" y="9"/>
                  <a:pt x="92" y="11"/>
                </a:cubicBezTo>
                <a:close/>
                <a:moveTo>
                  <a:pt x="40" y="137"/>
                </a:moveTo>
                <a:cubicBezTo>
                  <a:pt x="36" y="124"/>
                  <a:pt x="33" y="111"/>
                  <a:pt x="33" y="97"/>
                </a:cubicBezTo>
                <a:cubicBezTo>
                  <a:pt x="33" y="69"/>
                  <a:pt x="43" y="42"/>
                  <a:pt x="59" y="22"/>
                </a:cubicBezTo>
                <a:cubicBezTo>
                  <a:pt x="57" y="19"/>
                  <a:pt x="55" y="15"/>
                  <a:pt x="55" y="11"/>
                </a:cubicBezTo>
                <a:cubicBezTo>
                  <a:pt x="52" y="10"/>
                  <a:pt x="49" y="9"/>
                  <a:pt x="46" y="9"/>
                </a:cubicBezTo>
                <a:cubicBezTo>
                  <a:pt x="19" y="23"/>
                  <a:pt x="0" y="52"/>
                  <a:pt x="0" y="85"/>
                </a:cubicBezTo>
                <a:cubicBezTo>
                  <a:pt x="0" y="106"/>
                  <a:pt x="8" y="125"/>
                  <a:pt x="20" y="140"/>
                </a:cubicBezTo>
                <a:cubicBezTo>
                  <a:pt x="25" y="141"/>
                  <a:pt x="30" y="142"/>
                  <a:pt x="35" y="143"/>
                </a:cubicBezTo>
                <a:cubicBezTo>
                  <a:pt x="36" y="140"/>
                  <a:pt x="38" y="138"/>
                  <a:pt x="40" y="137"/>
                </a:cubicBezTo>
                <a:close/>
                <a:moveTo>
                  <a:pt x="163" y="45"/>
                </a:moveTo>
                <a:cubicBezTo>
                  <a:pt x="162" y="59"/>
                  <a:pt x="158" y="72"/>
                  <a:pt x="153" y="84"/>
                </a:cubicBezTo>
                <a:cubicBezTo>
                  <a:pt x="157" y="87"/>
                  <a:pt x="159" y="92"/>
                  <a:pt x="159" y="98"/>
                </a:cubicBezTo>
                <a:cubicBezTo>
                  <a:pt x="159" y="106"/>
                  <a:pt x="154" y="112"/>
                  <a:pt x="147" y="115"/>
                </a:cubicBezTo>
                <a:cubicBezTo>
                  <a:pt x="147" y="115"/>
                  <a:pt x="147" y="116"/>
                  <a:pt x="147" y="116"/>
                </a:cubicBezTo>
                <a:cubicBezTo>
                  <a:pt x="147" y="128"/>
                  <a:pt x="145" y="140"/>
                  <a:pt x="142" y="151"/>
                </a:cubicBezTo>
                <a:cubicBezTo>
                  <a:pt x="161" y="135"/>
                  <a:pt x="173" y="112"/>
                  <a:pt x="173" y="85"/>
                </a:cubicBezTo>
                <a:cubicBezTo>
                  <a:pt x="173" y="71"/>
                  <a:pt x="169" y="57"/>
                  <a:pt x="163" y="45"/>
                </a:cubicBezTo>
                <a:close/>
                <a:moveTo>
                  <a:pt x="132" y="114"/>
                </a:moveTo>
                <a:cubicBezTo>
                  <a:pt x="116" y="133"/>
                  <a:pt x="94" y="146"/>
                  <a:pt x="69" y="151"/>
                </a:cubicBezTo>
                <a:cubicBezTo>
                  <a:pt x="69" y="151"/>
                  <a:pt x="69" y="152"/>
                  <a:pt x="69" y="152"/>
                </a:cubicBezTo>
                <a:cubicBezTo>
                  <a:pt x="69" y="156"/>
                  <a:pt x="68" y="159"/>
                  <a:pt x="66" y="162"/>
                </a:cubicBezTo>
                <a:cubicBezTo>
                  <a:pt x="69" y="165"/>
                  <a:pt x="71" y="168"/>
                  <a:pt x="74" y="170"/>
                </a:cubicBezTo>
                <a:cubicBezTo>
                  <a:pt x="78" y="171"/>
                  <a:pt x="82" y="171"/>
                  <a:pt x="86" y="171"/>
                </a:cubicBezTo>
                <a:cubicBezTo>
                  <a:pt x="101" y="171"/>
                  <a:pt x="114" y="168"/>
                  <a:pt x="126" y="162"/>
                </a:cubicBezTo>
                <a:cubicBezTo>
                  <a:pt x="132" y="148"/>
                  <a:pt x="136" y="133"/>
                  <a:pt x="136" y="116"/>
                </a:cubicBezTo>
                <a:cubicBezTo>
                  <a:pt x="136" y="116"/>
                  <a:pt x="136" y="116"/>
                  <a:pt x="136" y="116"/>
                </a:cubicBezTo>
                <a:cubicBezTo>
                  <a:pt x="135" y="115"/>
                  <a:pt x="134" y="115"/>
                  <a:pt x="132" y="114"/>
                </a:cubicBezTo>
                <a:close/>
                <a:moveTo>
                  <a:pt x="132" y="114"/>
                </a:moveTo>
                <a:cubicBezTo>
                  <a:pt x="132" y="114"/>
                  <a:pt x="132" y="114"/>
                  <a:pt x="132" y="114"/>
                </a:cubicBezTo>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90" name="Text Placeholder 3"/>
          <p:cNvSpPr txBox="1">
            <a:spLocks/>
          </p:cNvSpPr>
          <p:nvPr/>
        </p:nvSpPr>
        <p:spPr>
          <a:xfrm rot="19804241">
            <a:off x="4998578" y="2763580"/>
            <a:ext cx="617157" cy="369332"/>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170">
              <a:spcBef>
                <a:spcPct val="20000"/>
              </a:spcBef>
              <a:defRPr/>
            </a:pPr>
            <a:r>
              <a:rPr lang="en-US" sz="2400" dirty="0">
                <a:solidFill>
                  <a:schemeClr val="accent1"/>
                </a:solidFill>
              </a:rPr>
              <a:t>25%</a:t>
            </a:r>
          </a:p>
        </p:txBody>
      </p:sp>
      <p:sp>
        <p:nvSpPr>
          <p:cNvPr id="91" name="Text Placeholder 3"/>
          <p:cNvSpPr txBox="1">
            <a:spLocks/>
          </p:cNvSpPr>
          <p:nvPr/>
        </p:nvSpPr>
        <p:spPr>
          <a:xfrm rot="19957524">
            <a:off x="6653698" y="4483370"/>
            <a:ext cx="617157" cy="369332"/>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170">
              <a:spcBef>
                <a:spcPct val="20000"/>
              </a:spcBef>
              <a:defRPr/>
            </a:pPr>
            <a:r>
              <a:rPr lang="en-US" sz="2400" dirty="0">
                <a:solidFill>
                  <a:schemeClr val="accent4"/>
                </a:solidFill>
              </a:rPr>
              <a:t>90%</a:t>
            </a:r>
          </a:p>
        </p:txBody>
      </p:sp>
      <p:sp>
        <p:nvSpPr>
          <p:cNvPr id="92" name="Text Placeholder 3"/>
          <p:cNvSpPr txBox="1">
            <a:spLocks/>
          </p:cNvSpPr>
          <p:nvPr/>
        </p:nvSpPr>
        <p:spPr>
          <a:xfrm rot="16200000">
            <a:off x="4503109" y="3995904"/>
            <a:ext cx="617157" cy="369332"/>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170">
              <a:spcBef>
                <a:spcPct val="20000"/>
              </a:spcBef>
              <a:defRPr/>
            </a:pPr>
            <a:r>
              <a:rPr lang="en-US" sz="2400" dirty="0">
                <a:solidFill>
                  <a:schemeClr val="accent2"/>
                </a:solidFill>
              </a:rPr>
              <a:t>50%</a:t>
            </a:r>
          </a:p>
        </p:txBody>
      </p:sp>
      <p:sp>
        <p:nvSpPr>
          <p:cNvPr id="93" name="Text Placeholder 3"/>
          <p:cNvSpPr txBox="1">
            <a:spLocks/>
          </p:cNvSpPr>
          <p:nvPr/>
        </p:nvSpPr>
        <p:spPr>
          <a:xfrm rot="2157338">
            <a:off x="5476198" y="4880520"/>
            <a:ext cx="617157" cy="369332"/>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170">
              <a:spcBef>
                <a:spcPct val="20000"/>
              </a:spcBef>
              <a:defRPr/>
            </a:pPr>
            <a:r>
              <a:rPr lang="en-US" sz="2400" dirty="0">
                <a:solidFill>
                  <a:schemeClr val="accent3"/>
                </a:solidFill>
              </a:rPr>
              <a:t>75%</a:t>
            </a:r>
          </a:p>
        </p:txBody>
      </p:sp>
      <p:sp>
        <p:nvSpPr>
          <p:cNvPr id="94" name="Text Placeholder 3"/>
          <p:cNvSpPr txBox="1">
            <a:spLocks/>
          </p:cNvSpPr>
          <p:nvPr/>
        </p:nvSpPr>
        <p:spPr>
          <a:xfrm rot="16200000">
            <a:off x="7036709" y="3425344"/>
            <a:ext cx="617157" cy="369332"/>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170">
              <a:spcBef>
                <a:spcPct val="20000"/>
              </a:spcBef>
              <a:defRPr/>
            </a:pPr>
            <a:r>
              <a:rPr lang="en-US" sz="2400" dirty="0">
                <a:solidFill>
                  <a:schemeClr val="accent5"/>
                </a:solidFill>
              </a:rPr>
              <a:t>50%</a:t>
            </a:r>
          </a:p>
        </p:txBody>
      </p:sp>
      <p:sp>
        <p:nvSpPr>
          <p:cNvPr id="95" name="Text Placeholder 3"/>
          <p:cNvSpPr txBox="1">
            <a:spLocks/>
          </p:cNvSpPr>
          <p:nvPr/>
        </p:nvSpPr>
        <p:spPr>
          <a:xfrm rot="2157072">
            <a:off x="6044128" y="2511739"/>
            <a:ext cx="617157" cy="369332"/>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170">
              <a:spcBef>
                <a:spcPct val="20000"/>
              </a:spcBef>
              <a:defRPr/>
            </a:pPr>
            <a:r>
              <a:rPr lang="en-US" sz="2400" dirty="0">
                <a:solidFill>
                  <a:schemeClr val="accent6"/>
                </a:solidFill>
              </a:rPr>
              <a:t>25%</a:t>
            </a:r>
          </a:p>
        </p:txBody>
      </p:sp>
    </p:spTree>
    <p:extLst>
      <p:ext uri="{BB962C8B-B14F-4D97-AF65-F5344CB8AC3E}">
        <p14:creationId xmlns:p14="http://schemas.microsoft.com/office/powerpoint/2010/main" val="2488200706"/>
      </p:ext>
    </p:extLst>
  </p:cSld>
  <p:clrMapOvr>
    <a:masterClrMapping/>
  </p:clrMapOvr>
  <p:transition spd="slow" advClick="0" advTm="3000">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Rounded Rectangle 90"/>
          <p:cNvSpPr/>
          <p:nvPr/>
        </p:nvSpPr>
        <p:spPr>
          <a:xfrm>
            <a:off x="8861136" y="2206825"/>
            <a:ext cx="1228949" cy="3456420"/>
          </a:xfrm>
          <a:prstGeom prst="roundRect">
            <a:avLst>
              <a:gd name="adj" fmla="val 50000"/>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90" name="Rounded Rectangle 89"/>
          <p:cNvSpPr/>
          <p:nvPr/>
        </p:nvSpPr>
        <p:spPr>
          <a:xfrm>
            <a:off x="7183118" y="2968144"/>
            <a:ext cx="1228949" cy="2663083"/>
          </a:xfrm>
          <a:prstGeom prst="roundRect">
            <a:avLst>
              <a:gd name="adj" fmla="val 50000"/>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89" name="Rounded Rectangle 88"/>
          <p:cNvSpPr/>
          <p:nvPr/>
        </p:nvSpPr>
        <p:spPr>
          <a:xfrm>
            <a:off x="5399400" y="1405189"/>
            <a:ext cx="1228949" cy="4224513"/>
          </a:xfrm>
          <a:prstGeom prst="roundRect">
            <a:avLst>
              <a:gd name="adj" fmla="val 50000"/>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accent3"/>
              </a:solidFill>
            </a:endParaRPr>
          </a:p>
        </p:txBody>
      </p:sp>
      <p:sp>
        <p:nvSpPr>
          <p:cNvPr id="88" name="Rounded Rectangle 87"/>
          <p:cNvSpPr/>
          <p:nvPr/>
        </p:nvSpPr>
        <p:spPr>
          <a:xfrm>
            <a:off x="3773675" y="2737716"/>
            <a:ext cx="1228949" cy="2918755"/>
          </a:xfrm>
          <a:prstGeom prst="roundRect">
            <a:avLst>
              <a:gd name="adj" fmla="val 50000"/>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87" name="Rounded Rectangle 86"/>
          <p:cNvSpPr/>
          <p:nvPr/>
        </p:nvSpPr>
        <p:spPr>
          <a:xfrm>
            <a:off x="2128980" y="2200051"/>
            <a:ext cx="1228949" cy="3456420"/>
          </a:xfrm>
          <a:prstGeom prst="roundRect">
            <a:avLst>
              <a:gd name="adj" fmla="val 5000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7" name="内容占位符 6">
            <a:extLst>
              <a:ext uri="{FF2B5EF4-FFF2-40B4-BE49-F238E27FC236}">
                <a16:creationId xmlns:a16="http://schemas.microsoft.com/office/drawing/2014/main" xmlns="" id="{74B5C776-42BE-4EE4-9984-DC7D64BD48E2}"/>
              </a:ext>
            </a:extLst>
          </p:cNvPr>
          <p:cNvSpPr>
            <a:spLocks noGrp="1"/>
          </p:cNvSpPr>
          <p:nvPr>
            <p:ph sz="quarter" idx="10"/>
          </p:nvPr>
        </p:nvSpPr>
        <p:spPr/>
        <p:txBody>
          <a:bodyPr/>
          <a:lstStyle/>
          <a:p>
            <a:r>
              <a:rPr lang="zh-CN" altLang="en-US" dirty="0"/>
              <a:t>社</a:t>
            </a:r>
          </a:p>
          <a:p>
            <a:endParaRPr lang="zh-CN" altLang="en-US" dirty="0"/>
          </a:p>
        </p:txBody>
      </p:sp>
      <p:sp>
        <p:nvSpPr>
          <p:cNvPr id="8" name="内容占位符 7">
            <a:extLst>
              <a:ext uri="{FF2B5EF4-FFF2-40B4-BE49-F238E27FC236}">
                <a16:creationId xmlns:a16="http://schemas.microsoft.com/office/drawing/2014/main" xmlns="" id="{10A7AA94-D660-4604-8339-3C03EB661F37}"/>
              </a:ext>
            </a:extLst>
          </p:cNvPr>
          <p:cNvSpPr>
            <a:spLocks noGrp="1"/>
          </p:cNvSpPr>
          <p:nvPr>
            <p:ph sz="quarter" idx="11"/>
          </p:nvPr>
        </p:nvSpPr>
        <p:spPr/>
        <p:txBody>
          <a:bodyPr/>
          <a:lstStyle/>
          <a:p>
            <a:r>
              <a:rPr lang="zh-CN" altLang="en-US" dirty="0"/>
              <a:t>交</a:t>
            </a:r>
          </a:p>
        </p:txBody>
      </p:sp>
      <p:sp>
        <p:nvSpPr>
          <p:cNvPr id="9" name="内容占位符 8">
            <a:extLst>
              <a:ext uri="{FF2B5EF4-FFF2-40B4-BE49-F238E27FC236}">
                <a16:creationId xmlns:a16="http://schemas.microsoft.com/office/drawing/2014/main" xmlns="" id="{11455600-4C86-4836-97B1-CD9E6E49CABA}"/>
              </a:ext>
            </a:extLst>
          </p:cNvPr>
          <p:cNvSpPr>
            <a:spLocks noGrp="1"/>
          </p:cNvSpPr>
          <p:nvPr>
            <p:ph sz="quarter" idx="12"/>
          </p:nvPr>
        </p:nvSpPr>
        <p:spPr/>
        <p:txBody>
          <a:bodyPr/>
          <a:lstStyle/>
          <a:p>
            <a:r>
              <a:rPr lang="zh-CN" altLang="en-US" dirty="0"/>
              <a:t>礼</a:t>
            </a:r>
          </a:p>
        </p:txBody>
      </p:sp>
      <p:sp>
        <p:nvSpPr>
          <p:cNvPr id="10" name="内容占位符 9">
            <a:extLst>
              <a:ext uri="{FF2B5EF4-FFF2-40B4-BE49-F238E27FC236}">
                <a16:creationId xmlns:a16="http://schemas.microsoft.com/office/drawing/2014/main" xmlns="" id="{CC758527-7F08-4F45-8694-F01F3357A814}"/>
              </a:ext>
            </a:extLst>
          </p:cNvPr>
          <p:cNvSpPr>
            <a:spLocks noGrp="1"/>
          </p:cNvSpPr>
          <p:nvPr>
            <p:ph sz="quarter" idx="13"/>
          </p:nvPr>
        </p:nvSpPr>
        <p:spPr/>
        <p:txBody>
          <a:bodyPr/>
          <a:lstStyle/>
          <a:p>
            <a:r>
              <a:rPr lang="zh-CN" altLang="en-US" dirty="0"/>
              <a:t>仪</a:t>
            </a:r>
          </a:p>
        </p:txBody>
      </p:sp>
      <p:sp>
        <p:nvSpPr>
          <p:cNvPr id="11" name="内容占位符 10">
            <a:extLst>
              <a:ext uri="{FF2B5EF4-FFF2-40B4-BE49-F238E27FC236}">
                <a16:creationId xmlns:a16="http://schemas.microsoft.com/office/drawing/2014/main" xmlns="" id="{3E8BE8BC-8AF8-41D4-B3DB-DC69A473994A}"/>
              </a:ext>
            </a:extLst>
          </p:cNvPr>
          <p:cNvSpPr>
            <a:spLocks noGrp="1"/>
          </p:cNvSpPr>
          <p:nvPr>
            <p:ph sz="quarter" idx="14"/>
          </p:nvPr>
        </p:nvSpPr>
        <p:spPr/>
        <p:txBody>
          <a:bodyPr/>
          <a:lstStyle/>
          <a:p>
            <a:r>
              <a:rPr lang="zh-CN" altLang="en-US" dirty="0"/>
              <a:t>二</a:t>
            </a:r>
          </a:p>
        </p:txBody>
      </p:sp>
      <p:sp>
        <p:nvSpPr>
          <p:cNvPr id="81" name="Slide Number Placeholder 80"/>
          <p:cNvSpPr>
            <a:spLocks noGrp="1"/>
          </p:cNvSpPr>
          <p:nvPr>
            <p:ph type="sldNum" sz="quarter" idx="4294967295"/>
          </p:nvPr>
        </p:nvSpPr>
        <p:spPr>
          <a:xfrm>
            <a:off x="11580813" y="6340475"/>
            <a:ext cx="611187" cy="366713"/>
          </a:xfrm>
          <a:prstGeom prst="rect">
            <a:avLst/>
          </a:prstGeom>
        </p:spPr>
        <p:txBody>
          <a:bodyPr/>
          <a:lstStyle/>
          <a:p>
            <a:fld id="{C136B7D2-B98C-44FD-8D04-7EC62A564975}" type="slidenum">
              <a:rPr lang="en-US" smtClean="0"/>
              <a:pPr/>
              <a:t>16</a:t>
            </a:fld>
            <a:endParaRPr lang="en-US" dirty="0"/>
          </a:p>
        </p:txBody>
      </p:sp>
      <p:sp>
        <p:nvSpPr>
          <p:cNvPr id="39" name="Rounded Rectangle 38"/>
          <p:cNvSpPr/>
          <p:nvPr/>
        </p:nvSpPr>
        <p:spPr>
          <a:xfrm>
            <a:off x="2214732" y="2200051"/>
            <a:ext cx="1228949" cy="3456420"/>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nvGrpSpPr>
          <p:cNvPr id="47" name="Group 46"/>
          <p:cNvGrpSpPr/>
          <p:nvPr/>
        </p:nvGrpSpPr>
        <p:grpSpPr>
          <a:xfrm>
            <a:off x="2307313" y="4504331"/>
            <a:ext cx="1043787" cy="1043784"/>
            <a:chOff x="1703480" y="3032606"/>
            <a:chExt cx="782840" cy="782838"/>
          </a:xfrm>
        </p:grpSpPr>
        <p:sp>
          <p:nvSpPr>
            <p:cNvPr id="45" name="Oval 44"/>
            <p:cNvSpPr/>
            <p:nvPr/>
          </p:nvSpPr>
          <p:spPr>
            <a:xfrm>
              <a:off x="1758217" y="3087343"/>
              <a:ext cx="673367" cy="6733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7" dirty="0">
                <a:solidFill>
                  <a:schemeClr val="accent1"/>
                </a:solidFill>
              </a:endParaRPr>
            </a:p>
          </p:txBody>
        </p:sp>
        <p:sp>
          <p:nvSpPr>
            <p:cNvPr id="46" name="Oval 45"/>
            <p:cNvSpPr/>
            <p:nvPr/>
          </p:nvSpPr>
          <p:spPr>
            <a:xfrm>
              <a:off x="1703480" y="3032606"/>
              <a:ext cx="782840" cy="78283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7" dirty="0">
                <a:solidFill>
                  <a:schemeClr val="bg2"/>
                </a:solidFill>
              </a:endParaRPr>
            </a:p>
          </p:txBody>
        </p:sp>
      </p:grpSp>
      <p:sp>
        <p:nvSpPr>
          <p:cNvPr id="61" name="Rectangle 60"/>
          <p:cNvSpPr/>
          <p:nvPr/>
        </p:nvSpPr>
        <p:spPr>
          <a:xfrm>
            <a:off x="2428297" y="2430480"/>
            <a:ext cx="801823" cy="461665"/>
          </a:xfrm>
          <a:prstGeom prst="rect">
            <a:avLst/>
          </a:prstGeom>
        </p:spPr>
        <p:txBody>
          <a:bodyPr wrap="none">
            <a:spAutoFit/>
          </a:bodyPr>
          <a:lstStyle/>
          <a:p>
            <a:pPr algn="ctr" defTabSz="1219170">
              <a:spcBef>
                <a:spcPct val="20000"/>
              </a:spcBef>
              <a:defRPr/>
            </a:pPr>
            <a:r>
              <a:rPr lang="en-US" sz="2400" b="1" dirty="0">
                <a:solidFill>
                  <a:schemeClr val="bg1"/>
                </a:solidFill>
              </a:rPr>
              <a:t>90%</a:t>
            </a:r>
          </a:p>
        </p:txBody>
      </p:sp>
      <p:sp>
        <p:nvSpPr>
          <p:cNvPr id="41" name="Rounded Rectangle 40"/>
          <p:cNvSpPr/>
          <p:nvPr/>
        </p:nvSpPr>
        <p:spPr>
          <a:xfrm>
            <a:off x="3860790" y="2737716"/>
            <a:ext cx="1228949" cy="2918755"/>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nvGrpSpPr>
          <p:cNvPr id="48" name="Group 47"/>
          <p:cNvGrpSpPr/>
          <p:nvPr/>
        </p:nvGrpSpPr>
        <p:grpSpPr>
          <a:xfrm>
            <a:off x="3953371" y="4504331"/>
            <a:ext cx="1043787" cy="1043784"/>
            <a:chOff x="1703480" y="3032606"/>
            <a:chExt cx="782840" cy="782838"/>
          </a:xfrm>
        </p:grpSpPr>
        <p:sp>
          <p:nvSpPr>
            <p:cNvPr id="49" name="Oval 48"/>
            <p:cNvSpPr/>
            <p:nvPr/>
          </p:nvSpPr>
          <p:spPr>
            <a:xfrm>
              <a:off x="1758217" y="3087343"/>
              <a:ext cx="673367" cy="6733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7" dirty="0">
                <a:solidFill>
                  <a:schemeClr val="accent2"/>
                </a:solidFill>
              </a:endParaRPr>
            </a:p>
          </p:txBody>
        </p:sp>
        <p:sp>
          <p:nvSpPr>
            <p:cNvPr id="50" name="Oval 49"/>
            <p:cNvSpPr/>
            <p:nvPr/>
          </p:nvSpPr>
          <p:spPr>
            <a:xfrm>
              <a:off x="1703480" y="3032606"/>
              <a:ext cx="782840" cy="78283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7" dirty="0">
                <a:solidFill>
                  <a:schemeClr val="bg2"/>
                </a:solidFill>
              </a:endParaRPr>
            </a:p>
          </p:txBody>
        </p:sp>
      </p:grpSp>
      <p:sp>
        <p:nvSpPr>
          <p:cNvPr id="65" name="Rectangle 64"/>
          <p:cNvSpPr/>
          <p:nvPr/>
        </p:nvSpPr>
        <p:spPr>
          <a:xfrm>
            <a:off x="4067307" y="2895521"/>
            <a:ext cx="801823" cy="461665"/>
          </a:xfrm>
          <a:prstGeom prst="rect">
            <a:avLst/>
          </a:prstGeom>
        </p:spPr>
        <p:txBody>
          <a:bodyPr wrap="none">
            <a:spAutoFit/>
          </a:bodyPr>
          <a:lstStyle/>
          <a:p>
            <a:pPr algn="ctr" defTabSz="1219170">
              <a:spcBef>
                <a:spcPct val="20000"/>
              </a:spcBef>
              <a:defRPr/>
            </a:pPr>
            <a:r>
              <a:rPr lang="en-US" sz="2400" b="1" dirty="0">
                <a:solidFill>
                  <a:schemeClr val="bg1"/>
                </a:solidFill>
              </a:rPr>
              <a:t>80%</a:t>
            </a:r>
          </a:p>
        </p:txBody>
      </p:sp>
      <p:sp>
        <p:nvSpPr>
          <p:cNvPr id="42" name="Rounded Rectangle 41"/>
          <p:cNvSpPr/>
          <p:nvPr/>
        </p:nvSpPr>
        <p:spPr>
          <a:xfrm>
            <a:off x="5480983" y="1431958"/>
            <a:ext cx="1228949" cy="4224513"/>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accent3"/>
              </a:solidFill>
            </a:endParaRPr>
          </a:p>
        </p:txBody>
      </p:sp>
      <p:grpSp>
        <p:nvGrpSpPr>
          <p:cNvPr id="51" name="Group 50"/>
          <p:cNvGrpSpPr/>
          <p:nvPr/>
        </p:nvGrpSpPr>
        <p:grpSpPr>
          <a:xfrm>
            <a:off x="5573564" y="4504331"/>
            <a:ext cx="1043787" cy="1043784"/>
            <a:chOff x="1703480" y="3032606"/>
            <a:chExt cx="782840" cy="782838"/>
          </a:xfrm>
        </p:grpSpPr>
        <p:sp>
          <p:nvSpPr>
            <p:cNvPr id="52" name="Oval 51"/>
            <p:cNvSpPr/>
            <p:nvPr/>
          </p:nvSpPr>
          <p:spPr>
            <a:xfrm>
              <a:off x="1758217" y="3087343"/>
              <a:ext cx="673367" cy="6733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7" dirty="0">
                <a:solidFill>
                  <a:schemeClr val="accent3"/>
                </a:solidFill>
              </a:endParaRPr>
            </a:p>
          </p:txBody>
        </p:sp>
        <p:sp>
          <p:nvSpPr>
            <p:cNvPr id="53" name="Oval 52"/>
            <p:cNvSpPr/>
            <p:nvPr/>
          </p:nvSpPr>
          <p:spPr>
            <a:xfrm>
              <a:off x="1703480" y="3032606"/>
              <a:ext cx="782840" cy="78283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7" dirty="0">
                <a:solidFill>
                  <a:srgbClr val="FF3F3F"/>
                </a:solidFill>
              </a:endParaRPr>
            </a:p>
          </p:txBody>
        </p:sp>
      </p:grpSp>
      <p:sp>
        <p:nvSpPr>
          <p:cNvPr id="68" name="Rectangle 67"/>
          <p:cNvSpPr/>
          <p:nvPr/>
        </p:nvSpPr>
        <p:spPr>
          <a:xfrm>
            <a:off x="5610517" y="1739196"/>
            <a:ext cx="973343" cy="461665"/>
          </a:xfrm>
          <a:prstGeom prst="rect">
            <a:avLst/>
          </a:prstGeom>
        </p:spPr>
        <p:txBody>
          <a:bodyPr wrap="none">
            <a:spAutoFit/>
          </a:bodyPr>
          <a:lstStyle/>
          <a:p>
            <a:pPr algn="ctr" defTabSz="1219170">
              <a:spcBef>
                <a:spcPct val="20000"/>
              </a:spcBef>
              <a:defRPr/>
            </a:pPr>
            <a:r>
              <a:rPr lang="en-US" sz="2400" b="1" dirty="0">
                <a:solidFill>
                  <a:schemeClr val="bg1"/>
                </a:solidFill>
              </a:rPr>
              <a:t>100%</a:t>
            </a:r>
          </a:p>
        </p:txBody>
      </p:sp>
      <p:sp>
        <p:nvSpPr>
          <p:cNvPr id="44" name="Rounded Rectangle 43"/>
          <p:cNvSpPr/>
          <p:nvPr/>
        </p:nvSpPr>
        <p:spPr>
          <a:xfrm>
            <a:off x="8770779" y="2200051"/>
            <a:ext cx="1228949" cy="3456420"/>
          </a:xfrm>
          <a:prstGeom prst="roundRect">
            <a:avLst>
              <a:gd name="adj" fmla="val 5000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nvGrpSpPr>
          <p:cNvPr id="57" name="Group 56"/>
          <p:cNvGrpSpPr/>
          <p:nvPr/>
        </p:nvGrpSpPr>
        <p:grpSpPr>
          <a:xfrm>
            <a:off x="8863360" y="4504331"/>
            <a:ext cx="1043787" cy="1043784"/>
            <a:chOff x="1703480" y="3032606"/>
            <a:chExt cx="782840" cy="782838"/>
          </a:xfrm>
        </p:grpSpPr>
        <p:sp>
          <p:nvSpPr>
            <p:cNvPr id="58" name="Oval 57"/>
            <p:cNvSpPr/>
            <p:nvPr/>
          </p:nvSpPr>
          <p:spPr>
            <a:xfrm>
              <a:off x="1758217" y="3087343"/>
              <a:ext cx="673367" cy="6733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7" dirty="0">
                <a:solidFill>
                  <a:schemeClr val="accent5"/>
                </a:solidFill>
              </a:endParaRPr>
            </a:p>
          </p:txBody>
        </p:sp>
        <p:sp>
          <p:nvSpPr>
            <p:cNvPr id="59" name="Oval 58"/>
            <p:cNvSpPr/>
            <p:nvPr/>
          </p:nvSpPr>
          <p:spPr>
            <a:xfrm>
              <a:off x="1703480" y="3032606"/>
              <a:ext cx="782840" cy="78283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7" dirty="0">
                <a:solidFill>
                  <a:srgbClr val="00B0F0"/>
                </a:solidFill>
              </a:endParaRPr>
            </a:p>
          </p:txBody>
        </p:sp>
      </p:grpSp>
      <p:sp>
        <p:nvSpPr>
          <p:cNvPr id="71" name="Rectangle 70"/>
          <p:cNvSpPr/>
          <p:nvPr/>
        </p:nvSpPr>
        <p:spPr>
          <a:xfrm>
            <a:off x="8977297" y="2430480"/>
            <a:ext cx="801823" cy="461665"/>
          </a:xfrm>
          <a:prstGeom prst="rect">
            <a:avLst/>
          </a:prstGeom>
        </p:spPr>
        <p:txBody>
          <a:bodyPr wrap="none">
            <a:spAutoFit/>
          </a:bodyPr>
          <a:lstStyle/>
          <a:p>
            <a:pPr algn="ctr" defTabSz="1219170">
              <a:spcBef>
                <a:spcPct val="20000"/>
              </a:spcBef>
              <a:defRPr/>
            </a:pPr>
            <a:r>
              <a:rPr lang="en-US" sz="2400" b="1" dirty="0">
                <a:solidFill>
                  <a:schemeClr val="bg1"/>
                </a:solidFill>
              </a:rPr>
              <a:t>90%</a:t>
            </a:r>
          </a:p>
        </p:txBody>
      </p:sp>
      <p:sp>
        <p:nvSpPr>
          <p:cNvPr id="43" name="Rounded Rectangle 42"/>
          <p:cNvSpPr/>
          <p:nvPr/>
        </p:nvSpPr>
        <p:spPr>
          <a:xfrm>
            <a:off x="7100144" y="2968144"/>
            <a:ext cx="1228949" cy="2663083"/>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nvGrpSpPr>
          <p:cNvPr id="54" name="Group 53"/>
          <p:cNvGrpSpPr/>
          <p:nvPr/>
        </p:nvGrpSpPr>
        <p:grpSpPr>
          <a:xfrm>
            <a:off x="7192725" y="4484468"/>
            <a:ext cx="1043787" cy="1043784"/>
            <a:chOff x="1703480" y="3032606"/>
            <a:chExt cx="782840" cy="782838"/>
          </a:xfrm>
        </p:grpSpPr>
        <p:sp>
          <p:nvSpPr>
            <p:cNvPr id="55" name="Oval 54"/>
            <p:cNvSpPr/>
            <p:nvPr/>
          </p:nvSpPr>
          <p:spPr>
            <a:xfrm>
              <a:off x="1758217" y="3087343"/>
              <a:ext cx="673367" cy="6733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7" dirty="0">
                <a:solidFill>
                  <a:schemeClr val="accent4"/>
                </a:solidFill>
              </a:endParaRPr>
            </a:p>
          </p:txBody>
        </p:sp>
        <p:sp>
          <p:nvSpPr>
            <p:cNvPr id="56" name="Oval 55"/>
            <p:cNvSpPr/>
            <p:nvPr/>
          </p:nvSpPr>
          <p:spPr>
            <a:xfrm>
              <a:off x="1703480" y="3032606"/>
              <a:ext cx="782840" cy="78283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7" dirty="0">
                <a:solidFill>
                  <a:srgbClr val="FFC000"/>
                </a:solidFill>
              </a:endParaRPr>
            </a:p>
          </p:txBody>
        </p:sp>
      </p:grpSp>
      <p:sp>
        <p:nvSpPr>
          <p:cNvPr id="74" name="Rectangle 73"/>
          <p:cNvSpPr/>
          <p:nvPr/>
        </p:nvSpPr>
        <p:spPr>
          <a:xfrm>
            <a:off x="7310823" y="3074540"/>
            <a:ext cx="801823" cy="461665"/>
          </a:xfrm>
          <a:prstGeom prst="rect">
            <a:avLst/>
          </a:prstGeom>
        </p:spPr>
        <p:txBody>
          <a:bodyPr wrap="none">
            <a:spAutoFit/>
          </a:bodyPr>
          <a:lstStyle/>
          <a:p>
            <a:pPr algn="ctr" defTabSz="1219170">
              <a:spcBef>
                <a:spcPct val="20000"/>
              </a:spcBef>
              <a:defRPr/>
            </a:pPr>
            <a:r>
              <a:rPr lang="en-US" sz="2400" b="1" dirty="0">
                <a:solidFill>
                  <a:schemeClr val="bg1"/>
                </a:solidFill>
              </a:rPr>
              <a:t>70%</a:t>
            </a:r>
          </a:p>
        </p:txBody>
      </p:sp>
      <p:sp>
        <p:nvSpPr>
          <p:cNvPr id="82" name="Rectangle 81"/>
          <p:cNvSpPr/>
          <p:nvPr/>
        </p:nvSpPr>
        <p:spPr>
          <a:xfrm>
            <a:off x="2259180" y="5737465"/>
            <a:ext cx="1140056" cy="379656"/>
          </a:xfrm>
          <a:prstGeom prst="rect">
            <a:avLst/>
          </a:prstGeom>
        </p:spPr>
        <p:txBody>
          <a:bodyPr wrap="none">
            <a:spAutoFit/>
          </a:bodyPr>
          <a:lstStyle/>
          <a:p>
            <a:pPr algn="ctr" defTabSz="1219170">
              <a:spcBef>
                <a:spcPct val="20000"/>
              </a:spcBef>
              <a:defRPr/>
            </a:pPr>
            <a:r>
              <a:rPr lang="zh-CN" altLang="en-US" sz="1867" b="1" dirty="0">
                <a:solidFill>
                  <a:schemeClr val="accent1"/>
                </a:solidFill>
              </a:rPr>
              <a:t>你的标题</a:t>
            </a:r>
            <a:endParaRPr lang="en-US" sz="1867" b="1" dirty="0">
              <a:solidFill>
                <a:schemeClr val="accent1"/>
              </a:solidFill>
            </a:endParaRPr>
          </a:p>
        </p:txBody>
      </p:sp>
      <p:sp>
        <p:nvSpPr>
          <p:cNvPr id="83" name="Rectangle 82"/>
          <p:cNvSpPr/>
          <p:nvPr/>
        </p:nvSpPr>
        <p:spPr>
          <a:xfrm>
            <a:off x="3905238" y="5737465"/>
            <a:ext cx="1140056" cy="379656"/>
          </a:xfrm>
          <a:prstGeom prst="rect">
            <a:avLst/>
          </a:prstGeom>
        </p:spPr>
        <p:txBody>
          <a:bodyPr wrap="none">
            <a:spAutoFit/>
          </a:bodyPr>
          <a:lstStyle/>
          <a:p>
            <a:pPr algn="ctr" defTabSz="1219170">
              <a:spcBef>
                <a:spcPct val="20000"/>
              </a:spcBef>
              <a:defRPr/>
            </a:pPr>
            <a:r>
              <a:rPr lang="zh-CN" altLang="en-US" sz="1867" b="1" dirty="0">
                <a:solidFill>
                  <a:schemeClr val="accent2"/>
                </a:solidFill>
              </a:rPr>
              <a:t>你的标题</a:t>
            </a:r>
            <a:endParaRPr lang="en-US" sz="1867" b="1" dirty="0">
              <a:solidFill>
                <a:schemeClr val="accent2"/>
              </a:solidFill>
            </a:endParaRPr>
          </a:p>
        </p:txBody>
      </p:sp>
      <p:sp>
        <p:nvSpPr>
          <p:cNvPr id="84" name="Rectangle 83"/>
          <p:cNvSpPr/>
          <p:nvPr/>
        </p:nvSpPr>
        <p:spPr>
          <a:xfrm>
            <a:off x="5509530" y="5737465"/>
            <a:ext cx="1171859" cy="379656"/>
          </a:xfrm>
          <a:prstGeom prst="rect">
            <a:avLst/>
          </a:prstGeom>
        </p:spPr>
        <p:txBody>
          <a:bodyPr wrap="none">
            <a:spAutoFit/>
          </a:bodyPr>
          <a:lstStyle/>
          <a:p>
            <a:pPr algn="ctr" defTabSz="1219170">
              <a:spcBef>
                <a:spcPct val="20000"/>
              </a:spcBef>
              <a:defRPr/>
            </a:pPr>
            <a:r>
              <a:rPr lang="zh-CN" altLang="en-US" sz="1867" b="1" dirty="0">
                <a:solidFill>
                  <a:schemeClr val="accent3"/>
                </a:solidFill>
              </a:rPr>
              <a:t>你的标题</a:t>
            </a:r>
            <a:endParaRPr lang="en-US" sz="1867" b="1" dirty="0">
              <a:solidFill>
                <a:schemeClr val="accent3"/>
              </a:solidFill>
            </a:endParaRPr>
          </a:p>
        </p:txBody>
      </p:sp>
      <p:sp>
        <p:nvSpPr>
          <p:cNvPr id="85" name="Rectangle 84"/>
          <p:cNvSpPr/>
          <p:nvPr/>
        </p:nvSpPr>
        <p:spPr>
          <a:xfrm>
            <a:off x="7144597" y="5737465"/>
            <a:ext cx="1140056" cy="379656"/>
          </a:xfrm>
          <a:prstGeom prst="rect">
            <a:avLst/>
          </a:prstGeom>
        </p:spPr>
        <p:txBody>
          <a:bodyPr wrap="none">
            <a:spAutoFit/>
          </a:bodyPr>
          <a:lstStyle/>
          <a:p>
            <a:pPr algn="ctr" defTabSz="1219170">
              <a:spcBef>
                <a:spcPct val="20000"/>
              </a:spcBef>
              <a:defRPr/>
            </a:pPr>
            <a:r>
              <a:rPr lang="zh-CN" altLang="en-US" sz="1867" b="1" dirty="0">
                <a:solidFill>
                  <a:schemeClr val="accent4"/>
                </a:solidFill>
              </a:rPr>
              <a:t>你的标题</a:t>
            </a:r>
            <a:endParaRPr lang="en-US" sz="1867" b="1" dirty="0">
              <a:solidFill>
                <a:schemeClr val="accent4"/>
              </a:solidFill>
            </a:endParaRPr>
          </a:p>
        </p:txBody>
      </p:sp>
      <p:sp>
        <p:nvSpPr>
          <p:cNvPr id="86" name="Rectangle 85"/>
          <p:cNvSpPr/>
          <p:nvPr/>
        </p:nvSpPr>
        <p:spPr>
          <a:xfrm>
            <a:off x="8802404" y="5737465"/>
            <a:ext cx="1165704" cy="379656"/>
          </a:xfrm>
          <a:prstGeom prst="rect">
            <a:avLst/>
          </a:prstGeom>
        </p:spPr>
        <p:txBody>
          <a:bodyPr wrap="none">
            <a:spAutoFit/>
          </a:bodyPr>
          <a:lstStyle/>
          <a:p>
            <a:pPr algn="ctr" defTabSz="1219170">
              <a:spcBef>
                <a:spcPct val="20000"/>
              </a:spcBef>
              <a:defRPr/>
            </a:pPr>
            <a:r>
              <a:rPr lang="zh-CN" altLang="en-US" sz="1867" b="1" dirty="0">
                <a:solidFill>
                  <a:schemeClr val="accent5"/>
                </a:solidFill>
              </a:rPr>
              <a:t>你的标题</a:t>
            </a:r>
            <a:endParaRPr lang="en-US" sz="1867" b="1" dirty="0">
              <a:solidFill>
                <a:schemeClr val="accent5"/>
              </a:solidFill>
            </a:endParaRPr>
          </a:p>
        </p:txBody>
      </p:sp>
      <p:sp>
        <p:nvSpPr>
          <p:cNvPr id="62" name="Freeform 78"/>
          <p:cNvSpPr>
            <a:spLocks/>
          </p:cNvSpPr>
          <p:nvPr/>
        </p:nvSpPr>
        <p:spPr bwMode="auto">
          <a:xfrm>
            <a:off x="2687177" y="4776055"/>
            <a:ext cx="270247" cy="515605"/>
          </a:xfrm>
          <a:custGeom>
            <a:avLst/>
            <a:gdLst/>
            <a:ahLst/>
            <a:cxnLst>
              <a:cxn ang="0">
                <a:pos x="35" y="11"/>
              </a:cxn>
              <a:cxn ang="0">
                <a:pos x="29" y="11"/>
              </a:cxn>
              <a:cxn ang="0">
                <a:pos x="23" y="17"/>
              </a:cxn>
              <a:cxn ang="0">
                <a:pos x="23" y="25"/>
              </a:cxn>
              <a:cxn ang="0">
                <a:pos x="35" y="25"/>
              </a:cxn>
              <a:cxn ang="0">
                <a:pos x="33" y="37"/>
              </a:cxn>
              <a:cxn ang="0">
                <a:pos x="23" y="37"/>
              </a:cxn>
              <a:cxn ang="0">
                <a:pos x="23" y="67"/>
              </a:cxn>
              <a:cxn ang="0">
                <a:pos x="11" y="67"/>
              </a:cxn>
              <a:cxn ang="0">
                <a:pos x="11" y="37"/>
              </a:cxn>
              <a:cxn ang="0">
                <a:pos x="0" y="37"/>
              </a:cxn>
              <a:cxn ang="0">
                <a:pos x="0" y="25"/>
              </a:cxn>
              <a:cxn ang="0">
                <a:pos x="11" y="25"/>
              </a:cxn>
              <a:cxn ang="0">
                <a:pos x="11" y="16"/>
              </a:cxn>
              <a:cxn ang="0">
                <a:pos x="26" y="0"/>
              </a:cxn>
              <a:cxn ang="0">
                <a:pos x="35" y="1"/>
              </a:cxn>
              <a:cxn ang="0">
                <a:pos x="35" y="11"/>
              </a:cxn>
            </a:cxnLst>
            <a:rect l="0" t="0" r="r" b="b"/>
            <a:pathLst>
              <a:path w="35" h="67">
                <a:moveTo>
                  <a:pt x="35" y="11"/>
                </a:moveTo>
                <a:cubicBezTo>
                  <a:pt x="29" y="11"/>
                  <a:pt x="29" y="11"/>
                  <a:pt x="29" y="11"/>
                </a:cubicBezTo>
                <a:cubicBezTo>
                  <a:pt x="24" y="11"/>
                  <a:pt x="23" y="14"/>
                  <a:pt x="23" y="17"/>
                </a:cubicBezTo>
                <a:cubicBezTo>
                  <a:pt x="23" y="25"/>
                  <a:pt x="23" y="25"/>
                  <a:pt x="23" y="25"/>
                </a:cubicBezTo>
                <a:cubicBezTo>
                  <a:pt x="35" y="25"/>
                  <a:pt x="35" y="25"/>
                  <a:pt x="35" y="25"/>
                </a:cubicBezTo>
                <a:cubicBezTo>
                  <a:pt x="33" y="37"/>
                  <a:pt x="33" y="37"/>
                  <a:pt x="33" y="37"/>
                </a:cubicBezTo>
                <a:cubicBezTo>
                  <a:pt x="23" y="37"/>
                  <a:pt x="23" y="37"/>
                  <a:pt x="23" y="37"/>
                </a:cubicBezTo>
                <a:cubicBezTo>
                  <a:pt x="23" y="67"/>
                  <a:pt x="23" y="67"/>
                  <a:pt x="23" y="67"/>
                </a:cubicBezTo>
                <a:cubicBezTo>
                  <a:pt x="11" y="67"/>
                  <a:pt x="11" y="67"/>
                  <a:pt x="11" y="67"/>
                </a:cubicBezTo>
                <a:cubicBezTo>
                  <a:pt x="11" y="37"/>
                  <a:pt x="11" y="37"/>
                  <a:pt x="11" y="37"/>
                </a:cubicBezTo>
                <a:cubicBezTo>
                  <a:pt x="0" y="37"/>
                  <a:pt x="0" y="37"/>
                  <a:pt x="0" y="37"/>
                </a:cubicBezTo>
                <a:cubicBezTo>
                  <a:pt x="0" y="25"/>
                  <a:pt x="0" y="25"/>
                  <a:pt x="0" y="25"/>
                </a:cubicBezTo>
                <a:cubicBezTo>
                  <a:pt x="11" y="25"/>
                  <a:pt x="11" y="25"/>
                  <a:pt x="11" y="25"/>
                </a:cubicBezTo>
                <a:cubicBezTo>
                  <a:pt x="11" y="16"/>
                  <a:pt x="11" y="16"/>
                  <a:pt x="11" y="16"/>
                </a:cubicBezTo>
                <a:cubicBezTo>
                  <a:pt x="11" y="6"/>
                  <a:pt x="17" y="0"/>
                  <a:pt x="26" y="0"/>
                </a:cubicBezTo>
                <a:cubicBezTo>
                  <a:pt x="30" y="0"/>
                  <a:pt x="34" y="1"/>
                  <a:pt x="35" y="1"/>
                </a:cubicBezTo>
                <a:lnTo>
                  <a:pt x="35" y="11"/>
                </a:lnTo>
                <a:close/>
              </a:path>
            </a:pathLst>
          </a:custGeom>
          <a:solidFill>
            <a:schemeClr val="accent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63" name="Freeform 154"/>
          <p:cNvSpPr>
            <a:spLocks/>
          </p:cNvSpPr>
          <p:nvPr/>
        </p:nvSpPr>
        <p:spPr bwMode="auto">
          <a:xfrm>
            <a:off x="4226060" y="4831456"/>
            <a:ext cx="551480" cy="439585"/>
          </a:xfrm>
          <a:custGeom>
            <a:avLst/>
            <a:gdLst/>
            <a:ahLst/>
            <a:cxnLst>
              <a:cxn ang="0">
                <a:pos x="57" y="12"/>
              </a:cxn>
              <a:cxn ang="0">
                <a:pos x="57" y="14"/>
              </a:cxn>
              <a:cxn ang="0">
                <a:pos x="20" y="51"/>
              </a:cxn>
              <a:cxn ang="0">
                <a:pos x="0" y="45"/>
              </a:cxn>
              <a:cxn ang="0">
                <a:pos x="3" y="45"/>
              </a:cxn>
              <a:cxn ang="0">
                <a:pos x="19" y="40"/>
              </a:cxn>
              <a:cxn ang="0">
                <a:pos x="7" y="31"/>
              </a:cxn>
              <a:cxn ang="0">
                <a:pos x="10" y="31"/>
              </a:cxn>
              <a:cxn ang="0">
                <a:pos x="13" y="31"/>
              </a:cxn>
              <a:cxn ang="0">
                <a:pos x="3" y="18"/>
              </a:cxn>
              <a:cxn ang="0">
                <a:pos x="3" y="18"/>
              </a:cxn>
              <a:cxn ang="0">
                <a:pos x="9" y="19"/>
              </a:cxn>
              <a:cxn ang="0">
                <a:pos x="3" y="9"/>
              </a:cxn>
              <a:cxn ang="0">
                <a:pos x="5" y="2"/>
              </a:cxn>
              <a:cxn ang="0">
                <a:pos x="31" y="16"/>
              </a:cxn>
              <a:cxn ang="0">
                <a:pos x="31" y="13"/>
              </a:cxn>
              <a:cxn ang="0">
                <a:pos x="44" y="0"/>
              </a:cxn>
              <a:cxn ang="0">
                <a:pos x="54" y="4"/>
              </a:cxn>
              <a:cxn ang="0">
                <a:pos x="62" y="1"/>
              </a:cxn>
              <a:cxn ang="0">
                <a:pos x="56" y="8"/>
              </a:cxn>
              <a:cxn ang="0">
                <a:pos x="64" y="6"/>
              </a:cxn>
              <a:cxn ang="0">
                <a:pos x="57" y="12"/>
              </a:cxn>
            </a:cxnLst>
            <a:rect l="0" t="0" r="r" b="b"/>
            <a:pathLst>
              <a:path w="64" h="51">
                <a:moveTo>
                  <a:pt x="57" y="12"/>
                </a:moveTo>
                <a:cubicBezTo>
                  <a:pt x="57" y="13"/>
                  <a:pt x="57" y="14"/>
                  <a:pt x="57" y="14"/>
                </a:cubicBezTo>
                <a:cubicBezTo>
                  <a:pt x="57" y="31"/>
                  <a:pt x="44" y="51"/>
                  <a:pt x="20" y="51"/>
                </a:cubicBezTo>
                <a:cubicBezTo>
                  <a:pt x="13" y="51"/>
                  <a:pt x="6" y="49"/>
                  <a:pt x="0" y="45"/>
                </a:cubicBezTo>
                <a:cubicBezTo>
                  <a:pt x="1" y="45"/>
                  <a:pt x="2" y="45"/>
                  <a:pt x="3" y="45"/>
                </a:cubicBezTo>
                <a:cubicBezTo>
                  <a:pt x="9" y="45"/>
                  <a:pt x="15" y="43"/>
                  <a:pt x="19" y="40"/>
                </a:cubicBezTo>
                <a:cubicBezTo>
                  <a:pt x="14" y="40"/>
                  <a:pt x="9" y="36"/>
                  <a:pt x="7" y="31"/>
                </a:cubicBezTo>
                <a:cubicBezTo>
                  <a:pt x="8" y="31"/>
                  <a:pt x="9" y="31"/>
                  <a:pt x="10" y="31"/>
                </a:cubicBezTo>
                <a:cubicBezTo>
                  <a:pt x="11" y="31"/>
                  <a:pt x="12" y="31"/>
                  <a:pt x="13" y="31"/>
                </a:cubicBezTo>
                <a:cubicBezTo>
                  <a:pt x="7" y="29"/>
                  <a:pt x="3" y="24"/>
                  <a:pt x="3" y="18"/>
                </a:cubicBezTo>
                <a:cubicBezTo>
                  <a:pt x="3" y="18"/>
                  <a:pt x="3" y="18"/>
                  <a:pt x="3" y="18"/>
                </a:cubicBezTo>
                <a:cubicBezTo>
                  <a:pt x="5" y="19"/>
                  <a:pt x="7" y="19"/>
                  <a:pt x="9" y="19"/>
                </a:cubicBezTo>
                <a:cubicBezTo>
                  <a:pt x="5" y="17"/>
                  <a:pt x="3" y="13"/>
                  <a:pt x="3" y="9"/>
                </a:cubicBezTo>
                <a:cubicBezTo>
                  <a:pt x="3" y="6"/>
                  <a:pt x="4" y="4"/>
                  <a:pt x="5" y="2"/>
                </a:cubicBezTo>
                <a:cubicBezTo>
                  <a:pt x="11" y="10"/>
                  <a:pt x="21" y="15"/>
                  <a:pt x="31" y="16"/>
                </a:cubicBezTo>
                <a:cubicBezTo>
                  <a:pt x="31" y="15"/>
                  <a:pt x="31" y="14"/>
                  <a:pt x="31" y="13"/>
                </a:cubicBezTo>
                <a:cubicBezTo>
                  <a:pt x="31" y="5"/>
                  <a:pt x="37" y="0"/>
                  <a:pt x="44" y="0"/>
                </a:cubicBezTo>
                <a:cubicBezTo>
                  <a:pt x="48" y="0"/>
                  <a:pt x="51" y="1"/>
                  <a:pt x="54" y="4"/>
                </a:cubicBezTo>
                <a:cubicBezTo>
                  <a:pt x="56" y="3"/>
                  <a:pt x="59" y="2"/>
                  <a:pt x="62" y="1"/>
                </a:cubicBezTo>
                <a:cubicBezTo>
                  <a:pt x="61" y="4"/>
                  <a:pt x="59" y="6"/>
                  <a:pt x="56" y="8"/>
                </a:cubicBezTo>
                <a:cubicBezTo>
                  <a:pt x="59" y="7"/>
                  <a:pt x="61" y="7"/>
                  <a:pt x="64" y="6"/>
                </a:cubicBezTo>
                <a:cubicBezTo>
                  <a:pt x="62" y="8"/>
                  <a:pt x="60" y="11"/>
                  <a:pt x="57" y="12"/>
                </a:cubicBezTo>
                <a:close/>
              </a:path>
            </a:pathLst>
          </a:custGeom>
          <a:solidFill>
            <a:schemeClr val="accent2"/>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66" name="Freeform 141"/>
          <p:cNvSpPr>
            <a:spLocks noEditPoints="1"/>
          </p:cNvSpPr>
          <p:nvPr/>
        </p:nvSpPr>
        <p:spPr bwMode="auto">
          <a:xfrm>
            <a:off x="5853475" y="4861091"/>
            <a:ext cx="501915" cy="361923"/>
          </a:xfrm>
          <a:custGeom>
            <a:avLst/>
            <a:gdLst/>
            <a:ahLst/>
            <a:cxnLst>
              <a:cxn ang="0">
                <a:pos x="67" y="41"/>
              </a:cxn>
              <a:cxn ang="0">
                <a:pos x="59" y="48"/>
              </a:cxn>
              <a:cxn ang="0">
                <a:pos x="34" y="49"/>
              </a:cxn>
              <a:cxn ang="0">
                <a:pos x="8" y="48"/>
              </a:cxn>
              <a:cxn ang="0">
                <a:pos x="1" y="41"/>
              </a:cxn>
              <a:cxn ang="0">
                <a:pos x="0" y="25"/>
              </a:cxn>
              <a:cxn ang="0">
                <a:pos x="1" y="8"/>
              </a:cxn>
              <a:cxn ang="0">
                <a:pos x="8" y="1"/>
              </a:cxn>
              <a:cxn ang="0">
                <a:pos x="34" y="0"/>
              </a:cxn>
              <a:cxn ang="0">
                <a:pos x="59" y="1"/>
              </a:cxn>
              <a:cxn ang="0">
                <a:pos x="67" y="8"/>
              </a:cxn>
              <a:cxn ang="0">
                <a:pos x="68" y="25"/>
              </a:cxn>
              <a:cxn ang="0">
                <a:pos x="67" y="41"/>
              </a:cxn>
              <a:cxn ang="0">
                <a:pos x="47" y="23"/>
              </a:cxn>
              <a:cxn ang="0">
                <a:pos x="28" y="11"/>
              </a:cxn>
              <a:cxn ang="0">
                <a:pos x="25" y="10"/>
              </a:cxn>
              <a:cxn ang="0">
                <a:pos x="24" y="13"/>
              </a:cxn>
              <a:cxn ang="0">
                <a:pos x="24" y="37"/>
              </a:cxn>
              <a:cxn ang="0">
                <a:pos x="25" y="39"/>
              </a:cxn>
              <a:cxn ang="0">
                <a:pos x="26" y="39"/>
              </a:cxn>
              <a:cxn ang="0">
                <a:pos x="28" y="39"/>
              </a:cxn>
              <a:cxn ang="0">
                <a:pos x="47" y="27"/>
              </a:cxn>
              <a:cxn ang="0">
                <a:pos x="48" y="25"/>
              </a:cxn>
              <a:cxn ang="0">
                <a:pos x="47" y="23"/>
              </a:cxn>
            </a:cxnLst>
            <a:rect l="0" t="0" r="r" b="b"/>
            <a:pathLst>
              <a:path w="68" h="49">
                <a:moveTo>
                  <a:pt x="67" y="41"/>
                </a:moveTo>
                <a:cubicBezTo>
                  <a:pt x="66" y="45"/>
                  <a:pt x="63" y="48"/>
                  <a:pt x="59" y="48"/>
                </a:cubicBezTo>
                <a:cubicBezTo>
                  <a:pt x="51" y="49"/>
                  <a:pt x="42" y="49"/>
                  <a:pt x="34" y="49"/>
                </a:cubicBezTo>
                <a:cubicBezTo>
                  <a:pt x="25" y="49"/>
                  <a:pt x="17" y="49"/>
                  <a:pt x="8" y="48"/>
                </a:cubicBezTo>
                <a:cubicBezTo>
                  <a:pt x="5" y="48"/>
                  <a:pt x="2" y="45"/>
                  <a:pt x="1" y="41"/>
                </a:cubicBezTo>
                <a:cubicBezTo>
                  <a:pt x="0" y="36"/>
                  <a:pt x="0" y="30"/>
                  <a:pt x="0" y="25"/>
                </a:cubicBezTo>
                <a:cubicBezTo>
                  <a:pt x="0" y="19"/>
                  <a:pt x="0" y="14"/>
                  <a:pt x="1" y="8"/>
                </a:cubicBezTo>
                <a:cubicBezTo>
                  <a:pt x="2" y="5"/>
                  <a:pt x="5" y="2"/>
                  <a:pt x="8" y="1"/>
                </a:cubicBezTo>
                <a:cubicBezTo>
                  <a:pt x="17" y="0"/>
                  <a:pt x="25" y="0"/>
                  <a:pt x="34" y="0"/>
                </a:cubicBezTo>
                <a:cubicBezTo>
                  <a:pt x="42" y="0"/>
                  <a:pt x="51" y="0"/>
                  <a:pt x="59" y="1"/>
                </a:cubicBezTo>
                <a:cubicBezTo>
                  <a:pt x="63" y="2"/>
                  <a:pt x="66" y="5"/>
                  <a:pt x="67" y="8"/>
                </a:cubicBezTo>
                <a:cubicBezTo>
                  <a:pt x="68" y="14"/>
                  <a:pt x="68" y="19"/>
                  <a:pt x="68" y="25"/>
                </a:cubicBezTo>
                <a:cubicBezTo>
                  <a:pt x="68" y="30"/>
                  <a:pt x="68" y="36"/>
                  <a:pt x="67" y="41"/>
                </a:cubicBezTo>
                <a:close/>
                <a:moveTo>
                  <a:pt x="47" y="23"/>
                </a:moveTo>
                <a:cubicBezTo>
                  <a:pt x="28" y="11"/>
                  <a:pt x="28" y="11"/>
                  <a:pt x="28" y="11"/>
                </a:cubicBezTo>
                <a:cubicBezTo>
                  <a:pt x="27" y="10"/>
                  <a:pt x="26" y="10"/>
                  <a:pt x="25" y="10"/>
                </a:cubicBezTo>
                <a:cubicBezTo>
                  <a:pt x="25" y="11"/>
                  <a:pt x="24" y="12"/>
                  <a:pt x="24" y="13"/>
                </a:cubicBezTo>
                <a:cubicBezTo>
                  <a:pt x="24" y="37"/>
                  <a:pt x="24" y="37"/>
                  <a:pt x="24" y="37"/>
                </a:cubicBezTo>
                <a:cubicBezTo>
                  <a:pt x="24" y="38"/>
                  <a:pt x="25" y="39"/>
                  <a:pt x="25" y="39"/>
                </a:cubicBezTo>
                <a:cubicBezTo>
                  <a:pt x="26" y="39"/>
                  <a:pt x="26" y="39"/>
                  <a:pt x="26" y="39"/>
                </a:cubicBezTo>
                <a:cubicBezTo>
                  <a:pt x="27" y="39"/>
                  <a:pt x="27" y="39"/>
                  <a:pt x="28" y="39"/>
                </a:cubicBezTo>
                <a:cubicBezTo>
                  <a:pt x="47" y="27"/>
                  <a:pt x="47" y="27"/>
                  <a:pt x="47" y="27"/>
                </a:cubicBezTo>
                <a:cubicBezTo>
                  <a:pt x="48" y="26"/>
                  <a:pt x="48" y="26"/>
                  <a:pt x="48" y="25"/>
                </a:cubicBezTo>
                <a:cubicBezTo>
                  <a:pt x="48" y="24"/>
                  <a:pt x="48" y="23"/>
                  <a:pt x="47" y="23"/>
                </a:cubicBezTo>
                <a:close/>
              </a:path>
            </a:pathLst>
          </a:custGeom>
          <a:solidFill>
            <a:schemeClr val="accent3"/>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69" name="Freeform 117"/>
          <p:cNvSpPr>
            <a:spLocks noEditPoints="1"/>
          </p:cNvSpPr>
          <p:nvPr/>
        </p:nvSpPr>
        <p:spPr bwMode="auto">
          <a:xfrm>
            <a:off x="9213100" y="4863210"/>
            <a:ext cx="348475" cy="336761"/>
          </a:xfrm>
          <a:custGeom>
            <a:avLst/>
            <a:gdLst/>
            <a:ahLst/>
            <a:cxnLst>
              <a:cxn ang="0">
                <a:pos x="6" y="13"/>
              </a:cxn>
              <a:cxn ang="0">
                <a:pos x="6" y="13"/>
              </a:cxn>
              <a:cxn ang="0">
                <a:pos x="0" y="7"/>
              </a:cxn>
              <a:cxn ang="0">
                <a:pos x="6" y="0"/>
              </a:cxn>
              <a:cxn ang="0">
                <a:pos x="13" y="7"/>
              </a:cxn>
              <a:cxn ang="0">
                <a:pos x="6" y="13"/>
              </a:cxn>
              <a:cxn ang="0">
                <a:pos x="12" y="53"/>
              </a:cxn>
              <a:cxn ang="0">
                <a:pos x="0" y="53"/>
              </a:cxn>
              <a:cxn ang="0">
                <a:pos x="0" y="17"/>
              </a:cxn>
              <a:cxn ang="0">
                <a:pos x="12" y="17"/>
              </a:cxn>
              <a:cxn ang="0">
                <a:pos x="12" y="53"/>
              </a:cxn>
              <a:cxn ang="0">
                <a:pos x="55" y="53"/>
              </a:cxn>
              <a:cxn ang="0">
                <a:pos x="43" y="53"/>
              </a:cxn>
              <a:cxn ang="0">
                <a:pos x="43" y="34"/>
              </a:cxn>
              <a:cxn ang="0">
                <a:pos x="37" y="26"/>
              </a:cxn>
              <a:cxn ang="0">
                <a:pos x="31" y="30"/>
              </a:cxn>
              <a:cxn ang="0">
                <a:pos x="30" y="33"/>
              </a:cxn>
              <a:cxn ang="0">
                <a:pos x="30" y="53"/>
              </a:cxn>
              <a:cxn ang="0">
                <a:pos x="19" y="53"/>
              </a:cxn>
              <a:cxn ang="0">
                <a:pos x="19" y="17"/>
              </a:cxn>
              <a:cxn ang="0">
                <a:pos x="30" y="17"/>
              </a:cxn>
              <a:cxn ang="0">
                <a:pos x="30" y="23"/>
              </a:cxn>
              <a:cxn ang="0">
                <a:pos x="30" y="23"/>
              </a:cxn>
              <a:cxn ang="0">
                <a:pos x="41" y="17"/>
              </a:cxn>
              <a:cxn ang="0">
                <a:pos x="55" y="33"/>
              </a:cxn>
              <a:cxn ang="0">
                <a:pos x="55" y="53"/>
              </a:cxn>
            </a:cxnLst>
            <a:rect l="0" t="0" r="r" b="b"/>
            <a:pathLst>
              <a:path w="55" h="53">
                <a:moveTo>
                  <a:pt x="6" y="13"/>
                </a:moveTo>
                <a:cubicBezTo>
                  <a:pt x="6" y="13"/>
                  <a:pt x="6" y="13"/>
                  <a:pt x="6" y="13"/>
                </a:cubicBezTo>
                <a:cubicBezTo>
                  <a:pt x="2" y="13"/>
                  <a:pt x="0" y="10"/>
                  <a:pt x="0" y="7"/>
                </a:cubicBezTo>
                <a:cubicBezTo>
                  <a:pt x="0" y="3"/>
                  <a:pt x="2" y="0"/>
                  <a:pt x="6" y="0"/>
                </a:cubicBezTo>
                <a:cubicBezTo>
                  <a:pt x="10" y="0"/>
                  <a:pt x="13" y="3"/>
                  <a:pt x="13" y="7"/>
                </a:cubicBezTo>
                <a:cubicBezTo>
                  <a:pt x="13" y="10"/>
                  <a:pt x="10" y="13"/>
                  <a:pt x="6" y="13"/>
                </a:cubicBezTo>
                <a:close/>
                <a:moveTo>
                  <a:pt x="12" y="53"/>
                </a:moveTo>
                <a:cubicBezTo>
                  <a:pt x="0" y="53"/>
                  <a:pt x="0" y="53"/>
                  <a:pt x="0" y="53"/>
                </a:cubicBezTo>
                <a:cubicBezTo>
                  <a:pt x="0" y="17"/>
                  <a:pt x="0" y="17"/>
                  <a:pt x="0" y="17"/>
                </a:cubicBezTo>
                <a:cubicBezTo>
                  <a:pt x="12" y="17"/>
                  <a:pt x="12" y="17"/>
                  <a:pt x="12" y="17"/>
                </a:cubicBezTo>
                <a:lnTo>
                  <a:pt x="12" y="53"/>
                </a:lnTo>
                <a:close/>
                <a:moveTo>
                  <a:pt x="55" y="53"/>
                </a:moveTo>
                <a:cubicBezTo>
                  <a:pt x="43" y="53"/>
                  <a:pt x="43" y="53"/>
                  <a:pt x="43" y="53"/>
                </a:cubicBezTo>
                <a:cubicBezTo>
                  <a:pt x="43" y="34"/>
                  <a:pt x="43" y="34"/>
                  <a:pt x="43" y="34"/>
                </a:cubicBezTo>
                <a:cubicBezTo>
                  <a:pt x="43" y="29"/>
                  <a:pt x="41" y="26"/>
                  <a:pt x="37" y="26"/>
                </a:cubicBezTo>
                <a:cubicBezTo>
                  <a:pt x="34" y="26"/>
                  <a:pt x="32" y="28"/>
                  <a:pt x="31" y="30"/>
                </a:cubicBezTo>
                <a:cubicBezTo>
                  <a:pt x="31" y="31"/>
                  <a:pt x="30" y="32"/>
                  <a:pt x="30" y="33"/>
                </a:cubicBezTo>
                <a:cubicBezTo>
                  <a:pt x="30" y="53"/>
                  <a:pt x="30" y="53"/>
                  <a:pt x="30" y="53"/>
                </a:cubicBezTo>
                <a:cubicBezTo>
                  <a:pt x="19" y="53"/>
                  <a:pt x="19" y="53"/>
                  <a:pt x="19" y="53"/>
                </a:cubicBezTo>
                <a:cubicBezTo>
                  <a:pt x="19" y="21"/>
                  <a:pt x="19" y="17"/>
                  <a:pt x="19" y="17"/>
                </a:cubicBezTo>
                <a:cubicBezTo>
                  <a:pt x="30" y="17"/>
                  <a:pt x="30" y="17"/>
                  <a:pt x="30" y="17"/>
                </a:cubicBezTo>
                <a:cubicBezTo>
                  <a:pt x="30" y="23"/>
                  <a:pt x="30" y="23"/>
                  <a:pt x="30" y="23"/>
                </a:cubicBezTo>
                <a:cubicBezTo>
                  <a:pt x="30" y="23"/>
                  <a:pt x="30" y="23"/>
                  <a:pt x="30" y="23"/>
                </a:cubicBezTo>
                <a:cubicBezTo>
                  <a:pt x="32" y="20"/>
                  <a:pt x="35" y="17"/>
                  <a:pt x="41" y="17"/>
                </a:cubicBezTo>
                <a:cubicBezTo>
                  <a:pt x="49" y="17"/>
                  <a:pt x="55" y="22"/>
                  <a:pt x="55" y="33"/>
                </a:cubicBezTo>
                <a:lnTo>
                  <a:pt x="55" y="53"/>
                </a:lnTo>
                <a:close/>
              </a:path>
            </a:pathLst>
          </a:custGeom>
          <a:solidFill>
            <a:schemeClr val="accent5"/>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72" name="Freeform 65"/>
          <p:cNvSpPr>
            <a:spLocks noEditPoints="1"/>
          </p:cNvSpPr>
          <p:nvPr/>
        </p:nvSpPr>
        <p:spPr bwMode="auto">
          <a:xfrm>
            <a:off x="7529344" y="4798052"/>
            <a:ext cx="449353" cy="473549"/>
          </a:xfrm>
          <a:custGeom>
            <a:avLst/>
            <a:gdLst/>
            <a:ahLst/>
            <a:cxnLst>
              <a:cxn ang="0">
                <a:pos x="38" y="47"/>
              </a:cxn>
              <a:cxn ang="0">
                <a:pos x="36" y="54"/>
              </a:cxn>
              <a:cxn ang="0">
                <a:pos x="17" y="63"/>
              </a:cxn>
              <a:cxn ang="0">
                <a:pos x="1" y="56"/>
              </a:cxn>
              <a:cxn ang="0">
                <a:pos x="0" y="51"/>
              </a:cxn>
              <a:cxn ang="0">
                <a:pos x="6" y="41"/>
              </a:cxn>
              <a:cxn ang="0">
                <a:pos x="21" y="37"/>
              </a:cxn>
              <a:cxn ang="0">
                <a:pos x="19" y="32"/>
              </a:cxn>
              <a:cxn ang="0">
                <a:pos x="20" y="28"/>
              </a:cxn>
              <a:cxn ang="0">
                <a:pos x="17" y="29"/>
              </a:cxn>
              <a:cxn ang="0">
                <a:pos x="4" y="16"/>
              </a:cxn>
              <a:cxn ang="0">
                <a:pos x="9" y="5"/>
              </a:cxn>
              <a:cxn ang="0">
                <a:pos x="24" y="0"/>
              </a:cxn>
              <a:cxn ang="0">
                <a:pos x="40" y="0"/>
              </a:cxn>
              <a:cxn ang="0">
                <a:pos x="35" y="3"/>
              </a:cxn>
              <a:cxn ang="0">
                <a:pos x="30" y="3"/>
              </a:cxn>
              <a:cxn ang="0">
                <a:pos x="35" y="14"/>
              </a:cxn>
              <a:cxn ang="0">
                <a:pos x="26" y="30"/>
              </a:cxn>
              <a:cxn ang="0">
                <a:pos x="38" y="47"/>
              </a:cxn>
              <a:cxn ang="0">
                <a:pos x="33" y="51"/>
              </a:cxn>
              <a:cxn ang="0">
                <a:pos x="24" y="40"/>
              </a:cxn>
              <a:cxn ang="0">
                <a:pos x="22" y="40"/>
              </a:cxn>
              <a:cxn ang="0">
                <a:pos x="7" y="49"/>
              </a:cxn>
              <a:cxn ang="0">
                <a:pos x="21" y="59"/>
              </a:cxn>
              <a:cxn ang="0">
                <a:pos x="33" y="51"/>
              </a:cxn>
              <a:cxn ang="0">
                <a:pos x="26" y="24"/>
              </a:cxn>
              <a:cxn ang="0">
                <a:pos x="28" y="18"/>
              </a:cxn>
              <a:cxn ang="0">
                <a:pos x="18" y="3"/>
              </a:cxn>
              <a:cxn ang="0">
                <a:pos x="13" y="6"/>
              </a:cxn>
              <a:cxn ang="0">
                <a:pos x="11" y="12"/>
              </a:cxn>
              <a:cxn ang="0">
                <a:pos x="21" y="26"/>
              </a:cxn>
              <a:cxn ang="0">
                <a:pos x="26" y="24"/>
              </a:cxn>
              <a:cxn ang="0">
                <a:pos x="60" y="26"/>
              </a:cxn>
              <a:cxn ang="0">
                <a:pos x="60" y="30"/>
              </a:cxn>
              <a:cxn ang="0">
                <a:pos x="52" y="30"/>
              </a:cxn>
              <a:cxn ang="0">
                <a:pos x="52" y="39"/>
              </a:cxn>
              <a:cxn ang="0">
                <a:pos x="48" y="39"/>
              </a:cxn>
              <a:cxn ang="0">
                <a:pos x="48" y="30"/>
              </a:cxn>
              <a:cxn ang="0">
                <a:pos x="40" y="30"/>
              </a:cxn>
              <a:cxn ang="0">
                <a:pos x="40" y="26"/>
              </a:cxn>
              <a:cxn ang="0">
                <a:pos x="48" y="26"/>
              </a:cxn>
              <a:cxn ang="0">
                <a:pos x="48" y="18"/>
              </a:cxn>
              <a:cxn ang="0">
                <a:pos x="52" y="18"/>
              </a:cxn>
              <a:cxn ang="0">
                <a:pos x="52" y="26"/>
              </a:cxn>
              <a:cxn ang="0">
                <a:pos x="60" y="26"/>
              </a:cxn>
            </a:cxnLst>
            <a:rect l="0" t="0" r="r" b="b"/>
            <a:pathLst>
              <a:path w="60" h="63">
                <a:moveTo>
                  <a:pt x="38" y="47"/>
                </a:moveTo>
                <a:cubicBezTo>
                  <a:pt x="38" y="50"/>
                  <a:pt x="37" y="52"/>
                  <a:pt x="36" y="54"/>
                </a:cubicBezTo>
                <a:cubicBezTo>
                  <a:pt x="32" y="61"/>
                  <a:pt x="24" y="63"/>
                  <a:pt x="17" y="63"/>
                </a:cubicBezTo>
                <a:cubicBezTo>
                  <a:pt x="11" y="63"/>
                  <a:pt x="4" y="61"/>
                  <a:pt x="1" y="56"/>
                </a:cubicBezTo>
                <a:cubicBezTo>
                  <a:pt x="0" y="55"/>
                  <a:pt x="0" y="53"/>
                  <a:pt x="0" y="51"/>
                </a:cubicBezTo>
                <a:cubicBezTo>
                  <a:pt x="0" y="47"/>
                  <a:pt x="2" y="43"/>
                  <a:pt x="6" y="41"/>
                </a:cubicBezTo>
                <a:cubicBezTo>
                  <a:pt x="10" y="38"/>
                  <a:pt x="16" y="38"/>
                  <a:pt x="21" y="37"/>
                </a:cubicBezTo>
                <a:cubicBezTo>
                  <a:pt x="20" y="35"/>
                  <a:pt x="19" y="34"/>
                  <a:pt x="19" y="32"/>
                </a:cubicBezTo>
                <a:cubicBezTo>
                  <a:pt x="19" y="30"/>
                  <a:pt x="19" y="29"/>
                  <a:pt x="20" y="28"/>
                </a:cubicBezTo>
                <a:cubicBezTo>
                  <a:pt x="19" y="29"/>
                  <a:pt x="18" y="29"/>
                  <a:pt x="17" y="29"/>
                </a:cubicBezTo>
                <a:cubicBezTo>
                  <a:pt x="10" y="29"/>
                  <a:pt x="4" y="23"/>
                  <a:pt x="4" y="16"/>
                </a:cubicBezTo>
                <a:cubicBezTo>
                  <a:pt x="4" y="11"/>
                  <a:pt x="6" y="7"/>
                  <a:pt x="9" y="5"/>
                </a:cubicBezTo>
                <a:cubicBezTo>
                  <a:pt x="13" y="1"/>
                  <a:pt x="19" y="0"/>
                  <a:pt x="24" y="0"/>
                </a:cubicBezTo>
                <a:cubicBezTo>
                  <a:pt x="40" y="0"/>
                  <a:pt x="40" y="0"/>
                  <a:pt x="40" y="0"/>
                </a:cubicBezTo>
                <a:cubicBezTo>
                  <a:pt x="35" y="3"/>
                  <a:pt x="35" y="3"/>
                  <a:pt x="35" y="3"/>
                </a:cubicBezTo>
                <a:cubicBezTo>
                  <a:pt x="30" y="3"/>
                  <a:pt x="30" y="3"/>
                  <a:pt x="30" y="3"/>
                </a:cubicBezTo>
                <a:cubicBezTo>
                  <a:pt x="33" y="6"/>
                  <a:pt x="35" y="9"/>
                  <a:pt x="35" y="14"/>
                </a:cubicBezTo>
                <a:cubicBezTo>
                  <a:pt x="35" y="24"/>
                  <a:pt x="26" y="25"/>
                  <a:pt x="26" y="30"/>
                </a:cubicBezTo>
                <a:cubicBezTo>
                  <a:pt x="26" y="35"/>
                  <a:pt x="38" y="37"/>
                  <a:pt x="38" y="47"/>
                </a:cubicBezTo>
                <a:close/>
                <a:moveTo>
                  <a:pt x="33" y="51"/>
                </a:moveTo>
                <a:cubicBezTo>
                  <a:pt x="33" y="45"/>
                  <a:pt x="28" y="42"/>
                  <a:pt x="24" y="40"/>
                </a:cubicBezTo>
                <a:cubicBezTo>
                  <a:pt x="23" y="40"/>
                  <a:pt x="23" y="40"/>
                  <a:pt x="22" y="40"/>
                </a:cubicBezTo>
                <a:cubicBezTo>
                  <a:pt x="16" y="40"/>
                  <a:pt x="7" y="42"/>
                  <a:pt x="7" y="49"/>
                </a:cubicBezTo>
                <a:cubicBezTo>
                  <a:pt x="7" y="57"/>
                  <a:pt x="15" y="59"/>
                  <a:pt x="21" y="59"/>
                </a:cubicBezTo>
                <a:cubicBezTo>
                  <a:pt x="26" y="59"/>
                  <a:pt x="33" y="57"/>
                  <a:pt x="33" y="51"/>
                </a:cubicBezTo>
                <a:close/>
                <a:moveTo>
                  <a:pt x="26" y="24"/>
                </a:moveTo>
                <a:cubicBezTo>
                  <a:pt x="28" y="22"/>
                  <a:pt x="28" y="20"/>
                  <a:pt x="28" y="18"/>
                </a:cubicBezTo>
                <a:cubicBezTo>
                  <a:pt x="28" y="12"/>
                  <a:pt x="25" y="3"/>
                  <a:pt x="18" y="3"/>
                </a:cubicBezTo>
                <a:cubicBezTo>
                  <a:pt x="16" y="3"/>
                  <a:pt x="14" y="4"/>
                  <a:pt x="13" y="6"/>
                </a:cubicBezTo>
                <a:cubicBezTo>
                  <a:pt x="11" y="7"/>
                  <a:pt x="11" y="9"/>
                  <a:pt x="11" y="12"/>
                </a:cubicBezTo>
                <a:cubicBezTo>
                  <a:pt x="11" y="17"/>
                  <a:pt x="14" y="26"/>
                  <a:pt x="21" y="26"/>
                </a:cubicBezTo>
                <a:cubicBezTo>
                  <a:pt x="23" y="26"/>
                  <a:pt x="25" y="25"/>
                  <a:pt x="26" y="24"/>
                </a:cubicBezTo>
                <a:close/>
                <a:moveTo>
                  <a:pt x="60" y="26"/>
                </a:moveTo>
                <a:cubicBezTo>
                  <a:pt x="60" y="30"/>
                  <a:pt x="60" y="30"/>
                  <a:pt x="60" y="30"/>
                </a:cubicBezTo>
                <a:cubicBezTo>
                  <a:pt x="52" y="30"/>
                  <a:pt x="52" y="30"/>
                  <a:pt x="52" y="30"/>
                </a:cubicBezTo>
                <a:cubicBezTo>
                  <a:pt x="52" y="39"/>
                  <a:pt x="52" y="39"/>
                  <a:pt x="52" y="39"/>
                </a:cubicBezTo>
                <a:cubicBezTo>
                  <a:pt x="48" y="39"/>
                  <a:pt x="48" y="39"/>
                  <a:pt x="48" y="39"/>
                </a:cubicBezTo>
                <a:cubicBezTo>
                  <a:pt x="48" y="30"/>
                  <a:pt x="48" y="30"/>
                  <a:pt x="48" y="30"/>
                </a:cubicBezTo>
                <a:cubicBezTo>
                  <a:pt x="40" y="30"/>
                  <a:pt x="40" y="30"/>
                  <a:pt x="40" y="30"/>
                </a:cubicBezTo>
                <a:cubicBezTo>
                  <a:pt x="40" y="26"/>
                  <a:pt x="40" y="26"/>
                  <a:pt x="40" y="26"/>
                </a:cubicBezTo>
                <a:cubicBezTo>
                  <a:pt x="48" y="26"/>
                  <a:pt x="48" y="26"/>
                  <a:pt x="48" y="26"/>
                </a:cubicBezTo>
                <a:cubicBezTo>
                  <a:pt x="48" y="18"/>
                  <a:pt x="48" y="18"/>
                  <a:pt x="48" y="18"/>
                </a:cubicBezTo>
                <a:cubicBezTo>
                  <a:pt x="52" y="18"/>
                  <a:pt x="52" y="18"/>
                  <a:pt x="52" y="18"/>
                </a:cubicBezTo>
                <a:cubicBezTo>
                  <a:pt x="52" y="26"/>
                  <a:pt x="52" y="26"/>
                  <a:pt x="52" y="26"/>
                </a:cubicBezTo>
                <a:lnTo>
                  <a:pt x="60" y="26"/>
                </a:lnTo>
                <a:close/>
              </a:path>
            </a:pathLst>
          </a:custGeom>
          <a:solidFill>
            <a:schemeClr val="accent4"/>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60" name="Freeform 9"/>
          <p:cNvSpPr>
            <a:spLocks noEditPoints="1"/>
          </p:cNvSpPr>
          <p:nvPr/>
        </p:nvSpPr>
        <p:spPr bwMode="auto">
          <a:xfrm>
            <a:off x="9160087" y="3429000"/>
            <a:ext cx="526085" cy="600133"/>
          </a:xfrm>
          <a:custGeom>
            <a:avLst/>
            <a:gdLst/>
            <a:ahLst/>
            <a:cxnLst>
              <a:cxn ang="0">
                <a:pos x="128" y="0"/>
              </a:cxn>
              <a:cxn ang="0">
                <a:pos x="128" y="82"/>
              </a:cxn>
              <a:cxn ang="0">
                <a:pos x="148" y="109"/>
              </a:cxn>
              <a:cxn ang="0">
                <a:pos x="146" y="84"/>
              </a:cxn>
              <a:cxn ang="0">
                <a:pos x="100" y="86"/>
              </a:cxn>
              <a:cxn ang="0">
                <a:pos x="130" y="106"/>
              </a:cxn>
              <a:cxn ang="0">
                <a:pos x="155" y="113"/>
              </a:cxn>
              <a:cxn ang="0">
                <a:pos x="192" y="151"/>
              </a:cxn>
              <a:cxn ang="0">
                <a:pos x="192" y="76"/>
              </a:cxn>
              <a:cxn ang="0">
                <a:pos x="130" y="190"/>
              </a:cxn>
              <a:cxn ang="0">
                <a:pos x="130" y="115"/>
              </a:cxn>
              <a:cxn ang="0">
                <a:pos x="130" y="190"/>
              </a:cxn>
              <a:cxn ang="0">
                <a:pos x="114" y="193"/>
              </a:cxn>
              <a:cxn ang="0">
                <a:pos x="66" y="280"/>
              </a:cxn>
              <a:cxn ang="0">
                <a:pos x="69" y="281"/>
              </a:cxn>
              <a:cxn ang="0">
                <a:pos x="191" y="281"/>
              </a:cxn>
              <a:cxn ang="0">
                <a:pos x="194" y="280"/>
              </a:cxn>
              <a:cxn ang="0">
                <a:pos x="146" y="193"/>
              </a:cxn>
              <a:cxn ang="0">
                <a:pos x="177" y="154"/>
              </a:cxn>
              <a:cxn ang="0">
                <a:pos x="203" y="241"/>
              </a:cxn>
              <a:cxn ang="0">
                <a:pos x="254" y="242"/>
              </a:cxn>
              <a:cxn ang="0">
                <a:pos x="256" y="241"/>
              </a:cxn>
              <a:cxn ang="0">
                <a:pos x="208" y="154"/>
              </a:cxn>
              <a:cxn ang="0">
                <a:pos x="84" y="145"/>
              </a:cxn>
              <a:cxn ang="0">
                <a:pos x="102" y="114"/>
              </a:cxn>
              <a:cxn ang="0">
                <a:pos x="27" y="114"/>
              </a:cxn>
              <a:cxn ang="0">
                <a:pos x="98" y="186"/>
              </a:cxn>
              <a:cxn ang="0">
                <a:pos x="80" y="154"/>
              </a:cxn>
              <a:cxn ang="0">
                <a:pos x="0" y="202"/>
              </a:cxn>
              <a:cxn ang="0">
                <a:pos x="0" y="242"/>
              </a:cxn>
              <a:cxn ang="0">
                <a:pos x="57" y="253"/>
              </a:cxn>
              <a:cxn ang="0">
                <a:pos x="98" y="186"/>
              </a:cxn>
              <a:cxn ang="0">
                <a:pos x="98" y="186"/>
              </a:cxn>
            </a:cxnLst>
            <a:rect l="0" t="0" r="r" b="b"/>
            <a:pathLst>
              <a:path w="256" h="292">
                <a:moveTo>
                  <a:pt x="87" y="41"/>
                </a:moveTo>
                <a:cubicBezTo>
                  <a:pt x="87" y="18"/>
                  <a:pt x="106" y="0"/>
                  <a:pt x="128" y="0"/>
                </a:cubicBezTo>
                <a:cubicBezTo>
                  <a:pt x="151" y="0"/>
                  <a:pt x="169" y="18"/>
                  <a:pt x="169" y="41"/>
                </a:cubicBezTo>
                <a:cubicBezTo>
                  <a:pt x="169" y="63"/>
                  <a:pt x="151" y="82"/>
                  <a:pt x="128" y="82"/>
                </a:cubicBezTo>
                <a:cubicBezTo>
                  <a:pt x="106" y="82"/>
                  <a:pt x="87" y="63"/>
                  <a:pt x="87" y="41"/>
                </a:cubicBezTo>
                <a:close/>
                <a:moveTo>
                  <a:pt x="148" y="109"/>
                </a:moveTo>
                <a:cubicBezTo>
                  <a:pt x="148" y="101"/>
                  <a:pt x="151" y="92"/>
                  <a:pt x="156" y="86"/>
                </a:cubicBezTo>
                <a:cubicBezTo>
                  <a:pt x="153" y="85"/>
                  <a:pt x="149" y="84"/>
                  <a:pt x="146" y="84"/>
                </a:cubicBezTo>
                <a:cubicBezTo>
                  <a:pt x="111" y="84"/>
                  <a:pt x="111" y="84"/>
                  <a:pt x="111" y="84"/>
                </a:cubicBezTo>
                <a:cubicBezTo>
                  <a:pt x="107" y="84"/>
                  <a:pt x="104" y="85"/>
                  <a:pt x="100" y="86"/>
                </a:cubicBezTo>
                <a:cubicBezTo>
                  <a:pt x="105" y="93"/>
                  <a:pt x="109" y="102"/>
                  <a:pt x="109" y="111"/>
                </a:cubicBezTo>
                <a:cubicBezTo>
                  <a:pt x="115" y="108"/>
                  <a:pt x="122" y="106"/>
                  <a:pt x="130" y="106"/>
                </a:cubicBezTo>
                <a:cubicBezTo>
                  <a:pt x="136" y="106"/>
                  <a:pt x="142" y="107"/>
                  <a:pt x="148" y="109"/>
                </a:cubicBezTo>
                <a:close/>
                <a:moveTo>
                  <a:pt x="155" y="113"/>
                </a:moveTo>
                <a:cubicBezTo>
                  <a:pt x="167" y="121"/>
                  <a:pt x="175" y="133"/>
                  <a:pt x="176" y="148"/>
                </a:cubicBezTo>
                <a:cubicBezTo>
                  <a:pt x="181" y="150"/>
                  <a:pt x="187" y="151"/>
                  <a:pt x="192" y="151"/>
                </a:cubicBezTo>
                <a:cubicBezTo>
                  <a:pt x="213" y="151"/>
                  <a:pt x="230" y="134"/>
                  <a:pt x="230" y="114"/>
                </a:cubicBezTo>
                <a:cubicBezTo>
                  <a:pt x="230" y="93"/>
                  <a:pt x="213" y="76"/>
                  <a:pt x="192" y="76"/>
                </a:cubicBezTo>
                <a:cubicBezTo>
                  <a:pt x="172" y="76"/>
                  <a:pt x="155" y="93"/>
                  <a:pt x="155" y="113"/>
                </a:cubicBezTo>
                <a:close/>
                <a:moveTo>
                  <a:pt x="130" y="190"/>
                </a:moveTo>
                <a:cubicBezTo>
                  <a:pt x="151" y="190"/>
                  <a:pt x="168" y="173"/>
                  <a:pt x="168" y="152"/>
                </a:cubicBezTo>
                <a:cubicBezTo>
                  <a:pt x="168" y="132"/>
                  <a:pt x="151" y="115"/>
                  <a:pt x="130" y="115"/>
                </a:cubicBezTo>
                <a:cubicBezTo>
                  <a:pt x="109" y="115"/>
                  <a:pt x="92" y="132"/>
                  <a:pt x="92" y="152"/>
                </a:cubicBezTo>
                <a:cubicBezTo>
                  <a:pt x="92" y="173"/>
                  <a:pt x="109" y="190"/>
                  <a:pt x="130" y="190"/>
                </a:cubicBezTo>
                <a:close/>
                <a:moveTo>
                  <a:pt x="146" y="193"/>
                </a:moveTo>
                <a:cubicBezTo>
                  <a:pt x="114" y="193"/>
                  <a:pt x="114" y="193"/>
                  <a:pt x="114" y="193"/>
                </a:cubicBezTo>
                <a:cubicBezTo>
                  <a:pt x="88" y="193"/>
                  <a:pt x="66" y="214"/>
                  <a:pt x="66" y="241"/>
                </a:cubicBezTo>
                <a:cubicBezTo>
                  <a:pt x="66" y="280"/>
                  <a:pt x="66" y="280"/>
                  <a:pt x="66" y="280"/>
                </a:cubicBezTo>
                <a:cubicBezTo>
                  <a:pt x="66" y="280"/>
                  <a:pt x="66" y="280"/>
                  <a:pt x="66" y="280"/>
                </a:cubicBezTo>
                <a:cubicBezTo>
                  <a:pt x="69" y="281"/>
                  <a:pt x="69" y="281"/>
                  <a:pt x="69" y="281"/>
                </a:cubicBezTo>
                <a:cubicBezTo>
                  <a:pt x="94" y="289"/>
                  <a:pt x="116" y="292"/>
                  <a:pt x="134" y="292"/>
                </a:cubicBezTo>
                <a:cubicBezTo>
                  <a:pt x="170" y="292"/>
                  <a:pt x="190" y="282"/>
                  <a:pt x="191" y="281"/>
                </a:cubicBezTo>
                <a:cubicBezTo>
                  <a:pt x="194" y="280"/>
                  <a:pt x="194" y="280"/>
                  <a:pt x="194" y="280"/>
                </a:cubicBezTo>
                <a:cubicBezTo>
                  <a:pt x="194" y="280"/>
                  <a:pt x="194" y="280"/>
                  <a:pt x="194" y="280"/>
                </a:cubicBezTo>
                <a:cubicBezTo>
                  <a:pt x="194" y="241"/>
                  <a:pt x="194" y="241"/>
                  <a:pt x="194" y="241"/>
                </a:cubicBezTo>
                <a:cubicBezTo>
                  <a:pt x="194" y="214"/>
                  <a:pt x="173" y="193"/>
                  <a:pt x="146" y="193"/>
                </a:cubicBezTo>
                <a:close/>
                <a:moveTo>
                  <a:pt x="208" y="154"/>
                </a:moveTo>
                <a:cubicBezTo>
                  <a:pt x="177" y="154"/>
                  <a:pt x="177" y="154"/>
                  <a:pt x="177" y="154"/>
                </a:cubicBezTo>
                <a:cubicBezTo>
                  <a:pt x="176" y="167"/>
                  <a:pt x="171" y="178"/>
                  <a:pt x="162" y="186"/>
                </a:cubicBezTo>
                <a:cubicBezTo>
                  <a:pt x="186" y="193"/>
                  <a:pt x="203" y="215"/>
                  <a:pt x="203" y="241"/>
                </a:cubicBezTo>
                <a:cubicBezTo>
                  <a:pt x="203" y="253"/>
                  <a:pt x="203" y="253"/>
                  <a:pt x="203" y="253"/>
                </a:cubicBezTo>
                <a:cubicBezTo>
                  <a:pt x="234" y="252"/>
                  <a:pt x="252" y="243"/>
                  <a:pt x="254" y="242"/>
                </a:cubicBezTo>
                <a:cubicBezTo>
                  <a:pt x="256" y="241"/>
                  <a:pt x="256" y="241"/>
                  <a:pt x="256" y="241"/>
                </a:cubicBezTo>
                <a:cubicBezTo>
                  <a:pt x="256" y="241"/>
                  <a:pt x="256" y="241"/>
                  <a:pt x="256" y="241"/>
                </a:cubicBezTo>
                <a:cubicBezTo>
                  <a:pt x="256" y="202"/>
                  <a:pt x="256" y="202"/>
                  <a:pt x="256" y="202"/>
                </a:cubicBezTo>
                <a:cubicBezTo>
                  <a:pt x="256" y="175"/>
                  <a:pt x="235" y="154"/>
                  <a:pt x="208" y="154"/>
                </a:cubicBezTo>
                <a:close/>
                <a:moveTo>
                  <a:pt x="64" y="151"/>
                </a:moveTo>
                <a:cubicBezTo>
                  <a:pt x="71" y="151"/>
                  <a:pt x="78" y="149"/>
                  <a:pt x="84" y="145"/>
                </a:cubicBezTo>
                <a:cubicBezTo>
                  <a:pt x="86" y="133"/>
                  <a:pt x="92" y="123"/>
                  <a:pt x="102" y="116"/>
                </a:cubicBezTo>
                <a:cubicBezTo>
                  <a:pt x="102" y="115"/>
                  <a:pt x="102" y="114"/>
                  <a:pt x="102" y="114"/>
                </a:cubicBezTo>
                <a:cubicBezTo>
                  <a:pt x="102" y="93"/>
                  <a:pt x="85" y="76"/>
                  <a:pt x="64" y="76"/>
                </a:cubicBezTo>
                <a:cubicBezTo>
                  <a:pt x="43" y="76"/>
                  <a:pt x="27" y="93"/>
                  <a:pt x="27" y="114"/>
                </a:cubicBezTo>
                <a:cubicBezTo>
                  <a:pt x="27" y="134"/>
                  <a:pt x="43" y="151"/>
                  <a:pt x="64" y="151"/>
                </a:cubicBezTo>
                <a:close/>
                <a:moveTo>
                  <a:pt x="98" y="186"/>
                </a:moveTo>
                <a:cubicBezTo>
                  <a:pt x="89" y="178"/>
                  <a:pt x="84" y="167"/>
                  <a:pt x="84" y="154"/>
                </a:cubicBezTo>
                <a:cubicBezTo>
                  <a:pt x="82" y="154"/>
                  <a:pt x="81" y="154"/>
                  <a:pt x="80" y="154"/>
                </a:cubicBezTo>
                <a:cubicBezTo>
                  <a:pt x="48" y="154"/>
                  <a:pt x="48" y="154"/>
                  <a:pt x="48" y="154"/>
                </a:cubicBezTo>
                <a:cubicBezTo>
                  <a:pt x="22" y="154"/>
                  <a:pt x="0" y="175"/>
                  <a:pt x="0" y="202"/>
                </a:cubicBezTo>
                <a:cubicBezTo>
                  <a:pt x="0" y="241"/>
                  <a:pt x="0" y="241"/>
                  <a:pt x="0" y="241"/>
                </a:cubicBezTo>
                <a:cubicBezTo>
                  <a:pt x="0" y="242"/>
                  <a:pt x="0" y="242"/>
                  <a:pt x="0" y="242"/>
                </a:cubicBezTo>
                <a:cubicBezTo>
                  <a:pt x="3" y="242"/>
                  <a:pt x="3" y="242"/>
                  <a:pt x="3" y="242"/>
                </a:cubicBezTo>
                <a:cubicBezTo>
                  <a:pt x="23" y="249"/>
                  <a:pt x="41" y="252"/>
                  <a:pt x="57" y="253"/>
                </a:cubicBezTo>
                <a:cubicBezTo>
                  <a:pt x="57" y="241"/>
                  <a:pt x="57" y="241"/>
                  <a:pt x="57" y="241"/>
                </a:cubicBezTo>
                <a:cubicBezTo>
                  <a:pt x="57" y="215"/>
                  <a:pt x="74" y="193"/>
                  <a:pt x="98" y="186"/>
                </a:cubicBezTo>
                <a:close/>
                <a:moveTo>
                  <a:pt x="98" y="186"/>
                </a:moveTo>
                <a:cubicBezTo>
                  <a:pt x="98" y="186"/>
                  <a:pt x="98" y="186"/>
                  <a:pt x="98" y="186"/>
                </a:cubicBezTo>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dirty="0"/>
          </a:p>
        </p:txBody>
      </p:sp>
      <p:sp>
        <p:nvSpPr>
          <p:cNvPr id="64" name="Freeform 24"/>
          <p:cNvSpPr>
            <a:spLocks noEditPoints="1"/>
          </p:cNvSpPr>
          <p:nvPr/>
        </p:nvSpPr>
        <p:spPr bwMode="auto">
          <a:xfrm>
            <a:off x="5789969" y="3185873"/>
            <a:ext cx="620523" cy="589943"/>
          </a:xfrm>
          <a:custGeom>
            <a:avLst/>
            <a:gdLst/>
            <a:ahLst/>
            <a:cxnLst>
              <a:cxn ang="0">
                <a:pos x="791" y="27"/>
              </a:cxn>
              <a:cxn ang="0">
                <a:pos x="734" y="0"/>
              </a:cxn>
              <a:cxn ang="0">
                <a:pos x="98" y="27"/>
              </a:cxn>
              <a:cxn ang="0">
                <a:pos x="41" y="0"/>
              </a:cxn>
              <a:cxn ang="0">
                <a:pos x="0" y="791"/>
              </a:cxn>
              <a:cxn ang="0">
                <a:pos x="41" y="765"/>
              </a:cxn>
              <a:cxn ang="0">
                <a:pos x="98" y="791"/>
              </a:cxn>
              <a:cxn ang="0">
                <a:pos x="734" y="765"/>
              </a:cxn>
              <a:cxn ang="0">
                <a:pos x="791" y="791"/>
              </a:cxn>
              <a:cxn ang="0">
                <a:pos x="832" y="0"/>
              </a:cxn>
              <a:cxn ang="0">
                <a:pos x="98" y="679"/>
              </a:cxn>
              <a:cxn ang="0">
                <a:pos x="41" y="634"/>
              </a:cxn>
              <a:cxn ang="0">
                <a:pos x="98" y="679"/>
              </a:cxn>
              <a:cxn ang="0">
                <a:pos x="41" y="551"/>
              </a:cxn>
              <a:cxn ang="0">
                <a:pos x="98" y="503"/>
              </a:cxn>
              <a:cxn ang="0">
                <a:pos x="98" y="420"/>
              </a:cxn>
              <a:cxn ang="0">
                <a:pos x="41" y="372"/>
              </a:cxn>
              <a:cxn ang="0">
                <a:pos x="98" y="420"/>
              </a:cxn>
              <a:cxn ang="0">
                <a:pos x="41" y="289"/>
              </a:cxn>
              <a:cxn ang="0">
                <a:pos x="98" y="241"/>
              </a:cxn>
              <a:cxn ang="0">
                <a:pos x="98" y="158"/>
              </a:cxn>
              <a:cxn ang="0">
                <a:pos x="41" y="112"/>
              </a:cxn>
              <a:cxn ang="0">
                <a:pos x="98" y="158"/>
              </a:cxn>
              <a:cxn ang="0">
                <a:pos x="158" y="782"/>
              </a:cxn>
              <a:cxn ang="0">
                <a:pos x="672" y="643"/>
              </a:cxn>
              <a:cxn ang="0">
                <a:pos x="672" y="574"/>
              </a:cxn>
              <a:cxn ang="0">
                <a:pos x="158" y="217"/>
              </a:cxn>
              <a:cxn ang="0">
                <a:pos x="672" y="574"/>
              </a:cxn>
              <a:cxn ang="0">
                <a:pos x="158" y="148"/>
              </a:cxn>
              <a:cxn ang="0">
                <a:pos x="672" y="10"/>
              </a:cxn>
              <a:cxn ang="0">
                <a:pos x="791" y="679"/>
              </a:cxn>
              <a:cxn ang="0">
                <a:pos x="734" y="634"/>
              </a:cxn>
              <a:cxn ang="0">
                <a:pos x="791" y="679"/>
              </a:cxn>
              <a:cxn ang="0">
                <a:pos x="734" y="551"/>
              </a:cxn>
              <a:cxn ang="0">
                <a:pos x="791" y="503"/>
              </a:cxn>
              <a:cxn ang="0">
                <a:pos x="791" y="420"/>
              </a:cxn>
              <a:cxn ang="0">
                <a:pos x="734" y="372"/>
              </a:cxn>
              <a:cxn ang="0">
                <a:pos x="791" y="420"/>
              </a:cxn>
              <a:cxn ang="0">
                <a:pos x="734" y="289"/>
              </a:cxn>
              <a:cxn ang="0">
                <a:pos x="791" y="241"/>
              </a:cxn>
              <a:cxn ang="0">
                <a:pos x="791" y="158"/>
              </a:cxn>
              <a:cxn ang="0">
                <a:pos x="734" y="112"/>
              </a:cxn>
              <a:cxn ang="0">
                <a:pos x="791" y="158"/>
              </a:cxn>
              <a:cxn ang="0">
                <a:pos x="791" y="158"/>
              </a:cxn>
            </a:cxnLst>
            <a:rect l="0" t="0" r="r" b="b"/>
            <a:pathLst>
              <a:path w="832" h="791">
                <a:moveTo>
                  <a:pt x="791" y="0"/>
                </a:moveTo>
                <a:lnTo>
                  <a:pt x="791" y="27"/>
                </a:lnTo>
                <a:lnTo>
                  <a:pt x="734" y="27"/>
                </a:lnTo>
                <a:lnTo>
                  <a:pt x="734" y="0"/>
                </a:lnTo>
                <a:lnTo>
                  <a:pt x="98" y="0"/>
                </a:lnTo>
                <a:lnTo>
                  <a:pt x="98" y="27"/>
                </a:lnTo>
                <a:lnTo>
                  <a:pt x="41" y="27"/>
                </a:lnTo>
                <a:lnTo>
                  <a:pt x="41" y="0"/>
                </a:lnTo>
                <a:lnTo>
                  <a:pt x="0" y="0"/>
                </a:lnTo>
                <a:lnTo>
                  <a:pt x="0" y="791"/>
                </a:lnTo>
                <a:lnTo>
                  <a:pt x="41" y="791"/>
                </a:lnTo>
                <a:lnTo>
                  <a:pt x="41" y="765"/>
                </a:lnTo>
                <a:lnTo>
                  <a:pt x="98" y="765"/>
                </a:lnTo>
                <a:lnTo>
                  <a:pt x="98" y="791"/>
                </a:lnTo>
                <a:lnTo>
                  <a:pt x="734" y="791"/>
                </a:lnTo>
                <a:lnTo>
                  <a:pt x="734" y="765"/>
                </a:lnTo>
                <a:lnTo>
                  <a:pt x="791" y="765"/>
                </a:lnTo>
                <a:lnTo>
                  <a:pt x="791" y="791"/>
                </a:lnTo>
                <a:lnTo>
                  <a:pt x="832" y="791"/>
                </a:lnTo>
                <a:lnTo>
                  <a:pt x="832" y="0"/>
                </a:lnTo>
                <a:lnTo>
                  <a:pt x="791" y="0"/>
                </a:lnTo>
                <a:close/>
                <a:moveTo>
                  <a:pt x="98" y="679"/>
                </a:moveTo>
                <a:lnTo>
                  <a:pt x="41" y="679"/>
                </a:lnTo>
                <a:lnTo>
                  <a:pt x="41" y="634"/>
                </a:lnTo>
                <a:lnTo>
                  <a:pt x="98" y="634"/>
                </a:lnTo>
                <a:lnTo>
                  <a:pt x="98" y="679"/>
                </a:lnTo>
                <a:close/>
                <a:moveTo>
                  <a:pt x="98" y="551"/>
                </a:moveTo>
                <a:lnTo>
                  <a:pt x="41" y="551"/>
                </a:lnTo>
                <a:lnTo>
                  <a:pt x="41" y="503"/>
                </a:lnTo>
                <a:lnTo>
                  <a:pt x="98" y="503"/>
                </a:lnTo>
                <a:lnTo>
                  <a:pt x="98" y="551"/>
                </a:lnTo>
                <a:close/>
                <a:moveTo>
                  <a:pt x="98" y="420"/>
                </a:moveTo>
                <a:lnTo>
                  <a:pt x="41" y="420"/>
                </a:lnTo>
                <a:lnTo>
                  <a:pt x="41" y="372"/>
                </a:lnTo>
                <a:lnTo>
                  <a:pt x="98" y="372"/>
                </a:lnTo>
                <a:lnTo>
                  <a:pt x="98" y="420"/>
                </a:lnTo>
                <a:close/>
                <a:moveTo>
                  <a:pt x="98" y="289"/>
                </a:moveTo>
                <a:lnTo>
                  <a:pt x="41" y="289"/>
                </a:lnTo>
                <a:lnTo>
                  <a:pt x="41" y="241"/>
                </a:lnTo>
                <a:lnTo>
                  <a:pt x="98" y="241"/>
                </a:lnTo>
                <a:lnTo>
                  <a:pt x="98" y="289"/>
                </a:lnTo>
                <a:close/>
                <a:moveTo>
                  <a:pt x="98" y="158"/>
                </a:moveTo>
                <a:lnTo>
                  <a:pt x="41" y="158"/>
                </a:lnTo>
                <a:lnTo>
                  <a:pt x="41" y="112"/>
                </a:lnTo>
                <a:lnTo>
                  <a:pt x="98" y="112"/>
                </a:lnTo>
                <a:lnTo>
                  <a:pt x="98" y="158"/>
                </a:lnTo>
                <a:close/>
                <a:moveTo>
                  <a:pt x="672" y="782"/>
                </a:moveTo>
                <a:lnTo>
                  <a:pt x="158" y="782"/>
                </a:lnTo>
                <a:lnTo>
                  <a:pt x="158" y="643"/>
                </a:lnTo>
                <a:lnTo>
                  <a:pt x="672" y="643"/>
                </a:lnTo>
                <a:lnTo>
                  <a:pt x="672" y="782"/>
                </a:lnTo>
                <a:close/>
                <a:moveTo>
                  <a:pt x="672" y="574"/>
                </a:moveTo>
                <a:lnTo>
                  <a:pt x="158" y="574"/>
                </a:lnTo>
                <a:lnTo>
                  <a:pt x="158" y="217"/>
                </a:lnTo>
                <a:lnTo>
                  <a:pt x="672" y="217"/>
                </a:lnTo>
                <a:lnTo>
                  <a:pt x="672" y="574"/>
                </a:lnTo>
                <a:close/>
                <a:moveTo>
                  <a:pt x="672" y="148"/>
                </a:moveTo>
                <a:lnTo>
                  <a:pt x="158" y="148"/>
                </a:lnTo>
                <a:lnTo>
                  <a:pt x="158" y="10"/>
                </a:lnTo>
                <a:lnTo>
                  <a:pt x="672" y="10"/>
                </a:lnTo>
                <a:lnTo>
                  <a:pt x="672" y="148"/>
                </a:lnTo>
                <a:close/>
                <a:moveTo>
                  <a:pt x="791" y="679"/>
                </a:moveTo>
                <a:lnTo>
                  <a:pt x="734" y="679"/>
                </a:lnTo>
                <a:lnTo>
                  <a:pt x="734" y="634"/>
                </a:lnTo>
                <a:lnTo>
                  <a:pt x="791" y="634"/>
                </a:lnTo>
                <a:lnTo>
                  <a:pt x="791" y="679"/>
                </a:lnTo>
                <a:close/>
                <a:moveTo>
                  <a:pt x="791" y="551"/>
                </a:moveTo>
                <a:lnTo>
                  <a:pt x="734" y="551"/>
                </a:lnTo>
                <a:lnTo>
                  <a:pt x="734" y="503"/>
                </a:lnTo>
                <a:lnTo>
                  <a:pt x="791" y="503"/>
                </a:lnTo>
                <a:lnTo>
                  <a:pt x="791" y="551"/>
                </a:lnTo>
                <a:close/>
                <a:moveTo>
                  <a:pt x="791" y="420"/>
                </a:moveTo>
                <a:lnTo>
                  <a:pt x="734" y="420"/>
                </a:lnTo>
                <a:lnTo>
                  <a:pt x="734" y="372"/>
                </a:lnTo>
                <a:lnTo>
                  <a:pt x="791" y="372"/>
                </a:lnTo>
                <a:lnTo>
                  <a:pt x="791" y="420"/>
                </a:lnTo>
                <a:close/>
                <a:moveTo>
                  <a:pt x="791" y="289"/>
                </a:moveTo>
                <a:lnTo>
                  <a:pt x="734" y="289"/>
                </a:lnTo>
                <a:lnTo>
                  <a:pt x="734" y="241"/>
                </a:lnTo>
                <a:lnTo>
                  <a:pt x="791" y="241"/>
                </a:lnTo>
                <a:lnTo>
                  <a:pt x="791" y="289"/>
                </a:lnTo>
                <a:close/>
                <a:moveTo>
                  <a:pt x="791" y="158"/>
                </a:moveTo>
                <a:lnTo>
                  <a:pt x="734" y="158"/>
                </a:lnTo>
                <a:lnTo>
                  <a:pt x="734" y="112"/>
                </a:lnTo>
                <a:lnTo>
                  <a:pt x="791" y="112"/>
                </a:lnTo>
                <a:lnTo>
                  <a:pt x="791" y="158"/>
                </a:lnTo>
                <a:close/>
                <a:moveTo>
                  <a:pt x="791" y="158"/>
                </a:moveTo>
                <a:lnTo>
                  <a:pt x="791" y="158"/>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nvGrpSpPr>
          <p:cNvPr id="67" name="Group 66"/>
          <p:cNvGrpSpPr/>
          <p:nvPr/>
        </p:nvGrpSpPr>
        <p:grpSpPr>
          <a:xfrm>
            <a:off x="4226060" y="3775815"/>
            <a:ext cx="532795" cy="500175"/>
            <a:chOff x="504825" y="971550"/>
            <a:chExt cx="1089026" cy="1022350"/>
          </a:xfrm>
          <a:solidFill>
            <a:schemeClr val="bg1"/>
          </a:solidFill>
        </p:grpSpPr>
        <p:sp>
          <p:nvSpPr>
            <p:cNvPr id="70" name="Freeform 29"/>
            <p:cNvSpPr>
              <a:spLocks noEditPoints="1"/>
            </p:cNvSpPr>
            <p:nvPr/>
          </p:nvSpPr>
          <p:spPr bwMode="auto">
            <a:xfrm>
              <a:off x="782638" y="971550"/>
              <a:ext cx="811213" cy="841375"/>
            </a:xfrm>
            <a:custGeom>
              <a:avLst/>
              <a:gdLst/>
              <a:ahLst/>
              <a:cxnLst>
                <a:cxn ang="0">
                  <a:pos x="0" y="0"/>
                </a:cxn>
                <a:cxn ang="0">
                  <a:pos x="0" y="382"/>
                </a:cxn>
                <a:cxn ang="0">
                  <a:pos x="286" y="382"/>
                </a:cxn>
                <a:cxn ang="0">
                  <a:pos x="420" y="530"/>
                </a:cxn>
                <a:cxn ang="0">
                  <a:pos x="420" y="382"/>
                </a:cxn>
                <a:cxn ang="0">
                  <a:pos x="511" y="382"/>
                </a:cxn>
                <a:cxn ang="0">
                  <a:pos x="511" y="0"/>
                </a:cxn>
                <a:cxn ang="0">
                  <a:pos x="0" y="0"/>
                </a:cxn>
                <a:cxn ang="0">
                  <a:pos x="0" y="0"/>
                </a:cxn>
                <a:cxn ang="0">
                  <a:pos x="0" y="0"/>
                </a:cxn>
              </a:cxnLst>
              <a:rect l="0" t="0" r="r" b="b"/>
              <a:pathLst>
                <a:path w="511" h="530">
                  <a:moveTo>
                    <a:pt x="0" y="0"/>
                  </a:moveTo>
                  <a:lnTo>
                    <a:pt x="0" y="382"/>
                  </a:lnTo>
                  <a:lnTo>
                    <a:pt x="286" y="382"/>
                  </a:lnTo>
                  <a:lnTo>
                    <a:pt x="420" y="530"/>
                  </a:lnTo>
                  <a:lnTo>
                    <a:pt x="420" y="382"/>
                  </a:lnTo>
                  <a:lnTo>
                    <a:pt x="511" y="382"/>
                  </a:lnTo>
                  <a:lnTo>
                    <a:pt x="511" y="0"/>
                  </a:lnTo>
                  <a:lnTo>
                    <a:pt x="0" y="0"/>
                  </a:lnTo>
                  <a:close/>
                  <a:moveTo>
                    <a:pt x="0" y="0"/>
                  </a:moveTo>
                  <a:lnTo>
                    <a:pt x="0"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73" name="Freeform 31"/>
            <p:cNvSpPr>
              <a:spLocks noEditPoints="1"/>
            </p:cNvSpPr>
            <p:nvPr/>
          </p:nvSpPr>
          <p:spPr bwMode="auto">
            <a:xfrm>
              <a:off x="504825" y="1274763"/>
              <a:ext cx="695325" cy="719137"/>
            </a:xfrm>
            <a:custGeom>
              <a:avLst/>
              <a:gdLst/>
              <a:ahLst/>
              <a:cxnLst>
                <a:cxn ang="0">
                  <a:pos x="426" y="226"/>
                </a:cxn>
                <a:cxn ang="0">
                  <a:pos x="139" y="226"/>
                </a:cxn>
                <a:cxn ang="0">
                  <a:pos x="139" y="0"/>
                </a:cxn>
                <a:cxn ang="0">
                  <a:pos x="0" y="0"/>
                </a:cxn>
                <a:cxn ang="0">
                  <a:pos x="0" y="327"/>
                </a:cxn>
                <a:cxn ang="0">
                  <a:pos x="79" y="327"/>
                </a:cxn>
                <a:cxn ang="0">
                  <a:pos x="79" y="453"/>
                </a:cxn>
                <a:cxn ang="0">
                  <a:pos x="192" y="327"/>
                </a:cxn>
                <a:cxn ang="0">
                  <a:pos x="438" y="327"/>
                </a:cxn>
                <a:cxn ang="0">
                  <a:pos x="438" y="241"/>
                </a:cxn>
                <a:cxn ang="0">
                  <a:pos x="426" y="226"/>
                </a:cxn>
                <a:cxn ang="0">
                  <a:pos x="426" y="226"/>
                </a:cxn>
                <a:cxn ang="0">
                  <a:pos x="426" y="226"/>
                </a:cxn>
              </a:cxnLst>
              <a:rect l="0" t="0" r="r" b="b"/>
              <a:pathLst>
                <a:path w="438" h="453">
                  <a:moveTo>
                    <a:pt x="426" y="226"/>
                  </a:moveTo>
                  <a:lnTo>
                    <a:pt x="139" y="226"/>
                  </a:lnTo>
                  <a:lnTo>
                    <a:pt x="139" y="0"/>
                  </a:lnTo>
                  <a:lnTo>
                    <a:pt x="0" y="0"/>
                  </a:lnTo>
                  <a:lnTo>
                    <a:pt x="0" y="327"/>
                  </a:lnTo>
                  <a:lnTo>
                    <a:pt x="79" y="327"/>
                  </a:lnTo>
                  <a:lnTo>
                    <a:pt x="79" y="453"/>
                  </a:lnTo>
                  <a:lnTo>
                    <a:pt x="192" y="327"/>
                  </a:lnTo>
                  <a:lnTo>
                    <a:pt x="438" y="327"/>
                  </a:lnTo>
                  <a:lnTo>
                    <a:pt x="438" y="241"/>
                  </a:lnTo>
                  <a:lnTo>
                    <a:pt x="426" y="226"/>
                  </a:lnTo>
                  <a:close/>
                  <a:moveTo>
                    <a:pt x="426" y="226"/>
                  </a:moveTo>
                  <a:lnTo>
                    <a:pt x="426" y="22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75" name="Group 74"/>
          <p:cNvGrpSpPr/>
          <p:nvPr/>
        </p:nvGrpSpPr>
        <p:grpSpPr>
          <a:xfrm>
            <a:off x="7529343" y="3680543"/>
            <a:ext cx="369876" cy="633551"/>
            <a:chOff x="1668463" y="3354388"/>
            <a:chExt cx="641350" cy="1098550"/>
          </a:xfrm>
          <a:solidFill>
            <a:schemeClr val="bg1"/>
          </a:solidFill>
        </p:grpSpPr>
        <p:sp>
          <p:nvSpPr>
            <p:cNvPr id="76" name="Freeform 36"/>
            <p:cNvSpPr>
              <a:spLocks noEditPoints="1"/>
            </p:cNvSpPr>
            <p:nvPr/>
          </p:nvSpPr>
          <p:spPr bwMode="auto">
            <a:xfrm>
              <a:off x="1752600" y="3438526"/>
              <a:ext cx="473075" cy="768350"/>
            </a:xfrm>
            <a:custGeom>
              <a:avLst/>
              <a:gdLst/>
              <a:ahLst/>
              <a:cxnLst>
                <a:cxn ang="0">
                  <a:pos x="13" y="197"/>
                </a:cxn>
                <a:cxn ang="0">
                  <a:pos x="27" y="191"/>
                </a:cxn>
                <a:cxn ang="0">
                  <a:pos x="29" y="189"/>
                </a:cxn>
                <a:cxn ang="0">
                  <a:pos x="32" y="181"/>
                </a:cxn>
                <a:cxn ang="0">
                  <a:pos x="36" y="176"/>
                </a:cxn>
                <a:cxn ang="0">
                  <a:pos x="37" y="174"/>
                </a:cxn>
                <a:cxn ang="0">
                  <a:pos x="39" y="162"/>
                </a:cxn>
                <a:cxn ang="0">
                  <a:pos x="38" y="160"/>
                </a:cxn>
                <a:cxn ang="0">
                  <a:pos x="31" y="146"/>
                </a:cxn>
                <a:cxn ang="0">
                  <a:pos x="29" y="138"/>
                </a:cxn>
                <a:cxn ang="0">
                  <a:pos x="26" y="127"/>
                </a:cxn>
                <a:cxn ang="0">
                  <a:pos x="26" y="124"/>
                </a:cxn>
                <a:cxn ang="0">
                  <a:pos x="28" y="119"/>
                </a:cxn>
                <a:cxn ang="0">
                  <a:pos x="29" y="117"/>
                </a:cxn>
                <a:cxn ang="0">
                  <a:pos x="29" y="100"/>
                </a:cxn>
                <a:cxn ang="0">
                  <a:pos x="29" y="89"/>
                </a:cxn>
                <a:cxn ang="0">
                  <a:pos x="38" y="74"/>
                </a:cxn>
                <a:cxn ang="0">
                  <a:pos x="63" y="63"/>
                </a:cxn>
                <a:cxn ang="0">
                  <a:pos x="77" y="61"/>
                </a:cxn>
                <a:cxn ang="0">
                  <a:pos x="81" y="61"/>
                </a:cxn>
                <a:cxn ang="0">
                  <a:pos x="81" y="62"/>
                </a:cxn>
                <a:cxn ang="0">
                  <a:pos x="78" y="64"/>
                </a:cxn>
                <a:cxn ang="0">
                  <a:pos x="79" y="69"/>
                </a:cxn>
                <a:cxn ang="0">
                  <a:pos x="91" y="80"/>
                </a:cxn>
                <a:cxn ang="0">
                  <a:pos x="96" y="92"/>
                </a:cxn>
                <a:cxn ang="0">
                  <a:pos x="96" y="117"/>
                </a:cxn>
                <a:cxn ang="0">
                  <a:pos x="98" y="121"/>
                </a:cxn>
                <a:cxn ang="0">
                  <a:pos x="99" y="122"/>
                </a:cxn>
                <a:cxn ang="0">
                  <a:pos x="98" y="135"/>
                </a:cxn>
                <a:cxn ang="0">
                  <a:pos x="98" y="136"/>
                </a:cxn>
                <a:cxn ang="0">
                  <a:pos x="91" y="154"/>
                </a:cxn>
                <a:cxn ang="0">
                  <a:pos x="90" y="155"/>
                </a:cxn>
                <a:cxn ang="0">
                  <a:pos x="87" y="174"/>
                </a:cxn>
                <a:cxn ang="0">
                  <a:pos x="88" y="176"/>
                </a:cxn>
                <a:cxn ang="0">
                  <a:pos x="91" y="181"/>
                </a:cxn>
                <a:cxn ang="0">
                  <a:pos x="94" y="190"/>
                </a:cxn>
                <a:cxn ang="0">
                  <a:pos x="97" y="192"/>
                </a:cxn>
                <a:cxn ang="0">
                  <a:pos x="124" y="203"/>
                </a:cxn>
                <a:cxn ang="0">
                  <a:pos x="124" y="0"/>
                </a:cxn>
                <a:cxn ang="0">
                  <a:pos x="0" y="0"/>
                </a:cxn>
                <a:cxn ang="0">
                  <a:pos x="0" y="203"/>
                </a:cxn>
                <a:cxn ang="0">
                  <a:pos x="13" y="197"/>
                </a:cxn>
                <a:cxn ang="0">
                  <a:pos x="13" y="197"/>
                </a:cxn>
                <a:cxn ang="0">
                  <a:pos x="13" y="197"/>
                </a:cxn>
              </a:cxnLst>
              <a:rect l="0" t="0" r="r" b="b"/>
              <a:pathLst>
                <a:path w="124" h="203">
                  <a:moveTo>
                    <a:pt x="13" y="197"/>
                  </a:moveTo>
                  <a:cubicBezTo>
                    <a:pt x="17" y="195"/>
                    <a:pt x="22" y="194"/>
                    <a:pt x="27" y="191"/>
                  </a:cubicBezTo>
                  <a:cubicBezTo>
                    <a:pt x="28" y="191"/>
                    <a:pt x="29" y="190"/>
                    <a:pt x="29" y="189"/>
                  </a:cubicBezTo>
                  <a:cubicBezTo>
                    <a:pt x="30" y="187"/>
                    <a:pt x="31" y="184"/>
                    <a:pt x="32" y="181"/>
                  </a:cubicBezTo>
                  <a:cubicBezTo>
                    <a:pt x="33" y="179"/>
                    <a:pt x="33" y="177"/>
                    <a:pt x="36" y="176"/>
                  </a:cubicBezTo>
                  <a:cubicBezTo>
                    <a:pt x="36" y="176"/>
                    <a:pt x="37" y="175"/>
                    <a:pt x="37" y="174"/>
                  </a:cubicBezTo>
                  <a:cubicBezTo>
                    <a:pt x="38" y="170"/>
                    <a:pt x="38" y="166"/>
                    <a:pt x="39" y="162"/>
                  </a:cubicBezTo>
                  <a:cubicBezTo>
                    <a:pt x="39" y="161"/>
                    <a:pt x="38" y="160"/>
                    <a:pt x="38" y="160"/>
                  </a:cubicBezTo>
                  <a:cubicBezTo>
                    <a:pt x="34" y="156"/>
                    <a:pt x="32" y="151"/>
                    <a:pt x="31" y="146"/>
                  </a:cubicBezTo>
                  <a:cubicBezTo>
                    <a:pt x="31" y="143"/>
                    <a:pt x="29" y="141"/>
                    <a:pt x="29" y="138"/>
                  </a:cubicBezTo>
                  <a:cubicBezTo>
                    <a:pt x="28" y="135"/>
                    <a:pt x="27" y="131"/>
                    <a:pt x="26" y="127"/>
                  </a:cubicBezTo>
                  <a:cubicBezTo>
                    <a:pt x="26" y="126"/>
                    <a:pt x="26" y="125"/>
                    <a:pt x="26" y="124"/>
                  </a:cubicBezTo>
                  <a:cubicBezTo>
                    <a:pt x="25" y="122"/>
                    <a:pt x="25" y="120"/>
                    <a:pt x="28" y="119"/>
                  </a:cubicBezTo>
                  <a:cubicBezTo>
                    <a:pt x="28" y="119"/>
                    <a:pt x="29" y="118"/>
                    <a:pt x="29" y="117"/>
                  </a:cubicBezTo>
                  <a:cubicBezTo>
                    <a:pt x="29" y="111"/>
                    <a:pt x="29" y="105"/>
                    <a:pt x="29" y="100"/>
                  </a:cubicBezTo>
                  <a:cubicBezTo>
                    <a:pt x="29" y="96"/>
                    <a:pt x="29" y="93"/>
                    <a:pt x="29" y="89"/>
                  </a:cubicBezTo>
                  <a:cubicBezTo>
                    <a:pt x="30" y="83"/>
                    <a:pt x="34" y="78"/>
                    <a:pt x="38" y="74"/>
                  </a:cubicBezTo>
                  <a:cubicBezTo>
                    <a:pt x="46" y="68"/>
                    <a:pt x="54" y="65"/>
                    <a:pt x="63" y="63"/>
                  </a:cubicBezTo>
                  <a:cubicBezTo>
                    <a:pt x="68" y="62"/>
                    <a:pt x="72" y="62"/>
                    <a:pt x="77" y="61"/>
                  </a:cubicBezTo>
                  <a:cubicBezTo>
                    <a:pt x="78" y="61"/>
                    <a:pt x="79" y="61"/>
                    <a:pt x="81" y="61"/>
                  </a:cubicBezTo>
                  <a:cubicBezTo>
                    <a:pt x="81" y="61"/>
                    <a:pt x="81" y="61"/>
                    <a:pt x="81" y="62"/>
                  </a:cubicBezTo>
                  <a:cubicBezTo>
                    <a:pt x="80" y="62"/>
                    <a:pt x="79" y="63"/>
                    <a:pt x="78" y="64"/>
                  </a:cubicBezTo>
                  <a:cubicBezTo>
                    <a:pt x="77" y="66"/>
                    <a:pt x="77" y="67"/>
                    <a:pt x="79" y="69"/>
                  </a:cubicBezTo>
                  <a:cubicBezTo>
                    <a:pt x="83" y="72"/>
                    <a:pt x="87" y="76"/>
                    <a:pt x="91" y="80"/>
                  </a:cubicBezTo>
                  <a:cubicBezTo>
                    <a:pt x="95" y="83"/>
                    <a:pt x="96" y="87"/>
                    <a:pt x="96" y="92"/>
                  </a:cubicBezTo>
                  <a:cubicBezTo>
                    <a:pt x="96" y="100"/>
                    <a:pt x="96" y="109"/>
                    <a:pt x="96" y="117"/>
                  </a:cubicBezTo>
                  <a:cubicBezTo>
                    <a:pt x="96" y="118"/>
                    <a:pt x="96" y="120"/>
                    <a:pt x="98" y="121"/>
                  </a:cubicBezTo>
                  <a:cubicBezTo>
                    <a:pt x="99" y="121"/>
                    <a:pt x="99" y="122"/>
                    <a:pt x="99" y="122"/>
                  </a:cubicBezTo>
                  <a:cubicBezTo>
                    <a:pt x="99" y="127"/>
                    <a:pt x="98" y="131"/>
                    <a:pt x="98" y="135"/>
                  </a:cubicBezTo>
                  <a:cubicBezTo>
                    <a:pt x="98" y="135"/>
                    <a:pt x="98" y="135"/>
                    <a:pt x="98" y="136"/>
                  </a:cubicBezTo>
                  <a:cubicBezTo>
                    <a:pt x="94" y="141"/>
                    <a:pt x="93" y="148"/>
                    <a:pt x="91" y="154"/>
                  </a:cubicBezTo>
                  <a:cubicBezTo>
                    <a:pt x="91" y="154"/>
                    <a:pt x="91" y="154"/>
                    <a:pt x="90" y="155"/>
                  </a:cubicBezTo>
                  <a:cubicBezTo>
                    <a:pt x="85" y="160"/>
                    <a:pt x="87" y="168"/>
                    <a:pt x="87" y="174"/>
                  </a:cubicBezTo>
                  <a:cubicBezTo>
                    <a:pt x="87" y="175"/>
                    <a:pt x="87" y="176"/>
                    <a:pt x="88" y="176"/>
                  </a:cubicBezTo>
                  <a:cubicBezTo>
                    <a:pt x="90" y="177"/>
                    <a:pt x="91" y="179"/>
                    <a:pt x="91" y="181"/>
                  </a:cubicBezTo>
                  <a:cubicBezTo>
                    <a:pt x="92" y="184"/>
                    <a:pt x="93" y="187"/>
                    <a:pt x="94" y="190"/>
                  </a:cubicBezTo>
                  <a:cubicBezTo>
                    <a:pt x="95" y="191"/>
                    <a:pt x="96" y="191"/>
                    <a:pt x="97" y="192"/>
                  </a:cubicBezTo>
                  <a:cubicBezTo>
                    <a:pt x="106" y="195"/>
                    <a:pt x="115" y="199"/>
                    <a:pt x="124" y="203"/>
                  </a:cubicBezTo>
                  <a:cubicBezTo>
                    <a:pt x="124" y="0"/>
                    <a:pt x="124" y="0"/>
                    <a:pt x="124" y="0"/>
                  </a:cubicBezTo>
                  <a:cubicBezTo>
                    <a:pt x="0" y="0"/>
                    <a:pt x="0" y="0"/>
                    <a:pt x="0" y="0"/>
                  </a:cubicBezTo>
                  <a:cubicBezTo>
                    <a:pt x="0" y="203"/>
                    <a:pt x="0" y="203"/>
                    <a:pt x="0" y="203"/>
                  </a:cubicBezTo>
                  <a:cubicBezTo>
                    <a:pt x="4" y="201"/>
                    <a:pt x="8" y="199"/>
                    <a:pt x="13" y="197"/>
                  </a:cubicBezTo>
                  <a:close/>
                  <a:moveTo>
                    <a:pt x="13" y="197"/>
                  </a:moveTo>
                  <a:cubicBezTo>
                    <a:pt x="13" y="197"/>
                    <a:pt x="13" y="197"/>
                    <a:pt x="13" y="197"/>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78" name="Freeform 37"/>
            <p:cNvSpPr>
              <a:spLocks noEditPoints="1"/>
            </p:cNvSpPr>
            <p:nvPr/>
          </p:nvSpPr>
          <p:spPr bwMode="auto">
            <a:xfrm>
              <a:off x="1668463" y="3354388"/>
              <a:ext cx="641350" cy="1098550"/>
            </a:xfrm>
            <a:custGeom>
              <a:avLst/>
              <a:gdLst/>
              <a:ahLst/>
              <a:cxnLst>
                <a:cxn ang="0">
                  <a:pos x="149" y="0"/>
                </a:cxn>
                <a:cxn ang="0">
                  <a:pos x="20" y="0"/>
                </a:cxn>
                <a:cxn ang="0">
                  <a:pos x="0" y="20"/>
                </a:cxn>
                <a:cxn ang="0">
                  <a:pos x="0" y="270"/>
                </a:cxn>
                <a:cxn ang="0">
                  <a:pos x="20" y="290"/>
                </a:cxn>
                <a:cxn ang="0">
                  <a:pos x="149" y="290"/>
                </a:cxn>
                <a:cxn ang="0">
                  <a:pos x="168" y="270"/>
                </a:cxn>
                <a:cxn ang="0">
                  <a:pos x="168" y="20"/>
                </a:cxn>
                <a:cxn ang="0">
                  <a:pos x="149" y="0"/>
                </a:cxn>
                <a:cxn ang="0">
                  <a:pos x="55" y="276"/>
                </a:cxn>
                <a:cxn ang="0">
                  <a:pos x="39" y="276"/>
                </a:cxn>
                <a:cxn ang="0">
                  <a:pos x="33" y="270"/>
                </a:cxn>
                <a:cxn ang="0">
                  <a:pos x="39" y="265"/>
                </a:cxn>
                <a:cxn ang="0">
                  <a:pos x="55" y="265"/>
                </a:cxn>
                <a:cxn ang="0">
                  <a:pos x="61" y="270"/>
                </a:cxn>
                <a:cxn ang="0">
                  <a:pos x="55" y="276"/>
                </a:cxn>
                <a:cxn ang="0">
                  <a:pos x="84" y="280"/>
                </a:cxn>
                <a:cxn ang="0">
                  <a:pos x="74" y="270"/>
                </a:cxn>
                <a:cxn ang="0">
                  <a:pos x="84" y="261"/>
                </a:cxn>
                <a:cxn ang="0">
                  <a:pos x="94" y="270"/>
                </a:cxn>
                <a:cxn ang="0">
                  <a:pos x="84" y="280"/>
                </a:cxn>
                <a:cxn ang="0">
                  <a:pos x="129" y="276"/>
                </a:cxn>
                <a:cxn ang="0">
                  <a:pos x="113" y="276"/>
                </a:cxn>
                <a:cxn ang="0">
                  <a:pos x="107" y="270"/>
                </a:cxn>
                <a:cxn ang="0">
                  <a:pos x="113" y="265"/>
                </a:cxn>
                <a:cxn ang="0">
                  <a:pos x="129" y="265"/>
                </a:cxn>
                <a:cxn ang="0">
                  <a:pos x="135" y="270"/>
                </a:cxn>
                <a:cxn ang="0">
                  <a:pos x="129" y="276"/>
                </a:cxn>
                <a:cxn ang="0">
                  <a:pos x="155" y="254"/>
                </a:cxn>
                <a:cxn ang="0">
                  <a:pos x="14" y="254"/>
                </a:cxn>
                <a:cxn ang="0">
                  <a:pos x="14" y="13"/>
                </a:cxn>
                <a:cxn ang="0">
                  <a:pos x="155" y="13"/>
                </a:cxn>
                <a:cxn ang="0">
                  <a:pos x="155" y="254"/>
                </a:cxn>
                <a:cxn ang="0">
                  <a:pos x="155" y="254"/>
                </a:cxn>
                <a:cxn ang="0">
                  <a:pos x="155" y="254"/>
                </a:cxn>
              </a:cxnLst>
              <a:rect l="0" t="0" r="r" b="b"/>
              <a:pathLst>
                <a:path w="168" h="290">
                  <a:moveTo>
                    <a:pt x="149" y="0"/>
                  </a:moveTo>
                  <a:cubicBezTo>
                    <a:pt x="20" y="0"/>
                    <a:pt x="20" y="0"/>
                    <a:pt x="20" y="0"/>
                  </a:cubicBezTo>
                  <a:cubicBezTo>
                    <a:pt x="9" y="0"/>
                    <a:pt x="0" y="9"/>
                    <a:pt x="0" y="20"/>
                  </a:cubicBezTo>
                  <a:cubicBezTo>
                    <a:pt x="0" y="270"/>
                    <a:pt x="0" y="270"/>
                    <a:pt x="0" y="270"/>
                  </a:cubicBezTo>
                  <a:cubicBezTo>
                    <a:pt x="0" y="281"/>
                    <a:pt x="9" y="290"/>
                    <a:pt x="20" y="290"/>
                  </a:cubicBezTo>
                  <a:cubicBezTo>
                    <a:pt x="149" y="290"/>
                    <a:pt x="149" y="290"/>
                    <a:pt x="149" y="290"/>
                  </a:cubicBezTo>
                  <a:cubicBezTo>
                    <a:pt x="159" y="290"/>
                    <a:pt x="168" y="281"/>
                    <a:pt x="168" y="270"/>
                  </a:cubicBezTo>
                  <a:cubicBezTo>
                    <a:pt x="168" y="20"/>
                    <a:pt x="168" y="20"/>
                    <a:pt x="168" y="20"/>
                  </a:cubicBezTo>
                  <a:cubicBezTo>
                    <a:pt x="168" y="9"/>
                    <a:pt x="159" y="0"/>
                    <a:pt x="149" y="0"/>
                  </a:cubicBezTo>
                  <a:close/>
                  <a:moveTo>
                    <a:pt x="55" y="276"/>
                  </a:moveTo>
                  <a:cubicBezTo>
                    <a:pt x="39" y="276"/>
                    <a:pt x="39" y="276"/>
                    <a:pt x="39" y="276"/>
                  </a:cubicBezTo>
                  <a:cubicBezTo>
                    <a:pt x="36" y="276"/>
                    <a:pt x="33" y="273"/>
                    <a:pt x="33" y="270"/>
                  </a:cubicBezTo>
                  <a:cubicBezTo>
                    <a:pt x="33" y="267"/>
                    <a:pt x="36" y="265"/>
                    <a:pt x="39" y="265"/>
                  </a:cubicBezTo>
                  <a:cubicBezTo>
                    <a:pt x="55" y="265"/>
                    <a:pt x="55" y="265"/>
                    <a:pt x="55" y="265"/>
                  </a:cubicBezTo>
                  <a:cubicBezTo>
                    <a:pt x="58" y="265"/>
                    <a:pt x="61" y="267"/>
                    <a:pt x="61" y="270"/>
                  </a:cubicBezTo>
                  <a:cubicBezTo>
                    <a:pt x="61" y="273"/>
                    <a:pt x="58" y="276"/>
                    <a:pt x="55" y="276"/>
                  </a:cubicBezTo>
                  <a:close/>
                  <a:moveTo>
                    <a:pt x="84" y="280"/>
                  </a:moveTo>
                  <a:cubicBezTo>
                    <a:pt x="79" y="280"/>
                    <a:pt x="74" y="276"/>
                    <a:pt x="74" y="270"/>
                  </a:cubicBezTo>
                  <a:cubicBezTo>
                    <a:pt x="74" y="265"/>
                    <a:pt x="79" y="261"/>
                    <a:pt x="84" y="261"/>
                  </a:cubicBezTo>
                  <a:cubicBezTo>
                    <a:pt x="90" y="261"/>
                    <a:pt x="94" y="265"/>
                    <a:pt x="94" y="270"/>
                  </a:cubicBezTo>
                  <a:cubicBezTo>
                    <a:pt x="94" y="276"/>
                    <a:pt x="90" y="280"/>
                    <a:pt x="84" y="280"/>
                  </a:cubicBezTo>
                  <a:close/>
                  <a:moveTo>
                    <a:pt x="129" y="276"/>
                  </a:moveTo>
                  <a:cubicBezTo>
                    <a:pt x="113" y="276"/>
                    <a:pt x="113" y="276"/>
                    <a:pt x="113" y="276"/>
                  </a:cubicBezTo>
                  <a:cubicBezTo>
                    <a:pt x="110" y="276"/>
                    <a:pt x="107" y="273"/>
                    <a:pt x="107" y="270"/>
                  </a:cubicBezTo>
                  <a:cubicBezTo>
                    <a:pt x="107" y="267"/>
                    <a:pt x="110" y="265"/>
                    <a:pt x="113" y="265"/>
                  </a:cubicBezTo>
                  <a:cubicBezTo>
                    <a:pt x="129" y="265"/>
                    <a:pt x="129" y="265"/>
                    <a:pt x="129" y="265"/>
                  </a:cubicBezTo>
                  <a:cubicBezTo>
                    <a:pt x="132" y="265"/>
                    <a:pt x="135" y="267"/>
                    <a:pt x="135" y="270"/>
                  </a:cubicBezTo>
                  <a:cubicBezTo>
                    <a:pt x="135" y="273"/>
                    <a:pt x="132" y="276"/>
                    <a:pt x="129" y="276"/>
                  </a:cubicBezTo>
                  <a:close/>
                  <a:moveTo>
                    <a:pt x="155" y="254"/>
                  </a:moveTo>
                  <a:cubicBezTo>
                    <a:pt x="14" y="254"/>
                    <a:pt x="14" y="254"/>
                    <a:pt x="14" y="254"/>
                  </a:cubicBezTo>
                  <a:cubicBezTo>
                    <a:pt x="14" y="13"/>
                    <a:pt x="14" y="13"/>
                    <a:pt x="14" y="13"/>
                  </a:cubicBezTo>
                  <a:cubicBezTo>
                    <a:pt x="155" y="13"/>
                    <a:pt x="155" y="13"/>
                    <a:pt x="155" y="13"/>
                  </a:cubicBezTo>
                  <a:lnTo>
                    <a:pt x="155" y="254"/>
                  </a:lnTo>
                  <a:close/>
                  <a:moveTo>
                    <a:pt x="155" y="254"/>
                  </a:moveTo>
                  <a:cubicBezTo>
                    <a:pt x="155" y="254"/>
                    <a:pt x="155" y="254"/>
                    <a:pt x="155" y="254"/>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sp>
        <p:nvSpPr>
          <p:cNvPr id="79" name="Freeform 13"/>
          <p:cNvSpPr>
            <a:spLocks noEditPoints="1"/>
          </p:cNvSpPr>
          <p:nvPr/>
        </p:nvSpPr>
        <p:spPr bwMode="auto">
          <a:xfrm>
            <a:off x="2524826" y="3505809"/>
            <a:ext cx="558677" cy="500099"/>
          </a:xfrm>
          <a:custGeom>
            <a:avLst/>
            <a:gdLst/>
            <a:ahLst/>
            <a:cxnLst>
              <a:cxn ang="0">
                <a:pos x="205" y="90"/>
              </a:cxn>
              <a:cxn ang="0">
                <a:pos x="170" y="67"/>
              </a:cxn>
              <a:cxn ang="0">
                <a:pos x="149" y="67"/>
              </a:cxn>
              <a:cxn ang="0">
                <a:pos x="156" y="35"/>
              </a:cxn>
              <a:cxn ang="0">
                <a:pos x="155" y="23"/>
              </a:cxn>
              <a:cxn ang="0">
                <a:pos x="126" y="1"/>
              </a:cxn>
              <a:cxn ang="0">
                <a:pos x="113" y="21"/>
              </a:cxn>
              <a:cxn ang="0">
                <a:pos x="95" y="61"/>
              </a:cxn>
              <a:cxn ang="0">
                <a:pos x="68" y="82"/>
              </a:cxn>
              <a:cxn ang="0">
                <a:pos x="68" y="81"/>
              </a:cxn>
              <a:cxn ang="0">
                <a:pos x="0" y="81"/>
              </a:cxn>
              <a:cxn ang="0">
                <a:pos x="0" y="179"/>
              </a:cxn>
              <a:cxn ang="0">
                <a:pos x="68" y="179"/>
              </a:cxn>
              <a:cxn ang="0">
                <a:pos x="68" y="174"/>
              </a:cxn>
              <a:cxn ang="0">
                <a:pos x="86" y="174"/>
              </a:cxn>
              <a:cxn ang="0">
                <a:pos x="99" y="181"/>
              </a:cxn>
              <a:cxn ang="0">
                <a:pos x="108" y="187"/>
              </a:cxn>
              <a:cxn ang="0">
                <a:pos x="172" y="189"/>
              </a:cxn>
              <a:cxn ang="0">
                <a:pos x="198" y="169"/>
              </a:cxn>
              <a:cxn ang="0">
                <a:pos x="205" y="90"/>
              </a:cxn>
              <a:cxn ang="0">
                <a:pos x="186" y="165"/>
              </a:cxn>
              <a:cxn ang="0">
                <a:pos x="170" y="176"/>
              </a:cxn>
              <a:cxn ang="0">
                <a:pos x="114" y="175"/>
              </a:cxn>
              <a:cxn ang="0">
                <a:pos x="106" y="170"/>
              </a:cxn>
              <a:cxn ang="0">
                <a:pos x="91" y="162"/>
              </a:cxn>
              <a:cxn ang="0">
                <a:pos x="68" y="161"/>
              </a:cxn>
              <a:cxn ang="0">
                <a:pos x="68" y="96"/>
              </a:cxn>
              <a:cxn ang="0">
                <a:pos x="106" y="68"/>
              </a:cxn>
              <a:cxn ang="0">
                <a:pos x="126" y="26"/>
              </a:cxn>
              <a:cxn ang="0">
                <a:pos x="130" y="14"/>
              </a:cxn>
              <a:cxn ang="0">
                <a:pos x="142" y="26"/>
              </a:cxn>
              <a:cxn ang="0">
                <a:pos x="143" y="35"/>
              </a:cxn>
              <a:cxn ang="0">
                <a:pos x="133" y="70"/>
              </a:cxn>
              <a:cxn ang="0">
                <a:pos x="126" y="80"/>
              </a:cxn>
              <a:cxn ang="0">
                <a:pos x="170" y="80"/>
              </a:cxn>
              <a:cxn ang="0">
                <a:pos x="193" y="94"/>
              </a:cxn>
              <a:cxn ang="0">
                <a:pos x="186" y="165"/>
              </a:cxn>
              <a:cxn ang="0">
                <a:pos x="186" y="165"/>
              </a:cxn>
              <a:cxn ang="0">
                <a:pos x="186" y="165"/>
              </a:cxn>
            </a:cxnLst>
            <a:rect l="0" t="0" r="r" b="b"/>
            <a:pathLst>
              <a:path w="215" h="192">
                <a:moveTo>
                  <a:pt x="205" y="90"/>
                </a:moveTo>
                <a:cubicBezTo>
                  <a:pt x="199" y="75"/>
                  <a:pt x="187" y="67"/>
                  <a:pt x="170" y="67"/>
                </a:cubicBezTo>
                <a:cubicBezTo>
                  <a:pt x="149" y="67"/>
                  <a:pt x="149" y="67"/>
                  <a:pt x="149" y="67"/>
                </a:cubicBezTo>
                <a:cubicBezTo>
                  <a:pt x="153" y="59"/>
                  <a:pt x="156" y="48"/>
                  <a:pt x="156" y="35"/>
                </a:cubicBezTo>
                <a:cubicBezTo>
                  <a:pt x="156" y="31"/>
                  <a:pt x="156" y="27"/>
                  <a:pt x="155" y="23"/>
                </a:cubicBezTo>
                <a:cubicBezTo>
                  <a:pt x="153" y="8"/>
                  <a:pt x="142" y="0"/>
                  <a:pt x="126" y="1"/>
                </a:cubicBezTo>
                <a:cubicBezTo>
                  <a:pt x="120" y="2"/>
                  <a:pt x="118" y="8"/>
                  <a:pt x="113" y="21"/>
                </a:cubicBezTo>
                <a:cubicBezTo>
                  <a:pt x="109" y="33"/>
                  <a:pt x="103" y="48"/>
                  <a:pt x="95" y="61"/>
                </a:cubicBezTo>
                <a:cubicBezTo>
                  <a:pt x="88" y="70"/>
                  <a:pt x="77" y="78"/>
                  <a:pt x="68" y="82"/>
                </a:cubicBezTo>
                <a:cubicBezTo>
                  <a:pt x="68" y="81"/>
                  <a:pt x="68" y="81"/>
                  <a:pt x="68" y="81"/>
                </a:cubicBezTo>
                <a:cubicBezTo>
                  <a:pt x="0" y="81"/>
                  <a:pt x="0" y="81"/>
                  <a:pt x="0" y="81"/>
                </a:cubicBezTo>
                <a:cubicBezTo>
                  <a:pt x="0" y="179"/>
                  <a:pt x="0" y="179"/>
                  <a:pt x="0" y="179"/>
                </a:cubicBezTo>
                <a:cubicBezTo>
                  <a:pt x="68" y="179"/>
                  <a:pt x="68" y="179"/>
                  <a:pt x="68" y="179"/>
                </a:cubicBezTo>
                <a:cubicBezTo>
                  <a:pt x="68" y="174"/>
                  <a:pt x="68" y="174"/>
                  <a:pt x="68" y="174"/>
                </a:cubicBezTo>
                <a:cubicBezTo>
                  <a:pt x="79" y="174"/>
                  <a:pt x="85" y="174"/>
                  <a:pt x="86" y="174"/>
                </a:cubicBezTo>
                <a:cubicBezTo>
                  <a:pt x="99" y="181"/>
                  <a:pt x="99" y="181"/>
                  <a:pt x="99" y="181"/>
                </a:cubicBezTo>
                <a:cubicBezTo>
                  <a:pt x="108" y="187"/>
                  <a:pt x="108" y="187"/>
                  <a:pt x="108" y="187"/>
                </a:cubicBezTo>
                <a:cubicBezTo>
                  <a:pt x="116" y="191"/>
                  <a:pt x="155" y="192"/>
                  <a:pt x="172" y="189"/>
                </a:cubicBezTo>
                <a:cubicBezTo>
                  <a:pt x="193" y="186"/>
                  <a:pt x="198" y="169"/>
                  <a:pt x="198" y="169"/>
                </a:cubicBezTo>
                <a:cubicBezTo>
                  <a:pt x="200" y="163"/>
                  <a:pt x="215" y="112"/>
                  <a:pt x="205" y="90"/>
                </a:cubicBezTo>
                <a:close/>
                <a:moveTo>
                  <a:pt x="186" y="165"/>
                </a:moveTo>
                <a:cubicBezTo>
                  <a:pt x="186" y="165"/>
                  <a:pt x="182" y="175"/>
                  <a:pt x="170" y="176"/>
                </a:cubicBezTo>
                <a:cubicBezTo>
                  <a:pt x="152" y="179"/>
                  <a:pt x="119" y="177"/>
                  <a:pt x="114" y="175"/>
                </a:cubicBezTo>
                <a:cubicBezTo>
                  <a:pt x="114" y="175"/>
                  <a:pt x="106" y="170"/>
                  <a:pt x="106" y="170"/>
                </a:cubicBezTo>
                <a:cubicBezTo>
                  <a:pt x="91" y="162"/>
                  <a:pt x="91" y="162"/>
                  <a:pt x="91" y="162"/>
                </a:cubicBezTo>
                <a:cubicBezTo>
                  <a:pt x="87" y="161"/>
                  <a:pt x="79" y="161"/>
                  <a:pt x="68" y="161"/>
                </a:cubicBezTo>
                <a:cubicBezTo>
                  <a:pt x="68" y="96"/>
                  <a:pt x="68" y="96"/>
                  <a:pt x="68" y="96"/>
                </a:cubicBezTo>
                <a:cubicBezTo>
                  <a:pt x="79" y="92"/>
                  <a:pt x="96" y="83"/>
                  <a:pt x="106" y="68"/>
                </a:cubicBezTo>
                <a:cubicBezTo>
                  <a:pt x="115" y="54"/>
                  <a:pt x="121" y="38"/>
                  <a:pt x="126" y="26"/>
                </a:cubicBezTo>
                <a:cubicBezTo>
                  <a:pt x="126" y="26"/>
                  <a:pt x="129" y="16"/>
                  <a:pt x="130" y="14"/>
                </a:cubicBezTo>
                <a:cubicBezTo>
                  <a:pt x="137" y="14"/>
                  <a:pt x="141" y="18"/>
                  <a:pt x="142" y="26"/>
                </a:cubicBezTo>
                <a:cubicBezTo>
                  <a:pt x="143" y="29"/>
                  <a:pt x="143" y="32"/>
                  <a:pt x="143" y="35"/>
                </a:cubicBezTo>
                <a:cubicBezTo>
                  <a:pt x="143" y="54"/>
                  <a:pt x="133" y="70"/>
                  <a:pt x="133" y="70"/>
                </a:cubicBezTo>
                <a:cubicBezTo>
                  <a:pt x="126" y="80"/>
                  <a:pt x="126" y="80"/>
                  <a:pt x="126" y="80"/>
                </a:cubicBezTo>
                <a:cubicBezTo>
                  <a:pt x="170" y="80"/>
                  <a:pt x="170" y="80"/>
                  <a:pt x="170" y="80"/>
                </a:cubicBezTo>
                <a:cubicBezTo>
                  <a:pt x="181" y="80"/>
                  <a:pt x="189" y="84"/>
                  <a:pt x="193" y="94"/>
                </a:cubicBezTo>
                <a:cubicBezTo>
                  <a:pt x="199" y="110"/>
                  <a:pt x="190" y="151"/>
                  <a:pt x="186" y="165"/>
                </a:cubicBezTo>
                <a:close/>
                <a:moveTo>
                  <a:pt x="186" y="165"/>
                </a:moveTo>
                <a:cubicBezTo>
                  <a:pt x="186" y="165"/>
                  <a:pt x="186" y="165"/>
                  <a:pt x="186" y="165"/>
                </a:cubicBezTo>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Tree>
    <p:extLst>
      <p:ext uri="{BB962C8B-B14F-4D97-AF65-F5344CB8AC3E}">
        <p14:creationId xmlns:p14="http://schemas.microsoft.com/office/powerpoint/2010/main" val="59908216"/>
      </p:ext>
    </p:extLst>
  </p:cSld>
  <p:clrMapOvr>
    <a:masterClrMapping/>
  </p:clrMapOvr>
  <p:transition spd="slow" advClick="0" advTm="3000">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内容占位符 6">
            <a:extLst>
              <a:ext uri="{FF2B5EF4-FFF2-40B4-BE49-F238E27FC236}">
                <a16:creationId xmlns:a16="http://schemas.microsoft.com/office/drawing/2014/main" xmlns="" id="{DE0EB475-BC77-47AB-AA8B-70808290FCE1}"/>
              </a:ext>
            </a:extLst>
          </p:cNvPr>
          <p:cNvSpPr>
            <a:spLocks noGrp="1"/>
          </p:cNvSpPr>
          <p:nvPr>
            <p:ph sz="quarter" idx="10"/>
          </p:nvPr>
        </p:nvSpPr>
        <p:spPr/>
        <p:txBody>
          <a:bodyPr/>
          <a:lstStyle/>
          <a:p>
            <a:r>
              <a:rPr lang="zh-CN" altLang="en-US" dirty="0"/>
              <a:t>社</a:t>
            </a:r>
          </a:p>
          <a:p>
            <a:endParaRPr lang="zh-CN" altLang="en-US" dirty="0"/>
          </a:p>
        </p:txBody>
      </p:sp>
      <p:sp>
        <p:nvSpPr>
          <p:cNvPr id="8" name="内容占位符 7">
            <a:extLst>
              <a:ext uri="{FF2B5EF4-FFF2-40B4-BE49-F238E27FC236}">
                <a16:creationId xmlns:a16="http://schemas.microsoft.com/office/drawing/2014/main" xmlns="" id="{80702AA1-E203-41C9-AF51-D20750663948}"/>
              </a:ext>
            </a:extLst>
          </p:cNvPr>
          <p:cNvSpPr>
            <a:spLocks noGrp="1"/>
          </p:cNvSpPr>
          <p:nvPr>
            <p:ph sz="quarter" idx="11"/>
          </p:nvPr>
        </p:nvSpPr>
        <p:spPr/>
        <p:txBody>
          <a:bodyPr/>
          <a:lstStyle/>
          <a:p>
            <a:r>
              <a:rPr lang="zh-CN" altLang="en-US" dirty="0"/>
              <a:t>交</a:t>
            </a:r>
          </a:p>
        </p:txBody>
      </p:sp>
      <p:sp>
        <p:nvSpPr>
          <p:cNvPr id="9" name="内容占位符 8">
            <a:extLst>
              <a:ext uri="{FF2B5EF4-FFF2-40B4-BE49-F238E27FC236}">
                <a16:creationId xmlns:a16="http://schemas.microsoft.com/office/drawing/2014/main" xmlns="" id="{DA14F494-A8E4-4873-A868-AEB9C4B702D5}"/>
              </a:ext>
            </a:extLst>
          </p:cNvPr>
          <p:cNvSpPr>
            <a:spLocks noGrp="1"/>
          </p:cNvSpPr>
          <p:nvPr>
            <p:ph sz="quarter" idx="12"/>
          </p:nvPr>
        </p:nvSpPr>
        <p:spPr/>
        <p:txBody>
          <a:bodyPr/>
          <a:lstStyle/>
          <a:p>
            <a:r>
              <a:rPr lang="zh-CN" altLang="en-US" dirty="0"/>
              <a:t>礼</a:t>
            </a:r>
          </a:p>
        </p:txBody>
      </p:sp>
      <p:sp>
        <p:nvSpPr>
          <p:cNvPr id="10" name="内容占位符 9">
            <a:extLst>
              <a:ext uri="{FF2B5EF4-FFF2-40B4-BE49-F238E27FC236}">
                <a16:creationId xmlns:a16="http://schemas.microsoft.com/office/drawing/2014/main" xmlns="" id="{63A9F680-40B3-457B-8B2F-FDE0A80F0A8E}"/>
              </a:ext>
            </a:extLst>
          </p:cNvPr>
          <p:cNvSpPr>
            <a:spLocks noGrp="1"/>
          </p:cNvSpPr>
          <p:nvPr>
            <p:ph sz="quarter" idx="13"/>
          </p:nvPr>
        </p:nvSpPr>
        <p:spPr/>
        <p:txBody>
          <a:bodyPr/>
          <a:lstStyle/>
          <a:p>
            <a:r>
              <a:rPr lang="zh-CN" altLang="en-US" dirty="0"/>
              <a:t>仪</a:t>
            </a:r>
          </a:p>
        </p:txBody>
      </p:sp>
      <p:sp>
        <p:nvSpPr>
          <p:cNvPr id="11" name="内容占位符 10">
            <a:extLst>
              <a:ext uri="{FF2B5EF4-FFF2-40B4-BE49-F238E27FC236}">
                <a16:creationId xmlns:a16="http://schemas.microsoft.com/office/drawing/2014/main" xmlns="" id="{A5F7EC2C-4CCF-410B-8927-CB1B23C00B0A}"/>
              </a:ext>
            </a:extLst>
          </p:cNvPr>
          <p:cNvSpPr>
            <a:spLocks noGrp="1"/>
          </p:cNvSpPr>
          <p:nvPr>
            <p:ph sz="quarter" idx="14"/>
          </p:nvPr>
        </p:nvSpPr>
        <p:spPr/>
        <p:txBody>
          <a:bodyPr/>
          <a:lstStyle/>
          <a:p>
            <a:r>
              <a:rPr lang="zh-CN" altLang="en-US" dirty="0"/>
              <a:t>三</a:t>
            </a:r>
          </a:p>
        </p:txBody>
      </p:sp>
      <p:sp>
        <p:nvSpPr>
          <p:cNvPr id="35" name="Slide Number Placeholder 34"/>
          <p:cNvSpPr>
            <a:spLocks noGrp="1"/>
          </p:cNvSpPr>
          <p:nvPr>
            <p:ph type="sldNum" sz="quarter" idx="4294967295"/>
          </p:nvPr>
        </p:nvSpPr>
        <p:spPr>
          <a:xfrm>
            <a:off x="11580813" y="6340475"/>
            <a:ext cx="611187" cy="366713"/>
          </a:xfrm>
          <a:prstGeom prst="rect">
            <a:avLst/>
          </a:prstGeom>
        </p:spPr>
        <p:txBody>
          <a:bodyPr/>
          <a:lstStyle/>
          <a:p>
            <a:fld id="{C136B7D2-B98C-44FD-8D04-7EC62A564975}" type="slidenum">
              <a:rPr lang="en-US" smtClean="0"/>
              <a:pPr/>
              <a:t>17</a:t>
            </a:fld>
            <a:endParaRPr lang="en-US" dirty="0"/>
          </a:p>
        </p:txBody>
      </p:sp>
      <p:sp>
        <p:nvSpPr>
          <p:cNvPr id="103" name="Right Arrow 102"/>
          <p:cNvSpPr/>
          <p:nvPr/>
        </p:nvSpPr>
        <p:spPr>
          <a:xfrm flipV="1">
            <a:off x="2053" y="5136631"/>
            <a:ext cx="4557147" cy="746035"/>
          </a:xfrm>
          <a:prstGeom prst="rightArrow">
            <a:avLst>
              <a:gd name="adj1" fmla="val 100000"/>
              <a:gd name="adj2" fmla="val 5000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02" name="Right Arrow 101"/>
          <p:cNvSpPr/>
          <p:nvPr/>
        </p:nvSpPr>
        <p:spPr>
          <a:xfrm flipV="1">
            <a:off x="2054" y="4232777"/>
            <a:ext cx="5225511" cy="746035"/>
          </a:xfrm>
          <a:prstGeom prst="rightArrow">
            <a:avLst>
              <a:gd name="adj1" fmla="val 100000"/>
              <a:gd name="adj2"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01" name="Right Arrow 100"/>
          <p:cNvSpPr/>
          <p:nvPr/>
        </p:nvSpPr>
        <p:spPr>
          <a:xfrm flipV="1">
            <a:off x="2053" y="3350345"/>
            <a:ext cx="4557147" cy="746035"/>
          </a:xfrm>
          <a:prstGeom prst="rightArrow">
            <a:avLst>
              <a:gd name="adj1" fmla="val 100000"/>
              <a:gd name="adj2"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00" name="Right Arrow 99"/>
          <p:cNvSpPr/>
          <p:nvPr/>
        </p:nvSpPr>
        <p:spPr>
          <a:xfrm flipV="1">
            <a:off x="2054" y="2446489"/>
            <a:ext cx="4854196" cy="746035"/>
          </a:xfrm>
          <a:prstGeom prst="rightArrow">
            <a:avLst>
              <a:gd name="adj1" fmla="val 100000"/>
              <a:gd name="adj2"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24" name="Right Arrow 23"/>
          <p:cNvSpPr/>
          <p:nvPr/>
        </p:nvSpPr>
        <p:spPr>
          <a:xfrm flipV="1">
            <a:off x="2054" y="1542633"/>
            <a:ext cx="4260097" cy="746035"/>
          </a:xfrm>
          <a:prstGeom prst="rightArrow">
            <a:avLst>
              <a:gd name="adj1" fmla="val 100000"/>
              <a:gd name="adj2"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29" name="Freeform 78"/>
          <p:cNvSpPr>
            <a:spLocks/>
          </p:cNvSpPr>
          <p:nvPr/>
        </p:nvSpPr>
        <p:spPr bwMode="auto">
          <a:xfrm>
            <a:off x="3555341" y="1657848"/>
            <a:ext cx="270247" cy="515605"/>
          </a:xfrm>
          <a:custGeom>
            <a:avLst/>
            <a:gdLst/>
            <a:ahLst/>
            <a:cxnLst>
              <a:cxn ang="0">
                <a:pos x="35" y="11"/>
              </a:cxn>
              <a:cxn ang="0">
                <a:pos x="29" y="11"/>
              </a:cxn>
              <a:cxn ang="0">
                <a:pos x="23" y="17"/>
              </a:cxn>
              <a:cxn ang="0">
                <a:pos x="23" y="25"/>
              </a:cxn>
              <a:cxn ang="0">
                <a:pos x="35" y="25"/>
              </a:cxn>
              <a:cxn ang="0">
                <a:pos x="33" y="37"/>
              </a:cxn>
              <a:cxn ang="0">
                <a:pos x="23" y="37"/>
              </a:cxn>
              <a:cxn ang="0">
                <a:pos x="23" y="67"/>
              </a:cxn>
              <a:cxn ang="0">
                <a:pos x="11" y="67"/>
              </a:cxn>
              <a:cxn ang="0">
                <a:pos x="11" y="37"/>
              </a:cxn>
              <a:cxn ang="0">
                <a:pos x="0" y="37"/>
              </a:cxn>
              <a:cxn ang="0">
                <a:pos x="0" y="25"/>
              </a:cxn>
              <a:cxn ang="0">
                <a:pos x="11" y="25"/>
              </a:cxn>
              <a:cxn ang="0">
                <a:pos x="11" y="16"/>
              </a:cxn>
              <a:cxn ang="0">
                <a:pos x="26" y="0"/>
              </a:cxn>
              <a:cxn ang="0">
                <a:pos x="35" y="1"/>
              </a:cxn>
              <a:cxn ang="0">
                <a:pos x="35" y="11"/>
              </a:cxn>
            </a:cxnLst>
            <a:rect l="0" t="0" r="r" b="b"/>
            <a:pathLst>
              <a:path w="35" h="67">
                <a:moveTo>
                  <a:pt x="35" y="11"/>
                </a:moveTo>
                <a:cubicBezTo>
                  <a:pt x="29" y="11"/>
                  <a:pt x="29" y="11"/>
                  <a:pt x="29" y="11"/>
                </a:cubicBezTo>
                <a:cubicBezTo>
                  <a:pt x="24" y="11"/>
                  <a:pt x="23" y="14"/>
                  <a:pt x="23" y="17"/>
                </a:cubicBezTo>
                <a:cubicBezTo>
                  <a:pt x="23" y="25"/>
                  <a:pt x="23" y="25"/>
                  <a:pt x="23" y="25"/>
                </a:cubicBezTo>
                <a:cubicBezTo>
                  <a:pt x="35" y="25"/>
                  <a:pt x="35" y="25"/>
                  <a:pt x="35" y="25"/>
                </a:cubicBezTo>
                <a:cubicBezTo>
                  <a:pt x="33" y="37"/>
                  <a:pt x="33" y="37"/>
                  <a:pt x="33" y="37"/>
                </a:cubicBezTo>
                <a:cubicBezTo>
                  <a:pt x="23" y="37"/>
                  <a:pt x="23" y="37"/>
                  <a:pt x="23" y="37"/>
                </a:cubicBezTo>
                <a:cubicBezTo>
                  <a:pt x="23" y="67"/>
                  <a:pt x="23" y="67"/>
                  <a:pt x="23" y="67"/>
                </a:cubicBezTo>
                <a:cubicBezTo>
                  <a:pt x="11" y="67"/>
                  <a:pt x="11" y="67"/>
                  <a:pt x="11" y="67"/>
                </a:cubicBezTo>
                <a:cubicBezTo>
                  <a:pt x="11" y="37"/>
                  <a:pt x="11" y="37"/>
                  <a:pt x="11" y="37"/>
                </a:cubicBezTo>
                <a:cubicBezTo>
                  <a:pt x="0" y="37"/>
                  <a:pt x="0" y="37"/>
                  <a:pt x="0" y="37"/>
                </a:cubicBezTo>
                <a:cubicBezTo>
                  <a:pt x="0" y="25"/>
                  <a:pt x="0" y="25"/>
                  <a:pt x="0" y="25"/>
                </a:cubicBezTo>
                <a:cubicBezTo>
                  <a:pt x="11" y="25"/>
                  <a:pt x="11" y="25"/>
                  <a:pt x="11" y="25"/>
                </a:cubicBezTo>
                <a:cubicBezTo>
                  <a:pt x="11" y="16"/>
                  <a:pt x="11" y="16"/>
                  <a:pt x="11" y="16"/>
                </a:cubicBezTo>
                <a:cubicBezTo>
                  <a:pt x="11" y="6"/>
                  <a:pt x="17" y="0"/>
                  <a:pt x="26" y="0"/>
                </a:cubicBezTo>
                <a:cubicBezTo>
                  <a:pt x="30" y="0"/>
                  <a:pt x="34" y="1"/>
                  <a:pt x="35" y="1"/>
                </a:cubicBezTo>
                <a:lnTo>
                  <a:pt x="35" y="11"/>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 name="Freeform 154"/>
          <p:cNvSpPr>
            <a:spLocks/>
          </p:cNvSpPr>
          <p:nvPr/>
        </p:nvSpPr>
        <p:spPr bwMode="auto">
          <a:xfrm>
            <a:off x="3893966" y="2620546"/>
            <a:ext cx="469287" cy="374069"/>
          </a:xfrm>
          <a:custGeom>
            <a:avLst/>
            <a:gdLst/>
            <a:ahLst/>
            <a:cxnLst>
              <a:cxn ang="0">
                <a:pos x="57" y="12"/>
              </a:cxn>
              <a:cxn ang="0">
                <a:pos x="57" y="14"/>
              </a:cxn>
              <a:cxn ang="0">
                <a:pos x="20" y="51"/>
              </a:cxn>
              <a:cxn ang="0">
                <a:pos x="0" y="45"/>
              </a:cxn>
              <a:cxn ang="0">
                <a:pos x="3" y="45"/>
              </a:cxn>
              <a:cxn ang="0">
                <a:pos x="19" y="40"/>
              </a:cxn>
              <a:cxn ang="0">
                <a:pos x="7" y="31"/>
              </a:cxn>
              <a:cxn ang="0">
                <a:pos x="10" y="31"/>
              </a:cxn>
              <a:cxn ang="0">
                <a:pos x="13" y="31"/>
              </a:cxn>
              <a:cxn ang="0">
                <a:pos x="3" y="18"/>
              </a:cxn>
              <a:cxn ang="0">
                <a:pos x="3" y="18"/>
              </a:cxn>
              <a:cxn ang="0">
                <a:pos x="9" y="19"/>
              </a:cxn>
              <a:cxn ang="0">
                <a:pos x="3" y="9"/>
              </a:cxn>
              <a:cxn ang="0">
                <a:pos x="5" y="2"/>
              </a:cxn>
              <a:cxn ang="0">
                <a:pos x="31" y="16"/>
              </a:cxn>
              <a:cxn ang="0">
                <a:pos x="31" y="13"/>
              </a:cxn>
              <a:cxn ang="0">
                <a:pos x="44" y="0"/>
              </a:cxn>
              <a:cxn ang="0">
                <a:pos x="54" y="4"/>
              </a:cxn>
              <a:cxn ang="0">
                <a:pos x="62" y="1"/>
              </a:cxn>
              <a:cxn ang="0">
                <a:pos x="56" y="8"/>
              </a:cxn>
              <a:cxn ang="0">
                <a:pos x="64" y="6"/>
              </a:cxn>
              <a:cxn ang="0">
                <a:pos x="57" y="12"/>
              </a:cxn>
            </a:cxnLst>
            <a:rect l="0" t="0" r="r" b="b"/>
            <a:pathLst>
              <a:path w="64" h="51">
                <a:moveTo>
                  <a:pt x="57" y="12"/>
                </a:moveTo>
                <a:cubicBezTo>
                  <a:pt x="57" y="13"/>
                  <a:pt x="57" y="14"/>
                  <a:pt x="57" y="14"/>
                </a:cubicBezTo>
                <a:cubicBezTo>
                  <a:pt x="57" y="31"/>
                  <a:pt x="44" y="51"/>
                  <a:pt x="20" y="51"/>
                </a:cubicBezTo>
                <a:cubicBezTo>
                  <a:pt x="13" y="51"/>
                  <a:pt x="6" y="49"/>
                  <a:pt x="0" y="45"/>
                </a:cubicBezTo>
                <a:cubicBezTo>
                  <a:pt x="1" y="45"/>
                  <a:pt x="2" y="45"/>
                  <a:pt x="3" y="45"/>
                </a:cubicBezTo>
                <a:cubicBezTo>
                  <a:pt x="9" y="45"/>
                  <a:pt x="15" y="43"/>
                  <a:pt x="19" y="40"/>
                </a:cubicBezTo>
                <a:cubicBezTo>
                  <a:pt x="14" y="40"/>
                  <a:pt x="9" y="36"/>
                  <a:pt x="7" y="31"/>
                </a:cubicBezTo>
                <a:cubicBezTo>
                  <a:pt x="8" y="31"/>
                  <a:pt x="9" y="31"/>
                  <a:pt x="10" y="31"/>
                </a:cubicBezTo>
                <a:cubicBezTo>
                  <a:pt x="11" y="31"/>
                  <a:pt x="12" y="31"/>
                  <a:pt x="13" y="31"/>
                </a:cubicBezTo>
                <a:cubicBezTo>
                  <a:pt x="7" y="29"/>
                  <a:pt x="3" y="24"/>
                  <a:pt x="3" y="18"/>
                </a:cubicBezTo>
                <a:cubicBezTo>
                  <a:pt x="3" y="18"/>
                  <a:pt x="3" y="18"/>
                  <a:pt x="3" y="18"/>
                </a:cubicBezTo>
                <a:cubicBezTo>
                  <a:pt x="5" y="19"/>
                  <a:pt x="7" y="19"/>
                  <a:pt x="9" y="19"/>
                </a:cubicBezTo>
                <a:cubicBezTo>
                  <a:pt x="5" y="17"/>
                  <a:pt x="3" y="13"/>
                  <a:pt x="3" y="9"/>
                </a:cubicBezTo>
                <a:cubicBezTo>
                  <a:pt x="3" y="6"/>
                  <a:pt x="4" y="4"/>
                  <a:pt x="5" y="2"/>
                </a:cubicBezTo>
                <a:cubicBezTo>
                  <a:pt x="11" y="10"/>
                  <a:pt x="21" y="15"/>
                  <a:pt x="31" y="16"/>
                </a:cubicBezTo>
                <a:cubicBezTo>
                  <a:pt x="31" y="15"/>
                  <a:pt x="31" y="14"/>
                  <a:pt x="31" y="13"/>
                </a:cubicBezTo>
                <a:cubicBezTo>
                  <a:pt x="31" y="5"/>
                  <a:pt x="37" y="0"/>
                  <a:pt x="44" y="0"/>
                </a:cubicBezTo>
                <a:cubicBezTo>
                  <a:pt x="48" y="0"/>
                  <a:pt x="51" y="1"/>
                  <a:pt x="54" y="4"/>
                </a:cubicBezTo>
                <a:cubicBezTo>
                  <a:pt x="56" y="3"/>
                  <a:pt x="59" y="2"/>
                  <a:pt x="62" y="1"/>
                </a:cubicBezTo>
                <a:cubicBezTo>
                  <a:pt x="61" y="4"/>
                  <a:pt x="59" y="6"/>
                  <a:pt x="56" y="8"/>
                </a:cubicBezTo>
                <a:cubicBezTo>
                  <a:pt x="59" y="7"/>
                  <a:pt x="61" y="7"/>
                  <a:pt x="64" y="6"/>
                </a:cubicBezTo>
                <a:cubicBezTo>
                  <a:pt x="62" y="8"/>
                  <a:pt x="60" y="11"/>
                  <a:pt x="57" y="12"/>
                </a:cubicBez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 name="Freeform 141"/>
          <p:cNvSpPr>
            <a:spLocks noEditPoints="1"/>
          </p:cNvSpPr>
          <p:nvPr/>
        </p:nvSpPr>
        <p:spPr bwMode="auto">
          <a:xfrm>
            <a:off x="3574906" y="3531847"/>
            <a:ext cx="557919" cy="402307"/>
          </a:xfrm>
          <a:custGeom>
            <a:avLst/>
            <a:gdLst/>
            <a:ahLst/>
            <a:cxnLst>
              <a:cxn ang="0">
                <a:pos x="67" y="41"/>
              </a:cxn>
              <a:cxn ang="0">
                <a:pos x="59" y="48"/>
              </a:cxn>
              <a:cxn ang="0">
                <a:pos x="34" y="49"/>
              </a:cxn>
              <a:cxn ang="0">
                <a:pos x="8" y="48"/>
              </a:cxn>
              <a:cxn ang="0">
                <a:pos x="1" y="41"/>
              </a:cxn>
              <a:cxn ang="0">
                <a:pos x="0" y="25"/>
              </a:cxn>
              <a:cxn ang="0">
                <a:pos x="1" y="8"/>
              </a:cxn>
              <a:cxn ang="0">
                <a:pos x="8" y="1"/>
              </a:cxn>
              <a:cxn ang="0">
                <a:pos x="34" y="0"/>
              </a:cxn>
              <a:cxn ang="0">
                <a:pos x="59" y="1"/>
              </a:cxn>
              <a:cxn ang="0">
                <a:pos x="67" y="8"/>
              </a:cxn>
              <a:cxn ang="0">
                <a:pos x="68" y="25"/>
              </a:cxn>
              <a:cxn ang="0">
                <a:pos x="67" y="41"/>
              </a:cxn>
              <a:cxn ang="0">
                <a:pos x="47" y="23"/>
              </a:cxn>
              <a:cxn ang="0">
                <a:pos x="28" y="11"/>
              </a:cxn>
              <a:cxn ang="0">
                <a:pos x="25" y="10"/>
              </a:cxn>
              <a:cxn ang="0">
                <a:pos x="24" y="13"/>
              </a:cxn>
              <a:cxn ang="0">
                <a:pos x="24" y="37"/>
              </a:cxn>
              <a:cxn ang="0">
                <a:pos x="25" y="39"/>
              </a:cxn>
              <a:cxn ang="0">
                <a:pos x="26" y="39"/>
              </a:cxn>
              <a:cxn ang="0">
                <a:pos x="28" y="39"/>
              </a:cxn>
              <a:cxn ang="0">
                <a:pos x="47" y="27"/>
              </a:cxn>
              <a:cxn ang="0">
                <a:pos x="48" y="25"/>
              </a:cxn>
              <a:cxn ang="0">
                <a:pos x="47" y="23"/>
              </a:cxn>
            </a:cxnLst>
            <a:rect l="0" t="0" r="r" b="b"/>
            <a:pathLst>
              <a:path w="68" h="49">
                <a:moveTo>
                  <a:pt x="67" y="41"/>
                </a:moveTo>
                <a:cubicBezTo>
                  <a:pt x="66" y="45"/>
                  <a:pt x="63" y="48"/>
                  <a:pt x="59" y="48"/>
                </a:cubicBezTo>
                <a:cubicBezTo>
                  <a:pt x="51" y="49"/>
                  <a:pt x="42" y="49"/>
                  <a:pt x="34" y="49"/>
                </a:cubicBezTo>
                <a:cubicBezTo>
                  <a:pt x="25" y="49"/>
                  <a:pt x="17" y="49"/>
                  <a:pt x="8" y="48"/>
                </a:cubicBezTo>
                <a:cubicBezTo>
                  <a:pt x="5" y="48"/>
                  <a:pt x="2" y="45"/>
                  <a:pt x="1" y="41"/>
                </a:cubicBezTo>
                <a:cubicBezTo>
                  <a:pt x="0" y="36"/>
                  <a:pt x="0" y="30"/>
                  <a:pt x="0" y="25"/>
                </a:cubicBezTo>
                <a:cubicBezTo>
                  <a:pt x="0" y="19"/>
                  <a:pt x="0" y="14"/>
                  <a:pt x="1" y="8"/>
                </a:cubicBezTo>
                <a:cubicBezTo>
                  <a:pt x="2" y="5"/>
                  <a:pt x="5" y="2"/>
                  <a:pt x="8" y="1"/>
                </a:cubicBezTo>
                <a:cubicBezTo>
                  <a:pt x="17" y="0"/>
                  <a:pt x="25" y="0"/>
                  <a:pt x="34" y="0"/>
                </a:cubicBezTo>
                <a:cubicBezTo>
                  <a:pt x="42" y="0"/>
                  <a:pt x="51" y="0"/>
                  <a:pt x="59" y="1"/>
                </a:cubicBezTo>
                <a:cubicBezTo>
                  <a:pt x="63" y="2"/>
                  <a:pt x="66" y="5"/>
                  <a:pt x="67" y="8"/>
                </a:cubicBezTo>
                <a:cubicBezTo>
                  <a:pt x="68" y="14"/>
                  <a:pt x="68" y="19"/>
                  <a:pt x="68" y="25"/>
                </a:cubicBezTo>
                <a:cubicBezTo>
                  <a:pt x="68" y="30"/>
                  <a:pt x="68" y="36"/>
                  <a:pt x="67" y="41"/>
                </a:cubicBezTo>
                <a:close/>
                <a:moveTo>
                  <a:pt x="47" y="23"/>
                </a:moveTo>
                <a:cubicBezTo>
                  <a:pt x="28" y="11"/>
                  <a:pt x="28" y="11"/>
                  <a:pt x="28" y="11"/>
                </a:cubicBezTo>
                <a:cubicBezTo>
                  <a:pt x="27" y="10"/>
                  <a:pt x="26" y="10"/>
                  <a:pt x="25" y="10"/>
                </a:cubicBezTo>
                <a:cubicBezTo>
                  <a:pt x="25" y="11"/>
                  <a:pt x="24" y="12"/>
                  <a:pt x="24" y="13"/>
                </a:cubicBezTo>
                <a:cubicBezTo>
                  <a:pt x="24" y="37"/>
                  <a:pt x="24" y="37"/>
                  <a:pt x="24" y="37"/>
                </a:cubicBezTo>
                <a:cubicBezTo>
                  <a:pt x="24" y="38"/>
                  <a:pt x="25" y="39"/>
                  <a:pt x="25" y="39"/>
                </a:cubicBezTo>
                <a:cubicBezTo>
                  <a:pt x="26" y="39"/>
                  <a:pt x="26" y="39"/>
                  <a:pt x="26" y="39"/>
                </a:cubicBezTo>
                <a:cubicBezTo>
                  <a:pt x="27" y="39"/>
                  <a:pt x="27" y="39"/>
                  <a:pt x="28" y="39"/>
                </a:cubicBezTo>
                <a:cubicBezTo>
                  <a:pt x="47" y="27"/>
                  <a:pt x="47" y="27"/>
                  <a:pt x="47" y="27"/>
                </a:cubicBezTo>
                <a:cubicBezTo>
                  <a:pt x="48" y="26"/>
                  <a:pt x="48" y="26"/>
                  <a:pt x="48" y="25"/>
                </a:cubicBezTo>
                <a:cubicBezTo>
                  <a:pt x="48" y="24"/>
                  <a:pt x="48" y="23"/>
                  <a:pt x="47" y="23"/>
                </a:cubicBez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2" name="Freeform 117"/>
          <p:cNvSpPr>
            <a:spLocks noEditPoints="1"/>
          </p:cNvSpPr>
          <p:nvPr/>
        </p:nvSpPr>
        <p:spPr bwMode="auto">
          <a:xfrm>
            <a:off x="3784349" y="5307402"/>
            <a:ext cx="348475" cy="336761"/>
          </a:xfrm>
          <a:custGeom>
            <a:avLst/>
            <a:gdLst/>
            <a:ahLst/>
            <a:cxnLst>
              <a:cxn ang="0">
                <a:pos x="6" y="13"/>
              </a:cxn>
              <a:cxn ang="0">
                <a:pos x="6" y="13"/>
              </a:cxn>
              <a:cxn ang="0">
                <a:pos x="0" y="7"/>
              </a:cxn>
              <a:cxn ang="0">
                <a:pos x="6" y="0"/>
              </a:cxn>
              <a:cxn ang="0">
                <a:pos x="13" y="7"/>
              </a:cxn>
              <a:cxn ang="0">
                <a:pos x="6" y="13"/>
              </a:cxn>
              <a:cxn ang="0">
                <a:pos x="12" y="53"/>
              </a:cxn>
              <a:cxn ang="0">
                <a:pos x="0" y="53"/>
              </a:cxn>
              <a:cxn ang="0">
                <a:pos x="0" y="17"/>
              </a:cxn>
              <a:cxn ang="0">
                <a:pos x="12" y="17"/>
              </a:cxn>
              <a:cxn ang="0">
                <a:pos x="12" y="53"/>
              </a:cxn>
              <a:cxn ang="0">
                <a:pos x="55" y="53"/>
              </a:cxn>
              <a:cxn ang="0">
                <a:pos x="43" y="53"/>
              </a:cxn>
              <a:cxn ang="0">
                <a:pos x="43" y="34"/>
              </a:cxn>
              <a:cxn ang="0">
                <a:pos x="37" y="26"/>
              </a:cxn>
              <a:cxn ang="0">
                <a:pos x="31" y="30"/>
              </a:cxn>
              <a:cxn ang="0">
                <a:pos x="30" y="33"/>
              </a:cxn>
              <a:cxn ang="0">
                <a:pos x="30" y="53"/>
              </a:cxn>
              <a:cxn ang="0">
                <a:pos x="19" y="53"/>
              </a:cxn>
              <a:cxn ang="0">
                <a:pos x="19" y="17"/>
              </a:cxn>
              <a:cxn ang="0">
                <a:pos x="30" y="17"/>
              </a:cxn>
              <a:cxn ang="0">
                <a:pos x="30" y="23"/>
              </a:cxn>
              <a:cxn ang="0">
                <a:pos x="30" y="23"/>
              </a:cxn>
              <a:cxn ang="0">
                <a:pos x="41" y="17"/>
              </a:cxn>
              <a:cxn ang="0">
                <a:pos x="55" y="33"/>
              </a:cxn>
              <a:cxn ang="0">
                <a:pos x="55" y="53"/>
              </a:cxn>
            </a:cxnLst>
            <a:rect l="0" t="0" r="r" b="b"/>
            <a:pathLst>
              <a:path w="55" h="53">
                <a:moveTo>
                  <a:pt x="6" y="13"/>
                </a:moveTo>
                <a:cubicBezTo>
                  <a:pt x="6" y="13"/>
                  <a:pt x="6" y="13"/>
                  <a:pt x="6" y="13"/>
                </a:cubicBezTo>
                <a:cubicBezTo>
                  <a:pt x="2" y="13"/>
                  <a:pt x="0" y="10"/>
                  <a:pt x="0" y="7"/>
                </a:cubicBezTo>
                <a:cubicBezTo>
                  <a:pt x="0" y="3"/>
                  <a:pt x="2" y="0"/>
                  <a:pt x="6" y="0"/>
                </a:cubicBezTo>
                <a:cubicBezTo>
                  <a:pt x="10" y="0"/>
                  <a:pt x="13" y="3"/>
                  <a:pt x="13" y="7"/>
                </a:cubicBezTo>
                <a:cubicBezTo>
                  <a:pt x="13" y="10"/>
                  <a:pt x="10" y="13"/>
                  <a:pt x="6" y="13"/>
                </a:cubicBezTo>
                <a:close/>
                <a:moveTo>
                  <a:pt x="12" y="53"/>
                </a:moveTo>
                <a:cubicBezTo>
                  <a:pt x="0" y="53"/>
                  <a:pt x="0" y="53"/>
                  <a:pt x="0" y="53"/>
                </a:cubicBezTo>
                <a:cubicBezTo>
                  <a:pt x="0" y="17"/>
                  <a:pt x="0" y="17"/>
                  <a:pt x="0" y="17"/>
                </a:cubicBezTo>
                <a:cubicBezTo>
                  <a:pt x="12" y="17"/>
                  <a:pt x="12" y="17"/>
                  <a:pt x="12" y="17"/>
                </a:cubicBezTo>
                <a:lnTo>
                  <a:pt x="12" y="53"/>
                </a:lnTo>
                <a:close/>
                <a:moveTo>
                  <a:pt x="55" y="53"/>
                </a:moveTo>
                <a:cubicBezTo>
                  <a:pt x="43" y="53"/>
                  <a:pt x="43" y="53"/>
                  <a:pt x="43" y="53"/>
                </a:cubicBezTo>
                <a:cubicBezTo>
                  <a:pt x="43" y="34"/>
                  <a:pt x="43" y="34"/>
                  <a:pt x="43" y="34"/>
                </a:cubicBezTo>
                <a:cubicBezTo>
                  <a:pt x="43" y="29"/>
                  <a:pt x="41" y="26"/>
                  <a:pt x="37" y="26"/>
                </a:cubicBezTo>
                <a:cubicBezTo>
                  <a:pt x="34" y="26"/>
                  <a:pt x="32" y="28"/>
                  <a:pt x="31" y="30"/>
                </a:cubicBezTo>
                <a:cubicBezTo>
                  <a:pt x="31" y="31"/>
                  <a:pt x="30" y="32"/>
                  <a:pt x="30" y="33"/>
                </a:cubicBezTo>
                <a:cubicBezTo>
                  <a:pt x="30" y="53"/>
                  <a:pt x="30" y="53"/>
                  <a:pt x="30" y="53"/>
                </a:cubicBezTo>
                <a:cubicBezTo>
                  <a:pt x="19" y="53"/>
                  <a:pt x="19" y="53"/>
                  <a:pt x="19" y="53"/>
                </a:cubicBezTo>
                <a:cubicBezTo>
                  <a:pt x="19" y="21"/>
                  <a:pt x="19" y="17"/>
                  <a:pt x="19" y="17"/>
                </a:cubicBezTo>
                <a:cubicBezTo>
                  <a:pt x="30" y="17"/>
                  <a:pt x="30" y="17"/>
                  <a:pt x="30" y="17"/>
                </a:cubicBezTo>
                <a:cubicBezTo>
                  <a:pt x="30" y="23"/>
                  <a:pt x="30" y="23"/>
                  <a:pt x="30" y="23"/>
                </a:cubicBezTo>
                <a:cubicBezTo>
                  <a:pt x="30" y="23"/>
                  <a:pt x="30" y="23"/>
                  <a:pt x="30" y="23"/>
                </a:cubicBezTo>
                <a:cubicBezTo>
                  <a:pt x="32" y="20"/>
                  <a:pt x="35" y="17"/>
                  <a:pt x="41" y="17"/>
                </a:cubicBezTo>
                <a:cubicBezTo>
                  <a:pt x="49" y="17"/>
                  <a:pt x="55" y="22"/>
                  <a:pt x="55" y="33"/>
                </a:cubicBezTo>
                <a:lnTo>
                  <a:pt x="55" y="53"/>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3" name="Freeform 65"/>
          <p:cNvSpPr>
            <a:spLocks noEditPoints="1"/>
          </p:cNvSpPr>
          <p:nvPr/>
        </p:nvSpPr>
        <p:spPr bwMode="auto">
          <a:xfrm>
            <a:off x="4324002" y="4367838"/>
            <a:ext cx="449353" cy="473549"/>
          </a:xfrm>
          <a:custGeom>
            <a:avLst/>
            <a:gdLst/>
            <a:ahLst/>
            <a:cxnLst>
              <a:cxn ang="0">
                <a:pos x="38" y="47"/>
              </a:cxn>
              <a:cxn ang="0">
                <a:pos x="36" y="54"/>
              </a:cxn>
              <a:cxn ang="0">
                <a:pos x="17" y="63"/>
              </a:cxn>
              <a:cxn ang="0">
                <a:pos x="1" y="56"/>
              </a:cxn>
              <a:cxn ang="0">
                <a:pos x="0" y="51"/>
              </a:cxn>
              <a:cxn ang="0">
                <a:pos x="6" y="41"/>
              </a:cxn>
              <a:cxn ang="0">
                <a:pos x="21" y="37"/>
              </a:cxn>
              <a:cxn ang="0">
                <a:pos x="19" y="32"/>
              </a:cxn>
              <a:cxn ang="0">
                <a:pos x="20" y="28"/>
              </a:cxn>
              <a:cxn ang="0">
                <a:pos x="17" y="29"/>
              </a:cxn>
              <a:cxn ang="0">
                <a:pos x="4" y="16"/>
              </a:cxn>
              <a:cxn ang="0">
                <a:pos x="9" y="5"/>
              </a:cxn>
              <a:cxn ang="0">
                <a:pos x="24" y="0"/>
              </a:cxn>
              <a:cxn ang="0">
                <a:pos x="40" y="0"/>
              </a:cxn>
              <a:cxn ang="0">
                <a:pos x="35" y="3"/>
              </a:cxn>
              <a:cxn ang="0">
                <a:pos x="30" y="3"/>
              </a:cxn>
              <a:cxn ang="0">
                <a:pos x="35" y="14"/>
              </a:cxn>
              <a:cxn ang="0">
                <a:pos x="26" y="30"/>
              </a:cxn>
              <a:cxn ang="0">
                <a:pos x="38" y="47"/>
              </a:cxn>
              <a:cxn ang="0">
                <a:pos x="33" y="51"/>
              </a:cxn>
              <a:cxn ang="0">
                <a:pos x="24" y="40"/>
              </a:cxn>
              <a:cxn ang="0">
                <a:pos x="22" y="40"/>
              </a:cxn>
              <a:cxn ang="0">
                <a:pos x="7" y="49"/>
              </a:cxn>
              <a:cxn ang="0">
                <a:pos x="21" y="59"/>
              </a:cxn>
              <a:cxn ang="0">
                <a:pos x="33" y="51"/>
              </a:cxn>
              <a:cxn ang="0">
                <a:pos x="26" y="24"/>
              </a:cxn>
              <a:cxn ang="0">
                <a:pos x="28" y="18"/>
              </a:cxn>
              <a:cxn ang="0">
                <a:pos x="18" y="3"/>
              </a:cxn>
              <a:cxn ang="0">
                <a:pos x="13" y="6"/>
              </a:cxn>
              <a:cxn ang="0">
                <a:pos x="11" y="12"/>
              </a:cxn>
              <a:cxn ang="0">
                <a:pos x="21" y="26"/>
              </a:cxn>
              <a:cxn ang="0">
                <a:pos x="26" y="24"/>
              </a:cxn>
              <a:cxn ang="0">
                <a:pos x="60" y="26"/>
              </a:cxn>
              <a:cxn ang="0">
                <a:pos x="60" y="30"/>
              </a:cxn>
              <a:cxn ang="0">
                <a:pos x="52" y="30"/>
              </a:cxn>
              <a:cxn ang="0">
                <a:pos x="52" y="39"/>
              </a:cxn>
              <a:cxn ang="0">
                <a:pos x="48" y="39"/>
              </a:cxn>
              <a:cxn ang="0">
                <a:pos x="48" y="30"/>
              </a:cxn>
              <a:cxn ang="0">
                <a:pos x="40" y="30"/>
              </a:cxn>
              <a:cxn ang="0">
                <a:pos x="40" y="26"/>
              </a:cxn>
              <a:cxn ang="0">
                <a:pos x="48" y="26"/>
              </a:cxn>
              <a:cxn ang="0">
                <a:pos x="48" y="18"/>
              </a:cxn>
              <a:cxn ang="0">
                <a:pos x="52" y="18"/>
              </a:cxn>
              <a:cxn ang="0">
                <a:pos x="52" y="26"/>
              </a:cxn>
              <a:cxn ang="0">
                <a:pos x="60" y="26"/>
              </a:cxn>
            </a:cxnLst>
            <a:rect l="0" t="0" r="r" b="b"/>
            <a:pathLst>
              <a:path w="60" h="63">
                <a:moveTo>
                  <a:pt x="38" y="47"/>
                </a:moveTo>
                <a:cubicBezTo>
                  <a:pt x="38" y="50"/>
                  <a:pt x="37" y="52"/>
                  <a:pt x="36" y="54"/>
                </a:cubicBezTo>
                <a:cubicBezTo>
                  <a:pt x="32" y="61"/>
                  <a:pt x="24" y="63"/>
                  <a:pt x="17" y="63"/>
                </a:cubicBezTo>
                <a:cubicBezTo>
                  <a:pt x="11" y="63"/>
                  <a:pt x="4" y="61"/>
                  <a:pt x="1" y="56"/>
                </a:cubicBezTo>
                <a:cubicBezTo>
                  <a:pt x="0" y="55"/>
                  <a:pt x="0" y="53"/>
                  <a:pt x="0" y="51"/>
                </a:cubicBezTo>
                <a:cubicBezTo>
                  <a:pt x="0" y="47"/>
                  <a:pt x="2" y="43"/>
                  <a:pt x="6" y="41"/>
                </a:cubicBezTo>
                <a:cubicBezTo>
                  <a:pt x="10" y="38"/>
                  <a:pt x="16" y="38"/>
                  <a:pt x="21" y="37"/>
                </a:cubicBezTo>
                <a:cubicBezTo>
                  <a:pt x="20" y="35"/>
                  <a:pt x="19" y="34"/>
                  <a:pt x="19" y="32"/>
                </a:cubicBezTo>
                <a:cubicBezTo>
                  <a:pt x="19" y="30"/>
                  <a:pt x="19" y="29"/>
                  <a:pt x="20" y="28"/>
                </a:cubicBezTo>
                <a:cubicBezTo>
                  <a:pt x="19" y="29"/>
                  <a:pt x="18" y="29"/>
                  <a:pt x="17" y="29"/>
                </a:cubicBezTo>
                <a:cubicBezTo>
                  <a:pt x="10" y="29"/>
                  <a:pt x="4" y="23"/>
                  <a:pt x="4" y="16"/>
                </a:cubicBezTo>
                <a:cubicBezTo>
                  <a:pt x="4" y="11"/>
                  <a:pt x="6" y="7"/>
                  <a:pt x="9" y="5"/>
                </a:cubicBezTo>
                <a:cubicBezTo>
                  <a:pt x="13" y="1"/>
                  <a:pt x="19" y="0"/>
                  <a:pt x="24" y="0"/>
                </a:cubicBezTo>
                <a:cubicBezTo>
                  <a:pt x="40" y="0"/>
                  <a:pt x="40" y="0"/>
                  <a:pt x="40" y="0"/>
                </a:cubicBezTo>
                <a:cubicBezTo>
                  <a:pt x="35" y="3"/>
                  <a:pt x="35" y="3"/>
                  <a:pt x="35" y="3"/>
                </a:cubicBezTo>
                <a:cubicBezTo>
                  <a:pt x="30" y="3"/>
                  <a:pt x="30" y="3"/>
                  <a:pt x="30" y="3"/>
                </a:cubicBezTo>
                <a:cubicBezTo>
                  <a:pt x="33" y="6"/>
                  <a:pt x="35" y="9"/>
                  <a:pt x="35" y="14"/>
                </a:cubicBezTo>
                <a:cubicBezTo>
                  <a:pt x="35" y="24"/>
                  <a:pt x="26" y="25"/>
                  <a:pt x="26" y="30"/>
                </a:cubicBezTo>
                <a:cubicBezTo>
                  <a:pt x="26" y="35"/>
                  <a:pt x="38" y="37"/>
                  <a:pt x="38" y="47"/>
                </a:cubicBezTo>
                <a:close/>
                <a:moveTo>
                  <a:pt x="33" y="51"/>
                </a:moveTo>
                <a:cubicBezTo>
                  <a:pt x="33" y="45"/>
                  <a:pt x="28" y="42"/>
                  <a:pt x="24" y="40"/>
                </a:cubicBezTo>
                <a:cubicBezTo>
                  <a:pt x="23" y="40"/>
                  <a:pt x="23" y="40"/>
                  <a:pt x="22" y="40"/>
                </a:cubicBezTo>
                <a:cubicBezTo>
                  <a:pt x="16" y="40"/>
                  <a:pt x="7" y="42"/>
                  <a:pt x="7" y="49"/>
                </a:cubicBezTo>
                <a:cubicBezTo>
                  <a:pt x="7" y="57"/>
                  <a:pt x="15" y="59"/>
                  <a:pt x="21" y="59"/>
                </a:cubicBezTo>
                <a:cubicBezTo>
                  <a:pt x="26" y="59"/>
                  <a:pt x="33" y="57"/>
                  <a:pt x="33" y="51"/>
                </a:cubicBezTo>
                <a:close/>
                <a:moveTo>
                  <a:pt x="26" y="24"/>
                </a:moveTo>
                <a:cubicBezTo>
                  <a:pt x="28" y="22"/>
                  <a:pt x="28" y="20"/>
                  <a:pt x="28" y="18"/>
                </a:cubicBezTo>
                <a:cubicBezTo>
                  <a:pt x="28" y="12"/>
                  <a:pt x="25" y="3"/>
                  <a:pt x="18" y="3"/>
                </a:cubicBezTo>
                <a:cubicBezTo>
                  <a:pt x="16" y="3"/>
                  <a:pt x="14" y="4"/>
                  <a:pt x="13" y="6"/>
                </a:cubicBezTo>
                <a:cubicBezTo>
                  <a:pt x="11" y="7"/>
                  <a:pt x="11" y="9"/>
                  <a:pt x="11" y="12"/>
                </a:cubicBezTo>
                <a:cubicBezTo>
                  <a:pt x="11" y="17"/>
                  <a:pt x="14" y="26"/>
                  <a:pt x="21" y="26"/>
                </a:cubicBezTo>
                <a:cubicBezTo>
                  <a:pt x="23" y="26"/>
                  <a:pt x="25" y="25"/>
                  <a:pt x="26" y="24"/>
                </a:cubicBezTo>
                <a:close/>
                <a:moveTo>
                  <a:pt x="60" y="26"/>
                </a:moveTo>
                <a:cubicBezTo>
                  <a:pt x="60" y="30"/>
                  <a:pt x="60" y="30"/>
                  <a:pt x="60" y="30"/>
                </a:cubicBezTo>
                <a:cubicBezTo>
                  <a:pt x="52" y="30"/>
                  <a:pt x="52" y="30"/>
                  <a:pt x="52" y="30"/>
                </a:cubicBezTo>
                <a:cubicBezTo>
                  <a:pt x="52" y="39"/>
                  <a:pt x="52" y="39"/>
                  <a:pt x="52" y="39"/>
                </a:cubicBezTo>
                <a:cubicBezTo>
                  <a:pt x="48" y="39"/>
                  <a:pt x="48" y="39"/>
                  <a:pt x="48" y="39"/>
                </a:cubicBezTo>
                <a:cubicBezTo>
                  <a:pt x="48" y="30"/>
                  <a:pt x="48" y="30"/>
                  <a:pt x="48" y="30"/>
                </a:cubicBezTo>
                <a:cubicBezTo>
                  <a:pt x="40" y="30"/>
                  <a:pt x="40" y="30"/>
                  <a:pt x="40" y="30"/>
                </a:cubicBezTo>
                <a:cubicBezTo>
                  <a:pt x="40" y="26"/>
                  <a:pt x="40" y="26"/>
                  <a:pt x="40" y="26"/>
                </a:cubicBezTo>
                <a:cubicBezTo>
                  <a:pt x="48" y="26"/>
                  <a:pt x="48" y="26"/>
                  <a:pt x="48" y="26"/>
                </a:cubicBezTo>
                <a:cubicBezTo>
                  <a:pt x="48" y="18"/>
                  <a:pt x="48" y="18"/>
                  <a:pt x="48" y="18"/>
                </a:cubicBezTo>
                <a:cubicBezTo>
                  <a:pt x="52" y="18"/>
                  <a:pt x="52" y="18"/>
                  <a:pt x="52" y="18"/>
                </a:cubicBezTo>
                <a:cubicBezTo>
                  <a:pt x="52" y="26"/>
                  <a:pt x="52" y="26"/>
                  <a:pt x="52" y="26"/>
                </a:cubicBezTo>
                <a:lnTo>
                  <a:pt x="60" y="26"/>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nvGrpSpPr>
          <p:cNvPr id="34" name="Group 33"/>
          <p:cNvGrpSpPr/>
          <p:nvPr/>
        </p:nvGrpSpPr>
        <p:grpSpPr>
          <a:xfrm>
            <a:off x="5865573" y="1596909"/>
            <a:ext cx="738572" cy="2227471"/>
            <a:chOff x="669035" y="1189182"/>
            <a:chExt cx="864105" cy="2822743"/>
          </a:xfrm>
        </p:grpSpPr>
        <p:sp>
          <p:nvSpPr>
            <p:cNvPr id="40" name="Rounded Rectangle 39"/>
            <p:cNvSpPr/>
            <p:nvPr/>
          </p:nvSpPr>
          <p:spPr>
            <a:xfrm>
              <a:off x="669035" y="3781497"/>
              <a:ext cx="864105" cy="230428"/>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41" name="Rounded Rectangle 40"/>
            <p:cNvSpPr/>
            <p:nvPr/>
          </p:nvSpPr>
          <p:spPr>
            <a:xfrm>
              <a:off x="669035" y="3493462"/>
              <a:ext cx="864105" cy="230428"/>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42" name="Rounded Rectangle 41"/>
            <p:cNvSpPr/>
            <p:nvPr/>
          </p:nvSpPr>
          <p:spPr>
            <a:xfrm>
              <a:off x="669035" y="3205427"/>
              <a:ext cx="864105" cy="230428"/>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43" name="Rounded Rectangle 42"/>
            <p:cNvSpPr/>
            <p:nvPr/>
          </p:nvSpPr>
          <p:spPr>
            <a:xfrm>
              <a:off x="669035" y="2917392"/>
              <a:ext cx="864105" cy="230428"/>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44" name="Rounded Rectangle 43"/>
            <p:cNvSpPr/>
            <p:nvPr/>
          </p:nvSpPr>
          <p:spPr>
            <a:xfrm>
              <a:off x="669035" y="2629357"/>
              <a:ext cx="864105" cy="230428"/>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45" name="Rounded Rectangle 44"/>
            <p:cNvSpPr/>
            <p:nvPr/>
          </p:nvSpPr>
          <p:spPr>
            <a:xfrm>
              <a:off x="669035" y="2341322"/>
              <a:ext cx="864105" cy="230428"/>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49" name="Rounded Rectangle 48"/>
            <p:cNvSpPr/>
            <p:nvPr/>
          </p:nvSpPr>
          <p:spPr>
            <a:xfrm>
              <a:off x="669035" y="2053287"/>
              <a:ext cx="864105" cy="230428"/>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52" name="Rounded Rectangle 51"/>
            <p:cNvSpPr/>
            <p:nvPr/>
          </p:nvSpPr>
          <p:spPr>
            <a:xfrm>
              <a:off x="669035" y="1765252"/>
              <a:ext cx="864105" cy="230428"/>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53" name="Rounded Rectangle 52"/>
            <p:cNvSpPr/>
            <p:nvPr/>
          </p:nvSpPr>
          <p:spPr>
            <a:xfrm>
              <a:off x="669035" y="1477217"/>
              <a:ext cx="864105" cy="230428"/>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54" name="Rounded Rectangle 53"/>
            <p:cNvSpPr/>
            <p:nvPr/>
          </p:nvSpPr>
          <p:spPr>
            <a:xfrm>
              <a:off x="669035" y="1189182"/>
              <a:ext cx="864105" cy="230428"/>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grpSp>
        <p:nvGrpSpPr>
          <p:cNvPr id="55" name="Group 54"/>
          <p:cNvGrpSpPr/>
          <p:nvPr/>
        </p:nvGrpSpPr>
        <p:grpSpPr>
          <a:xfrm>
            <a:off x="7053755" y="1596909"/>
            <a:ext cx="738572" cy="2227471"/>
            <a:chOff x="1572768" y="1880466"/>
            <a:chExt cx="561758" cy="2534708"/>
          </a:xfrm>
        </p:grpSpPr>
        <p:sp>
          <p:nvSpPr>
            <p:cNvPr id="56" name="Rounded Rectangle 55"/>
            <p:cNvSpPr/>
            <p:nvPr/>
          </p:nvSpPr>
          <p:spPr>
            <a:xfrm>
              <a:off x="1572768" y="4208259"/>
              <a:ext cx="561758" cy="206915"/>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57" name="Rounded Rectangle 56"/>
            <p:cNvSpPr/>
            <p:nvPr/>
          </p:nvSpPr>
          <p:spPr>
            <a:xfrm>
              <a:off x="1572768" y="3949615"/>
              <a:ext cx="561758" cy="206915"/>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58" name="Rounded Rectangle 57"/>
            <p:cNvSpPr/>
            <p:nvPr/>
          </p:nvSpPr>
          <p:spPr>
            <a:xfrm>
              <a:off x="1572768" y="3690972"/>
              <a:ext cx="561758" cy="206915"/>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59" name="Rounded Rectangle 58"/>
            <p:cNvSpPr/>
            <p:nvPr/>
          </p:nvSpPr>
          <p:spPr>
            <a:xfrm>
              <a:off x="1572768" y="3432328"/>
              <a:ext cx="561758" cy="206915"/>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60" name="Rounded Rectangle 59"/>
            <p:cNvSpPr/>
            <p:nvPr/>
          </p:nvSpPr>
          <p:spPr>
            <a:xfrm>
              <a:off x="1572768" y="3173684"/>
              <a:ext cx="561758" cy="206915"/>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61" name="Rounded Rectangle 60"/>
            <p:cNvSpPr/>
            <p:nvPr/>
          </p:nvSpPr>
          <p:spPr>
            <a:xfrm>
              <a:off x="1572768" y="2915041"/>
              <a:ext cx="561758" cy="206915"/>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62" name="Rounded Rectangle 61"/>
            <p:cNvSpPr/>
            <p:nvPr/>
          </p:nvSpPr>
          <p:spPr>
            <a:xfrm>
              <a:off x="1572768" y="2656397"/>
              <a:ext cx="561758" cy="206915"/>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63" name="Rounded Rectangle 62"/>
            <p:cNvSpPr/>
            <p:nvPr/>
          </p:nvSpPr>
          <p:spPr>
            <a:xfrm>
              <a:off x="1572768" y="2397753"/>
              <a:ext cx="561758" cy="206915"/>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64" name="Rounded Rectangle 63"/>
            <p:cNvSpPr/>
            <p:nvPr/>
          </p:nvSpPr>
          <p:spPr>
            <a:xfrm>
              <a:off x="1572768" y="2139110"/>
              <a:ext cx="561758" cy="206915"/>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65" name="Rounded Rectangle 64"/>
            <p:cNvSpPr/>
            <p:nvPr/>
          </p:nvSpPr>
          <p:spPr>
            <a:xfrm>
              <a:off x="1572768" y="1880466"/>
              <a:ext cx="561758" cy="206915"/>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grpSp>
        <p:nvGrpSpPr>
          <p:cNvPr id="66" name="Group 65"/>
          <p:cNvGrpSpPr/>
          <p:nvPr/>
        </p:nvGrpSpPr>
        <p:grpSpPr>
          <a:xfrm>
            <a:off x="8241937" y="1596909"/>
            <a:ext cx="738572" cy="2227471"/>
            <a:chOff x="2476500" y="1880466"/>
            <a:chExt cx="561758" cy="2534708"/>
          </a:xfrm>
        </p:grpSpPr>
        <p:sp>
          <p:nvSpPr>
            <p:cNvPr id="67" name="Rounded Rectangle 66"/>
            <p:cNvSpPr/>
            <p:nvPr/>
          </p:nvSpPr>
          <p:spPr>
            <a:xfrm>
              <a:off x="2476500" y="4208259"/>
              <a:ext cx="561758" cy="206915"/>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68" name="Rounded Rectangle 67"/>
            <p:cNvSpPr/>
            <p:nvPr/>
          </p:nvSpPr>
          <p:spPr>
            <a:xfrm>
              <a:off x="2476500" y="3949615"/>
              <a:ext cx="561758" cy="206915"/>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69" name="Rounded Rectangle 68"/>
            <p:cNvSpPr/>
            <p:nvPr/>
          </p:nvSpPr>
          <p:spPr>
            <a:xfrm>
              <a:off x="2476500" y="3690972"/>
              <a:ext cx="561758" cy="206915"/>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70" name="Rounded Rectangle 69"/>
            <p:cNvSpPr/>
            <p:nvPr/>
          </p:nvSpPr>
          <p:spPr>
            <a:xfrm>
              <a:off x="2476500" y="3432328"/>
              <a:ext cx="561758" cy="206915"/>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71" name="Rounded Rectangle 70"/>
            <p:cNvSpPr/>
            <p:nvPr/>
          </p:nvSpPr>
          <p:spPr>
            <a:xfrm>
              <a:off x="2476500" y="3173684"/>
              <a:ext cx="561758" cy="206915"/>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72" name="Rounded Rectangle 71"/>
            <p:cNvSpPr/>
            <p:nvPr/>
          </p:nvSpPr>
          <p:spPr>
            <a:xfrm>
              <a:off x="2476500" y="2915041"/>
              <a:ext cx="561758" cy="206915"/>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73" name="Rounded Rectangle 72"/>
            <p:cNvSpPr/>
            <p:nvPr/>
          </p:nvSpPr>
          <p:spPr>
            <a:xfrm>
              <a:off x="2476500" y="2656397"/>
              <a:ext cx="561758" cy="206915"/>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74" name="Rounded Rectangle 73"/>
            <p:cNvSpPr/>
            <p:nvPr/>
          </p:nvSpPr>
          <p:spPr>
            <a:xfrm>
              <a:off x="2476500" y="2397753"/>
              <a:ext cx="561758" cy="206915"/>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75" name="Rounded Rectangle 74"/>
            <p:cNvSpPr/>
            <p:nvPr/>
          </p:nvSpPr>
          <p:spPr>
            <a:xfrm>
              <a:off x="2476500" y="2139110"/>
              <a:ext cx="561758" cy="206915"/>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76" name="Rounded Rectangle 75"/>
            <p:cNvSpPr/>
            <p:nvPr/>
          </p:nvSpPr>
          <p:spPr>
            <a:xfrm>
              <a:off x="2476500" y="1880466"/>
              <a:ext cx="561758" cy="206915"/>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grpSp>
        <p:nvGrpSpPr>
          <p:cNvPr id="77" name="Group 76"/>
          <p:cNvGrpSpPr/>
          <p:nvPr/>
        </p:nvGrpSpPr>
        <p:grpSpPr>
          <a:xfrm>
            <a:off x="9430119" y="1596909"/>
            <a:ext cx="738572" cy="2227471"/>
            <a:chOff x="3380232" y="1880466"/>
            <a:chExt cx="561758" cy="2534708"/>
          </a:xfrm>
        </p:grpSpPr>
        <p:sp>
          <p:nvSpPr>
            <p:cNvPr id="78" name="Rounded Rectangle 77"/>
            <p:cNvSpPr/>
            <p:nvPr/>
          </p:nvSpPr>
          <p:spPr>
            <a:xfrm>
              <a:off x="3380232" y="4208259"/>
              <a:ext cx="561758" cy="206915"/>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79" name="Rounded Rectangle 78"/>
            <p:cNvSpPr/>
            <p:nvPr/>
          </p:nvSpPr>
          <p:spPr>
            <a:xfrm>
              <a:off x="3380232" y="3949615"/>
              <a:ext cx="561758" cy="206915"/>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80" name="Rounded Rectangle 79"/>
            <p:cNvSpPr/>
            <p:nvPr/>
          </p:nvSpPr>
          <p:spPr>
            <a:xfrm>
              <a:off x="3380232" y="3690972"/>
              <a:ext cx="561758" cy="206915"/>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81" name="Rounded Rectangle 80"/>
            <p:cNvSpPr/>
            <p:nvPr/>
          </p:nvSpPr>
          <p:spPr>
            <a:xfrm>
              <a:off x="3380232" y="3432328"/>
              <a:ext cx="561758" cy="206915"/>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82" name="Rounded Rectangle 81"/>
            <p:cNvSpPr/>
            <p:nvPr/>
          </p:nvSpPr>
          <p:spPr>
            <a:xfrm>
              <a:off x="3380232" y="3173684"/>
              <a:ext cx="561758" cy="206915"/>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83" name="Rounded Rectangle 82"/>
            <p:cNvSpPr/>
            <p:nvPr/>
          </p:nvSpPr>
          <p:spPr>
            <a:xfrm>
              <a:off x="3380232" y="2915041"/>
              <a:ext cx="561758" cy="206915"/>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84" name="Rounded Rectangle 83"/>
            <p:cNvSpPr/>
            <p:nvPr/>
          </p:nvSpPr>
          <p:spPr>
            <a:xfrm>
              <a:off x="3380232" y="2656397"/>
              <a:ext cx="561758" cy="206915"/>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85" name="Rounded Rectangle 84"/>
            <p:cNvSpPr/>
            <p:nvPr/>
          </p:nvSpPr>
          <p:spPr>
            <a:xfrm>
              <a:off x="3380232" y="2397753"/>
              <a:ext cx="561758" cy="206915"/>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86" name="Rounded Rectangle 85"/>
            <p:cNvSpPr/>
            <p:nvPr/>
          </p:nvSpPr>
          <p:spPr>
            <a:xfrm>
              <a:off x="3380232" y="2139110"/>
              <a:ext cx="561758" cy="206915"/>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87" name="Rounded Rectangle 86"/>
            <p:cNvSpPr/>
            <p:nvPr/>
          </p:nvSpPr>
          <p:spPr>
            <a:xfrm>
              <a:off x="3380232" y="1880466"/>
              <a:ext cx="561758" cy="206915"/>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grpSp>
        <p:nvGrpSpPr>
          <p:cNvPr id="88" name="Group 87"/>
          <p:cNvGrpSpPr/>
          <p:nvPr/>
        </p:nvGrpSpPr>
        <p:grpSpPr>
          <a:xfrm>
            <a:off x="10561381" y="1596909"/>
            <a:ext cx="738572" cy="2227471"/>
            <a:chOff x="4240670" y="1880466"/>
            <a:chExt cx="561758" cy="2534708"/>
          </a:xfrm>
        </p:grpSpPr>
        <p:sp>
          <p:nvSpPr>
            <p:cNvPr id="89" name="Rounded Rectangle 88"/>
            <p:cNvSpPr/>
            <p:nvPr/>
          </p:nvSpPr>
          <p:spPr>
            <a:xfrm>
              <a:off x="4240670" y="4208259"/>
              <a:ext cx="561758" cy="206915"/>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90" name="Rounded Rectangle 89"/>
            <p:cNvSpPr/>
            <p:nvPr/>
          </p:nvSpPr>
          <p:spPr>
            <a:xfrm>
              <a:off x="4240670" y="3949615"/>
              <a:ext cx="561758" cy="206915"/>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91" name="Rounded Rectangle 90"/>
            <p:cNvSpPr/>
            <p:nvPr/>
          </p:nvSpPr>
          <p:spPr>
            <a:xfrm>
              <a:off x="4240670" y="3690972"/>
              <a:ext cx="561758" cy="206915"/>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92" name="Rounded Rectangle 91"/>
            <p:cNvSpPr/>
            <p:nvPr/>
          </p:nvSpPr>
          <p:spPr>
            <a:xfrm>
              <a:off x="4240670" y="3432328"/>
              <a:ext cx="561758" cy="206915"/>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93" name="Rounded Rectangle 92"/>
            <p:cNvSpPr/>
            <p:nvPr/>
          </p:nvSpPr>
          <p:spPr>
            <a:xfrm>
              <a:off x="4240670" y="3173684"/>
              <a:ext cx="561758" cy="206915"/>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94" name="Rounded Rectangle 93"/>
            <p:cNvSpPr/>
            <p:nvPr/>
          </p:nvSpPr>
          <p:spPr>
            <a:xfrm>
              <a:off x="4240670" y="2915041"/>
              <a:ext cx="561758" cy="206915"/>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95" name="Rounded Rectangle 94"/>
            <p:cNvSpPr/>
            <p:nvPr/>
          </p:nvSpPr>
          <p:spPr>
            <a:xfrm>
              <a:off x="4240670" y="2656397"/>
              <a:ext cx="561758" cy="206915"/>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96" name="Rounded Rectangle 95"/>
            <p:cNvSpPr/>
            <p:nvPr/>
          </p:nvSpPr>
          <p:spPr>
            <a:xfrm>
              <a:off x="4240670" y="2397753"/>
              <a:ext cx="561758" cy="206915"/>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97" name="Rounded Rectangle 96"/>
            <p:cNvSpPr/>
            <p:nvPr/>
          </p:nvSpPr>
          <p:spPr>
            <a:xfrm>
              <a:off x="4240670" y="2139110"/>
              <a:ext cx="561758" cy="206915"/>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98" name="Rounded Rectangle 97"/>
            <p:cNvSpPr/>
            <p:nvPr/>
          </p:nvSpPr>
          <p:spPr>
            <a:xfrm>
              <a:off x="4240670" y="1880466"/>
              <a:ext cx="561758" cy="206915"/>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sp>
        <p:nvSpPr>
          <p:cNvPr id="105" name="TextBox 104"/>
          <p:cNvSpPr txBox="1"/>
          <p:nvPr/>
        </p:nvSpPr>
        <p:spPr>
          <a:xfrm>
            <a:off x="1344010" y="1711269"/>
            <a:ext cx="1231106" cy="369332"/>
          </a:xfrm>
          <a:prstGeom prst="rect">
            <a:avLst/>
          </a:prstGeom>
          <a:noFill/>
        </p:spPr>
        <p:txBody>
          <a:bodyPr wrap="none" lIns="0" tIns="0" rIns="0" bIns="0" rtlCol="0">
            <a:spAutoFit/>
          </a:bodyPr>
          <a:lstStyle/>
          <a:p>
            <a:pPr algn="ctr"/>
            <a:r>
              <a:rPr lang="zh-CN" altLang="en-US" sz="2400" b="1" dirty="0">
                <a:solidFill>
                  <a:schemeClr val="bg1"/>
                </a:solidFill>
              </a:rPr>
              <a:t>你的标题</a:t>
            </a:r>
            <a:endParaRPr lang="en-US" sz="2400" b="1" dirty="0">
              <a:solidFill>
                <a:schemeClr val="bg1"/>
              </a:solidFill>
            </a:endParaRPr>
          </a:p>
        </p:txBody>
      </p:sp>
      <p:sp>
        <p:nvSpPr>
          <p:cNvPr id="106" name="TextBox 105"/>
          <p:cNvSpPr txBox="1"/>
          <p:nvPr/>
        </p:nvSpPr>
        <p:spPr>
          <a:xfrm>
            <a:off x="1344011" y="2622689"/>
            <a:ext cx="1231106" cy="369332"/>
          </a:xfrm>
          <a:prstGeom prst="rect">
            <a:avLst/>
          </a:prstGeom>
          <a:noFill/>
        </p:spPr>
        <p:txBody>
          <a:bodyPr wrap="none" lIns="0" tIns="0" rIns="0" bIns="0" rtlCol="0">
            <a:spAutoFit/>
          </a:bodyPr>
          <a:lstStyle/>
          <a:p>
            <a:pPr algn="ctr"/>
            <a:r>
              <a:rPr lang="zh-CN" altLang="en-US" sz="2400" b="1" dirty="0">
                <a:solidFill>
                  <a:schemeClr val="bg1"/>
                </a:solidFill>
              </a:rPr>
              <a:t>你的标题</a:t>
            </a:r>
            <a:endParaRPr lang="en-US" sz="2400" b="1" dirty="0">
              <a:solidFill>
                <a:schemeClr val="bg1"/>
              </a:solidFill>
            </a:endParaRPr>
          </a:p>
        </p:txBody>
      </p:sp>
      <p:sp>
        <p:nvSpPr>
          <p:cNvPr id="107" name="TextBox 106"/>
          <p:cNvSpPr txBox="1"/>
          <p:nvPr/>
        </p:nvSpPr>
        <p:spPr>
          <a:xfrm>
            <a:off x="1327981" y="5356904"/>
            <a:ext cx="1263166" cy="369332"/>
          </a:xfrm>
          <a:prstGeom prst="rect">
            <a:avLst/>
          </a:prstGeom>
          <a:noFill/>
        </p:spPr>
        <p:txBody>
          <a:bodyPr wrap="none" lIns="0" tIns="0" rIns="0" bIns="0" rtlCol="0">
            <a:spAutoFit/>
          </a:bodyPr>
          <a:lstStyle/>
          <a:p>
            <a:pPr algn="ctr"/>
            <a:r>
              <a:rPr lang="zh-CN" altLang="en-US" sz="2400" b="1" dirty="0">
                <a:solidFill>
                  <a:schemeClr val="bg1"/>
                </a:solidFill>
              </a:rPr>
              <a:t>你的标题</a:t>
            </a:r>
            <a:endParaRPr lang="en-US" sz="2400" b="1" dirty="0">
              <a:solidFill>
                <a:schemeClr val="bg1"/>
              </a:solidFill>
            </a:endParaRPr>
          </a:p>
        </p:txBody>
      </p:sp>
      <p:sp>
        <p:nvSpPr>
          <p:cNvPr id="108" name="TextBox 107"/>
          <p:cNvSpPr txBox="1"/>
          <p:nvPr/>
        </p:nvSpPr>
        <p:spPr>
          <a:xfrm>
            <a:off x="1325160" y="3544943"/>
            <a:ext cx="1268809" cy="369332"/>
          </a:xfrm>
          <a:prstGeom prst="rect">
            <a:avLst/>
          </a:prstGeom>
          <a:noFill/>
        </p:spPr>
        <p:txBody>
          <a:bodyPr wrap="none" lIns="0" tIns="0" rIns="0" bIns="0" rtlCol="0">
            <a:spAutoFit/>
          </a:bodyPr>
          <a:lstStyle/>
          <a:p>
            <a:pPr algn="ctr"/>
            <a:r>
              <a:rPr lang="zh-CN" altLang="en-US" sz="2400" b="1" dirty="0">
                <a:solidFill>
                  <a:schemeClr val="bg1"/>
                </a:solidFill>
              </a:rPr>
              <a:t>你的标题</a:t>
            </a:r>
            <a:endParaRPr lang="en-US" sz="2400" b="1" dirty="0">
              <a:solidFill>
                <a:schemeClr val="bg1"/>
              </a:solidFill>
            </a:endParaRPr>
          </a:p>
        </p:txBody>
      </p:sp>
      <p:sp>
        <p:nvSpPr>
          <p:cNvPr id="109" name="TextBox 108"/>
          <p:cNvSpPr txBox="1"/>
          <p:nvPr/>
        </p:nvSpPr>
        <p:spPr>
          <a:xfrm>
            <a:off x="1344010" y="4367837"/>
            <a:ext cx="1231106" cy="369332"/>
          </a:xfrm>
          <a:prstGeom prst="rect">
            <a:avLst/>
          </a:prstGeom>
          <a:noFill/>
        </p:spPr>
        <p:txBody>
          <a:bodyPr wrap="none" lIns="0" tIns="0" rIns="0" bIns="0" rtlCol="0">
            <a:spAutoFit/>
          </a:bodyPr>
          <a:lstStyle/>
          <a:p>
            <a:pPr algn="ctr"/>
            <a:r>
              <a:rPr lang="zh-CN" altLang="en-US" sz="2400" b="1" dirty="0">
                <a:solidFill>
                  <a:schemeClr val="bg1"/>
                </a:solidFill>
              </a:rPr>
              <a:t>你的标题</a:t>
            </a:r>
            <a:endParaRPr lang="en-US" sz="2400" b="1" dirty="0">
              <a:solidFill>
                <a:schemeClr val="bg1"/>
              </a:solidFill>
            </a:endParaRPr>
          </a:p>
        </p:txBody>
      </p:sp>
      <p:grpSp>
        <p:nvGrpSpPr>
          <p:cNvPr id="111" name="Group 110"/>
          <p:cNvGrpSpPr/>
          <p:nvPr/>
        </p:nvGrpSpPr>
        <p:grpSpPr>
          <a:xfrm>
            <a:off x="5907906" y="4001240"/>
            <a:ext cx="660652" cy="442489"/>
            <a:chOff x="4483100" y="3560763"/>
            <a:chExt cx="1360488" cy="911225"/>
          </a:xfrm>
          <a:solidFill>
            <a:schemeClr val="accent1"/>
          </a:solidFill>
        </p:grpSpPr>
        <p:sp>
          <p:nvSpPr>
            <p:cNvPr id="1029" name="Freeform 5"/>
            <p:cNvSpPr>
              <a:spLocks noEditPoints="1"/>
            </p:cNvSpPr>
            <p:nvPr/>
          </p:nvSpPr>
          <p:spPr bwMode="auto">
            <a:xfrm>
              <a:off x="5265738" y="3700463"/>
              <a:ext cx="577850" cy="741363"/>
            </a:xfrm>
            <a:custGeom>
              <a:avLst/>
              <a:gdLst/>
              <a:ahLst/>
              <a:cxnLst>
                <a:cxn ang="0">
                  <a:pos x="4" y="103"/>
                </a:cxn>
                <a:cxn ang="0">
                  <a:pos x="20" y="110"/>
                </a:cxn>
                <a:cxn ang="0">
                  <a:pos x="24" y="116"/>
                </a:cxn>
                <a:cxn ang="0">
                  <a:pos x="23" y="134"/>
                </a:cxn>
                <a:cxn ang="0">
                  <a:pos x="15" y="141"/>
                </a:cxn>
                <a:cxn ang="0">
                  <a:pos x="12" y="143"/>
                </a:cxn>
                <a:cxn ang="0">
                  <a:pos x="9" y="146"/>
                </a:cxn>
                <a:cxn ang="0">
                  <a:pos x="43" y="162"/>
                </a:cxn>
                <a:cxn ang="0">
                  <a:pos x="58" y="172"/>
                </a:cxn>
                <a:cxn ang="0">
                  <a:pos x="62" y="176"/>
                </a:cxn>
                <a:cxn ang="0">
                  <a:pos x="62" y="195"/>
                </a:cxn>
                <a:cxn ang="0">
                  <a:pos x="153" y="195"/>
                </a:cxn>
                <a:cxn ang="0">
                  <a:pos x="124" y="162"/>
                </a:cxn>
                <a:cxn ang="0">
                  <a:pos x="93" y="149"/>
                </a:cxn>
                <a:cxn ang="0">
                  <a:pos x="86" y="143"/>
                </a:cxn>
                <a:cxn ang="0">
                  <a:pos x="82" y="141"/>
                </a:cxn>
                <a:cxn ang="0">
                  <a:pos x="74" y="134"/>
                </a:cxn>
                <a:cxn ang="0">
                  <a:pos x="73" y="116"/>
                </a:cxn>
                <a:cxn ang="0">
                  <a:pos x="77" y="110"/>
                </a:cxn>
                <a:cxn ang="0">
                  <a:pos x="93" y="103"/>
                </a:cxn>
                <a:cxn ang="0">
                  <a:pos x="96" y="96"/>
                </a:cxn>
                <a:cxn ang="0">
                  <a:pos x="87" y="55"/>
                </a:cxn>
                <a:cxn ang="0">
                  <a:pos x="84" y="28"/>
                </a:cxn>
                <a:cxn ang="0">
                  <a:pos x="84" y="28"/>
                </a:cxn>
                <a:cxn ang="0">
                  <a:pos x="83" y="25"/>
                </a:cxn>
                <a:cxn ang="0">
                  <a:pos x="49" y="1"/>
                </a:cxn>
                <a:cxn ang="0">
                  <a:pos x="48" y="1"/>
                </a:cxn>
                <a:cxn ang="0">
                  <a:pos x="45" y="1"/>
                </a:cxn>
                <a:cxn ang="0">
                  <a:pos x="29" y="7"/>
                </a:cxn>
                <a:cxn ang="0">
                  <a:pos x="14" y="23"/>
                </a:cxn>
                <a:cxn ang="0">
                  <a:pos x="10" y="55"/>
                </a:cxn>
                <a:cxn ang="0">
                  <a:pos x="1" y="96"/>
                </a:cxn>
                <a:cxn ang="0">
                  <a:pos x="4" y="103"/>
                </a:cxn>
                <a:cxn ang="0">
                  <a:pos x="4" y="103"/>
                </a:cxn>
                <a:cxn ang="0">
                  <a:pos x="4" y="103"/>
                </a:cxn>
              </a:cxnLst>
              <a:rect l="0" t="0" r="r" b="b"/>
              <a:pathLst>
                <a:path w="153" h="195">
                  <a:moveTo>
                    <a:pt x="4" y="103"/>
                  </a:moveTo>
                  <a:cubicBezTo>
                    <a:pt x="9" y="106"/>
                    <a:pt x="15" y="108"/>
                    <a:pt x="20" y="110"/>
                  </a:cubicBezTo>
                  <a:cubicBezTo>
                    <a:pt x="23" y="111"/>
                    <a:pt x="24" y="113"/>
                    <a:pt x="24" y="116"/>
                  </a:cubicBezTo>
                  <a:cubicBezTo>
                    <a:pt x="26" y="122"/>
                    <a:pt x="25" y="128"/>
                    <a:pt x="23" y="134"/>
                  </a:cubicBezTo>
                  <a:cubicBezTo>
                    <a:pt x="22" y="139"/>
                    <a:pt x="20" y="140"/>
                    <a:pt x="15" y="141"/>
                  </a:cubicBezTo>
                  <a:cubicBezTo>
                    <a:pt x="14" y="141"/>
                    <a:pt x="13" y="142"/>
                    <a:pt x="12" y="143"/>
                  </a:cubicBezTo>
                  <a:cubicBezTo>
                    <a:pt x="11" y="144"/>
                    <a:pt x="10" y="145"/>
                    <a:pt x="9" y="146"/>
                  </a:cubicBezTo>
                  <a:cubicBezTo>
                    <a:pt x="20" y="150"/>
                    <a:pt x="32" y="156"/>
                    <a:pt x="43" y="162"/>
                  </a:cubicBezTo>
                  <a:cubicBezTo>
                    <a:pt x="49" y="165"/>
                    <a:pt x="54" y="168"/>
                    <a:pt x="58" y="172"/>
                  </a:cubicBezTo>
                  <a:cubicBezTo>
                    <a:pt x="62" y="176"/>
                    <a:pt x="62" y="176"/>
                    <a:pt x="62" y="176"/>
                  </a:cubicBezTo>
                  <a:cubicBezTo>
                    <a:pt x="62" y="195"/>
                    <a:pt x="62" y="195"/>
                    <a:pt x="62" y="195"/>
                  </a:cubicBezTo>
                  <a:cubicBezTo>
                    <a:pt x="153" y="195"/>
                    <a:pt x="153" y="195"/>
                    <a:pt x="153" y="195"/>
                  </a:cubicBezTo>
                  <a:cubicBezTo>
                    <a:pt x="150" y="178"/>
                    <a:pt x="140" y="168"/>
                    <a:pt x="124" y="162"/>
                  </a:cubicBezTo>
                  <a:cubicBezTo>
                    <a:pt x="113" y="158"/>
                    <a:pt x="103" y="154"/>
                    <a:pt x="93" y="149"/>
                  </a:cubicBezTo>
                  <a:cubicBezTo>
                    <a:pt x="90" y="148"/>
                    <a:pt x="88" y="145"/>
                    <a:pt x="86" y="143"/>
                  </a:cubicBezTo>
                  <a:cubicBezTo>
                    <a:pt x="85" y="142"/>
                    <a:pt x="83" y="141"/>
                    <a:pt x="82" y="141"/>
                  </a:cubicBezTo>
                  <a:cubicBezTo>
                    <a:pt x="77" y="140"/>
                    <a:pt x="75" y="139"/>
                    <a:pt x="74" y="134"/>
                  </a:cubicBezTo>
                  <a:cubicBezTo>
                    <a:pt x="73" y="128"/>
                    <a:pt x="71" y="122"/>
                    <a:pt x="73" y="116"/>
                  </a:cubicBezTo>
                  <a:cubicBezTo>
                    <a:pt x="73" y="113"/>
                    <a:pt x="74" y="111"/>
                    <a:pt x="77" y="110"/>
                  </a:cubicBezTo>
                  <a:cubicBezTo>
                    <a:pt x="83" y="108"/>
                    <a:pt x="88" y="106"/>
                    <a:pt x="93" y="103"/>
                  </a:cubicBezTo>
                  <a:cubicBezTo>
                    <a:pt x="97" y="102"/>
                    <a:pt x="98" y="100"/>
                    <a:pt x="96" y="96"/>
                  </a:cubicBezTo>
                  <a:cubicBezTo>
                    <a:pt x="92" y="83"/>
                    <a:pt x="88" y="69"/>
                    <a:pt x="87" y="55"/>
                  </a:cubicBezTo>
                  <a:cubicBezTo>
                    <a:pt x="86" y="46"/>
                    <a:pt x="86" y="37"/>
                    <a:pt x="84" y="28"/>
                  </a:cubicBezTo>
                  <a:cubicBezTo>
                    <a:pt x="84" y="28"/>
                    <a:pt x="84" y="28"/>
                    <a:pt x="84" y="28"/>
                  </a:cubicBezTo>
                  <a:cubicBezTo>
                    <a:pt x="84" y="27"/>
                    <a:pt x="84" y="26"/>
                    <a:pt x="83" y="25"/>
                  </a:cubicBezTo>
                  <a:cubicBezTo>
                    <a:pt x="79" y="10"/>
                    <a:pt x="63" y="1"/>
                    <a:pt x="49" y="1"/>
                  </a:cubicBezTo>
                  <a:cubicBezTo>
                    <a:pt x="49" y="1"/>
                    <a:pt x="49" y="1"/>
                    <a:pt x="48" y="1"/>
                  </a:cubicBezTo>
                  <a:cubicBezTo>
                    <a:pt x="47" y="0"/>
                    <a:pt x="46" y="1"/>
                    <a:pt x="45" y="1"/>
                  </a:cubicBezTo>
                  <a:cubicBezTo>
                    <a:pt x="39" y="2"/>
                    <a:pt x="35" y="5"/>
                    <a:pt x="29" y="7"/>
                  </a:cubicBezTo>
                  <a:cubicBezTo>
                    <a:pt x="22" y="9"/>
                    <a:pt x="17" y="16"/>
                    <a:pt x="14" y="23"/>
                  </a:cubicBezTo>
                  <a:cubicBezTo>
                    <a:pt x="11" y="33"/>
                    <a:pt x="11" y="44"/>
                    <a:pt x="10" y="55"/>
                  </a:cubicBezTo>
                  <a:cubicBezTo>
                    <a:pt x="9" y="69"/>
                    <a:pt x="6" y="83"/>
                    <a:pt x="1" y="96"/>
                  </a:cubicBezTo>
                  <a:cubicBezTo>
                    <a:pt x="0" y="100"/>
                    <a:pt x="0" y="102"/>
                    <a:pt x="4" y="103"/>
                  </a:cubicBezTo>
                  <a:close/>
                  <a:moveTo>
                    <a:pt x="4" y="103"/>
                  </a:moveTo>
                  <a:cubicBezTo>
                    <a:pt x="4" y="103"/>
                    <a:pt x="4" y="103"/>
                    <a:pt x="4" y="103"/>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030" name="Freeform 6"/>
            <p:cNvSpPr>
              <a:spLocks noEditPoints="1"/>
            </p:cNvSpPr>
            <p:nvPr/>
          </p:nvSpPr>
          <p:spPr bwMode="auto">
            <a:xfrm>
              <a:off x="4483100" y="3560763"/>
              <a:ext cx="963613" cy="911225"/>
            </a:xfrm>
            <a:custGeom>
              <a:avLst/>
              <a:gdLst/>
              <a:ahLst/>
              <a:cxnLst>
                <a:cxn ang="0">
                  <a:pos x="244" y="219"/>
                </a:cxn>
                <a:cxn ang="0">
                  <a:pos x="178" y="190"/>
                </a:cxn>
                <a:cxn ang="0">
                  <a:pos x="174" y="187"/>
                </a:cxn>
                <a:cxn ang="0">
                  <a:pos x="169" y="174"/>
                </a:cxn>
                <a:cxn ang="0">
                  <a:pos x="165" y="168"/>
                </a:cxn>
                <a:cxn ang="0">
                  <a:pos x="163" y="165"/>
                </a:cxn>
                <a:cxn ang="0">
                  <a:pos x="169" y="136"/>
                </a:cxn>
                <a:cxn ang="0">
                  <a:pos x="169" y="135"/>
                </a:cxn>
                <a:cxn ang="0">
                  <a:pos x="179" y="109"/>
                </a:cxn>
                <a:cxn ang="0">
                  <a:pos x="179" y="108"/>
                </a:cxn>
                <a:cxn ang="0">
                  <a:pos x="181" y="90"/>
                </a:cxn>
                <a:cxn ang="0">
                  <a:pos x="180" y="87"/>
                </a:cxn>
                <a:cxn ang="0">
                  <a:pos x="177" y="81"/>
                </a:cxn>
                <a:cxn ang="0">
                  <a:pos x="177" y="46"/>
                </a:cxn>
                <a:cxn ang="0">
                  <a:pos x="170" y="28"/>
                </a:cxn>
                <a:cxn ang="0">
                  <a:pos x="152" y="12"/>
                </a:cxn>
                <a:cxn ang="0">
                  <a:pos x="151" y="5"/>
                </a:cxn>
                <a:cxn ang="0">
                  <a:pos x="155" y="2"/>
                </a:cxn>
                <a:cxn ang="0">
                  <a:pos x="154" y="0"/>
                </a:cxn>
                <a:cxn ang="0">
                  <a:pos x="149" y="0"/>
                </a:cxn>
                <a:cxn ang="0">
                  <a:pos x="129" y="4"/>
                </a:cxn>
                <a:cxn ang="0">
                  <a:pos x="93" y="19"/>
                </a:cxn>
                <a:cxn ang="0">
                  <a:pos x="80" y="42"/>
                </a:cxn>
                <a:cxn ang="0">
                  <a:pos x="79" y="57"/>
                </a:cxn>
                <a:cxn ang="0">
                  <a:pos x="79" y="81"/>
                </a:cxn>
                <a:cxn ang="0">
                  <a:pos x="78" y="85"/>
                </a:cxn>
                <a:cxn ang="0">
                  <a:pos x="75" y="91"/>
                </a:cxn>
                <a:cxn ang="0">
                  <a:pos x="75" y="97"/>
                </a:cxn>
                <a:cxn ang="0">
                  <a:pos x="79" y="112"/>
                </a:cxn>
                <a:cxn ang="0">
                  <a:pos x="83" y="123"/>
                </a:cxn>
                <a:cxn ang="0">
                  <a:pos x="92" y="143"/>
                </a:cxn>
                <a:cxn ang="0">
                  <a:pos x="93" y="147"/>
                </a:cxn>
                <a:cxn ang="0">
                  <a:pos x="92" y="165"/>
                </a:cxn>
                <a:cxn ang="0">
                  <a:pos x="89" y="168"/>
                </a:cxn>
                <a:cxn ang="0">
                  <a:pos x="84" y="175"/>
                </a:cxn>
                <a:cxn ang="0">
                  <a:pos x="80" y="186"/>
                </a:cxn>
                <a:cxn ang="0">
                  <a:pos x="77" y="189"/>
                </a:cxn>
                <a:cxn ang="0">
                  <a:pos x="56" y="198"/>
                </a:cxn>
                <a:cxn ang="0">
                  <a:pos x="34" y="208"/>
                </a:cxn>
                <a:cxn ang="0">
                  <a:pos x="12" y="219"/>
                </a:cxn>
                <a:cxn ang="0">
                  <a:pos x="0" y="227"/>
                </a:cxn>
                <a:cxn ang="0">
                  <a:pos x="0" y="240"/>
                </a:cxn>
                <a:cxn ang="0">
                  <a:pos x="255" y="240"/>
                </a:cxn>
                <a:cxn ang="0">
                  <a:pos x="255" y="227"/>
                </a:cxn>
                <a:cxn ang="0">
                  <a:pos x="244" y="219"/>
                </a:cxn>
                <a:cxn ang="0">
                  <a:pos x="244" y="219"/>
                </a:cxn>
                <a:cxn ang="0">
                  <a:pos x="244" y="219"/>
                </a:cxn>
              </a:cxnLst>
              <a:rect l="0" t="0" r="r" b="b"/>
              <a:pathLst>
                <a:path w="255" h="240">
                  <a:moveTo>
                    <a:pt x="244" y="219"/>
                  </a:moveTo>
                  <a:cubicBezTo>
                    <a:pt x="223" y="208"/>
                    <a:pt x="200" y="199"/>
                    <a:pt x="178" y="190"/>
                  </a:cubicBezTo>
                  <a:cubicBezTo>
                    <a:pt x="176" y="189"/>
                    <a:pt x="175" y="188"/>
                    <a:pt x="174" y="187"/>
                  </a:cubicBezTo>
                  <a:cubicBezTo>
                    <a:pt x="172" y="183"/>
                    <a:pt x="171" y="178"/>
                    <a:pt x="169" y="174"/>
                  </a:cubicBezTo>
                  <a:cubicBezTo>
                    <a:pt x="169" y="171"/>
                    <a:pt x="168" y="169"/>
                    <a:pt x="165" y="168"/>
                  </a:cubicBezTo>
                  <a:cubicBezTo>
                    <a:pt x="164" y="167"/>
                    <a:pt x="163" y="166"/>
                    <a:pt x="163" y="165"/>
                  </a:cubicBezTo>
                  <a:cubicBezTo>
                    <a:pt x="164" y="155"/>
                    <a:pt x="161" y="145"/>
                    <a:pt x="169" y="136"/>
                  </a:cubicBezTo>
                  <a:cubicBezTo>
                    <a:pt x="169" y="136"/>
                    <a:pt x="169" y="135"/>
                    <a:pt x="169" y="135"/>
                  </a:cubicBezTo>
                  <a:cubicBezTo>
                    <a:pt x="173" y="126"/>
                    <a:pt x="174" y="117"/>
                    <a:pt x="179" y="109"/>
                  </a:cubicBezTo>
                  <a:cubicBezTo>
                    <a:pt x="179" y="108"/>
                    <a:pt x="179" y="108"/>
                    <a:pt x="179" y="108"/>
                  </a:cubicBezTo>
                  <a:cubicBezTo>
                    <a:pt x="180" y="102"/>
                    <a:pt x="181" y="96"/>
                    <a:pt x="181" y="90"/>
                  </a:cubicBezTo>
                  <a:cubicBezTo>
                    <a:pt x="181" y="89"/>
                    <a:pt x="181" y="87"/>
                    <a:pt x="180" y="87"/>
                  </a:cubicBezTo>
                  <a:cubicBezTo>
                    <a:pt x="177" y="86"/>
                    <a:pt x="177" y="84"/>
                    <a:pt x="177" y="81"/>
                  </a:cubicBezTo>
                  <a:cubicBezTo>
                    <a:pt x="177" y="69"/>
                    <a:pt x="177" y="57"/>
                    <a:pt x="177" y="46"/>
                  </a:cubicBezTo>
                  <a:cubicBezTo>
                    <a:pt x="177" y="39"/>
                    <a:pt x="175" y="32"/>
                    <a:pt x="170" y="28"/>
                  </a:cubicBezTo>
                  <a:cubicBezTo>
                    <a:pt x="164" y="22"/>
                    <a:pt x="158" y="17"/>
                    <a:pt x="152" y="12"/>
                  </a:cubicBezTo>
                  <a:cubicBezTo>
                    <a:pt x="149" y="9"/>
                    <a:pt x="148" y="8"/>
                    <a:pt x="151" y="5"/>
                  </a:cubicBezTo>
                  <a:cubicBezTo>
                    <a:pt x="152" y="4"/>
                    <a:pt x="154" y="3"/>
                    <a:pt x="155" y="2"/>
                  </a:cubicBezTo>
                  <a:cubicBezTo>
                    <a:pt x="155" y="1"/>
                    <a:pt x="155" y="1"/>
                    <a:pt x="154" y="0"/>
                  </a:cubicBezTo>
                  <a:cubicBezTo>
                    <a:pt x="153" y="0"/>
                    <a:pt x="151" y="0"/>
                    <a:pt x="149" y="0"/>
                  </a:cubicBezTo>
                  <a:cubicBezTo>
                    <a:pt x="142" y="1"/>
                    <a:pt x="135" y="2"/>
                    <a:pt x="129" y="4"/>
                  </a:cubicBezTo>
                  <a:cubicBezTo>
                    <a:pt x="116" y="7"/>
                    <a:pt x="104" y="11"/>
                    <a:pt x="93" y="19"/>
                  </a:cubicBezTo>
                  <a:cubicBezTo>
                    <a:pt x="86" y="25"/>
                    <a:pt x="81" y="32"/>
                    <a:pt x="80" y="42"/>
                  </a:cubicBezTo>
                  <a:cubicBezTo>
                    <a:pt x="79" y="47"/>
                    <a:pt x="80" y="52"/>
                    <a:pt x="79" y="57"/>
                  </a:cubicBezTo>
                  <a:cubicBezTo>
                    <a:pt x="79" y="65"/>
                    <a:pt x="80" y="73"/>
                    <a:pt x="79" y="81"/>
                  </a:cubicBezTo>
                  <a:cubicBezTo>
                    <a:pt x="79" y="83"/>
                    <a:pt x="79" y="85"/>
                    <a:pt x="78" y="85"/>
                  </a:cubicBezTo>
                  <a:cubicBezTo>
                    <a:pt x="74" y="86"/>
                    <a:pt x="74" y="88"/>
                    <a:pt x="75" y="91"/>
                  </a:cubicBezTo>
                  <a:cubicBezTo>
                    <a:pt x="75" y="93"/>
                    <a:pt x="75" y="95"/>
                    <a:pt x="75" y="97"/>
                  </a:cubicBezTo>
                  <a:cubicBezTo>
                    <a:pt x="76" y="102"/>
                    <a:pt x="78" y="107"/>
                    <a:pt x="79" y="112"/>
                  </a:cubicBezTo>
                  <a:cubicBezTo>
                    <a:pt x="80" y="116"/>
                    <a:pt x="82" y="119"/>
                    <a:pt x="83" y="123"/>
                  </a:cubicBezTo>
                  <a:cubicBezTo>
                    <a:pt x="84" y="131"/>
                    <a:pt x="87" y="138"/>
                    <a:pt x="92" y="143"/>
                  </a:cubicBezTo>
                  <a:cubicBezTo>
                    <a:pt x="93" y="144"/>
                    <a:pt x="93" y="146"/>
                    <a:pt x="93" y="147"/>
                  </a:cubicBezTo>
                  <a:cubicBezTo>
                    <a:pt x="93" y="153"/>
                    <a:pt x="92" y="159"/>
                    <a:pt x="92" y="165"/>
                  </a:cubicBezTo>
                  <a:cubicBezTo>
                    <a:pt x="91" y="166"/>
                    <a:pt x="90" y="167"/>
                    <a:pt x="89" y="168"/>
                  </a:cubicBezTo>
                  <a:cubicBezTo>
                    <a:pt x="85" y="169"/>
                    <a:pt x="85" y="171"/>
                    <a:pt x="84" y="175"/>
                  </a:cubicBezTo>
                  <a:cubicBezTo>
                    <a:pt x="83" y="179"/>
                    <a:pt x="81" y="183"/>
                    <a:pt x="80" y="186"/>
                  </a:cubicBezTo>
                  <a:cubicBezTo>
                    <a:pt x="79" y="188"/>
                    <a:pt x="78" y="189"/>
                    <a:pt x="77" y="189"/>
                  </a:cubicBezTo>
                  <a:cubicBezTo>
                    <a:pt x="70" y="192"/>
                    <a:pt x="63" y="195"/>
                    <a:pt x="56" y="198"/>
                  </a:cubicBezTo>
                  <a:cubicBezTo>
                    <a:pt x="48" y="201"/>
                    <a:pt x="41" y="204"/>
                    <a:pt x="34" y="208"/>
                  </a:cubicBezTo>
                  <a:cubicBezTo>
                    <a:pt x="26" y="211"/>
                    <a:pt x="19" y="215"/>
                    <a:pt x="12" y="219"/>
                  </a:cubicBezTo>
                  <a:cubicBezTo>
                    <a:pt x="7" y="222"/>
                    <a:pt x="3" y="224"/>
                    <a:pt x="0" y="227"/>
                  </a:cubicBezTo>
                  <a:cubicBezTo>
                    <a:pt x="0" y="240"/>
                    <a:pt x="0" y="240"/>
                    <a:pt x="0" y="240"/>
                  </a:cubicBezTo>
                  <a:cubicBezTo>
                    <a:pt x="255" y="240"/>
                    <a:pt x="255" y="240"/>
                    <a:pt x="255" y="240"/>
                  </a:cubicBezTo>
                  <a:cubicBezTo>
                    <a:pt x="255" y="227"/>
                    <a:pt x="255" y="227"/>
                    <a:pt x="255" y="227"/>
                  </a:cubicBezTo>
                  <a:cubicBezTo>
                    <a:pt x="252" y="224"/>
                    <a:pt x="248" y="221"/>
                    <a:pt x="244" y="219"/>
                  </a:cubicBezTo>
                  <a:close/>
                  <a:moveTo>
                    <a:pt x="244" y="219"/>
                  </a:moveTo>
                  <a:cubicBezTo>
                    <a:pt x="244" y="219"/>
                    <a:pt x="244" y="219"/>
                    <a:pt x="244" y="219"/>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112" name="Group 111"/>
          <p:cNvGrpSpPr/>
          <p:nvPr/>
        </p:nvGrpSpPr>
        <p:grpSpPr>
          <a:xfrm>
            <a:off x="7053755" y="4001240"/>
            <a:ext cx="660652" cy="442489"/>
            <a:chOff x="4483100" y="3560763"/>
            <a:chExt cx="1360488" cy="911225"/>
          </a:xfrm>
          <a:solidFill>
            <a:schemeClr val="accent2"/>
          </a:solidFill>
        </p:grpSpPr>
        <p:sp>
          <p:nvSpPr>
            <p:cNvPr id="113" name="Freeform 5"/>
            <p:cNvSpPr>
              <a:spLocks noEditPoints="1"/>
            </p:cNvSpPr>
            <p:nvPr/>
          </p:nvSpPr>
          <p:spPr bwMode="auto">
            <a:xfrm>
              <a:off x="5265738" y="3700463"/>
              <a:ext cx="577850" cy="741363"/>
            </a:xfrm>
            <a:custGeom>
              <a:avLst/>
              <a:gdLst/>
              <a:ahLst/>
              <a:cxnLst>
                <a:cxn ang="0">
                  <a:pos x="4" y="103"/>
                </a:cxn>
                <a:cxn ang="0">
                  <a:pos x="20" y="110"/>
                </a:cxn>
                <a:cxn ang="0">
                  <a:pos x="24" y="116"/>
                </a:cxn>
                <a:cxn ang="0">
                  <a:pos x="23" y="134"/>
                </a:cxn>
                <a:cxn ang="0">
                  <a:pos x="15" y="141"/>
                </a:cxn>
                <a:cxn ang="0">
                  <a:pos x="12" y="143"/>
                </a:cxn>
                <a:cxn ang="0">
                  <a:pos x="9" y="146"/>
                </a:cxn>
                <a:cxn ang="0">
                  <a:pos x="43" y="162"/>
                </a:cxn>
                <a:cxn ang="0">
                  <a:pos x="58" y="172"/>
                </a:cxn>
                <a:cxn ang="0">
                  <a:pos x="62" y="176"/>
                </a:cxn>
                <a:cxn ang="0">
                  <a:pos x="62" y="195"/>
                </a:cxn>
                <a:cxn ang="0">
                  <a:pos x="153" y="195"/>
                </a:cxn>
                <a:cxn ang="0">
                  <a:pos x="124" y="162"/>
                </a:cxn>
                <a:cxn ang="0">
                  <a:pos x="93" y="149"/>
                </a:cxn>
                <a:cxn ang="0">
                  <a:pos x="86" y="143"/>
                </a:cxn>
                <a:cxn ang="0">
                  <a:pos x="82" y="141"/>
                </a:cxn>
                <a:cxn ang="0">
                  <a:pos x="74" y="134"/>
                </a:cxn>
                <a:cxn ang="0">
                  <a:pos x="73" y="116"/>
                </a:cxn>
                <a:cxn ang="0">
                  <a:pos x="77" y="110"/>
                </a:cxn>
                <a:cxn ang="0">
                  <a:pos x="93" y="103"/>
                </a:cxn>
                <a:cxn ang="0">
                  <a:pos x="96" y="96"/>
                </a:cxn>
                <a:cxn ang="0">
                  <a:pos x="87" y="55"/>
                </a:cxn>
                <a:cxn ang="0">
                  <a:pos x="84" y="28"/>
                </a:cxn>
                <a:cxn ang="0">
                  <a:pos x="84" y="28"/>
                </a:cxn>
                <a:cxn ang="0">
                  <a:pos x="83" y="25"/>
                </a:cxn>
                <a:cxn ang="0">
                  <a:pos x="49" y="1"/>
                </a:cxn>
                <a:cxn ang="0">
                  <a:pos x="48" y="1"/>
                </a:cxn>
                <a:cxn ang="0">
                  <a:pos x="45" y="1"/>
                </a:cxn>
                <a:cxn ang="0">
                  <a:pos x="29" y="7"/>
                </a:cxn>
                <a:cxn ang="0">
                  <a:pos x="14" y="23"/>
                </a:cxn>
                <a:cxn ang="0">
                  <a:pos x="10" y="55"/>
                </a:cxn>
                <a:cxn ang="0">
                  <a:pos x="1" y="96"/>
                </a:cxn>
                <a:cxn ang="0">
                  <a:pos x="4" y="103"/>
                </a:cxn>
                <a:cxn ang="0">
                  <a:pos x="4" y="103"/>
                </a:cxn>
                <a:cxn ang="0">
                  <a:pos x="4" y="103"/>
                </a:cxn>
              </a:cxnLst>
              <a:rect l="0" t="0" r="r" b="b"/>
              <a:pathLst>
                <a:path w="153" h="195">
                  <a:moveTo>
                    <a:pt x="4" y="103"/>
                  </a:moveTo>
                  <a:cubicBezTo>
                    <a:pt x="9" y="106"/>
                    <a:pt x="15" y="108"/>
                    <a:pt x="20" y="110"/>
                  </a:cubicBezTo>
                  <a:cubicBezTo>
                    <a:pt x="23" y="111"/>
                    <a:pt x="24" y="113"/>
                    <a:pt x="24" y="116"/>
                  </a:cubicBezTo>
                  <a:cubicBezTo>
                    <a:pt x="26" y="122"/>
                    <a:pt x="25" y="128"/>
                    <a:pt x="23" y="134"/>
                  </a:cubicBezTo>
                  <a:cubicBezTo>
                    <a:pt x="22" y="139"/>
                    <a:pt x="20" y="140"/>
                    <a:pt x="15" y="141"/>
                  </a:cubicBezTo>
                  <a:cubicBezTo>
                    <a:pt x="14" y="141"/>
                    <a:pt x="13" y="142"/>
                    <a:pt x="12" y="143"/>
                  </a:cubicBezTo>
                  <a:cubicBezTo>
                    <a:pt x="11" y="144"/>
                    <a:pt x="10" y="145"/>
                    <a:pt x="9" y="146"/>
                  </a:cubicBezTo>
                  <a:cubicBezTo>
                    <a:pt x="20" y="150"/>
                    <a:pt x="32" y="156"/>
                    <a:pt x="43" y="162"/>
                  </a:cubicBezTo>
                  <a:cubicBezTo>
                    <a:pt x="49" y="165"/>
                    <a:pt x="54" y="168"/>
                    <a:pt x="58" y="172"/>
                  </a:cubicBezTo>
                  <a:cubicBezTo>
                    <a:pt x="62" y="176"/>
                    <a:pt x="62" y="176"/>
                    <a:pt x="62" y="176"/>
                  </a:cubicBezTo>
                  <a:cubicBezTo>
                    <a:pt x="62" y="195"/>
                    <a:pt x="62" y="195"/>
                    <a:pt x="62" y="195"/>
                  </a:cubicBezTo>
                  <a:cubicBezTo>
                    <a:pt x="153" y="195"/>
                    <a:pt x="153" y="195"/>
                    <a:pt x="153" y="195"/>
                  </a:cubicBezTo>
                  <a:cubicBezTo>
                    <a:pt x="150" y="178"/>
                    <a:pt x="140" y="168"/>
                    <a:pt x="124" y="162"/>
                  </a:cubicBezTo>
                  <a:cubicBezTo>
                    <a:pt x="113" y="158"/>
                    <a:pt x="103" y="154"/>
                    <a:pt x="93" y="149"/>
                  </a:cubicBezTo>
                  <a:cubicBezTo>
                    <a:pt x="90" y="148"/>
                    <a:pt x="88" y="145"/>
                    <a:pt x="86" y="143"/>
                  </a:cubicBezTo>
                  <a:cubicBezTo>
                    <a:pt x="85" y="142"/>
                    <a:pt x="83" y="141"/>
                    <a:pt x="82" y="141"/>
                  </a:cubicBezTo>
                  <a:cubicBezTo>
                    <a:pt x="77" y="140"/>
                    <a:pt x="75" y="139"/>
                    <a:pt x="74" y="134"/>
                  </a:cubicBezTo>
                  <a:cubicBezTo>
                    <a:pt x="73" y="128"/>
                    <a:pt x="71" y="122"/>
                    <a:pt x="73" y="116"/>
                  </a:cubicBezTo>
                  <a:cubicBezTo>
                    <a:pt x="73" y="113"/>
                    <a:pt x="74" y="111"/>
                    <a:pt x="77" y="110"/>
                  </a:cubicBezTo>
                  <a:cubicBezTo>
                    <a:pt x="83" y="108"/>
                    <a:pt x="88" y="106"/>
                    <a:pt x="93" y="103"/>
                  </a:cubicBezTo>
                  <a:cubicBezTo>
                    <a:pt x="97" y="102"/>
                    <a:pt x="98" y="100"/>
                    <a:pt x="96" y="96"/>
                  </a:cubicBezTo>
                  <a:cubicBezTo>
                    <a:pt x="92" y="83"/>
                    <a:pt x="88" y="69"/>
                    <a:pt x="87" y="55"/>
                  </a:cubicBezTo>
                  <a:cubicBezTo>
                    <a:pt x="86" y="46"/>
                    <a:pt x="86" y="37"/>
                    <a:pt x="84" y="28"/>
                  </a:cubicBezTo>
                  <a:cubicBezTo>
                    <a:pt x="84" y="28"/>
                    <a:pt x="84" y="28"/>
                    <a:pt x="84" y="28"/>
                  </a:cubicBezTo>
                  <a:cubicBezTo>
                    <a:pt x="84" y="27"/>
                    <a:pt x="84" y="26"/>
                    <a:pt x="83" y="25"/>
                  </a:cubicBezTo>
                  <a:cubicBezTo>
                    <a:pt x="79" y="10"/>
                    <a:pt x="63" y="1"/>
                    <a:pt x="49" y="1"/>
                  </a:cubicBezTo>
                  <a:cubicBezTo>
                    <a:pt x="49" y="1"/>
                    <a:pt x="49" y="1"/>
                    <a:pt x="48" y="1"/>
                  </a:cubicBezTo>
                  <a:cubicBezTo>
                    <a:pt x="47" y="0"/>
                    <a:pt x="46" y="1"/>
                    <a:pt x="45" y="1"/>
                  </a:cubicBezTo>
                  <a:cubicBezTo>
                    <a:pt x="39" y="2"/>
                    <a:pt x="35" y="5"/>
                    <a:pt x="29" y="7"/>
                  </a:cubicBezTo>
                  <a:cubicBezTo>
                    <a:pt x="22" y="9"/>
                    <a:pt x="17" y="16"/>
                    <a:pt x="14" y="23"/>
                  </a:cubicBezTo>
                  <a:cubicBezTo>
                    <a:pt x="11" y="33"/>
                    <a:pt x="11" y="44"/>
                    <a:pt x="10" y="55"/>
                  </a:cubicBezTo>
                  <a:cubicBezTo>
                    <a:pt x="9" y="69"/>
                    <a:pt x="6" y="83"/>
                    <a:pt x="1" y="96"/>
                  </a:cubicBezTo>
                  <a:cubicBezTo>
                    <a:pt x="0" y="100"/>
                    <a:pt x="0" y="102"/>
                    <a:pt x="4" y="103"/>
                  </a:cubicBezTo>
                  <a:close/>
                  <a:moveTo>
                    <a:pt x="4" y="103"/>
                  </a:moveTo>
                  <a:cubicBezTo>
                    <a:pt x="4" y="103"/>
                    <a:pt x="4" y="103"/>
                    <a:pt x="4" y="103"/>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14" name="Freeform 6"/>
            <p:cNvSpPr>
              <a:spLocks noEditPoints="1"/>
            </p:cNvSpPr>
            <p:nvPr/>
          </p:nvSpPr>
          <p:spPr bwMode="auto">
            <a:xfrm>
              <a:off x="4483100" y="3560763"/>
              <a:ext cx="963613" cy="911225"/>
            </a:xfrm>
            <a:custGeom>
              <a:avLst/>
              <a:gdLst/>
              <a:ahLst/>
              <a:cxnLst>
                <a:cxn ang="0">
                  <a:pos x="244" y="219"/>
                </a:cxn>
                <a:cxn ang="0">
                  <a:pos x="178" y="190"/>
                </a:cxn>
                <a:cxn ang="0">
                  <a:pos x="174" y="187"/>
                </a:cxn>
                <a:cxn ang="0">
                  <a:pos x="169" y="174"/>
                </a:cxn>
                <a:cxn ang="0">
                  <a:pos x="165" y="168"/>
                </a:cxn>
                <a:cxn ang="0">
                  <a:pos x="163" y="165"/>
                </a:cxn>
                <a:cxn ang="0">
                  <a:pos x="169" y="136"/>
                </a:cxn>
                <a:cxn ang="0">
                  <a:pos x="169" y="135"/>
                </a:cxn>
                <a:cxn ang="0">
                  <a:pos x="179" y="109"/>
                </a:cxn>
                <a:cxn ang="0">
                  <a:pos x="179" y="108"/>
                </a:cxn>
                <a:cxn ang="0">
                  <a:pos x="181" y="90"/>
                </a:cxn>
                <a:cxn ang="0">
                  <a:pos x="180" y="87"/>
                </a:cxn>
                <a:cxn ang="0">
                  <a:pos x="177" y="81"/>
                </a:cxn>
                <a:cxn ang="0">
                  <a:pos x="177" y="46"/>
                </a:cxn>
                <a:cxn ang="0">
                  <a:pos x="170" y="28"/>
                </a:cxn>
                <a:cxn ang="0">
                  <a:pos x="152" y="12"/>
                </a:cxn>
                <a:cxn ang="0">
                  <a:pos x="151" y="5"/>
                </a:cxn>
                <a:cxn ang="0">
                  <a:pos x="155" y="2"/>
                </a:cxn>
                <a:cxn ang="0">
                  <a:pos x="154" y="0"/>
                </a:cxn>
                <a:cxn ang="0">
                  <a:pos x="149" y="0"/>
                </a:cxn>
                <a:cxn ang="0">
                  <a:pos x="129" y="4"/>
                </a:cxn>
                <a:cxn ang="0">
                  <a:pos x="93" y="19"/>
                </a:cxn>
                <a:cxn ang="0">
                  <a:pos x="80" y="42"/>
                </a:cxn>
                <a:cxn ang="0">
                  <a:pos x="79" y="57"/>
                </a:cxn>
                <a:cxn ang="0">
                  <a:pos x="79" y="81"/>
                </a:cxn>
                <a:cxn ang="0">
                  <a:pos x="78" y="85"/>
                </a:cxn>
                <a:cxn ang="0">
                  <a:pos x="75" y="91"/>
                </a:cxn>
                <a:cxn ang="0">
                  <a:pos x="75" y="97"/>
                </a:cxn>
                <a:cxn ang="0">
                  <a:pos x="79" y="112"/>
                </a:cxn>
                <a:cxn ang="0">
                  <a:pos x="83" y="123"/>
                </a:cxn>
                <a:cxn ang="0">
                  <a:pos x="92" y="143"/>
                </a:cxn>
                <a:cxn ang="0">
                  <a:pos x="93" y="147"/>
                </a:cxn>
                <a:cxn ang="0">
                  <a:pos x="92" y="165"/>
                </a:cxn>
                <a:cxn ang="0">
                  <a:pos x="89" y="168"/>
                </a:cxn>
                <a:cxn ang="0">
                  <a:pos x="84" y="175"/>
                </a:cxn>
                <a:cxn ang="0">
                  <a:pos x="80" y="186"/>
                </a:cxn>
                <a:cxn ang="0">
                  <a:pos x="77" y="189"/>
                </a:cxn>
                <a:cxn ang="0">
                  <a:pos x="56" y="198"/>
                </a:cxn>
                <a:cxn ang="0">
                  <a:pos x="34" y="208"/>
                </a:cxn>
                <a:cxn ang="0">
                  <a:pos x="12" y="219"/>
                </a:cxn>
                <a:cxn ang="0">
                  <a:pos x="0" y="227"/>
                </a:cxn>
                <a:cxn ang="0">
                  <a:pos x="0" y="240"/>
                </a:cxn>
                <a:cxn ang="0">
                  <a:pos x="255" y="240"/>
                </a:cxn>
                <a:cxn ang="0">
                  <a:pos x="255" y="227"/>
                </a:cxn>
                <a:cxn ang="0">
                  <a:pos x="244" y="219"/>
                </a:cxn>
                <a:cxn ang="0">
                  <a:pos x="244" y="219"/>
                </a:cxn>
                <a:cxn ang="0">
                  <a:pos x="244" y="219"/>
                </a:cxn>
              </a:cxnLst>
              <a:rect l="0" t="0" r="r" b="b"/>
              <a:pathLst>
                <a:path w="255" h="240">
                  <a:moveTo>
                    <a:pt x="244" y="219"/>
                  </a:moveTo>
                  <a:cubicBezTo>
                    <a:pt x="223" y="208"/>
                    <a:pt x="200" y="199"/>
                    <a:pt x="178" y="190"/>
                  </a:cubicBezTo>
                  <a:cubicBezTo>
                    <a:pt x="176" y="189"/>
                    <a:pt x="175" y="188"/>
                    <a:pt x="174" y="187"/>
                  </a:cubicBezTo>
                  <a:cubicBezTo>
                    <a:pt x="172" y="183"/>
                    <a:pt x="171" y="178"/>
                    <a:pt x="169" y="174"/>
                  </a:cubicBezTo>
                  <a:cubicBezTo>
                    <a:pt x="169" y="171"/>
                    <a:pt x="168" y="169"/>
                    <a:pt x="165" y="168"/>
                  </a:cubicBezTo>
                  <a:cubicBezTo>
                    <a:pt x="164" y="167"/>
                    <a:pt x="163" y="166"/>
                    <a:pt x="163" y="165"/>
                  </a:cubicBezTo>
                  <a:cubicBezTo>
                    <a:pt x="164" y="155"/>
                    <a:pt x="161" y="145"/>
                    <a:pt x="169" y="136"/>
                  </a:cubicBezTo>
                  <a:cubicBezTo>
                    <a:pt x="169" y="136"/>
                    <a:pt x="169" y="135"/>
                    <a:pt x="169" y="135"/>
                  </a:cubicBezTo>
                  <a:cubicBezTo>
                    <a:pt x="173" y="126"/>
                    <a:pt x="174" y="117"/>
                    <a:pt x="179" y="109"/>
                  </a:cubicBezTo>
                  <a:cubicBezTo>
                    <a:pt x="179" y="108"/>
                    <a:pt x="179" y="108"/>
                    <a:pt x="179" y="108"/>
                  </a:cubicBezTo>
                  <a:cubicBezTo>
                    <a:pt x="180" y="102"/>
                    <a:pt x="181" y="96"/>
                    <a:pt x="181" y="90"/>
                  </a:cubicBezTo>
                  <a:cubicBezTo>
                    <a:pt x="181" y="89"/>
                    <a:pt x="181" y="87"/>
                    <a:pt x="180" y="87"/>
                  </a:cubicBezTo>
                  <a:cubicBezTo>
                    <a:pt x="177" y="86"/>
                    <a:pt x="177" y="84"/>
                    <a:pt x="177" y="81"/>
                  </a:cubicBezTo>
                  <a:cubicBezTo>
                    <a:pt x="177" y="69"/>
                    <a:pt x="177" y="57"/>
                    <a:pt x="177" y="46"/>
                  </a:cubicBezTo>
                  <a:cubicBezTo>
                    <a:pt x="177" y="39"/>
                    <a:pt x="175" y="32"/>
                    <a:pt x="170" y="28"/>
                  </a:cubicBezTo>
                  <a:cubicBezTo>
                    <a:pt x="164" y="22"/>
                    <a:pt x="158" y="17"/>
                    <a:pt x="152" y="12"/>
                  </a:cubicBezTo>
                  <a:cubicBezTo>
                    <a:pt x="149" y="9"/>
                    <a:pt x="148" y="8"/>
                    <a:pt x="151" y="5"/>
                  </a:cubicBezTo>
                  <a:cubicBezTo>
                    <a:pt x="152" y="4"/>
                    <a:pt x="154" y="3"/>
                    <a:pt x="155" y="2"/>
                  </a:cubicBezTo>
                  <a:cubicBezTo>
                    <a:pt x="155" y="1"/>
                    <a:pt x="155" y="1"/>
                    <a:pt x="154" y="0"/>
                  </a:cubicBezTo>
                  <a:cubicBezTo>
                    <a:pt x="153" y="0"/>
                    <a:pt x="151" y="0"/>
                    <a:pt x="149" y="0"/>
                  </a:cubicBezTo>
                  <a:cubicBezTo>
                    <a:pt x="142" y="1"/>
                    <a:pt x="135" y="2"/>
                    <a:pt x="129" y="4"/>
                  </a:cubicBezTo>
                  <a:cubicBezTo>
                    <a:pt x="116" y="7"/>
                    <a:pt x="104" y="11"/>
                    <a:pt x="93" y="19"/>
                  </a:cubicBezTo>
                  <a:cubicBezTo>
                    <a:pt x="86" y="25"/>
                    <a:pt x="81" y="32"/>
                    <a:pt x="80" y="42"/>
                  </a:cubicBezTo>
                  <a:cubicBezTo>
                    <a:pt x="79" y="47"/>
                    <a:pt x="80" y="52"/>
                    <a:pt x="79" y="57"/>
                  </a:cubicBezTo>
                  <a:cubicBezTo>
                    <a:pt x="79" y="65"/>
                    <a:pt x="80" y="73"/>
                    <a:pt x="79" y="81"/>
                  </a:cubicBezTo>
                  <a:cubicBezTo>
                    <a:pt x="79" y="83"/>
                    <a:pt x="79" y="85"/>
                    <a:pt x="78" y="85"/>
                  </a:cubicBezTo>
                  <a:cubicBezTo>
                    <a:pt x="74" y="86"/>
                    <a:pt x="74" y="88"/>
                    <a:pt x="75" y="91"/>
                  </a:cubicBezTo>
                  <a:cubicBezTo>
                    <a:pt x="75" y="93"/>
                    <a:pt x="75" y="95"/>
                    <a:pt x="75" y="97"/>
                  </a:cubicBezTo>
                  <a:cubicBezTo>
                    <a:pt x="76" y="102"/>
                    <a:pt x="78" y="107"/>
                    <a:pt x="79" y="112"/>
                  </a:cubicBezTo>
                  <a:cubicBezTo>
                    <a:pt x="80" y="116"/>
                    <a:pt x="82" y="119"/>
                    <a:pt x="83" y="123"/>
                  </a:cubicBezTo>
                  <a:cubicBezTo>
                    <a:pt x="84" y="131"/>
                    <a:pt x="87" y="138"/>
                    <a:pt x="92" y="143"/>
                  </a:cubicBezTo>
                  <a:cubicBezTo>
                    <a:pt x="93" y="144"/>
                    <a:pt x="93" y="146"/>
                    <a:pt x="93" y="147"/>
                  </a:cubicBezTo>
                  <a:cubicBezTo>
                    <a:pt x="93" y="153"/>
                    <a:pt x="92" y="159"/>
                    <a:pt x="92" y="165"/>
                  </a:cubicBezTo>
                  <a:cubicBezTo>
                    <a:pt x="91" y="166"/>
                    <a:pt x="90" y="167"/>
                    <a:pt x="89" y="168"/>
                  </a:cubicBezTo>
                  <a:cubicBezTo>
                    <a:pt x="85" y="169"/>
                    <a:pt x="85" y="171"/>
                    <a:pt x="84" y="175"/>
                  </a:cubicBezTo>
                  <a:cubicBezTo>
                    <a:pt x="83" y="179"/>
                    <a:pt x="81" y="183"/>
                    <a:pt x="80" y="186"/>
                  </a:cubicBezTo>
                  <a:cubicBezTo>
                    <a:pt x="79" y="188"/>
                    <a:pt x="78" y="189"/>
                    <a:pt x="77" y="189"/>
                  </a:cubicBezTo>
                  <a:cubicBezTo>
                    <a:pt x="70" y="192"/>
                    <a:pt x="63" y="195"/>
                    <a:pt x="56" y="198"/>
                  </a:cubicBezTo>
                  <a:cubicBezTo>
                    <a:pt x="48" y="201"/>
                    <a:pt x="41" y="204"/>
                    <a:pt x="34" y="208"/>
                  </a:cubicBezTo>
                  <a:cubicBezTo>
                    <a:pt x="26" y="211"/>
                    <a:pt x="19" y="215"/>
                    <a:pt x="12" y="219"/>
                  </a:cubicBezTo>
                  <a:cubicBezTo>
                    <a:pt x="7" y="222"/>
                    <a:pt x="3" y="224"/>
                    <a:pt x="0" y="227"/>
                  </a:cubicBezTo>
                  <a:cubicBezTo>
                    <a:pt x="0" y="240"/>
                    <a:pt x="0" y="240"/>
                    <a:pt x="0" y="240"/>
                  </a:cubicBezTo>
                  <a:cubicBezTo>
                    <a:pt x="255" y="240"/>
                    <a:pt x="255" y="240"/>
                    <a:pt x="255" y="240"/>
                  </a:cubicBezTo>
                  <a:cubicBezTo>
                    <a:pt x="255" y="227"/>
                    <a:pt x="255" y="227"/>
                    <a:pt x="255" y="227"/>
                  </a:cubicBezTo>
                  <a:cubicBezTo>
                    <a:pt x="252" y="224"/>
                    <a:pt x="248" y="221"/>
                    <a:pt x="244" y="219"/>
                  </a:cubicBezTo>
                  <a:close/>
                  <a:moveTo>
                    <a:pt x="244" y="219"/>
                  </a:moveTo>
                  <a:cubicBezTo>
                    <a:pt x="244" y="219"/>
                    <a:pt x="244" y="219"/>
                    <a:pt x="244" y="219"/>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115" name="Group 114"/>
          <p:cNvGrpSpPr/>
          <p:nvPr/>
        </p:nvGrpSpPr>
        <p:grpSpPr>
          <a:xfrm>
            <a:off x="8241937" y="4001240"/>
            <a:ext cx="660652" cy="442489"/>
            <a:chOff x="4483100" y="3560763"/>
            <a:chExt cx="1360488" cy="911225"/>
          </a:xfrm>
          <a:solidFill>
            <a:schemeClr val="accent3"/>
          </a:solidFill>
        </p:grpSpPr>
        <p:sp>
          <p:nvSpPr>
            <p:cNvPr id="116" name="Freeform 5"/>
            <p:cNvSpPr>
              <a:spLocks noEditPoints="1"/>
            </p:cNvSpPr>
            <p:nvPr/>
          </p:nvSpPr>
          <p:spPr bwMode="auto">
            <a:xfrm>
              <a:off x="5265738" y="3700463"/>
              <a:ext cx="577850" cy="741363"/>
            </a:xfrm>
            <a:custGeom>
              <a:avLst/>
              <a:gdLst/>
              <a:ahLst/>
              <a:cxnLst>
                <a:cxn ang="0">
                  <a:pos x="4" y="103"/>
                </a:cxn>
                <a:cxn ang="0">
                  <a:pos x="20" y="110"/>
                </a:cxn>
                <a:cxn ang="0">
                  <a:pos x="24" y="116"/>
                </a:cxn>
                <a:cxn ang="0">
                  <a:pos x="23" y="134"/>
                </a:cxn>
                <a:cxn ang="0">
                  <a:pos x="15" y="141"/>
                </a:cxn>
                <a:cxn ang="0">
                  <a:pos x="12" y="143"/>
                </a:cxn>
                <a:cxn ang="0">
                  <a:pos x="9" y="146"/>
                </a:cxn>
                <a:cxn ang="0">
                  <a:pos x="43" y="162"/>
                </a:cxn>
                <a:cxn ang="0">
                  <a:pos x="58" y="172"/>
                </a:cxn>
                <a:cxn ang="0">
                  <a:pos x="62" y="176"/>
                </a:cxn>
                <a:cxn ang="0">
                  <a:pos x="62" y="195"/>
                </a:cxn>
                <a:cxn ang="0">
                  <a:pos x="153" y="195"/>
                </a:cxn>
                <a:cxn ang="0">
                  <a:pos x="124" y="162"/>
                </a:cxn>
                <a:cxn ang="0">
                  <a:pos x="93" y="149"/>
                </a:cxn>
                <a:cxn ang="0">
                  <a:pos x="86" y="143"/>
                </a:cxn>
                <a:cxn ang="0">
                  <a:pos x="82" y="141"/>
                </a:cxn>
                <a:cxn ang="0">
                  <a:pos x="74" y="134"/>
                </a:cxn>
                <a:cxn ang="0">
                  <a:pos x="73" y="116"/>
                </a:cxn>
                <a:cxn ang="0">
                  <a:pos x="77" y="110"/>
                </a:cxn>
                <a:cxn ang="0">
                  <a:pos x="93" y="103"/>
                </a:cxn>
                <a:cxn ang="0">
                  <a:pos x="96" y="96"/>
                </a:cxn>
                <a:cxn ang="0">
                  <a:pos x="87" y="55"/>
                </a:cxn>
                <a:cxn ang="0">
                  <a:pos x="84" y="28"/>
                </a:cxn>
                <a:cxn ang="0">
                  <a:pos x="84" y="28"/>
                </a:cxn>
                <a:cxn ang="0">
                  <a:pos x="83" y="25"/>
                </a:cxn>
                <a:cxn ang="0">
                  <a:pos x="49" y="1"/>
                </a:cxn>
                <a:cxn ang="0">
                  <a:pos x="48" y="1"/>
                </a:cxn>
                <a:cxn ang="0">
                  <a:pos x="45" y="1"/>
                </a:cxn>
                <a:cxn ang="0">
                  <a:pos x="29" y="7"/>
                </a:cxn>
                <a:cxn ang="0">
                  <a:pos x="14" y="23"/>
                </a:cxn>
                <a:cxn ang="0">
                  <a:pos x="10" y="55"/>
                </a:cxn>
                <a:cxn ang="0">
                  <a:pos x="1" y="96"/>
                </a:cxn>
                <a:cxn ang="0">
                  <a:pos x="4" y="103"/>
                </a:cxn>
                <a:cxn ang="0">
                  <a:pos x="4" y="103"/>
                </a:cxn>
                <a:cxn ang="0">
                  <a:pos x="4" y="103"/>
                </a:cxn>
              </a:cxnLst>
              <a:rect l="0" t="0" r="r" b="b"/>
              <a:pathLst>
                <a:path w="153" h="195">
                  <a:moveTo>
                    <a:pt x="4" y="103"/>
                  </a:moveTo>
                  <a:cubicBezTo>
                    <a:pt x="9" y="106"/>
                    <a:pt x="15" y="108"/>
                    <a:pt x="20" y="110"/>
                  </a:cubicBezTo>
                  <a:cubicBezTo>
                    <a:pt x="23" y="111"/>
                    <a:pt x="24" y="113"/>
                    <a:pt x="24" y="116"/>
                  </a:cubicBezTo>
                  <a:cubicBezTo>
                    <a:pt x="26" y="122"/>
                    <a:pt x="25" y="128"/>
                    <a:pt x="23" y="134"/>
                  </a:cubicBezTo>
                  <a:cubicBezTo>
                    <a:pt x="22" y="139"/>
                    <a:pt x="20" y="140"/>
                    <a:pt x="15" y="141"/>
                  </a:cubicBezTo>
                  <a:cubicBezTo>
                    <a:pt x="14" y="141"/>
                    <a:pt x="13" y="142"/>
                    <a:pt x="12" y="143"/>
                  </a:cubicBezTo>
                  <a:cubicBezTo>
                    <a:pt x="11" y="144"/>
                    <a:pt x="10" y="145"/>
                    <a:pt x="9" y="146"/>
                  </a:cubicBezTo>
                  <a:cubicBezTo>
                    <a:pt x="20" y="150"/>
                    <a:pt x="32" y="156"/>
                    <a:pt x="43" y="162"/>
                  </a:cubicBezTo>
                  <a:cubicBezTo>
                    <a:pt x="49" y="165"/>
                    <a:pt x="54" y="168"/>
                    <a:pt x="58" y="172"/>
                  </a:cubicBezTo>
                  <a:cubicBezTo>
                    <a:pt x="62" y="176"/>
                    <a:pt x="62" y="176"/>
                    <a:pt x="62" y="176"/>
                  </a:cubicBezTo>
                  <a:cubicBezTo>
                    <a:pt x="62" y="195"/>
                    <a:pt x="62" y="195"/>
                    <a:pt x="62" y="195"/>
                  </a:cubicBezTo>
                  <a:cubicBezTo>
                    <a:pt x="153" y="195"/>
                    <a:pt x="153" y="195"/>
                    <a:pt x="153" y="195"/>
                  </a:cubicBezTo>
                  <a:cubicBezTo>
                    <a:pt x="150" y="178"/>
                    <a:pt x="140" y="168"/>
                    <a:pt x="124" y="162"/>
                  </a:cubicBezTo>
                  <a:cubicBezTo>
                    <a:pt x="113" y="158"/>
                    <a:pt x="103" y="154"/>
                    <a:pt x="93" y="149"/>
                  </a:cubicBezTo>
                  <a:cubicBezTo>
                    <a:pt x="90" y="148"/>
                    <a:pt x="88" y="145"/>
                    <a:pt x="86" y="143"/>
                  </a:cubicBezTo>
                  <a:cubicBezTo>
                    <a:pt x="85" y="142"/>
                    <a:pt x="83" y="141"/>
                    <a:pt x="82" y="141"/>
                  </a:cubicBezTo>
                  <a:cubicBezTo>
                    <a:pt x="77" y="140"/>
                    <a:pt x="75" y="139"/>
                    <a:pt x="74" y="134"/>
                  </a:cubicBezTo>
                  <a:cubicBezTo>
                    <a:pt x="73" y="128"/>
                    <a:pt x="71" y="122"/>
                    <a:pt x="73" y="116"/>
                  </a:cubicBezTo>
                  <a:cubicBezTo>
                    <a:pt x="73" y="113"/>
                    <a:pt x="74" y="111"/>
                    <a:pt x="77" y="110"/>
                  </a:cubicBezTo>
                  <a:cubicBezTo>
                    <a:pt x="83" y="108"/>
                    <a:pt x="88" y="106"/>
                    <a:pt x="93" y="103"/>
                  </a:cubicBezTo>
                  <a:cubicBezTo>
                    <a:pt x="97" y="102"/>
                    <a:pt x="98" y="100"/>
                    <a:pt x="96" y="96"/>
                  </a:cubicBezTo>
                  <a:cubicBezTo>
                    <a:pt x="92" y="83"/>
                    <a:pt x="88" y="69"/>
                    <a:pt x="87" y="55"/>
                  </a:cubicBezTo>
                  <a:cubicBezTo>
                    <a:pt x="86" y="46"/>
                    <a:pt x="86" y="37"/>
                    <a:pt x="84" y="28"/>
                  </a:cubicBezTo>
                  <a:cubicBezTo>
                    <a:pt x="84" y="28"/>
                    <a:pt x="84" y="28"/>
                    <a:pt x="84" y="28"/>
                  </a:cubicBezTo>
                  <a:cubicBezTo>
                    <a:pt x="84" y="27"/>
                    <a:pt x="84" y="26"/>
                    <a:pt x="83" y="25"/>
                  </a:cubicBezTo>
                  <a:cubicBezTo>
                    <a:pt x="79" y="10"/>
                    <a:pt x="63" y="1"/>
                    <a:pt x="49" y="1"/>
                  </a:cubicBezTo>
                  <a:cubicBezTo>
                    <a:pt x="49" y="1"/>
                    <a:pt x="49" y="1"/>
                    <a:pt x="48" y="1"/>
                  </a:cubicBezTo>
                  <a:cubicBezTo>
                    <a:pt x="47" y="0"/>
                    <a:pt x="46" y="1"/>
                    <a:pt x="45" y="1"/>
                  </a:cubicBezTo>
                  <a:cubicBezTo>
                    <a:pt x="39" y="2"/>
                    <a:pt x="35" y="5"/>
                    <a:pt x="29" y="7"/>
                  </a:cubicBezTo>
                  <a:cubicBezTo>
                    <a:pt x="22" y="9"/>
                    <a:pt x="17" y="16"/>
                    <a:pt x="14" y="23"/>
                  </a:cubicBezTo>
                  <a:cubicBezTo>
                    <a:pt x="11" y="33"/>
                    <a:pt x="11" y="44"/>
                    <a:pt x="10" y="55"/>
                  </a:cubicBezTo>
                  <a:cubicBezTo>
                    <a:pt x="9" y="69"/>
                    <a:pt x="6" y="83"/>
                    <a:pt x="1" y="96"/>
                  </a:cubicBezTo>
                  <a:cubicBezTo>
                    <a:pt x="0" y="100"/>
                    <a:pt x="0" y="102"/>
                    <a:pt x="4" y="103"/>
                  </a:cubicBezTo>
                  <a:close/>
                  <a:moveTo>
                    <a:pt x="4" y="103"/>
                  </a:moveTo>
                  <a:cubicBezTo>
                    <a:pt x="4" y="103"/>
                    <a:pt x="4" y="103"/>
                    <a:pt x="4" y="103"/>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17" name="Freeform 6"/>
            <p:cNvSpPr>
              <a:spLocks noEditPoints="1"/>
            </p:cNvSpPr>
            <p:nvPr/>
          </p:nvSpPr>
          <p:spPr bwMode="auto">
            <a:xfrm>
              <a:off x="4483100" y="3560763"/>
              <a:ext cx="963613" cy="911225"/>
            </a:xfrm>
            <a:custGeom>
              <a:avLst/>
              <a:gdLst/>
              <a:ahLst/>
              <a:cxnLst>
                <a:cxn ang="0">
                  <a:pos x="244" y="219"/>
                </a:cxn>
                <a:cxn ang="0">
                  <a:pos x="178" y="190"/>
                </a:cxn>
                <a:cxn ang="0">
                  <a:pos x="174" y="187"/>
                </a:cxn>
                <a:cxn ang="0">
                  <a:pos x="169" y="174"/>
                </a:cxn>
                <a:cxn ang="0">
                  <a:pos x="165" y="168"/>
                </a:cxn>
                <a:cxn ang="0">
                  <a:pos x="163" y="165"/>
                </a:cxn>
                <a:cxn ang="0">
                  <a:pos x="169" y="136"/>
                </a:cxn>
                <a:cxn ang="0">
                  <a:pos x="169" y="135"/>
                </a:cxn>
                <a:cxn ang="0">
                  <a:pos x="179" y="109"/>
                </a:cxn>
                <a:cxn ang="0">
                  <a:pos x="179" y="108"/>
                </a:cxn>
                <a:cxn ang="0">
                  <a:pos x="181" y="90"/>
                </a:cxn>
                <a:cxn ang="0">
                  <a:pos x="180" y="87"/>
                </a:cxn>
                <a:cxn ang="0">
                  <a:pos x="177" y="81"/>
                </a:cxn>
                <a:cxn ang="0">
                  <a:pos x="177" y="46"/>
                </a:cxn>
                <a:cxn ang="0">
                  <a:pos x="170" y="28"/>
                </a:cxn>
                <a:cxn ang="0">
                  <a:pos x="152" y="12"/>
                </a:cxn>
                <a:cxn ang="0">
                  <a:pos x="151" y="5"/>
                </a:cxn>
                <a:cxn ang="0">
                  <a:pos x="155" y="2"/>
                </a:cxn>
                <a:cxn ang="0">
                  <a:pos x="154" y="0"/>
                </a:cxn>
                <a:cxn ang="0">
                  <a:pos x="149" y="0"/>
                </a:cxn>
                <a:cxn ang="0">
                  <a:pos x="129" y="4"/>
                </a:cxn>
                <a:cxn ang="0">
                  <a:pos x="93" y="19"/>
                </a:cxn>
                <a:cxn ang="0">
                  <a:pos x="80" y="42"/>
                </a:cxn>
                <a:cxn ang="0">
                  <a:pos x="79" y="57"/>
                </a:cxn>
                <a:cxn ang="0">
                  <a:pos x="79" y="81"/>
                </a:cxn>
                <a:cxn ang="0">
                  <a:pos x="78" y="85"/>
                </a:cxn>
                <a:cxn ang="0">
                  <a:pos x="75" y="91"/>
                </a:cxn>
                <a:cxn ang="0">
                  <a:pos x="75" y="97"/>
                </a:cxn>
                <a:cxn ang="0">
                  <a:pos x="79" y="112"/>
                </a:cxn>
                <a:cxn ang="0">
                  <a:pos x="83" y="123"/>
                </a:cxn>
                <a:cxn ang="0">
                  <a:pos x="92" y="143"/>
                </a:cxn>
                <a:cxn ang="0">
                  <a:pos x="93" y="147"/>
                </a:cxn>
                <a:cxn ang="0">
                  <a:pos x="92" y="165"/>
                </a:cxn>
                <a:cxn ang="0">
                  <a:pos x="89" y="168"/>
                </a:cxn>
                <a:cxn ang="0">
                  <a:pos x="84" y="175"/>
                </a:cxn>
                <a:cxn ang="0">
                  <a:pos x="80" y="186"/>
                </a:cxn>
                <a:cxn ang="0">
                  <a:pos x="77" y="189"/>
                </a:cxn>
                <a:cxn ang="0">
                  <a:pos x="56" y="198"/>
                </a:cxn>
                <a:cxn ang="0">
                  <a:pos x="34" y="208"/>
                </a:cxn>
                <a:cxn ang="0">
                  <a:pos x="12" y="219"/>
                </a:cxn>
                <a:cxn ang="0">
                  <a:pos x="0" y="227"/>
                </a:cxn>
                <a:cxn ang="0">
                  <a:pos x="0" y="240"/>
                </a:cxn>
                <a:cxn ang="0">
                  <a:pos x="255" y="240"/>
                </a:cxn>
                <a:cxn ang="0">
                  <a:pos x="255" y="227"/>
                </a:cxn>
                <a:cxn ang="0">
                  <a:pos x="244" y="219"/>
                </a:cxn>
                <a:cxn ang="0">
                  <a:pos x="244" y="219"/>
                </a:cxn>
                <a:cxn ang="0">
                  <a:pos x="244" y="219"/>
                </a:cxn>
              </a:cxnLst>
              <a:rect l="0" t="0" r="r" b="b"/>
              <a:pathLst>
                <a:path w="255" h="240">
                  <a:moveTo>
                    <a:pt x="244" y="219"/>
                  </a:moveTo>
                  <a:cubicBezTo>
                    <a:pt x="223" y="208"/>
                    <a:pt x="200" y="199"/>
                    <a:pt x="178" y="190"/>
                  </a:cubicBezTo>
                  <a:cubicBezTo>
                    <a:pt x="176" y="189"/>
                    <a:pt x="175" y="188"/>
                    <a:pt x="174" y="187"/>
                  </a:cubicBezTo>
                  <a:cubicBezTo>
                    <a:pt x="172" y="183"/>
                    <a:pt x="171" y="178"/>
                    <a:pt x="169" y="174"/>
                  </a:cubicBezTo>
                  <a:cubicBezTo>
                    <a:pt x="169" y="171"/>
                    <a:pt x="168" y="169"/>
                    <a:pt x="165" y="168"/>
                  </a:cubicBezTo>
                  <a:cubicBezTo>
                    <a:pt x="164" y="167"/>
                    <a:pt x="163" y="166"/>
                    <a:pt x="163" y="165"/>
                  </a:cubicBezTo>
                  <a:cubicBezTo>
                    <a:pt x="164" y="155"/>
                    <a:pt x="161" y="145"/>
                    <a:pt x="169" y="136"/>
                  </a:cubicBezTo>
                  <a:cubicBezTo>
                    <a:pt x="169" y="136"/>
                    <a:pt x="169" y="135"/>
                    <a:pt x="169" y="135"/>
                  </a:cubicBezTo>
                  <a:cubicBezTo>
                    <a:pt x="173" y="126"/>
                    <a:pt x="174" y="117"/>
                    <a:pt x="179" y="109"/>
                  </a:cubicBezTo>
                  <a:cubicBezTo>
                    <a:pt x="179" y="108"/>
                    <a:pt x="179" y="108"/>
                    <a:pt x="179" y="108"/>
                  </a:cubicBezTo>
                  <a:cubicBezTo>
                    <a:pt x="180" y="102"/>
                    <a:pt x="181" y="96"/>
                    <a:pt x="181" y="90"/>
                  </a:cubicBezTo>
                  <a:cubicBezTo>
                    <a:pt x="181" y="89"/>
                    <a:pt x="181" y="87"/>
                    <a:pt x="180" y="87"/>
                  </a:cubicBezTo>
                  <a:cubicBezTo>
                    <a:pt x="177" y="86"/>
                    <a:pt x="177" y="84"/>
                    <a:pt x="177" y="81"/>
                  </a:cubicBezTo>
                  <a:cubicBezTo>
                    <a:pt x="177" y="69"/>
                    <a:pt x="177" y="57"/>
                    <a:pt x="177" y="46"/>
                  </a:cubicBezTo>
                  <a:cubicBezTo>
                    <a:pt x="177" y="39"/>
                    <a:pt x="175" y="32"/>
                    <a:pt x="170" y="28"/>
                  </a:cubicBezTo>
                  <a:cubicBezTo>
                    <a:pt x="164" y="22"/>
                    <a:pt x="158" y="17"/>
                    <a:pt x="152" y="12"/>
                  </a:cubicBezTo>
                  <a:cubicBezTo>
                    <a:pt x="149" y="9"/>
                    <a:pt x="148" y="8"/>
                    <a:pt x="151" y="5"/>
                  </a:cubicBezTo>
                  <a:cubicBezTo>
                    <a:pt x="152" y="4"/>
                    <a:pt x="154" y="3"/>
                    <a:pt x="155" y="2"/>
                  </a:cubicBezTo>
                  <a:cubicBezTo>
                    <a:pt x="155" y="1"/>
                    <a:pt x="155" y="1"/>
                    <a:pt x="154" y="0"/>
                  </a:cubicBezTo>
                  <a:cubicBezTo>
                    <a:pt x="153" y="0"/>
                    <a:pt x="151" y="0"/>
                    <a:pt x="149" y="0"/>
                  </a:cubicBezTo>
                  <a:cubicBezTo>
                    <a:pt x="142" y="1"/>
                    <a:pt x="135" y="2"/>
                    <a:pt x="129" y="4"/>
                  </a:cubicBezTo>
                  <a:cubicBezTo>
                    <a:pt x="116" y="7"/>
                    <a:pt x="104" y="11"/>
                    <a:pt x="93" y="19"/>
                  </a:cubicBezTo>
                  <a:cubicBezTo>
                    <a:pt x="86" y="25"/>
                    <a:pt x="81" y="32"/>
                    <a:pt x="80" y="42"/>
                  </a:cubicBezTo>
                  <a:cubicBezTo>
                    <a:pt x="79" y="47"/>
                    <a:pt x="80" y="52"/>
                    <a:pt x="79" y="57"/>
                  </a:cubicBezTo>
                  <a:cubicBezTo>
                    <a:pt x="79" y="65"/>
                    <a:pt x="80" y="73"/>
                    <a:pt x="79" y="81"/>
                  </a:cubicBezTo>
                  <a:cubicBezTo>
                    <a:pt x="79" y="83"/>
                    <a:pt x="79" y="85"/>
                    <a:pt x="78" y="85"/>
                  </a:cubicBezTo>
                  <a:cubicBezTo>
                    <a:pt x="74" y="86"/>
                    <a:pt x="74" y="88"/>
                    <a:pt x="75" y="91"/>
                  </a:cubicBezTo>
                  <a:cubicBezTo>
                    <a:pt x="75" y="93"/>
                    <a:pt x="75" y="95"/>
                    <a:pt x="75" y="97"/>
                  </a:cubicBezTo>
                  <a:cubicBezTo>
                    <a:pt x="76" y="102"/>
                    <a:pt x="78" y="107"/>
                    <a:pt x="79" y="112"/>
                  </a:cubicBezTo>
                  <a:cubicBezTo>
                    <a:pt x="80" y="116"/>
                    <a:pt x="82" y="119"/>
                    <a:pt x="83" y="123"/>
                  </a:cubicBezTo>
                  <a:cubicBezTo>
                    <a:pt x="84" y="131"/>
                    <a:pt x="87" y="138"/>
                    <a:pt x="92" y="143"/>
                  </a:cubicBezTo>
                  <a:cubicBezTo>
                    <a:pt x="93" y="144"/>
                    <a:pt x="93" y="146"/>
                    <a:pt x="93" y="147"/>
                  </a:cubicBezTo>
                  <a:cubicBezTo>
                    <a:pt x="93" y="153"/>
                    <a:pt x="92" y="159"/>
                    <a:pt x="92" y="165"/>
                  </a:cubicBezTo>
                  <a:cubicBezTo>
                    <a:pt x="91" y="166"/>
                    <a:pt x="90" y="167"/>
                    <a:pt x="89" y="168"/>
                  </a:cubicBezTo>
                  <a:cubicBezTo>
                    <a:pt x="85" y="169"/>
                    <a:pt x="85" y="171"/>
                    <a:pt x="84" y="175"/>
                  </a:cubicBezTo>
                  <a:cubicBezTo>
                    <a:pt x="83" y="179"/>
                    <a:pt x="81" y="183"/>
                    <a:pt x="80" y="186"/>
                  </a:cubicBezTo>
                  <a:cubicBezTo>
                    <a:pt x="79" y="188"/>
                    <a:pt x="78" y="189"/>
                    <a:pt x="77" y="189"/>
                  </a:cubicBezTo>
                  <a:cubicBezTo>
                    <a:pt x="70" y="192"/>
                    <a:pt x="63" y="195"/>
                    <a:pt x="56" y="198"/>
                  </a:cubicBezTo>
                  <a:cubicBezTo>
                    <a:pt x="48" y="201"/>
                    <a:pt x="41" y="204"/>
                    <a:pt x="34" y="208"/>
                  </a:cubicBezTo>
                  <a:cubicBezTo>
                    <a:pt x="26" y="211"/>
                    <a:pt x="19" y="215"/>
                    <a:pt x="12" y="219"/>
                  </a:cubicBezTo>
                  <a:cubicBezTo>
                    <a:pt x="7" y="222"/>
                    <a:pt x="3" y="224"/>
                    <a:pt x="0" y="227"/>
                  </a:cubicBezTo>
                  <a:cubicBezTo>
                    <a:pt x="0" y="240"/>
                    <a:pt x="0" y="240"/>
                    <a:pt x="0" y="240"/>
                  </a:cubicBezTo>
                  <a:cubicBezTo>
                    <a:pt x="255" y="240"/>
                    <a:pt x="255" y="240"/>
                    <a:pt x="255" y="240"/>
                  </a:cubicBezTo>
                  <a:cubicBezTo>
                    <a:pt x="255" y="227"/>
                    <a:pt x="255" y="227"/>
                    <a:pt x="255" y="227"/>
                  </a:cubicBezTo>
                  <a:cubicBezTo>
                    <a:pt x="252" y="224"/>
                    <a:pt x="248" y="221"/>
                    <a:pt x="244" y="219"/>
                  </a:cubicBezTo>
                  <a:close/>
                  <a:moveTo>
                    <a:pt x="244" y="219"/>
                  </a:moveTo>
                  <a:cubicBezTo>
                    <a:pt x="244" y="219"/>
                    <a:pt x="244" y="219"/>
                    <a:pt x="244" y="219"/>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118" name="Group 117"/>
          <p:cNvGrpSpPr/>
          <p:nvPr/>
        </p:nvGrpSpPr>
        <p:grpSpPr>
          <a:xfrm>
            <a:off x="9430119" y="4001240"/>
            <a:ext cx="660652" cy="442489"/>
            <a:chOff x="4483100" y="3560763"/>
            <a:chExt cx="1360488" cy="911225"/>
          </a:xfrm>
          <a:solidFill>
            <a:schemeClr val="accent4"/>
          </a:solidFill>
        </p:grpSpPr>
        <p:sp>
          <p:nvSpPr>
            <p:cNvPr id="119" name="Freeform 5"/>
            <p:cNvSpPr>
              <a:spLocks noEditPoints="1"/>
            </p:cNvSpPr>
            <p:nvPr/>
          </p:nvSpPr>
          <p:spPr bwMode="auto">
            <a:xfrm>
              <a:off x="5265738" y="3700463"/>
              <a:ext cx="577850" cy="741363"/>
            </a:xfrm>
            <a:custGeom>
              <a:avLst/>
              <a:gdLst/>
              <a:ahLst/>
              <a:cxnLst>
                <a:cxn ang="0">
                  <a:pos x="4" y="103"/>
                </a:cxn>
                <a:cxn ang="0">
                  <a:pos x="20" y="110"/>
                </a:cxn>
                <a:cxn ang="0">
                  <a:pos x="24" y="116"/>
                </a:cxn>
                <a:cxn ang="0">
                  <a:pos x="23" y="134"/>
                </a:cxn>
                <a:cxn ang="0">
                  <a:pos x="15" y="141"/>
                </a:cxn>
                <a:cxn ang="0">
                  <a:pos x="12" y="143"/>
                </a:cxn>
                <a:cxn ang="0">
                  <a:pos x="9" y="146"/>
                </a:cxn>
                <a:cxn ang="0">
                  <a:pos x="43" y="162"/>
                </a:cxn>
                <a:cxn ang="0">
                  <a:pos x="58" y="172"/>
                </a:cxn>
                <a:cxn ang="0">
                  <a:pos x="62" y="176"/>
                </a:cxn>
                <a:cxn ang="0">
                  <a:pos x="62" y="195"/>
                </a:cxn>
                <a:cxn ang="0">
                  <a:pos x="153" y="195"/>
                </a:cxn>
                <a:cxn ang="0">
                  <a:pos x="124" y="162"/>
                </a:cxn>
                <a:cxn ang="0">
                  <a:pos x="93" y="149"/>
                </a:cxn>
                <a:cxn ang="0">
                  <a:pos x="86" y="143"/>
                </a:cxn>
                <a:cxn ang="0">
                  <a:pos x="82" y="141"/>
                </a:cxn>
                <a:cxn ang="0">
                  <a:pos x="74" y="134"/>
                </a:cxn>
                <a:cxn ang="0">
                  <a:pos x="73" y="116"/>
                </a:cxn>
                <a:cxn ang="0">
                  <a:pos x="77" y="110"/>
                </a:cxn>
                <a:cxn ang="0">
                  <a:pos x="93" y="103"/>
                </a:cxn>
                <a:cxn ang="0">
                  <a:pos x="96" y="96"/>
                </a:cxn>
                <a:cxn ang="0">
                  <a:pos x="87" y="55"/>
                </a:cxn>
                <a:cxn ang="0">
                  <a:pos x="84" y="28"/>
                </a:cxn>
                <a:cxn ang="0">
                  <a:pos x="84" y="28"/>
                </a:cxn>
                <a:cxn ang="0">
                  <a:pos x="83" y="25"/>
                </a:cxn>
                <a:cxn ang="0">
                  <a:pos x="49" y="1"/>
                </a:cxn>
                <a:cxn ang="0">
                  <a:pos x="48" y="1"/>
                </a:cxn>
                <a:cxn ang="0">
                  <a:pos x="45" y="1"/>
                </a:cxn>
                <a:cxn ang="0">
                  <a:pos x="29" y="7"/>
                </a:cxn>
                <a:cxn ang="0">
                  <a:pos x="14" y="23"/>
                </a:cxn>
                <a:cxn ang="0">
                  <a:pos x="10" y="55"/>
                </a:cxn>
                <a:cxn ang="0">
                  <a:pos x="1" y="96"/>
                </a:cxn>
                <a:cxn ang="0">
                  <a:pos x="4" y="103"/>
                </a:cxn>
                <a:cxn ang="0">
                  <a:pos x="4" y="103"/>
                </a:cxn>
                <a:cxn ang="0">
                  <a:pos x="4" y="103"/>
                </a:cxn>
              </a:cxnLst>
              <a:rect l="0" t="0" r="r" b="b"/>
              <a:pathLst>
                <a:path w="153" h="195">
                  <a:moveTo>
                    <a:pt x="4" y="103"/>
                  </a:moveTo>
                  <a:cubicBezTo>
                    <a:pt x="9" y="106"/>
                    <a:pt x="15" y="108"/>
                    <a:pt x="20" y="110"/>
                  </a:cubicBezTo>
                  <a:cubicBezTo>
                    <a:pt x="23" y="111"/>
                    <a:pt x="24" y="113"/>
                    <a:pt x="24" y="116"/>
                  </a:cubicBezTo>
                  <a:cubicBezTo>
                    <a:pt x="26" y="122"/>
                    <a:pt x="25" y="128"/>
                    <a:pt x="23" y="134"/>
                  </a:cubicBezTo>
                  <a:cubicBezTo>
                    <a:pt x="22" y="139"/>
                    <a:pt x="20" y="140"/>
                    <a:pt x="15" y="141"/>
                  </a:cubicBezTo>
                  <a:cubicBezTo>
                    <a:pt x="14" y="141"/>
                    <a:pt x="13" y="142"/>
                    <a:pt x="12" y="143"/>
                  </a:cubicBezTo>
                  <a:cubicBezTo>
                    <a:pt x="11" y="144"/>
                    <a:pt x="10" y="145"/>
                    <a:pt x="9" y="146"/>
                  </a:cubicBezTo>
                  <a:cubicBezTo>
                    <a:pt x="20" y="150"/>
                    <a:pt x="32" y="156"/>
                    <a:pt x="43" y="162"/>
                  </a:cubicBezTo>
                  <a:cubicBezTo>
                    <a:pt x="49" y="165"/>
                    <a:pt x="54" y="168"/>
                    <a:pt x="58" y="172"/>
                  </a:cubicBezTo>
                  <a:cubicBezTo>
                    <a:pt x="62" y="176"/>
                    <a:pt x="62" y="176"/>
                    <a:pt x="62" y="176"/>
                  </a:cubicBezTo>
                  <a:cubicBezTo>
                    <a:pt x="62" y="195"/>
                    <a:pt x="62" y="195"/>
                    <a:pt x="62" y="195"/>
                  </a:cubicBezTo>
                  <a:cubicBezTo>
                    <a:pt x="153" y="195"/>
                    <a:pt x="153" y="195"/>
                    <a:pt x="153" y="195"/>
                  </a:cubicBezTo>
                  <a:cubicBezTo>
                    <a:pt x="150" y="178"/>
                    <a:pt x="140" y="168"/>
                    <a:pt x="124" y="162"/>
                  </a:cubicBezTo>
                  <a:cubicBezTo>
                    <a:pt x="113" y="158"/>
                    <a:pt x="103" y="154"/>
                    <a:pt x="93" y="149"/>
                  </a:cubicBezTo>
                  <a:cubicBezTo>
                    <a:pt x="90" y="148"/>
                    <a:pt x="88" y="145"/>
                    <a:pt x="86" y="143"/>
                  </a:cubicBezTo>
                  <a:cubicBezTo>
                    <a:pt x="85" y="142"/>
                    <a:pt x="83" y="141"/>
                    <a:pt x="82" y="141"/>
                  </a:cubicBezTo>
                  <a:cubicBezTo>
                    <a:pt x="77" y="140"/>
                    <a:pt x="75" y="139"/>
                    <a:pt x="74" y="134"/>
                  </a:cubicBezTo>
                  <a:cubicBezTo>
                    <a:pt x="73" y="128"/>
                    <a:pt x="71" y="122"/>
                    <a:pt x="73" y="116"/>
                  </a:cubicBezTo>
                  <a:cubicBezTo>
                    <a:pt x="73" y="113"/>
                    <a:pt x="74" y="111"/>
                    <a:pt x="77" y="110"/>
                  </a:cubicBezTo>
                  <a:cubicBezTo>
                    <a:pt x="83" y="108"/>
                    <a:pt x="88" y="106"/>
                    <a:pt x="93" y="103"/>
                  </a:cubicBezTo>
                  <a:cubicBezTo>
                    <a:pt x="97" y="102"/>
                    <a:pt x="98" y="100"/>
                    <a:pt x="96" y="96"/>
                  </a:cubicBezTo>
                  <a:cubicBezTo>
                    <a:pt x="92" y="83"/>
                    <a:pt x="88" y="69"/>
                    <a:pt x="87" y="55"/>
                  </a:cubicBezTo>
                  <a:cubicBezTo>
                    <a:pt x="86" y="46"/>
                    <a:pt x="86" y="37"/>
                    <a:pt x="84" y="28"/>
                  </a:cubicBezTo>
                  <a:cubicBezTo>
                    <a:pt x="84" y="28"/>
                    <a:pt x="84" y="28"/>
                    <a:pt x="84" y="28"/>
                  </a:cubicBezTo>
                  <a:cubicBezTo>
                    <a:pt x="84" y="27"/>
                    <a:pt x="84" y="26"/>
                    <a:pt x="83" y="25"/>
                  </a:cubicBezTo>
                  <a:cubicBezTo>
                    <a:pt x="79" y="10"/>
                    <a:pt x="63" y="1"/>
                    <a:pt x="49" y="1"/>
                  </a:cubicBezTo>
                  <a:cubicBezTo>
                    <a:pt x="49" y="1"/>
                    <a:pt x="49" y="1"/>
                    <a:pt x="48" y="1"/>
                  </a:cubicBezTo>
                  <a:cubicBezTo>
                    <a:pt x="47" y="0"/>
                    <a:pt x="46" y="1"/>
                    <a:pt x="45" y="1"/>
                  </a:cubicBezTo>
                  <a:cubicBezTo>
                    <a:pt x="39" y="2"/>
                    <a:pt x="35" y="5"/>
                    <a:pt x="29" y="7"/>
                  </a:cubicBezTo>
                  <a:cubicBezTo>
                    <a:pt x="22" y="9"/>
                    <a:pt x="17" y="16"/>
                    <a:pt x="14" y="23"/>
                  </a:cubicBezTo>
                  <a:cubicBezTo>
                    <a:pt x="11" y="33"/>
                    <a:pt x="11" y="44"/>
                    <a:pt x="10" y="55"/>
                  </a:cubicBezTo>
                  <a:cubicBezTo>
                    <a:pt x="9" y="69"/>
                    <a:pt x="6" y="83"/>
                    <a:pt x="1" y="96"/>
                  </a:cubicBezTo>
                  <a:cubicBezTo>
                    <a:pt x="0" y="100"/>
                    <a:pt x="0" y="102"/>
                    <a:pt x="4" y="103"/>
                  </a:cubicBezTo>
                  <a:close/>
                  <a:moveTo>
                    <a:pt x="4" y="103"/>
                  </a:moveTo>
                  <a:cubicBezTo>
                    <a:pt x="4" y="103"/>
                    <a:pt x="4" y="103"/>
                    <a:pt x="4" y="103"/>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20" name="Freeform 6"/>
            <p:cNvSpPr>
              <a:spLocks noEditPoints="1"/>
            </p:cNvSpPr>
            <p:nvPr/>
          </p:nvSpPr>
          <p:spPr bwMode="auto">
            <a:xfrm>
              <a:off x="4483100" y="3560763"/>
              <a:ext cx="963613" cy="911225"/>
            </a:xfrm>
            <a:custGeom>
              <a:avLst/>
              <a:gdLst/>
              <a:ahLst/>
              <a:cxnLst>
                <a:cxn ang="0">
                  <a:pos x="244" y="219"/>
                </a:cxn>
                <a:cxn ang="0">
                  <a:pos x="178" y="190"/>
                </a:cxn>
                <a:cxn ang="0">
                  <a:pos x="174" y="187"/>
                </a:cxn>
                <a:cxn ang="0">
                  <a:pos x="169" y="174"/>
                </a:cxn>
                <a:cxn ang="0">
                  <a:pos x="165" y="168"/>
                </a:cxn>
                <a:cxn ang="0">
                  <a:pos x="163" y="165"/>
                </a:cxn>
                <a:cxn ang="0">
                  <a:pos x="169" y="136"/>
                </a:cxn>
                <a:cxn ang="0">
                  <a:pos x="169" y="135"/>
                </a:cxn>
                <a:cxn ang="0">
                  <a:pos x="179" y="109"/>
                </a:cxn>
                <a:cxn ang="0">
                  <a:pos x="179" y="108"/>
                </a:cxn>
                <a:cxn ang="0">
                  <a:pos x="181" y="90"/>
                </a:cxn>
                <a:cxn ang="0">
                  <a:pos x="180" y="87"/>
                </a:cxn>
                <a:cxn ang="0">
                  <a:pos x="177" y="81"/>
                </a:cxn>
                <a:cxn ang="0">
                  <a:pos x="177" y="46"/>
                </a:cxn>
                <a:cxn ang="0">
                  <a:pos x="170" y="28"/>
                </a:cxn>
                <a:cxn ang="0">
                  <a:pos x="152" y="12"/>
                </a:cxn>
                <a:cxn ang="0">
                  <a:pos x="151" y="5"/>
                </a:cxn>
                <a:cxn ang="0">
                  <a:pos x="155" y="2"/>
                </a:cxn>
                <a:cxn ang="0">
                  <a:pos x="154" y="0"/>
                </a:cxn>
                <a:cxn ang="0">
                  <a:pos x="149" y="0"/>
                </a:cxn>
                <a:cxn ang="0">
                  <a:pos x="129" y="4"/>
                </a:cxn>
                <a:cxn ang="0">
                  <a:pos x="93" y="19"/>
                </a:cxn>
                <a:cxn ang="0">
                  <a:pos x="80" y="42"/>
                </a:cxn>
                <a:cxn ang="0">
                  <a:pos x="79" y="57"/>
                </a:cxn>
                <a:cxn ang="0">
                  <a:pos x="79" y="81"/>
                </a:cxn>
                <a:cxn ang="0">
                  <a:pos x="78" y="85"/>
                </a:cxn>
                <a:cxn ang="0">
                  <a:pos x="75" y="91"/>
                </a:cxn>
                <a:cxn ang="0">
                  <a:pos x="75" y="97"/>
                </a:cxn>
                <a:cxn ang="0">
                  <a:pos x="79" y="112"/>
                </a:cxn>
                <a:cxn ang="0">
                  <a:pos x="83" y="123"/>
                </a:cxn>
                <a:cxn ang="0">
                  <a:pos x="92" y="143"/>
                </a:cxn>
                <a:cxn ang="0">
                  <a:pos x="93" y="147"/>
                </a:cxn>
                <a:cxn ang="0">
                  <a:pos x="92" y="165"/>
                </a:cxn>
                <a:cxn ang="0">
                  <a:pos x="89" y="168"/>
                </a:cxn>
                <a:cxn ang="0">
                  <a:pos x="84" y="175"/>
                </a:cxn>
                <a:cxn ang="0">
                  <a:pos x="80" y="186"/>
                </a:cxn>
                <a:cxn ang="0">
                  <a:pos x="77" y="189"/>
                </a:cxn>
                <a:cxn ang="0">
                  <a:pos x="56" y="198"/>
                </a:cxn>
                <a:cxn ang="0">
                  <a:pos x="34" y="208"/>
                </a:cxn>
                <a:cxn ang="0">
                  <a:pos x="12" y="219"/>
                </a:cxn>
                <a:cxn ang="0">
                  <a:pos x="0" y="227"/>
                </a:cxn>
                <a:cxn ang="0">
                  <a:pos x="0" y="240"/>
                </a:cxn>
                <a:cxn ang="0">
                  <a:pos x="255" y="240"/>
                </a:cxn>
                <a:cxn ang="0">
                  <a:pos x="255" y="227"/>
                </a:cxn>
                <a:cxn ang="0">
                  <a:pos x="244" y="219"/>
                </a:cxn>
                <a:cxn ang="0">
                  <a:pos x="244" y="219"/>
                </a:cxn>
                <a:cxn ang="0">
                  <a:pos x="244" y="219"/>
                </a:cxn>
              </a:cxnLst>
              <a:rect l="0" t="0" r="r" b="b"/>
              <a:pathLst>
                <a:path w="255" h="240">
                  <a:moveTo>
                    <a:pt x="244" y="219"/>
                  </a:moveTo>
                  <a:cubicBezTo>
                    <a:pt x="223" y="208"/>
                    <a:pt x="200" y="199"/>
                    <a:pt x="178" y="190"/>
                  </a:cubicBezTo>
                  <a:cubicBezTo>
                    <a:pt x="176" y="189"/>
                    <a:pt x="175" y="188"/>
                    <a:pt x="174" y="187"/>
                  </a:cubicBezTo>
                  <a:cubicBezTo>
                    <a:pt x="172" y="183"/>
                    <a:pt x="171" y="178"/>
                    <a:pt x="169" y="174"/>
                  </a:cubicBezTo>
                  <a:cubicBezTo>
                    <a:pt x="169" y="171"/>
                    <a:pt x="168" y="169"/>
                    <a:pt x="165" y="168"/>
                  </a:cubicBezTo>
                  <a:cubicBezTo>
                    <a:pt x="164" y="167"/>
                    <a:pt x="163" y="166"/>
                    <a:pt x="163" y="165"/>
                  </a:cubicBezTo>
                  <a:cubicBezTo>
                    <a:pt x="164" y="155"/>
                    <a:pt x="161" y="145"/>
                    <a:pt x="169" y="136"/>
                  </a:cubicBezTo>
                  <a:cubicBezTo>
                    <a:pt x="169" y="136"/>
                    <a:pt x="169" y="135"/>
                    <a:pt x="169" y="135"/>
                  </a:cubicBezTo>
                  <a:cubicBezTo>
                    <a:pt x="173" y="126"/>
                    <a:pt x="174" y="117"/>
                    <a:pt x="179" y="109"/>
                  </a:cubicBezTo>
                  <a:cubicBezTo>
                    <a:pt x="179" y="108"/>
                    <a:pt x="179" y="108"/>
                    <a:pt x="179" y="108"/>
                  </a:cubicBezTo>
                  <a:cubicBezTo>
                    <a:pt x="180" y="102"/>
                    <a:pt x="181" y="96"/>
                    <a:pt x="181" y="90"/>
                  </a:cubicBezTo>
                  <a:cubicBezTo>
                    <a:pt x="181" y="89"/>
                    <a:pt x="181" y="87"/>
                    <a:pt x="180" y="87"/>
                  </a:cubicBezTo>
                  <a:cubicBezTo>
                    <a:pt x="177" y="86"/>
                    <a:pt x="177" y="84"/>
                    <a:pt x="177" y="81"/>
                  </a:cubicBezTo>
                  <a:cubicBezTo>
                    <a:pt x="177" y="69"/>
                    <a:pt x="177" y="57"/>
                    <a:pt x="177" y="46"/>
                  </a:cubicBezTo>
                  <a:cubicBezTo>
                    <a:pt x="177" y="39"/>
                    <a:pt x="175" y="32"/>
                    <a:pt x="170" y="28"/>
                  </a:cubicBezTo>
                  <a:cubicBezTo>
                    <a:pt x="164" y="22"/>
                    <a:pt x="158" y="17"/>
                    <a:pt x="152" y="12"/>
                  </a:cubicBezTo>
                  <a:cubicBezTo>
                    <a:pt x="149" y="9"/>
                    <a:pt x="148" y="8"/>
                    <a:pt x="151" y="5"/>
                  </a:cubicBezTo>
                  <a:cubicBezTo>
                    <a:pt x="152" y="4"/>
                    <a:pt x="154" y="3"/>
                    <a:pt x="155" y="2"/>
                  </a:cubicBezTo>
                  <a:cubicBezTo>
                    <a:pt x="155" y="1"/>
                    <a:pt x="155" y="1"/>
                    <a:pt x="154" y="0"/>
                  </a:cubicBezTo>
                  <a:cubicBezTo>
                    <a:pt x="153" y="0"/>
                    <a:pt x="151" y="0"/>
                    <a:pt x="149" y="0"/>
                  </a:cubicBezTo>
                  <a:cubicBezTo>
                    <a:pt x="142" y="1"/>
                    <a:pt x="135" y="2"/>
                    <a:pt x="129" y="4"/>
                  </a:cubicBezTo>
                  <a:cubicBezTo>
                    <a:pt x="116" y="7"/>
                    <a:pt x="104" y="11"/>
                    <a:pt x="93" y="19"/>
                  </a:cubicBezTo>
                  <a:cubicBezTo>
                    <a:pt x="86" y="25"/>
                    <a:pt x="81" y="32"/>
                    <a:pt x="80" y="42"/>
                  </a:cubicBezTo>
                  <a:cubicBezTo>
                    <a:pt x="79" y="47"/>
                    <a:pt x="80" y="52"/>
                    <a:pt x="79" y="57"/>
                  </a:cubicBezTo>
                  <a:cubicBezTo>
                    <a:pt x="79" y="65"/>
                    <a:pt x="80" y="73"/>
                    <a:pt x="79" y="81"/>
                  </a:cubicBezTo>
                  <a:cubicBezTo>
                    <a:pt x="79" y="83"/>
                    <a:pt x="79" y="85"/>
                    <a:pt x="78" y="85"/>
                  </a:cubicBezTo>
                  <a:cubicBezTo>
                    <a:pt x="74" y="86"/>
                    <a:pt x="74" y="88"/>
                    <a:pt x="75" y="91"/>
                  </a:cubicBezTo>
                  <a:cubicBezTo>
                    <a:pt x="75" y="93"/>
                    <a:pt x="75" y="95"/>
                    <a:pt x="75" y="97"/>
                  </a:cubicBezTo>
                  <a:cubicBezTo>
                    <a:pt x="76" y="102"/>
                    <a:pt x="78" y="107"/>
                    <a:pt x="79" y="112"/>
                  </a:cubicBezTo>
                  <a:cubicBezTo>
                    <a:pt x="80" y="116"/>
                    <a:pt x="82" y="119"/>
                    <a:pt x="83" y="123"/>
                  </a:cubicBezTo>
                  <a:cubicBezTo>
                    <a:pt x="84" y="131"/>
                    <a:pt x="87" y="138"/>
                    <a:pt x="92" y="143"/>
                  </a:cubicBezTo>
                  <a:cubicBezTo>
                    <a:pt x="93" y="144"/>
                    <a:pt x="93" y="146"/>
                    <a:pt x="93" y="147"/>
                  </a:cubicBezTo>
                  <a:cubicBezTo>
                    <a:pt x="93" y="153"/>
                    <a:pt x="92" y="159"/>
                    <a:pt x="92" y="165"/>
                  </a:cubicBezTo>
                  <a:cubicBezTo>
                    <a:pt x="91" y="166"/>
                    <a:pt x="90" y="167"/>
                    <a:pt x="89" y="168"/>
                  </a:cubicBezTo>
                  <a:cubicBezTo>
                    <a:pt x="85" y="169"/>
                    <a:pt x="85" y="171"/>
                    <a:pt x="84" y="175"/>
                  </a:cubicBezTo>
                  <a:cubicBezTo>
                    <a:pt x="83" y="179"/>
                    <a:pt x="81" y="183"/>
                    <a:pt x="80" y="186"/>
                  </a:cubicBezTo>
                  <a:cubicBezTo>
                    <a:pt x="79" y="188"/>
                    <a:pt x="78" y="189"/>
                    <a:pt x="77" y="189"/>
                  </a:cubicBezTo>
                  <a:cubicBezTo>
                    <a:pt x="70" y="192"/>
                    <a:pt x="63" y="195"/>
                    <a:pt x="56" y="198"/>
                  </a:cubicBezTo>
                  <a:cubicBezTo>
                    <a:pt x="48" y="201"/>
                    <a:pt x="41" y="204"/>
                    <a:pt x="34" y="208"/>
                  </a:cubicBezTo>
                  <a:cubicBezTo>
                    <a:pt x="26" y="211"/>
                    <a:pt x="19" y="215"/>
                    <a:pt x="12" y="219"/>
                  </a:cubicBezTo>
                  <a:cubicBezTo>
                    <a:pt x="7" y="222"/>
                    <a:pt x="3" y="224"/>
                    <a:pt x="0" y="227"/>
                  </a:cubicBezTo>
                  <a:cubicBezTo>
                    <a:pt x="0" y="240"/>
                    <a:pt x="0" y="240"/>
                    <a:pt x="0" y="240"/>
                  </a:cubicBezTo>
                  <a:cubicBezTo>
                    <a:pt x="255" y="240"/>
                    <a:pt x="255" y="240"/>
                    <a:pt x="255" y="240"/>
                  </a:cubicBezTo>
                  <a:cubicBezTo>
                    <a:pt x="255" y="227"/>
                    <a:pt x="255" y="227"/>
                    <a:pt x="255" y="227"/>
                  </a:cubicBezTo>
                  <a:cubicBezTo>
                    <a:pt x="252" y="224"/>
                    <a:pt x="248" y="221"/>
                    <a:pt x="244" y="219"/>
                  </a:cubicBezTo>
                  <a:close/>
                  <a:moveTo>
                    <a:pt x="244" y="219"/>
                  </a:moveTo>
                  <a:cubicBezTo>
                    <a:pt x="244" y="219"/>
                    <a:pt x="244" y="219"/>
                    <a:pt x="244" y="219"/>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121" name="Group 120"/>
          <p:cNvGrpSpPr/>
          <p:nvPr/>
        </p:nvGrpSpPr>
        <p:grpSpPr>
          <a:xfrm>
            <a:off x="10561381" y="4001240"/>
            <a:ext cx="660652" cy="442489"/>
            <a:chOff x="4483100" y="3560763"/>
            <a:chExt cx="1360488" cy="911225"/>
          </a:xfrm>
          <a:solidFill>
            <a:schemeClr val="accent5"/>
          </a:solidFill>
        </p:grpSpPr>
        <p:sp>
          <p:nvSpPr>
            <p:cNvPr id="122" name="Freeform 5"/>
            <p:cNvSpPr>
              <a:spLocks noEditPoints="1"/>
            </p:cNvSpPr>
            <p:nvPr/>
          </p:nvSpPr>
          <p:spPr bwMode="auto">
            <a:xfrm>
              <a:off x="5265738" y="3700463"/>
              <a:ext cx="577850" cy="741363"/>
            </a:xfrm>
            <a:custGeom>
              <a:avLst/>
              <a:gdLst/>
              <a:ahLst/>
              <a:cxnLst>
                <a:cxn ang="0">
                  <a:pos x="4" y="103"/>
                </a:cxn>
                <a:cxn ang="0">
                  <a:pos x="20" y="110"/>
                </a:cxn>
                <a:cxn ang="0">
                  <a:pos x="24" y="116"/>
                </a:cxn>
                <a:cxn ang="0">
                  <a:pos x="23" y="134"/>
                </a:cxn>
                <a:cxn ang="0">
                  <a:pos x="15" y="141"/>
                </a:cxn>
                <a:cxn ang="0">
                  <a:pos x="12" y="143"/>
                </a:cxn>
                <a:cxn ang="0">
                  <a:pos x="9" y="146"/>
                </a:cxn>
                <a:cxn ang="0">
                  <a:pos x="43" y="162"/>
                </a:cxn>
                <a:cxn ang="0">
                  <a:pos x="58" y="172"/>
                </a:cxn>
                <a:cxn ang="0">
                  <a:pos x="62" y="176"/>
                </a:cxn>
                <a:cxn ang="0">
                  <a:pos x="62" y="195"/>
                </a:cxn>
                <a:cxn ang="0">
                  <a:pos x="153" y="195"/>
                </a:cxn>
                <a:cxn ang="0">
                  <a:pos x="124" y="162"/>
                </a:cxn>
                <a:cxn ang="0">
                  <a:pos x="93" y="149"/>
                </a:cxn>
                <a:cxn ang="0">
                  <a:pos x="86" y="143"/>
                </a:cxn>
                <a:cxn ang="0">
                  <a:pos x="82" y="141"/>
                </a:cxn>
                <a:cxn ang="0">
                  <a:pos x="74" y="134"/>
                </a:cxn>
                <a:cxn ang="0">
                  <a:pos x="73" y="116"/>
                </a:cxn>
                <a:cxn ang="0">
                  <a:pos x="77" y="110"/>
                </a:cxn>
                <a:cxn ang="0">
                  <a:pos x="93" y="103"/>
                </a:cxn>
                <a:cxn ang="0">
                  <a:pos x="96" y="96"/>
                </a:cxn>
                <a:cxn ang="0">
                  <a:pos x="87" y="55"/>
                </a:cxn>
                <a:cxn ang="0">
                  <a:pos x="84" y="28"/>
                </a:cxn>
                <a:cxn ang="0">
                  <a:pos x="84" y="28"/>
                </a:cxn>
                <a:cxn ang="0">
                  <a:pos x="83" y="25"/>
                </a:cxn>
                <a:cxn ang="0">
                  <a:pos x="49" y="1"/>
                </a:cxn>
                <a:cxn ang="0">
                  <a:pos x="48" y="1"/>
                </a:cxn>
                <a:cxn ang="0">
                  <a:pos x="45" y="1"/>
                </a:cxn>
                <a:cxn ang="0">
                  <a:pos x="29" y="7"/>
                </a:cxn>
                <a:cxn ang="0">
                  <a:pos x="14" y="23"/>
                </a:cxn>
                <a:cxn ang="0">
                  <a:pos x="10" y="55"/>
                </a:cxn>
                <a:cxn ang="0">
                  <a:pos x="1" y="96"/>
                </a:cxn>
                <a:cxn ang="0">
                  <a:pos x="4" y="103"/>
                </a:cxn>
                <a:cxn ang="0">
                  <a:pos x="4" y="103"/>
                </a:cxn>
                <a:cxn ang="0">
                  <a:pos x="4" y="103"/>
                </a:cxn>
              </a:cxnLst>
              <a:rect l="0" t="0" r="r" b="b"/>
              <a:pathLst>
                <a:path w="153" h="195">
                  <a:moveTo>
                    <a:pt x="4" y="103"/>
                  </a:moveTo>
                  <a:cubicBezTo>
                    <a:pt x="9" y="106"/>
                    <a:pt x="15" y="108"/>
                    <a:pt x="20" y="110"/>
                  </a:cubicBezTo>
                  <a:cubicBezTo>
                    <a:pt x="23" y="111"/>
                    <a:pt x="24" y="113"/>
                    <a:pt x="24" y="116"/>
                  </a:cubicBezTo>
                  <a:cubicBezTo>
                    <a:pt x="26" y="122"/>
                    <a:pt x="25" y="128"/>
                    <a:pt x="23" y="134"/>
                  </a:cubicBezTo>
                  <a:cubicBezTo>
                    <a:pt x="22" y="139"/>
                    <a:pt x="20" y="140"/>
                    <a:pt x="15" y="141"/>
                  </a:cubicBezTo>
                  <a:cubicBezTo>
                    <a:pt x="14" y="141"/>
                    <a:pt x="13" y="142"/>
                    <a:pt x="12" y="143"/>
                  </a:cubicBezTo>
                  <a:cubicBezTo>
                    <a:pt x="11" y="144"/>
                    <a:pt x="10" y="145"/>
                    <a:pt x="9" y="146"/>
                  </a:cubicBezTo>
                  <a:cubicBezTo>
                    <a:pt x="20" y="150"/>
                    <a:pt x="32" y="156"/>
                    <a:pt x="43" y="162"/>
                  </a:cubicBezTo>
                  <a:cubicBezTo>
                    <a:pt x="49" y="165"/>
                    <a:pt x="54" y="168"/>
                    <a:pt x="58" y="172"/>
                  </a:cubicBezTo>
                  <a:cubicBezTo>
                    <a:pt x="62" y="176"/>
                    <a:pt x="62" y="176"/>
                    <a:pt x="62" y="176"/>
                  </a:cubicBezTo>
                  <a:cubicBezTo>
                    <a:pt x="62" y="195"/>
                    <a:pt x="62" y="195"/>
                    <a:pt x="62" y="195"/>
                  </a:cubicBezTo>
                  <a:cubicBezTo>
                    <a:pt x="153" y="195"/>
                    <a:pt x="153" y="195"/>
                    <a:pt x="153" y="195"/>
                  </a:cubicBezTo>
                  <a:cubicBezTo>
                    <a:pt x="150" y="178"/>
                    <a:pt x="140" y="168"/>
                    <a:pt x="124" y="162"/>
                  </a:cubicBezTo>
                  <a:cubicBezTo>
                    <a:pt x="113" y="158"/>
                    <a:pt x="103" y="154"/>
                    <a:pt x="93" y="149"/>
                  </a:cubicBezTo>
                  <a:cubicBezTo>
                    <a:pt x="90" y="148"/>
                    <a:pt x="88" y="145"/>
                    <a:pt x="86" y="143"/>
                  </a:cubicBezTo>
                  <a:cubicBezTo>
                    <a:pt x="85" y="142"/>
                    <a:pt x="83" y="141"/>
                    <a:pt x="82" y="141"/>
                  </a:cubicBezTo>
                  <a:cubicBezTo>
                    <a:pt x="77" y="140"/>
                    <a:pt x="75" y="139"/>
                    <a:pt x="74" y="134"/>
                  </a:cubicBezTo>
                  <a:cubicBezTo>
                    <a:pt x="73" y="128"/>
                    <a:pt x="71" y="122"/>
                    <a:pt x="73" y="116"/>
                  </a:cubicBezTo>
                  <a:cubicBezTo>
                    <a:pt x="73" y="113"/>
                    <a:pt x="74" y="111"/>
                    <a:pt x="77" y="110"/>
                  </a:cubicBezTo>
                  <a:cubicBezTo>
                    <a:pt x="83" y="108"/>
                    <a:pt x="88" y="106"/>
                    <a:pt x="93" y="103"/>
                  </a:cubicBezTo>
                  <a:cubicBezTo>
                    <a:pt x="97" y="102"/>
                    <a:pt x="98" y="100"/>
                    <a:pt x="96" y="96"/>
                  </a:cubicBezTo>
                  <a:cubicBezTo>
                    <a:pt x="92" y="83"/>
                    <a:pt x="88" y="69"/>
                    <a:pt x="87" y="55"/>
                  </a:cubicBezTo>
                  <a:cubicBezTo>
                    <a:pt x="86" y="46"/>
                    <a:pt x="86" y="37"/>
                    <a:pt x="84" y="28"/>
                  </a:cubicBezTo>
                  <a:cubicBezTo>
                    <a:pt x="84" y="28"/>
                    <a:pt x="84" y="28"/>
                    <a:pt x="84" y="28"/>
                  </a:cubicBezTo>
                  <a:cubicBezTo>
                    <a:pt x="84" y="27"/>
                    <a:pt x="84" y="26"/>
                    <a:pt x="83" y="25"/>
                  </a:cubicBezTo>
                  <a:cubicBezTo>
                    <a:pt x="79" y="10"/>
                    <a:pt x="63" y="1"/>
                    <a:pt x="49" y="1"/>
                  </a:cubicBezTo>
                  <a:cubicBezTo>
                    <a:pt x="49" y="1"/>
                    <a:pt x="49" y="1"/>
                    <a:pt x="48" y="1"/>
                  </a:cubicBezTo>
                  <a:cubicBezTo>
                    <a:pt x="47" y="0"/>
                    <a:pt x="46" y="1"/>
                    <a:pt x="45" y="1"/>
                  </a:cubicBezTo>
                  <a:cubicBezTo>
                    <a:pt x="39" y="2"/>
                    <a:pt x="35" y="5"/>
                    <a:pt x="29" y="7"/>
                  </a:cubicBezTo>
                  <a:cubicBezTo>
                    <a:pt x="22" y="9"/>
                    <a:pt x="17" y="16"/>
                    <a:pt x="14" y="23"/>
                  </a:cubicBezTo>
                  <a:cubicBezTo>
                    <a:pt x="11" y="33"/>
                    <a:pt x="11" y="44"/>
                    <a:pt x="10" y="55"/>
                  </a:cubicBezTo>
                  <a:cubicBezTo>
                    <a:pt x="9" y="69"/>
                    <a:pt x="6" y="83"/>
                    <a:pt x="1" y="96"/>
                  </a:cubicBezTo>
                  <a:cubicBezTo>
                    <a:pt x="0" y="100"/>
                    <a:pt x="0" y="102"/>
                    <a:pt x="4" y="103"/>
                  </a:cubicBezTo>
                  <a:close/>
                  <a:moveTo>
                    <a:pt x="4" y="103"/>
                  </a:moveTo>
                  <a:cubicBezTo>
                    <a:pt x="4" y="103"/>
                    <a:pt x="4" y="103"/>
                    <a:pt x="4" y="103"/>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23" name="Freeform 6"/>
            <p:cNvSpPr>
              <a:spLocks noEditPoints="1"/>
            </p:cNvSpPr>
            <p:nvPr/>
          </p:nvSpPr>
          <p:spPr bwMode="auto">
            <a:xfrm>
              <a:off x="4483100" y="3560763"/>
              <a:ext cx="963613" cy="911225"/>
            </a:xfrm>
            <a:custGeom>
              <a:avLst/>
              <a:gdLst/>
              <a:ahLst/>
              <a:cxnLst>
                <a:cxn ang="0">
                  <a:pos x="244" y="219"/>
                </a:cxn>
                <a:cxn ang="0">
                  <a:pos x="178" y="190"/>
                </a:cxn>
                <a:cxn ang="0">
                  <a:pos x="174" y="187"/>
                </a:cxn>
                <a:cxn ang="0">
                  <a:pos x="169" y="174"/>
                </a:cxn>
                <a:cxn ang="0">
                  <a:pos x="165" y="168"/>
                </a:cxn>
                <a:cxn ang="0">
                  <a:pos x="163" y="165"/>
                </a:cxn>
                <a:cxn ang="0">
                  <a:pos x="169" y="136"/>
                </a:cxn>
                <a:cxn ang="0">
                  <a:pos x="169" y="135"/>
                </a:cxn>
                <a:cxn ang="0">
                  <a:pos x="179" y="109"/>
                </a:cxn>
                <a:cxn ang="0">
                  <a:pos x="179" y="108"/>
                </a:cxn>
                <a:cxn ang="0">
                  <a:pos x="181" y="90"/>
                </a:cxn>
                <a:cxn ang="0">
                  <a:pos x="180" y="87"/>
                </a:cxn>
                <a:cxn ang="0">
                  <a:pos x="177" y="81"/>
                </a:cxn>
                <a:cxn ang="0">
                  <a:pos x="177" y="46"/>
                </a:cxn>
                <a:cxn ang="0">
                  <a:pos x="170" y="28"/>
                </a:cxn>
                <a:cxn ang="0">
                  <a:pos x="152" y="12"/>
                </a:cxn>
                <a:cxn ang="0">
                  <a:pos x="151" y="5"/>
                </a:cxn>
                <a:cxn ang="0">
                  <a:pos x="155" y="2"/>
                </a:cxn>
                <a:cxn ang="0">
                  <a:pos x="154" y="0"/>
                </a:cxn>
                <a:cxn ang="0">
                  <a:pos x="149" y="0"/>
                </a:cxn>
                <a:cxn ang="0">
                  <a:pos x="129" y="4"/>
                </a:cxn>
                <a:cxn ang="0">
                  <a:pos x="93" y="19"/>
                </a:cxn>
                <a:cxn ang="0">
                  <a:pos x="80" y="42"/>
                </a:cxn>
                <a:cxn ang="0">
                  <a:pos x="79" y="57"/>
                </a:cxn>
                <a:cxn ang="0">
                  <a:pos x="79" y="81"/>
                </a:cxn>
                <a:cxn ang="0">
                  <a:pos x="78" y="85"/>
                </a:cxn>
                <a:cxn ang="0">
                  <a:pos x="75" y="91"/>
                </a:cxn>
                <a:cxn ang="0">
                  <a:pos x="75" y="97"/>
                </a:cxn>
                <a:cxn ang="0">
                  <a:pos x="79" y="112"/>
                </a:cxn>
                <a:cxn ang="0">
                  <a:pos x="83" y="123"/>
                </a:cxn>
                <a:cxn ang="0">
                  <a:pos x="92" y="143"/>
                </a:cxn>
                <a:cxn ang="0">
                  <a:pos x="93" y="147"/>
                </a:cxn>
                <a:cxn ang="0">
                  <a:pos x="92" y="165"/>
                </a:cxn>
                <a:cxn ang="0">
                  <a:pos x="89" y="168"/>
                </a:cxn>
                <a:cxn ang="0">
                  <a:pos x="84" y="175"/>
                </a:cxn>
                <a:cxn ang="0">
                  <a:pos x="80" y="186"/>
                </a:cxn>
                <a:cxn ang="0">
                  <a:pos x="77" y="189"/>
                </a:cxn>
                <a:cxn ang="0">
                  <a:pos x="56" y="198"/>
                </a:cxn>
                <a:cxn ang="0">
                  <a:pos x="34" y="208"/>
                </a:cxn>
                <a:cxn ang="0">
                  <a:pos x="12" y="219"/>
                </a:cxn>
                <a:cxn ang="0">
                  <a:pos x="0" y="227"/>
                </a:cxn>
                <a:cxn ang="0">
                  <a:pos x="0" y="240"/>
                </a:cxn>
                <a:cxn ang="0">
                  <a:pos x="255" y="240"/>
                </a:cxn>
                <a:cxn ang="0">
                  <a:pos x="255" y="227"/>
                </a:cxn>
                <a:cxn ang="0">
                  <a:pos x="244" y="219"/>
                </a:cxn>
                <a:cxn ang="0">
                  <a:pos x="244" y="219"/>
                </a:cxn>
                <a:cxn ang="0">
                  <a:pos x="244" y="219"/>
                </a:cxn>
              </a:cxnLst>
              <a:rect l="0" t="0" r="r" b="b"/>
              <a:pathLst>
                <a:path w="255" h="240">
                  <a:moveTo>
                    <a:pt x="244" y="219"/>
                  </a:moveTo>
                  <a:cubicBezTo>
                    <a:pt x="223" y="208"/>
                    <a:pt x="200" y="199"/>
                    <a:pt x="178" y="190"/>
                  </a:cubicBezTo>
                  <a:cubicBezTo>
                    <a:pt x="176" y="189"/>
                    <a:pt x="175" y="188"/>
                    <a:pt x="174" y="187"/>
                  </a:cubicBezTo>
                  <a:cubicBezTo>
                    <a:pt x="172" y="183"/>
                    <a:pt x="171" y="178"/>
                    <a:pt x="169" y="174"/>
                  </a:cubicBezTo>
                  <a:cubicBezTo>
                    <a:pt x="169" y="171"/>
                    <a:pt x="168" y="169"/>
                    <a:pt x="165" y="168"/>
                  </a:cubicBezTo>
                  <a:cubicBezTo>
                    <a:pt x="164" y="167"/>
                    <a:pt x="163" y="166"/>
                    <a:pt x="163" y="165"/>
                  </a:cubicBezTo>
                  <a:cubicBezTo>
                    <a:pt x="164" y="155"/>
                    <a:pt x="161" y="145"/>
                    <a:pt x="169" y="136"/>
                  </a:cubicBezTo>
                  <a:cubicBezTo>
                    <a:pt x="169" y="136"/>
                    <a:pt x="169" y="135"/>
                    <a:pt x="169" y="135"/>
                  </a:cubicBezTo>
                  <a:cubicBezTo>
                    <a:pt x="173" y="126"/>
                    <a:pt x="174" y="117"/>
                    <a:pt x="179" y="109"/>
                  </a:cubicBezTo>
                  <a:cubicBezTo>
                    <a:pt x="179" y="108"/>
                    <a:pt x="179" y="108"/>
                    <a:pt x="179" y="108"/>
                  </a:cubicBezTo>
                  <a:cubicBezTo>
                    <a:pt x="180" y="102"/>
                    <a:pt x="181" y="96"/>
                    <a:pt x="181" y="90"/>
                  </a:cubicBezTo>
                  <a:cubicBezTo>
                    <a:pt x="181" y="89"/>
                    <a:pt x="181" y="87"/>
                    <a:pt x="180" y="87"/>
                  </a:cubicBezTo>
                  <a:cubicBezTo>
                    <a:pt x="177" y="86"/>
                    <a:pt x="177" y="84"/>
                    <a:pt x="177" y="81"/>
                  </a:cubicBezTo>
                  <a:cubicBezTo>
                    <a:pt x="177" y="69"/>
                    <a:pt x="177" y="57"/>
                    <a:pt x="177" y="46"/>
                  </a:cubicBezTo>
                  <a:cubicBezTo>
                    <a:pt x="177" y="39"/>
                    <a:pt x="175" y="32"/>
                    <a:pt x="170" y="28"/>
                  </a:cubicBezTo>
                  <a:cubicBezTo>
                    <a:pt x="164" y="22"/>
                    <a:pt x="158" y="17"/>
                    <a:pt x="152" y="12"/>
                  </a:cubicBezTo>
                  <a:cubicBezTo>
                    <a:pt x="149" y="9"/>
                    <a:pt x="148" y="8"/>
                    <a:pt x="151" y="5"/>
                  </a:cubicBezTo>
                  <a:cubicBezTo>
                    <a:pt x="152" y="4"/>
                    <a:pt x="154" y="3"/>
                    <a:pt x="155" y="2"/>
                  </a:cubicBezTo>
                  <a:cubicBezTo>
                    <a:pt x="155" y="1"/>
                    <a:pt x="155" y="1"/>
                    <a:pt x="154" y="0"/>
                  </a:cubicBezTo>
                  <a:cubicBezTo>
                    <a:pt x="153" y="0"/>
                    <a:pt x="151" y="0"/>
                    <a:pt x="149" y="0"/>
                  </a:cubicBezTo>
                  <a:cubicBezTo>
                    <a:pt x="142" y="1"/>
                    <a:pt x="135" y="2"/>
                    <a:pt x="129" y="4"/>
                  </a:cubicBezTo>
                  <a:cubicBezTo>
                    <a:pt x="116" y="7"/>
                    <a:pt x="104" y="11"/>
                    <a:pt x="93" y="19"/>
                  </a:cubicBezTo>
                  <a:cubicBezTo>
                    <a:pt x="86" y="25"/>
                    <a:pt x="81" y="32"/>
                    <a:pt x="80" y="42"/>
                  </a:cubicBezTo>
                  <a:cubicBezTo>
                    <a:pt x="79" y="47"/>
                    <a:pt x="80" y="52"/>
                    <a:pt x="79" y="57"/>
                  </a:cubicBezTo>
                  <a:cubicBezTo>
                    <a:pt x="79" y="65"/>
                    <a:pt x="80" y="73"/>
                    <a:pt x="79" y="81"/>
                  </a:cubicBezTo>
                  <a:cubicBezTo>
                    <a:pt x="79" y="83"/>
                    <a:pt x="79" y="85"/>
                    <a:pt x="78" y="85"/>
                  </a:cubicBezTo>
                  <a:cubicBezTo>
                    <a:pt x="74" y="86"/>
                    <a:pt x="74" y="88"/>
                    <a:pt x="75" y="91"/>
                  </a:cubicBezTo>
                  <a:cubicBezTo>
                    <a:pt x="75" y="93"/>
                    <a:pt x="75" y="95"/>
                    <a:pt x="75" y="97"/>
                  </a:cubicBezTo>
                  <a:cubicBezTo>
                    <a:pt x="76" y="102"/>
                    <a:pt x="78" y="107"/>
                    <a:pt x="79" y="112"/>
                  </a:cubicBezTo>
                  <a:cubicBezTo>
                    <a:pt x="80" y="116"/>
                    <a:pt x="82" y="119"/>
                    <a:pt x="83" y="123"/>
                  </a:cubicBezTo>
                  <a:cubicBezTo>
                    <a:pt x="84" y="131"/>
                    <a:pt x="87" y="138"/>
                    <a:pt x="92" y="143"/>
                  </a:cubicBezTo>
                  <a:cubicBezTo>
                    <a:pt x="93" y="144"/>
                    <a:pt x="93" y="146"/>
                    <a:pt x="93" y="147"/>
                  </a:cubicBezTo>
                  <a:cubicBezTo>
                    <a:pt x="93" y="153"/>
                    <a:pt x="92" y="159"/>
                    <a:pt x="92" y="165"/>
                  </a:cubicBezTo>
                  <a:cubicBezTo>
                    <a:pt x="91" y="166"/>
                    <a:pt x="90" y="167"/>
                    <a:pt x="89" y="168"/>
                  </a:cubicBezTo>
                  <a:cubicBezTo>
                    <a:pt x="85" y="169"/>
                    <a:pt x="85" y="171"/>
                    <a:pt x="84" y="175"/>
                  </a:cubicBezTo>
                  <a:cubicBezTo>
                    <a:pt x="83" y="179"/>
                    <a:pt x="81" y="183"/>
                    <a:pt x="80" y="186"/>
                  </a:cubicBezTo>
                  <a:cubicBezTo>
                    <a:pt x="79" y="188"/>
                    <a:pt x="78" y="189"/>
                    <a:pt x="77" y="189"/>
                  </a:cubicBezTo>
                  <a:cubicBezTo>
                    <a:pt x="70" y="192"/>
                    <a:pt x="63" y="195"/>
                    <a:pt x="56" y="198"/>
                  </a:cubicBezTo>
                  <a:cubicBezTo>
                    <a:pt x="48" y="201"/>
                    <a:pt x="41" y="204"/>
                    <a:pt x="34" y="208"/>
                  </a:cubicBezTo>
                  <a:cubicBezTo>
                    <a:pt x="26" y="211"/>
                    <a:pt x="19" y="215"/>
                    <a:pt x="12" y="219"/>
                  </a:cubicBezTo>
                  <a:cubicBezTo>
                    <a:pt x="7" y="222"/>
                    <a:pt x="3" y="224"/>
                    <a:pt x="0" y="227"/>
                  </a:cubicBezTo>
                  <a:cubicBezTo>
                    <a:pt x="0" y="240"/>
                    <a:pt x="0" y="240"/>
                    <a:pt x="0" y="240"/>
                  </a:cubicBezTo>
                  <a:cubicBezTo>
                    <a:pt x="255" y="240"/>
                    <a:pt x="255" y="240"/>
                    <a:pt x="255" y="240"/>
                  </a:cubicBezTo>
                  <a:cubicBezTo>
                    <a:pt x="255" y="227"/>
                    <a:pt x="255" y="227"/>
                    <a:pt x="255" y="227"/>
                  </a:cubicBezTo>
                  <a:cubicBezTo>
                    <a:pt x="252" y="224"/>
                    <a:pt x="248" y="221"/>
                    <a:pt x="244" y="219"/>
                  </a:cubicBezTo>
                  <a:close/>
                  <a:moveTo>
                    <a:pt x="244" y="219"/>
                  </a:moveTo>
                  <a:cubicBezTo>
                    <a:pt x="244" y="219"/>
                    <a:pt x="244" y="219"/>
                    <a:pt x="244" y="219"/>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sp>
        <p:nvSpPr>
          <p:cNvPr id="124" name="TextBox 123"/>
          <p:cNvSpPr txBox="1"/>
          <p:nvPr/>
        </p:nvSpPr>
        <p:spPr>
          <a:xfrm>
            <a:off x="5823185" y="4563070"/>
            <a:ext cx="853336" cy="420564"/>
          </a:xfrm>
          <a:prstGeom prst="rect">
            <a:avLst/>
          </a:prstGeom>
          <a:noFill/>
        </p:spPr>
        <p:txBody>
          <a:bodyPr wrap="square" rtlCol="0" anchor="ctr">
            <a:spAutoFit/>
          </a:bodyPr>
          <a:lstStyle/>
          <a:p>
            <a:pPr algn="ctr"/>
            <a:r>
              <a:rPr lang="en-US" sz="2133" b="1" dirty="0">
                <a:solidFill>
                  <a:schemeClr val="accent1"/>
                </a:solidFill>
              </a:rPr>
              <a:t>80%</a:t>
            </a:r>
            <a:endParaRPr lang="en-US" sz="1600" b="1" dirty="0">
              <a:solidFill>
                <a:schemeClr val="accent1"/>
              </a:solidFill>
            </a:endParaRPr>
          </a:p>
        </p:txBody>
      </p:sp>
      <p:sp>
        <p:nvSpPr>
          <p:cNvPr id="125" name="TextBox 124"/>
          <p:cNvSpPr txBox="1"/>
          <p:nvPr/>
        </p:nvSpPr>
        <p:spPr>
          <a:xfrm>
            <a:off x="7007135" y="4536992"/>
            <a:ext cx="853336" cy="420564"/>
          </a:xfrm>
          <a:prstGeom prst="rect">
            <a:avLst/>
          </a:prstGeom>
          <a:noFill/>
        </p:spPr>
        <p:txBody>
          <a:bodyPr wrap="square" rtlCol="0" anchor="ctr">
            <a:spAutoFit/>
          </a:bodyPr>
          <a:lstStyle/>
          <a:p>
            <a:pPr algn="ctr"/>
            <a:r>
              <a:rPr lang="en-US" sz="2133" b="1" dirty="0">
                <a:solidFill>
                  <a:schemeClr val="accent2"/>
                </a:solidFill>
              </a:rPr>
              <a:t>60%</a:t>
            </a:r>
          </a:p>
        </p:txBody>
      </p:sp>
      <p:sp>
        <p:nvSpPr>
          <p:cNvPr id="126" name="TextBox 125"/>
          <p:cNvSpPr txBox="1"/>
          <p:nvPr/>
        </p:nvSpPr>
        <p:spPr>
          <a:xfrm>
            <a:off x="8195316" y="4563070"/>
            <a:ext cx="853336" cy="420564"/>
          </a:xfrm>
          <a:prstGeom prst="rect">
            <a:avLst/>
          </a:prstGeom>
          <a:noFill/>
        </p:spPr>
        <p:txBody>
          <a:bodyPr wrap="square" rtlCol="0" anchor="ctr">
            <a:spAutoFit/>
          </a:bodyPr>
          <a:lstStyle/>
          <a:p>
            <a:pPr algn="ctr"/>
            <a:r>
              <a:rPr lang="en-US" sz="2133" b="1" dirty="0">
                <a:solidFill>
                  <a:schemeClr val="accent3"/>
                </a:solidFill>
              </a:rPr>
              <a:t>90%</a:t>
            </a:r>
            <a:endParaRPr lang="en-US" sz="1600" b="1" dirty="0">
              <a:solidFill>
                <a:schemeClr val="accent3"/>
              </a:solidFill>
            </a:endParaRPr>
          </a:p>
        </p:txBody>
      </p:sp>
      <p:sp>
        <p:nvSpPr>
          <p:cNvPr id="127" name="TextBox 126"/>
          <p:cNvSpPr txBox="1"/>
          <p:nvPr/>
        </p:nvSpPr>
        <p:spPr>
          <a:xfrm>
            <a:off x="9360761" y="4521052"/>
            <a:ext cx="959752" cy="420564"/>
          </a:xfrm>
          <a:prstGeom prst="rect">
            <a:avLst/>
          </a:prstGeom>
          <a:noFill/>
        </p:spPr>
        <p:txBody>
          <a:bodyPr wrap="square" rtlCol="0" anchor="ctr">
            <a:spAutoFit/>
          </a:bodyPr>
          <a:lstStyle/>
          <a:p>
            <a:pPr algn="ctr"/>
            <a:r>
              <a:rPr lang="en-US" sz="2133" b="1" dirty="0">
                <a:solidFill>
                  <a:schemeClr val="accent4"/>
                </a:solidFill>
              </a:rPr>
              <a:t>40%</a:t>
            </a:r>
            <a:endParaRPr lang="en-US" sz="1600" b="1" dirty="0">
              <a:solidFill>
                <a:schemeClr val="accent4"/>
              </a:solidFill>
            </a:endParaRPr>
          </a:p>
        </p:txBody>
      </p:sp>
      <p:sp>
        <p:nvSpPr>
          <p:cNvPr id="128" name="TextBox 127"/>
          <p:cNvSpPr txBox="1"/>
          <p:nvPr/>
        </p:nvSpPr>
        <p:spPr>
          <a:xfrm>
            <a:off x="10402572" y="4521051"/>
            <a:ext cx="1069344" cy="420564"/>
          </a:xfrm>
          <a:prstGeom prst="rect">
            <a:avLst/>
          </a:prstGeom>
          <a:noFill/>
        </p:spPr>
        <p:txBody>
          <a:bodyPr wrap="square" rtlCol="0" anchor="ctr">
            <a:spAutoFit/>
          </a:bodyPr>
          <a:lstStyle/>
          <a:p>
            <a:pPr algn="ctr"/>
            <a:r>
              <a:rPr lang="en-US" sz="2133" b="1" dirty="0">
                <a:solidFill>
                  <a:schemeClr val="accent5"/>
                </a:solidFill>
              </a:rPr>
              <a:t>80%</a:t>
            </a:r>
            <a:endParaRPr lang="en-US" sz="1600" b="1" dirty="0">
              <a:solidFill>
                <a:schemeClr val="accent5"/>
              </a:solidFill>
            </a:endParaRPr>
          </a:p>
        </p:txBody>
      </p:sp>
      <p:sp>
        <p:nvSpPr>
          <p:cNvPr id="129" name="TextBox 128"/>
          <p:cNvSpPr txBox="1"/>
          <p:nvPr/>
        </p:nvSpPr>
        <p:spPr>
          <a:xfrm>
            <a:off x="6009277" y="5942651"/>
            <a:ext cx="567747" cy="328231"/>
          </a:xfrm>
          <a:prstGeom prst="rect">
            <a:avLst/>
          </a:prstGeom>
          <a:noFill/>
        </p:spPr>
        <p:txBody>
          <a:bodyPr wrap="square" lIns="0" tIns="0" rIns="0" bIns="0" rtlCol="0">
            <a:spAutoFit/>
          </a:bodyPr>
          <a:lstStyle/>
          <a:p>
            <a:pPr algn="ctr"/>
            <a:r>
              <a:rPr lang="en-US" sz="2133" b="1" dirty="0">
                <a:solidFill>
                  <a:schemeClr val="accent1"/>
                </a:solidFill>
              </a:rPr>
              <a:t>35%</a:t>
            </a:r>
          </a:p>
        </p:txBody>
      </p:sp>
      <p:grpSp>
        <p:nvGrpSpPr>
          <p:cNvPr id="130" name="Group 90"/>
          <p:cNvGrpSpPr>
            <a:grpSpLocks noChangeAspect="1"/>
          </p:cNvGrpSpPr>
          <p:nvPr/>
        </p:nvGrpSpPr>
        <p:grpSpPr>
          <a:xfrm>
            <a:off x="5946071" y="5229481"/>
            <a:ext cx="653781" cy="653779"/>
            <a:chOff x="4082069" y="1856339"/>
            <a:chExt cx="681022" cy="681020"/>
          </a:xfrm>
        </p:grpSpPr>
        <p:sp>
          <p:nvSpPr>
            <p:cNvPr id="131" name="Rounded Rectangle 130"/>
            <p:cNvSpPr/>
            <p:nvPr/>
          </p:nvSpPr>
          <p:spPr>
            <a:xfrm>
              <a:off x="4082069" y="1856339"/>
              <a:ext cx="681022" cy="68102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nvGrpSpPr>
            <p:cNvPr id="132" name="Group 179"/>
            <p:cNvGrpSpPr/>
            <p:nvPr/>
          </p:nvGrpSpPr>
          <p:grpSpPr>
            <a:xfrm>
              <a:off x="4321607" y="1938430"/>
              <a:ext cx="201944" cy="516839"/>
              <a:chOff x="5054600" y="1652588"/>
              <a:chExt cx="187325" cy="479424"/>
            </a:xfrm>
            <a:solidFill>
              <a:schemeClr val="bg1"/>
            </a:solidFill>
          </p:grpSpPr>
          <p:sp>
            <p:nvSpPr>
              <p:cNvPr id="133"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dirty="0"/>
              </a:p>
            </p:txBody>
          </p:sp>
          <p:sp>
            <p:nvSpPr>
              <p:cNvPr id="134" name="Oval 97"/>
              <p:cNvSpPr>
                <a:spLocks noChangeArrowheads="1"/>
              </p:cNvSpPr>
              <p:nvPr/>
            </p:nvSpPr>
            <p:spPr bwMode="auto">
              <a:xfrm>
                <a:off x="5110163" y="1652588"/>
                <a:ext cx="74613" cy="76200"/>
              </a:xfrm>
              <a:prstGeom prst="ellipse">
                <a:avLst/>
              </a:pr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dirty="0"/>
              </a:p>
            </p:txBody>
          </p:sp>
        </p:grpSp>
      </p:grpSp>
      <p:grpSp>
        <p:nvGrpSpPr>
          <p:cNvPr id="135" name="Group 91"/>
          <p:cNvGrpSpPr>
            <a:grpSpLocks noChangeAspect="1"/>
          </p:cNvGrpSpPr>
          <p:nvPr/>
        </p:nvGrpSpPr>
        <p:grpSpPr>
          <a:xfrm>
            <a:off x="6867900" y="5229481"/>
            <a:ext cx="653781" cy="653779"/>
            <a:chOff x="5432798" y="1856339"/>
            <a:chExt cx="681022" cy="681020"/>
          </a:xfrm>
        </p:grpSpPr>
        <p:sp>
          <p:nvSpPr>
            <p:cNvPr id="136" name="Rounded Rectangle 135"/>
            <p:cNvSpPr/>
            <p:nvPr/>
          </p:nvSpPr>
          <p:spPr>
            <a:xfrm>
              <a:off x="5432798" y="1856339"/>
              <a:ext cx="681022" cy="68102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nvGrpSpPr>
            <p:cNvPr id="137" name="Group 184"/>
            <p:cNvGrpSpPr/>
            <p:nvPr/>
          </p:nvGrpSpPr>
          <p:grpSpPr>
            <a:xfrm>
              <a:off x="5653812" y="1940307"/>
              <a:ext cx="238995" cy="513085"/>
              <a:chOff x="6213475" y="1668463"/>
              <a:chExt cx="227013" cy="487362"/>
            </a:xfrm>
            <a:solidFill>
              <a:schemeClr val="bg1"/>
            </a:solidFill>
          </p:grpSpPr>
          <p:sp>
            <p:nvSpPr>
              <p:cNvPr id="138" name="Oval 98"/>
              <p:cNvSpPr>
                <a:spLocks noChangeArrowheads="1"/>
              </p:cNvSpPr>
              <p:nvPr/>
            </p:nvSpPr>
            <p:spPr bwMode="auto">
              <a:xfrm>
                <a:off x="6291263" y="1668463"/>
                <a:ext cx="73025" cy="73025"/>
              </a:xfrm>
              <a:prstGeom prst="ellipse">
                <a:avLst/>
              </a:pr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dirty="0"/>
              </a:p>
            </p:txBody>
          </p:sp>
          <p:sp>
            <p:nvSpPr>
              <p:cNvPr id="139"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dirty="0"/>
              </a:p>
            </p:txBody>
          </p:sp>
        </p:grpSp>
      </p:grpSp>
      <p:sp>
        <p:nvSpPr>
          <p:cNvPr id="140" name="TextBox 139"/>
          <p:cNvSpPr txBox="1"/>
          <p:nvPr/>
        </p:nvSpPr>
        <p:spPr>
          <a:xfrm>
            <a:off x="6914001" y="5939309"/>
            <a:ext cx="567747" cy="328231"/>
          </a:xfrm>
          <a:prstGeom prst="rect">
            <a:avLst/>
          </a:prstGeom>
          <a:noFill/>
        </p:spPr>
        <p:txBody>
          <a:bodyPr wrap="square" lIns="0" tIns="0" rIns="0" bIns="0" rtlCol="0">
            <a:spAutoFit/>
          </a:bodyPr>
          <a:lstStyle/>
          <a:p>
            <a:pPr algn="ctr"/>
            <a:r>
              <a:rPr lang="en-US" sz="2133" b="1" dirty="0">
                <a:solidFill>
                  <a:schemeClr val="accent4"/>
                </a:solidFill>
              </a:rPr>
              <a:t>65%</a:t>
            </a:r>
          </a:p>
        </p:txBody>
      </p:sp>
      <p:sp>
        <p:nvSpPr>
          <p:cNvPr id="141" name="TextBox 140"/>
          <p:cNvSpPr txBox="1"/>
          <p:nvPr/>
        </p:nvSpPr>
        <p:spPr>
          <a:xfrm>
            <a:off x="7890439" y="5536110"/>
            <a:ext cx="3331594" cy="461665"/>
          </a:xfrm>
          <a:prstGeom prst="rect">
            <a:avLst/>
          </a:prstGeom>
          <a:noFill/>
        </p:spPr>
        <p:txBody>
          <a:bodyPr wrap="square" lIns="0" tIns="0" rIns="0" bIns="0" rtlCol="0">
            <a:spAutoFit/>
          </a:bodyPr>
          <a:lstStyle/>
          <a:p>
            <a:pPr lvl="0">
              <a:lnSpc>
                <a:spcPct val="150000"/>
              </a:lnSpc>
            </a:pPr>
            <a:r>
              <a:rPr lang="zh-CN" altLang="en-US" sz="1000" dirty="0" smtClean="0">
                <a:solidFill>
                  <a:prstClr val="black">
                    <a:lumMod val="75000"/>
                    <a:lumOff val="25000"/>
                  </a:prstClr>
                </a:solidFill>
              </a:rPr>
              <a:t>点击迅速添加内容文本点击迅速添加内容文本点击迅速添加内容文本，</a:t>
            </a:r>
            <a:r>
              <a:rPr lang="zh-CN" altLang="en-US" sz="1000" dirty="0">
                <a:solidFill>
                  <a:prstClr val="black">
                    <a:lumMod val="75000"/>
                    <a:lumOff val="25000"/>
                  </a:prstClr>
                </a:solidFill>
              </a:rPr>
              <a:t>大大增加可观赏性</a:t>
            </a:r>
            <a:endParaRPr lang="en-US" altLang="zh-CN" sz="1050" dirty="0">
              <a:solidFill>
                <a:prstClr val="black">
                  <a:lumMod val="75000"/>
                  <a:lumOff val="25000"/>
                </a:prstClr>
              </a:solidFill>
            </a:endParaRPr>
          </a:p>
        </p:txBody>
      </p:sp>
      <p:sp>
        <p:nvSpPr>
          <p:cNvPr id="142" name="Rectangle 141"/>
          <p:cNvSpPr/>
          <p:nvPr/>
        </p:nvSpPr>
        <p:spPr>
          <a:xfrm>
            <a:off x="7844816" y="5216173"/>
            <a:ext cx="820738" cy="246221"/>
          </a:xfrm>
          <a:prstGeom prst="rect">
            <a:avLst/>
          </a:prstGeom>
        </p:spPr>
        <p:txBody>
          <a:bodyPr wrap="none" lIns="0" tIns="0" rIns="0" bIns="0">
            <a:spAutoFit/>
          </a:bodyPr>
          <a:lstStyle/>
          <a:p>
            <a:r>
              <a:rPr lang="zh-CN" altLang="en-US" sz="1600" b="1" dirty="0">
                <a:solidFill>
                  <a:schemeClr val="bg1">
                    <a:lumMod val="50000"/>
                  </a:schemeClr>
                </a:solidFill>
              </a:rPr>
              <a:t>你的标题</a:t>
            </a:r>
            <a:endParaRPr lang="en-US" sz="1600" b="1" dirty="0">
              <a:solidFill>
                <a:schemeClr val="bg1">
                  <a:lumMod val="50000"/>
                </a:schemeClr>
              </a:solidFill>
            </a:endParaRPr>
          </a:p>
        </p:txBody>
      </p:sp>
    </p:spTree>
    <p:extLst>
      <p:ext uri="{BB962C8B-B14F-4D97-AF65-F5344CB8AC3E}">
        <p14:creationId xmlns:p14="http://schemas.microsoft.com/office/powerpoint/2010/main" val="3305538859"/>
      </p:ext>
    </p:extLst>
  </p:cSld>
  <p:clrMapOvr>
    <a:masterClrMapping/>
  </p:clrMapOvr>
  <p:transition spd="slow" advClick="0" advTm="3000">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内容占位符 11">
            <a:extLst>
              <a:ext uri="{FF2B5EF4-FFF2-40B4-BE49-F238E27FC236}">
                <a16:creationId xmlns:a16="http://schemas.microsoft.com/office/drawing/2014/main" xmlns="" id="{10FF1E49-9069-4481-8DE7-34A6C9A5D607}"/>
              </a:ext>
            </a:extLst>
          </p:cNvPr>
          <p:cNvSpPr>
            <a:spLocks noGrp="1"/>
          </p:cNvSpPr>
          <p:nvPr>
            <p:ph sz="quarter" idx="10"/>
          </p:nvPr>
        </p:nvSpPr>
        <p:spPr/>
        <p:txBody>
          <a:bodyPr/>
          <a:lstStyle/>
          <a:p>
            <a:r>
              <a:rPr lang="zh-CN" altLang="en-US" dirty="0"/>
              <a:t>社</a:t>
            </a:r>
          </a:p>
          <a:p>
            <a:endParaRPr lang="zh-CN" altLang="en-US" dirty="0"/>
          </a:p>
        </p:txBody>
      </p:sp>
      <p:sp>
        <p:nvSpPr>
          <p:cNvPr id="29" name="内容占位符 28">
            <a:extLst>
              <a:ext uri="{FF2B5EF4-FFF2-40B4-BE49-F238E27FC236}">
                <a16:creationId xmlns:a16="http://schemas.microsoft.com/office/drawing/2014/main" xmlns="" id="{DDB3A05F-5B52-463B-BA89-F1AA79B560BC}"/>
              </a:ext>
            </a:extLst>
          </p:cNvPr>
          <p:cNvSpPr>
            <a:spLocks noGrp="1"/>
          </p:cNvSpPr>
          <p:nvPr>
            <p:ph sz="quarter" idx="11"/>
          </p:nvPr>
        </p:nvSpPr>
        <p:spPr/>
        <p:txBody>
          <a:bodyPr/>
          <a:lstStyle/>
          <a:p>
            <a:r>
              <a:rPr lang="zh-CN" altLang="en-US" dirty="0"/>
              <a:t>交</a:t>
            </a:r>
          </a:p>
        </p:txBody>
      </p:sp>
      <p:sp>
        <p:nvSpPr>
          <p:cNvPr id="64" name="内容占位符 63">
            <a:extLst>
              <a:ext uri="{FF2B5EF4-FFF2-40B4-BE49-F238E27FC236}">
                <a16:creationId xmlns:a16="http://schemas.microsoft.com/office/drawing/2014/main" xmlns="" id="{7002CFCA-34D9-4288-99EF-4A1EDBBBC61B}"/>
              </a:ext>
            </a:extLst>
          </p:cNvPr>
          <p:cNvSpPr>
            <a:spLocks noGrp="1"/>
          </p:cNvSpPr>
          <p:nvPr>
            <p:ph sz="quarter" idx="12"/>
          </p:nvPr>
        </p:nvSpPr>
        <p:spPr/>
        <p:txBody>
          <a:bodyPr/>
          <a:lstStyle/>
          <a:p>
            <a:r>
              <a:rPr lang="zh-CN" altLang="en-US" dirty="0"/>
              <a:t>礼</a:t>
            </a:r>
          </a:p>
        </p:txBody>
      </p:sp>
      <p:sp>
        <p:nvSpPr>
          <p:cNvPr id="65" name="内容占位符 64">
            <a:extLst>
              <a:ext uri="{FF2B5EF4-FFF2-40B4-BE49-F238E27FC236}">
                <a16:creationId xmlns:a16="http://schemas.microsoft.com/office/drawing/2014/main" xmlns="" id="{338F93E8-E845-4196-895C-51CA9C0C1D5C}"/>
              </a:ext>
            </a:extLst>
          </p:cNvPr>
          <p:cNvSpPr>
            <a:spLocks noGrp="1"/>
          </p:cNvSpPr>
          <p:nvPr>
            <p:ph sz="quarter" idx="13"/>
          </p:nvPr>
        </p:nvSpPr>
        <p:spPr/>
        <p:txBody>
          <a:bodyPr/>
          <a:lstStyle/>
          <a:p>
            <a:r>
              <a:rPr lang="zh-CN" altLang="en-US" dirty="0"/>
              <a:t>仪</a:t>
            </a:r>
          </a:p>
        </p:txBody>
      </p:sp>
      <p:sp>
        <p:nvSpPr>
          <p:cNvPr id="66" name="内容占位符 65">
            <a:extLst>
              <a:ext uri="{FF2B5EF4-FFF2-40B4-BE49-F238E27FC236}">
                <a16:creationId xmlns:a16="http://schemas.microsoft.com/office/drawing/2014/main" xmlns="" id="{D9527697-1F7A-4643-9BCE-4C81A2A113F7}"/>
              </a:ext>
            </a:extLst>
          </p:cNvPr>
          <p:cNvSpPr>
            <a:spLocks noGrp="1"/>
          </p:cNvSpPr>
          <p:nvPr>
            <p:ph sz="quarter" idx="14"/>
          </p:nvPr>
        </p:nvSpPr>
        <p:spPr/>
        <p:txBody>
          <a:bodyPr/>
          <a:lstStyle/>
          <a:p>
            <a:r>
              <a:rPr lang="zh-CN" altLang="en-US" dirty="0"/>
              <a:t>四</a:t>
            </a:r>
          </a:p>
        </p:txBody>
      </p:sp>
      <p:sp>
        <p:nvSpPr>
          <p:cNvPr id="18" name="Slide Number Placeholder 17"/>
          <p:cNvSpPr>
            <a:spLocks noGrp="1"/>
          </p:cNvSpPr>
          <p:nvPr>
            <p:ph type="sldNum" sz="quarter" idx="4294967295"/>
          </p:nvPr>
        </p:nvSpPr>
        <p:spPr>
          <a:xfrm>
            <a:off x="11580813" y="6340475"/>
            <a:ext cx="611187" cy="366713"/>
          </a:xfrm>
        </p:spPr>
        <p:txBody>
          <a:bodyPr/>
          <a:lstStyle/>
          <a:p>
            <a:fld id="{C136B7D2-B98C-44FD-8D04-7EC62A564975}" type="slidenum">
              <a:rPr lang="en-US" smtClean="0"/>
              <a:pPr/>
              <a:t>18</a:t>
            </a:fld>
            <a:endParaRPr lang="en-US" dirty="0"/>
          </a:p>
        </p:txBody>
      </p:sp>
      <p:sp>
        <p:nvSpPr>
          <p:cNvPr id="5" name="Hexagon 4"/>
          <p:cNvSpPr/>
          <p:nvPr/>
        </p:nvSpPr>
        <p:spPr>
          <a:xfrm>
            <a:off x="2094354" y="3338492"/>
            <a:ext cx="2316572" cy="1997043"/>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400" dirty="0"/>
          </a:p>
        </p:txBody>
      </p:sp>
      <p:sp>
        <p:nvSpPr>
          <p:cNvPr id="7" name="Hexagon 6"/>
          <p:cNvSpPr/>
          <p:nvPr/>
        </p:nvSpPr>
        <p:spPr>
          <a:xfrm>
            <a:off x="7831278" y="2263161"/>
            <a:ext cx="2316572" cy="1997043"/>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400" dirty="0"/>
          </a:p>
        </p:txBody>
      </p:sp>
      <p:sp>
        <p:nvSpPr>
          <p:cNvPr id="8" name="Hexagon 7"/>
          <p:cNvSpPr/>
          <p:nvPr/>
        </p:nvSpPr>
        <p:spPr>
          <a:xfrm>
            <a:off x="4005541" y="2263703"/>
            <a:ext cx="2316572" cy="1997043"/>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400" dirty="0"/>
          </a:p>
        </p:txBody>
      </p:sp>
      <p:sp>
        <p:nvSpPr>
          <p:cNvPr id="11" name="Hexagon 10"/>
          <p:cNvSpPr/>
          <p:nvPr/>
        </p:nvSpPr>
        <p:spPr>
          <a:xfrm>
            <a:off x="5917834" y="3300324"/>
            <a:ext cx="2316572" cy="1997043"/>
          </a:xfrm>
          <a:prstGeom prst="hexag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400" dirty="0"/>
          </a:p>
        </p:txBody>
      </p:sp>
      <p:sp>
        <p:nvSpPr>
          <p:cNvPr id="13" name="Freeform 83"/>
          <p:cNvSpPr>
            <a:spLocks/>
          </p:cNvSpPr>
          <p:nvPr/>
        </p:nvSpPr>
        <p:spPr bwMode="auto">
          <a:xfrm>
            <a:off x="2966616" y="3830783"/>
            <a:ext cx="572045" cy="572045"/>
          </a:xfrm>
          <a:custGeom>
            <a:avLst/>
            <a:gdLst/>
            <a:ahLst/>
            <a:cxnLst>
              <a:cxn ang="0">
                <a:pos x="44" y="55"/>
              </a:cxn>
              <a:cxn ang="0">
                <a:pos x="37" y="55"/>
              </a:cxn>
              <a:cxn ang="0">
                <a:pos x="37" y="33"/>
              </a:cxn>
              <a:cxn ang="0">
                <a:pos x="45" y="33"/>
              </a:cxn>
              <a:cxn ang="0">
                <a:pos x="46" y="25"/>
              </a:cxn>
              <a:cxn ang="0">
                <a:pos x="37" y="25"/>
              </a:cxn>
              <a:cxn ang="0">
                <a:pos x="37" y="20"/>
              </a:cxn>
              <a:cxn ang="0">
                <a:pos x="42" y="16"/>
              </a:cxn>
              <a:cxn ang="0">
                <a:pos x="47" y="16"/>
              </a:cxn>
              <a:cxn ang="0">
                <a:pos x="47" y="9"/>
              </a:cxn>
              <a:cxn ang="0">
                <a:pos x="40" y="8"/>
              </a:cxn>
              <a:cxn ang="0">
                <a:pos x="29" y="19"/>
              </a:cxn>
              <a:cxn ang="0">
                <a:pos x="29" y="25"/>
              </a:cxn>
              <a:cxn ang="0">
                <a:pos x="21" y="25"/>
              </a:cxn>
              <a:cxn ang="0">
                <a:pos x="21" y="33"/>
              </a:cxn>
              <a:cxn ang="0">
                <a:pos x="29" y="33"/>
              </a:cxn>
              <a:cxn ang="0">
                <a:pos x="29" y="55"/>
              </a:cxn>
              <a:cxn ang="0">
                <a:pos x="10" y="55"/>
              </a:cxn>
              <a:cxn ang="0">
                <a:pos x="0" y="45"/>
              </a:cxn>
              <a:cxn ang="0">
                <a:pos x="0" y="10"/>
              </a:cxn>
              <a:cxn ang="0">
                <a:pos x="10" y="0"/>
              </a:cxn>
              <a:cxn ang="0">
                <a:pos x="44" y="0"/>
              </a:cxn>
              <a:cxn ang="0">
                <a:pos x="55" y="10"/>
              </a:cxn>
              <a:cxn ang="0">
                <a:pos x="55" y="45"/>
              </a:cxn>
              <a:cxn ang="0">
                <a:pos x="44" y="55"/>
              </a:cxn>
            </a:cxnLst>
            <a:rect l="0" t="0" r="r" b="b"/>
            <a:pathLst>
              <a:path w="55" h="55">
                <a:moveTo>
                  <a:pt x="44" y="55"/>
                </a:moveTo>
                <a:cubicBezTo>
                  <a:pt x="37" y="55"/>
                  <a:pt x="37" y="55"/>
                  <a:pt x="37" y="55"/>
                </a:cubicBezTo>
                <a:cubicBezTo>
                  <a:pt x="37" y="33"/>
                  <a:pt x="37" y="33"/>
                  <a:pt x="37" y="33"/>
                </a:cubicBezTo>
                <a:cubicBezTo>
                  <a:pt x="45" y="33"/>
                  <a:pt x="45" y="33"/>
                  <a:pt x="45" y="33"/>
                </a:cubicBezTo>
                <a:cubicBezTo>
                  <a:pt x="46" y="25"/>
                  <a:pt x="46" y="25"/>
                  <a:pt x="46" y="25"/>
                </a:cubicBezTo>
                <a:cubicBezTo>
                  <a:pt x="37" y="25"/>
                  <a:pt x="37" y="25"/>
                  <a:pt x="37" y="25"/>
                </a:cubicBezTo>
                <a:cubicBezTo>
                  <a:pt x="37" y="20"/>
                  <a:pt x="37" y="20"/>
                  <a:pt x="37" y="20"/>
                </a:cubicBezTo>
                <a:cubicBezTo>
                  <a:pt x="37" y="18"/>
                  <a:pt x="38" y="16"/>
                  <a:pt x="42" y="16"/>
                </a:cubicBezTo>
                <a:cubicBezTo>
                  <a:pt x="47" y="16"/>
                  <a:pt x="47" y="16"/>
                  <a:pt x="47" y="16"/>
                </a:cubicBezTo>
                <a:cubicBezTo>
                  <a:pt x="47" y="9"/>
                  <a:pt x="47" y="9"/>
                  <a:pt x="47" y="9"/>
                </a:cubicBezTo>
                <a:cubicBezTo>
                  <a:pt x="45" y="9"/>
                  <a:pt x="43" y="8"/>
                  <a:pt x="40" y="8"/>
                </a:cubicBezTo>
                <a:cubicBezTo>
                  <a:pt x="34" y="8"/>
                  <a:pt x="29" y="12"/>
                  <a:pt x="29" y="19"/>
                </a:cubicBezTo>
                <a:cubicBezTo>
                  <a:pt x="29" y="25"/>
                  <a:pt x="29" y="25"/>
                  <a:pt x="29" y="25"/>
                </a:cubicBezTo>
                <a:cubicBezTo>
                  <a:pt x="21" y="25"/>
                  <a:pt x="21" y="25"/>
                  <a:pt x="21" y="25"/>
                </a:cubicBezTo>
                <a:cubicBezTo>
                  <a:pt x="21" y="33"/>
                  <a:pt x="21" y="33"/>
                  <a:pt x="21" y="33"/>
                </a:cubicBezTo>
                <a:cubicBezTo>
                  <a:pt x="29" y="33"/>
                  <a:pt x="29" y="33"/>
                  <a:pt x="29" y="33"/>
                </a:cubicBezTo>
                <a:cubicBezTo>
                  <a:pt x="29" y="55"/>
                  <a:pt x="29" y="55"/>
                  <a:pt x="29" y="55"/>
                </a:cubicBezTo>
                <a:cubicBezTo>
                  <a:pt x="10" y="55"/>
                  <a:pt x="10" y="55"/>
                  <a:pt x="10" y="55"/>
                </a:cubicBezTo>
                <a:cubicBezTo>
                  <a:pt x="4" y="55"/>
                  <a:pt x="0" y="50"/>
                  <a:pt x="0" y="45"/>
                </a:cubicBezTo>
                <a:cubicBezTo>
                  <a:pt x="0" y="10"/>
                  <a:pt x="0" y="10"/>
                  <a:pt x="0" y="10"/>
                </a:cubicBezTo>
                <a:cubicBezTo>
                  <a:pt x="0" y="5"/>
                  <a:pt x="4" y="0"/>
                  <a:pt x="10" y="0"/>
                </a:cubicBezTo>
                <a:cubicBezTo>
                  <a:pt x="44" y="0"/>
                  <a:pt x="44" y="0"/>
                  <a:pt x="44" y="0"/>
                </a:cubicBezTo>
                <a:cubicBezTo>
                  <a:pt x="50" y="0"/>
                  <a:pt x="55" y="5"/>
                  <a:pt x="55" y="10"/>
                </a:cubicBezTo>
                <a:cubicBezTo>
                  <a:pt x="55" y="45"/>
                  <a:pt x="55" y="45"/>
                  <a:pt x="55" y="45"/>
                </a:cubicBezTo>
                <a:cubicBezTo>
                  <a:pt x="55" y="50"/>
                  <a:pt x="50" y="55"/>
                  <a:pt x="44" y="55"/>
                </a:cubicBez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4" name="Freeform 23"/>
          <p:cNvSpPr>
            <a:spLocks noEditPoints="1"/>
          </p:cNvSpPr>
          <p:nvPr/>
        </p:nvSpPr>
        <p:spPr bwMode="auto">
          <a:xfrm>
            <a:off x="4897457" y="2782943"/>
            <a:ext cx="532736" cy="532733"/>
          </a:xfrm>
          <a:custGeom>
            <a:avLst/>
            <a:gdLst/>
            <a:ahLst/>
            <a:cxnLst>
              <a:cxn ang="0">
                <a:pos x="62" y="51"/>
              </a:cxn>
              <a:cxn ang="0">
                <a:pos x="51" y="62"/>
              </a:cxn>
              <a:cxn ang="0">
                <a:pos x="12" y="62"/>
              </a:cxn>
              <a:cxn ang="0">
                <a:pos x="0" y="51"/>
              </a:cxn>
              <a:cxn ang="0">
                <a:pos x="0" y="12"/>
              </a:cxn>
              <a:cxn ang="0">
                <a:pos x="12" y="0"/>
              </a:cxn>
              <a:cxn ang="0">
                <a:pos x="51" y="0"/>
              </a:cxn>
              <a:cxn ang="0">
                <a:pos x="62" y="12"/>
              </a:cxn>
              <a:cxn ang="0">
                <a:pos x="62" y="51"/>
              </a:cxn>
              <a:cxn ang="0">
                <a:pos x="47" y="21"/>
              </a:cxn>
              <a:cxn ang="0">
                <a:pos x="51" y="16"/>
              </a:cxn>
              <a:cxn ang="0">
                <a:pos x="45" y="19"/>
              </a:cxn>
              <a:cxn ang="0">
                <a:pos x="39" y="16"/>
              </a:cxn>
              <a:cxn ang="0">
                <a:pos x="31" y="24"/>
              </a:cxn>
              <a:cxn ang="0">
                <a:pos x="31" y="26"/>
              </a:cxn>
              <a:cxn ang="0">
                <a:pos x="14" y="17"/>
              </a:cxn>
              <a:cxn ang="0">
                <a:pos x="12" y="22"/>
              </a:cxn>
              <a:cxn ang="0">
                <a:pos x="16" y="29"/>
              </a:cxn>
              <a:cxn ang="0">
                <a:pos x="12" y="28"/>
              </a:cxn>
              <a:cxn ang="0">
                <a:pos x="12" y="28"/>
              </a:cxn>
              <a:cxn ang="0">
                <a:pos x="19" y="36"/>
              </a:cxn>
              <a:cxn ang="0">
                <a:pos x="17" y="36"/>
              </a:cxn>
              <a:cxn ang="0">
                <a:pos x="15" y="36"/>
              </a:cxn>
              <a:cxn ang="0">
                <a:pos x="23" y="42"/>
              </a:cxn>
              <a:cxn ang="0">
                <a:pos x="13" y="46"/>
              </a:cxn>
              <a:cxn ang="0">
                <a:pos x="11" y="46"/>
              </a:cxn>
              <a:cxn ang="0">
                <a:pos x="24" y="49"/>
              </a:cxn>
              <a:cxn ang="0">
                <a:pos x="48" y="25"/>
              </a:cxn>
              <a:cxn ang="0">
                <a:pos x="48" y="24"/>
              </a:cxn>
              <a:cxn ang="0">
                <a:pos x="52" y="20"/>
              </a:cxn>
              <a:cxn ang="0">
                <a:pos x="47" y="21"/>
              </a:cxn>
            </a:cxnLst>
            <a:rect l="0" t="0" r="r" b="b"/>
            <a:pathLst>
              <a:path w="62" h="62">
                <a:moveTo>
                  <a:pt x="62" y="51"/>
                </a:moveTo>
                <a:cubicBezTo>
                  <a:pt x="62" y="57"/>
                  <a:pt x="57" y="62"/>
                  <a:pt x="51" y="62"/>
                </a:cubicBezTo>
                <a:cubicBezTo>
                  <a:pt x="12" y="62"/>
                  <a:pt x="12" y="62"/>
                  <a:pt x="12" y="62"/>
                </a:cubicBezTo>
                <a:cubicBezTo>
                  <a:pt x="6" y="62"/>
                  <a:pt x="0" y="57"/>
                  <a:pt x="0" y="51"/>
                </a:cubicBezTo>
                <a:cubicBezTo>
                  <a:pt x="0" y="12"/>
                  <a:pt x="0" y="12"/>
                  <a:pt x="0" y="12"/>
                </a:cubicBezTo>
                <a:cubicBezTo>
                  <a:pt x="0" y="6"/>
                  <a:pt x="6" y="0"/>
                  <a:pt x="12" y="0"/>
                </a:cubicBezTo>
                <a:cubicBezTo>
                  <a:pt x="51" y="0"/>
                  <a:pt x="51" y="0"/>
                  <a:pt x="51" y="0"/>
                </a:cubicBezTo>
                <a:cubicBezTo>
                  <a:pt x="57" y="0"/>
                  <a:pt x="62" y="6"/>
                  <a:pt x="62" y="12"/>
                </a:cubicBezTo>
                <a:lnTo>
                  <a:pt x="62" y="51"/>
                </a:lnTo>
                <a:close/>
                <a:moveTo>
                  <a:pt x="47" y="21"/>
                </a:moveTo>
                <a:cubicBezTo>
                  <a:pt x="49" y="20"/>
                  <a:pt x="50" y="18"/>
                  <a:pt x="51" y="16"/>
                </a:cubicBezTo>
                <a:cubicBezTo>
                  <a:pt x="49" y="17"/>
                  <a:pt x="47" y="18"/>
                  <a:pt x="45" y="19"/>
                </a:cubicBezTo>
                <a:cubicBezTo>
                  <a:pt x="44" y="17"/>
                  <a:pt x="42" y="16"/>
                  <a:pt x="39" y="16"/>
                </a:cubicBezTo>
                <a:cubicBezTo>
                  <a:pt x="35" y="16"/>
                  <a:pt x="31" y="20"/>
                  <a:pt x="31" y="24"/>
                </a:cubicBezTo>
                <a:cubicBezTo>
                  <a:pt x="31" y="25"/>
                  <a:pt x="31" y="26"/>
                  <a:pt x="31" y="26"/>
                </a:cubicBezTo>
                <a:cubicBezTo>
                  <a:pt x="24" y="26"/>
                  <a:pt x="18" y="23"/>
                  <a:pt x="14" y="17"/>
                </a:cubicBezTo>
                <a:cubicBezTo>
                  <a:pt x="13" y="19"/>
                  <a:pt x="12" y="20"/>
                  <a:pt x="12" y="22"/>
                </a:cubicBezTo>
                <a:cubicBezTo>
                  <a:pt x="12" y="25"/>
                  <a:pt x="14" y="27"/>
                  <a:pt x="16" y="29"/>
                </a:cubicBezTo>
                <a:cubicBezTo>
                  <a:pt x="15" y="29"/>
                  <a:pt x="13" y="28"/>
                  <a:pt x="12" y="28"/>
                </a:cubicBezTo>
                <a:cubicBezTo>
                  <a:pt x="12" y="28"/>
                  <a:pt x="12" y="28"/>
                  <a:pt x="12" y="28"/>
                </a:cubicBezTo>
                <a:cubicBezTo>
                  <a:pt x="12" y="32"/>
                  <a:pt x="15" y="35"/>
                  <a:pt x="19" y="36"/>
                </a:cubicBezTo>
                <a:cubicBezTo>
                  <a:pt x="18" y="36"/>
                  <a:pt x="18" y="36"/>
                  <a:pt x="17" y="36"/>
                </a:cubicBezTo>
                <a:cubicBezTo>
                  <a:pt x="16" y="36"/>
                  <a:pt x="16" y="36"/>
                  <a:pt x="15" y="36"/>
                </a:cubicBezTo>
                <a:cubicBezTo>
                  <a:pt x="16" y="39"/>
                  <a:pt x="20" y="42"/>
                  <a:pt x="23" y="42"/>
                </a:cubicBezTo>
                <a:cubicBezTo>
                  <a:pt x="20" y="44"/>
                  <a:pt x="17" y="46"/>
                  <a:pt x="13" y="46"/>
                </a:cubicBezTo>
                <a:cubicBezTo>
                  <a:pt x="12" y="46"/>
                  <a:pt x="11" y="46"/>
                  <a:pt x="11" y="46"/>
                </a:cubicBezTo>
                <a:cubicBezTo>
                  <a:pt x="14" y="48"/>
                  <a:pt x="19" y="49"/>
                  <a:pt x="24" y="49"/>
                </a:cubicBezTo>
                <a:cubicBezTo>
                  <a:pt x="39" y="49"/>
                  <a:pt x="48" y="36"/>
                  <a:pt x="48" y="25"/>
                </a:cubicBezTo>
                <a:cubicBezTo>
                  <a:pt x="48" y="25"/>
                  <a:pt x="48" y="25"/>
                  <a:pt x="48" y="24"/>
                </a:cubicBezTo>
                <a:cubicBezTo>
                  <a:pt x="49" y="23"/>
                  <a:pt x="51" y="22"/>
                  <a:pt x="52" y="20"/>
                </a:cubicBezTo>
                <a:cubicBezTo>
                  <a:pt x="50" y="20"/>
                  <a:pt x="49" y="21"/>
                  <a:pt x="47" y="21"/>
                </a:cubicBez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5" name="Freeform 104"/>
          <p:cNvSpPr>
            <a:spLocks noEditPoints="1"/>
          </p:cNvSpPr>
          <p:nvPr/>
        </p:nvSpPr>
        <p:spPr bwMode="auto">
          <a:xfrm>
            <a:off x="8703541" y="2750069"/>
            <a:ext cx="572043" cy="572043"/>
          </a:xfrm>
          <a:custGeom>
            <a:avLst/>
            <a:gdLst/>
            <a:ahLst/>
            <a:cxnLst>
              <a:cxn ang="0">
                <a:pos x="62" y="51"/>
              </a:cxn>
              <a:cxn ang="0">
                <a:pos x="51" y="62"/>
              </a:cxn>
              <a:cxn ang="0">
                <a:pos x="12" y="62"/>
              </a:cxn>
              <a:cxn ang="0">
                <a:pos x="0" y="51"/>
              </a:cxn>
              <a:cxn ang="0">
                <a:pos x="0" y="12"/>
              </a:cxn>
              <a:cxn ang="0">
                <a:pos x="12" y="0"/>
              </a:cxn>
              <a:cxn ang="0">
                <a:pos x="51" y="0"/>
              </a:cxn>
              <a:cxn ang="0">
                <a:pos x="62" y="12"/>
              </a:cxn>
              <a:cxn ang="0">
                <a:pos x="62" y="51"/>
              </a:cxn>
              <a:cxn ang="0">
                <a:pos x="15" y="11"/>
              </a:cxn>
              <a:cxn ang="0">
                <a:pos x="9" y="16"/>
              </a:cxn>
              <a:cxn ang="0">
                <a:pos x="15" y="20"/>
              </a:cxn>
              <a:cxn ang="0">
                <a:pos x="15" y="20"/>
              </a:cxn>
              <a:cxn ang="0">
                <a:pos x="20" y="16"/>
              </a:cxn>
              <a:cxn ang="0">
                <a:pos x="15" y="11"/>
              </a:cxn>
              <a:cxn ang="0">
                <a:pos x="19" y="52"/>
              </a:cxn>
              <a:cxn ang="0">
                <a:pos x="19" y="24"/>
              </a:cxn>
              <a:cxn ang="0">
                <a:pos x="10" y="24"/>
              </a:cxn>
              <a:cxn ang="0">
                <a:pos x="10" y="52"/>
              </a:cxn>
              <a:cxn ang="0">
                <a:pos x="19" y="52"/>
              </a:cxn>
              <a:cxn ang="0">
                <a:pos x="53" y="52"/>
              </a:cxn>
              <a:cxn ang="0">
                <a:pos x="53" y="36"/>
              </a:cxn>
              <a:cxn ang="0">
                <a:pos x="42" y="24"/>
              </a:cxn>
              <a:cxn ang="0">
                <a:pos x="34" y="28"/>
              </a:cxn>
              <a:cxn ang="0">
                <a:pos x="34" y="28"/>
              </a:cxn>
              <a:cxn ang="0">
                <a:pos x="34" y="24"/>
              </a:cxn>
              <a:cxn ang="0">
                <a:pos x="24" y="24"/>
              </a:cxn>
              <a:cxn ang="0">
                <a:pos x="24" y="52"/>
              </a:cxn>
              <a:cxn ang="0">
                <a:pos x="34" y="52"/>
              </a:cxn>
              <a:cxn ang="0">
                <a:pos x="34" y="37"/>
              </a:cxn>
              <a:cxn ang="0">
                <a:pos x="34" y="34"/>
              </a:cxn>
              <a:cxn ang="0">
                <a:pos x="39" y="31"/>
              </a:cxn>
              <a:cxn ang="0">
                <a:pos x="43" y="37"/>
              </a:cxn>
              <a:cxn ang="0">
                <a:pos x="43" y="52"/>
              </a:cxn>
              <a:cxn ang="0">
                <a:pos x="53" y="52"/>
              </a:cxn>
            </a:cxnLst>
            <a:rect l="0" t="0" r="r" b="b"/>
            <a:pathLst>
              <a:path w="62" h="62">
                <a:moveTo>
                  <a:pt x="62" y="51"/>
                </a:moveTo>
                <a:cubicBezTo>
                  <a:pt x="62" y="57"/>
                  <a:pt x="57" y="62"/>
                  <a:pt x="51" y="62"/>
                </a:cubicBezTo>
                <a:cubicBezTo>
                  <a:pt x="12" y="62"/>
                  <a:pt x="12" y="62"/>
                  <a:pt x="12" y="62"/>
                </a:cubicBezTo>
                <a:cubicBezTo>
                  <a:pt x="6" y="62"/>
                  <a:pt x="0" y="57"/>
                  <a:pt x="0" y="51"/>
                </a:cubicBezTo>
                <a:cubicBezTo>
                  <a:pt x="0" y="12"/>
                  <a:pt x="0" y="12"/>
                  <a:pt x="0" y="12"/>
                </a:cubicBezTo>
                <a:cubicBezTo>
                  <a:pt x="0" y="6"/>
                  <a:pt x="6" y="0"/>
                  <a:pt x="12" y="0"/>
                </a:cubicBezTo>
                <a:cubicBezTo>
                  <a:pt x="51" y="0"/>
                  <a:pt x="51" y="0"/>
                  <a:pt x="51" y="0"/>
                </a:cubicBezTo>
                <a:cubicBezTo>
                  <a:pt x="57" y="0"/>
                  <a:pt x="62" y="6"/>
                  <a:pt x="62" y="12"/>
                </a:cubicBezTo>
                <a:lnTo>
                  <a:pt x="62" y="51"/>
                </a:lnTo>
                <a:close/>
                <a:moveTo>
                  <a:pt x="15" y="11"/>
                </a:moveTo>
                <a:cubicBezTo>
                  <a:pt x="12" y="11"/>
                  <a:pt x="9" y="13"/>
                  <a:pt x="9" y="16"/>
                </a:cubicBezTo>
                <a:cubicBezTo>
                  <a:pt x="9" y="18"/>
                  <a:pt x="11" y="20"/>
                  <a:pt x="15" y="20"/>
                </a:cubicBezTo>
                <a:cubicBezTo>
                  <a:pt x="15" y="20"/>
                  <a:pt x="15" y="20"/>
                  <a:pt x="15" y="20"/>
                </a:cubicBezTo>
                <a:cubicBezTo>
                  <a:pt x="18" y="20"/>
                  <a:pt x="20" y="18"/>
                  <a:pt x="20" y="16"/>
                </a:cubicBezTo>
                <a:cubicBezTo>
                  <a:pt x="20" y="13"/>
                  <a:pt x="18" y="11"/>
                  <a:pt x="15" y="11"/>
                </a:cubicBezTo>
                <a:close/>
                <a:moveTo>
                  <a:pt x="19" y="52"/>
                </a:moveTo>
                <a:cubicBezTo>
                  <a:pt x="19" y="24"/>
                  <a:pt x="19" y="24"/>
                  <a:pt x="19" y="24"/>
                </a:cubicBezTo>
                <a:cubicBezTo>
                  <a:pt x="10" y="24"/>
                  <a:pt x="10" y="24"/>
                  <a:pt x="10" y="24"/>
                </a:cubicBezTo>
                <a:cubicBezTo>
                  <a:pt x="10" y="52"/>
                  <a:pt x="10" y="52"/>
                  <a:pt x="10" y="52"/>
                </a:cubicBezTo>
                <a:lnTo>
                  <a:pt x="19" y="52"/>
                </a:lnTo>
                <a:close/>
                <a:moveTo>
                  <a:pt x="53" y="52"/>
                </a:moveTo>
                <a:cubicBezTo>
                  <a:pt x="53" y="36"/>
                  <a:pt x="53" y="36"/>
                  <a:pt x="53" y="36"/>
                </a:cubicBezTo>
                <a:cubicBezTo>
                  <a:pt x="53" y="28"/>
                  <a:pt x="48" y="24"/>
                  <a:pt x="42" y="24"/>
                </a:cubicBezTo>
                <a:cubicBezTo>
                  <a:pt x="37" y="24"/>
                  <a:pt x="35" y="26"/>
                  <a:pt x="34" y="28"/>
                </a:cubicBezTo>
                <a:cubicBezTo>
                  <a:pt x="34" y="28"/>
                  <a:pt x="34" y="28"/>
                  <a:pt x="34" y="28"/>
                </a:cubicBezTo>
                <a:cubicBezTo>
                  <a:pt x="34" y="24"/>
                  <a:pt x="34" y="24"/>
                  <a:pt x="34" y="24"/>
                </a:cubicBezTo>
                <a:cubicBezTo>
                  <a:pt x="24" y="24"/>
                  <a:pt x="24" y="24"/>
                  <a:pt x="24" y="24"/>
                </a:cubicBezTo>
                <a:cubicBezTo>
                  <a:pt x="24" y="24"/>
                  <a:pt x="24" y="27"/>
                  <a:pt x="24" y="52"/>
                </a:cubicBezTo>
                <a:cubicBezTo>
                  <a:pt x="34" y="52"/>
                  <a:pt x="34" y="52"/>
                  <a:pt x="34" y="52"/>
                </a:cubicBezTo>
                <a:cubicBezTo>
                  <a:pt x="34" y="37"/>
                  <a:pt x="34" y="37"/>
                  <a:pt x="34" y="37"/>
                </a:cubicBezTo>
                <a:cubicBezTo>
                  <a:pt x="34" y="36"/>
                  <a:pt x="34" y="35"/>
                  <a:pt x="34" y="34"/>
                </a:cubicBezTo>
                <a:cubicBezTo>
                  <a:pt x="35" y="33"/>
                  <a:pt x="36" y="31"/>
                  <a:pt x="39" y="31"/>
                </a:cubicBezTo>
                <a:cubicBezTo>
                  <a:pt x="42" y="31"/>
                  <a:pt x="43" y="33"/>
                  <a:pt x="43" y="37"/>
                </a:cubicBezTo>
                <a:cubicBezTo>
                  <a:pt x="43" y="52"/>
                  <a:pt x="43" y="52"/>
                  <a:pt x="43" y="52"/>
                </a:cubicBezTo>
                <a:lnTo>
                  <a:pt x="53" y="5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6" name="Freeform 211"/>
          <p:cNvSpPr>
            <a:spLocks noEditPoints="1"/>
          </p:cNvSpPr>
          <p:nvPr/>
        </p:nvSpPr>
        <p:spPr bwMode="auto">
          <a:xfrm>
            <a:off x="6807623" y="3825970"/>
            <a:ext cx="536992" cy="532733"/>
          </a:xfrm>
          <a:custGeom>
            <a:avLst/>
            <a:gdLst/>
            <a:ahLst/>
            <a:cxnLst>
              <a:cxn ang="0">
                <a:pos x="58" y="50"/>
              </a:cxn>
              <a:cxn ang="0">
                <a:pos x="51" y="58"/>
              </a:cxn>
              <a:cxn ang="0">
                <a:pos x="7" y="58"/>
              </a:cxn>
              <a:cxn ang="0">
                <a:pos x="0" y="50"/>
              </a:cxn>
              <a:cxn ang="0">
                <a:pos x="0" y="7"/>
              </a:cxn>
              <a:cxn ang="0">
                <a:pos x="7" y="0"/>
              </a:cxn>
              <a:cxn ang="0">
                <a:pos x="51" y="0"/>
              </a:cxn>
              <a:cxn ang="0">
                <a:pos x="58" y="7"/>
              </a:cxn>
              <a:cxn ang="0">
                <a:pos x="58" y="50"/>
              </a:cxn>
              <a:cxn ang="0">
                <a:pos x="51" y="24"/>
              </a:cxn>
              <a:cxn ang="0">
                <a:pos x="46" y="24"/>
              </a:cxn>
              <a:cxn ang="0">
                <a:pos x="47" y="29"/>
              </a:cxn>
              <a:cxn ang="0">
                <a:pos x="29" y="47"/>
              </a:cxn>
              <a:cxn ang="0">
                <a:pos x="11" y="29"/>
              </a:cxn>
              <a:cxn ang="0">
                <a:pos x="12" y="24"/>
              </a:cxn>
              <a:cxn ang="0">
                <a:pos x="6" y="24"/>
              </a:cxn>
              <a:cxn ang="0">
                <a:pos x="6" y="49"/>
              </a:cxn>
              <a:cxn ang="0">
                <a:pos x="9" y="51"/>
              </a:cxn>
              <a:cxn ang="0">
                <a:pos x="49" y="51"/>
              </a:cxn>
              <a:cxn ang="0">
                <a:pos x="51" y="49"/>
              </a:cxn>
              <a:cxn ang="0">
                <a:pos x="51" y="24"/>
              </a:cxn>
              <a:cxn ang="0">
                <a:pos x="29" y="17"/>
              </a:cxn>
              <a:cxn ang="0">
                <a:pos x="17" y="29"/>
              </a:cxn>
              <a:cxn ang="0">
                <a:pos x="29" y="40"/>
              </a:cxn>
              <a:cxn ang="0">
                <a:pos x="41" y="29"/>
              </a:cxn>
              <a:cxn ang="0">
                <a:pos x="29" y="17"/>
              </a:cxn>
              <a:cxn ang="0">
                <a:pos x="51" y="9"/>
              </a:cxn>
              <a:cxn ang="0">
                <a:pos x="49" y="6"/>
              </a:cxn>
              <a:cxn ang="0">
                <a:pos x="42" y="6"/>
              </a:cxn>
              <a:cxn ang="0">
                <a:pos x="40" y="9"/>
              </a:cxn>
              <a:cxn ang="0">
                <a:pos x="40" y="15"/>
              </a:cxn>
              <a:cxn ang="0">
                <a:pos x="42" y="18"/>
              </a:cxn>
              <a:cxn ang="0">
                <a:pos x="49" y="18"/>
              </a:cxn>
              <a:cxn ang="0">
                <a:pos x="51" y="15"/>
              </a:cxn>
              <a:cxn ang="0">
                <a:pos x="51" y="9"/>
              </a:cxn>
            </a:cxnLst>
            <a:rect l="0" t="0" r="r" b="b"/>
            <a:pathLst>
              <a:path w="58" h="58">
                <a:moveTo>
                  <a:pt x="58" y="50"/>
                </a:moveTo>
                <a:cubicBezTo>
                  <a:pt x="58" y="54"/>
                  <a:pt x="55" y="58"/>
                  <a:pt x="51" y="58"/>
                </a:cubicBezTo>
                <a:cubicBezTo>
                  <a:pt x="7" y="58"/>
                  <a:pt x="7" y="58"/>
                  <a:pt x="7" y="58"/>
                </a:cubicBezTo>
                <a:cubicBezTo>
                  <a:pt x="3" y="58"/>
                  <a:pt x="0" y="54"/>
                  <a:pt x="0" y="50"/>
                </a:cubicBezTo>
                <a:cubicBezTo>
                  <a:pt x="0" y="7"/>
                  <a:pt x="0" y="7"/>
                  <a:pt x="0" y="7"/>
                </a:cubicBezTo>
                <a:cubicBezTo>
                  <a:pt x="0" y="3"/>
                  <a:pt x="3" y="0"/>
                  <a:pt x="7" y="0"/>
                </a:cubicBezTo>
                <a:cubicBezTo>
                  <a:pt x="51" y="0"/>
                  <a:pt x="51" y="0"/>
                  <a:pt x="51" y="0"/>
                </a:cubicBezTo>
                <a:cubicBezTo>
                  <a:pt x="55" y="0"/>
                  <a:pt x="58" y="3"/>
                  <a:pt x="58" y="7"/>
                </a:cubicBezTo>
                <a:lnTo>
                  <a:pt x="58" y="50"/>
                </a:lnTo>
                <a:close/>
                <a:moveTo>
                  <a:pt x="51" y="24"/>
                </a:moveTo>
                <a:cubicBezTo>
                  <a:pt x="46" y="24"/>
                  <a:pt x="46" y="24"/>
                  <a:pt x="46" y="24"/>
                </a:cubicBezTo>
                <a:cubicBezTo>
                  <a:pt x="47" y="26"/>
                  <a:pt x="47" y="27"/>
                  <a:pt x="47" y="29"/>
                </a:cubicBezTo>
                <a:cubicBezTo>
                  <a:pt x="47" y="39"/>
                  <a:pt x="39" y="47"/>
                  <a:pt x="29" y="47"/>
                </a:cubicBezTo>
                <a:cubicBezTo>
                  <a:pt x="19" y="47"/>
                  <a:pt x="11" y="39"/>
                  <a:pt x="11" y="29"/>
                </a:cubicBezTo>
                <a:cubicBezTo>
                  <a:pt x="11" y="27"/>
                  <a:pt x="11" y="26"/>
                  <a:pt x="12" y="24"/>
                </a:cubicBezTo>
                <a:cubicBezTo>
                  <a:pt x="6" y="24"/>
                  <a:pt x="6" y="24"/>
                  <a:pt x="6" y="24"/>
                </a:cubicBezTo>
                <a:cubicBezTo>
                  <a:pt x="6" y="49"/>
                  <a:pt x="6" y="49"/>
                  <a:pt x="6" y="49"/>
                </a:cubicBezTo>
                <a:cubicBezTo>
                  <a:pt x="6" y="50"/>
                  <a:pt x="7" y="51"/>
                  <a:pt x="9" y="51"/>
                </a:cubicBezTo>
                <a:cubicBezTo>
                  <a:pt x="49" y="51"/>
                  <a:pt x="49" y="51"/>
                  <a:pt x="49" y="51"/>
                </a:cubicBezTo>
                <a:cubicBezTo>
                  <a:pt x="50" y="51"/>
                  <a:pt x="51" y="50"/>
                  <a:pt x="51" y="49"/>
                </a:cubicBezTo>
                <a:lnTo>
                  <a:pt x="51" y="24"/>
                </a:lnTo>
                <a:close/>
                <a:moveTo>
                  <a:pt x="29" y="17"/>
                </a:moveTo>
                <a:cubicBezTo>
                  <a:pt x="23" y="17"/>
                  <a:pt x="17" y="22"/>
                  <a:pt x="17" y="29"/>
                </a:cubicBezTo>
                <a:cubicBezTo>
                  <a:pt x="17" y="35"/>
                  <a:pt x="23" y="40"/>
                  <a:pt x="29" y="40"/>
                </a:cubicBezTo>
                <a:cubicBezTo>
                  <a:pt x="35" y="40"/>
                  <a:pt x="41" y="35"/>
                  <a:pt x="41" y="29"/>
                </a:cubicBezTo>
                <a:cubicBezTo>
                  <a:pt x="41" y="22"/>
                  <a:pt x="35" y="17"/>
                  <a:pt x="29" y="17"/>
                </a:cubicBezTo>
                <a:close/>
                <a:moveTo>
                  <a:pt x="51" y="9"/>
                </a:moveTo>
                <a:cubicBezTo>
                  <a:pt x="51" y="7"/>
                  <a:pt x="50" y="6"/>
                  <a:pt x="49" y="6"/>
                </a:cubicBezTo>
                <a:cubicBezTo>
                  <a:pt x="42" y="6"/>
                  <a:pt x="42" y="6"/>
                  <a:pt x="42" y="6"/>
                </a:cubicBezTo>
                <a:cubicBezTo>
                  <a:pt x="41" y="6"/>
                  <a:pt x="40" y="7"/>
                  <a:pt x="40" y="9"/>
                </a:cubicBezTo>
                <a:cubicBezTo>
                  <a:pt x="40" y="15"/>
                  <a:pt x="40" y="15"/>
                  <a:pt x="40" y="15"/>
                </a:cubicBezTo>
                <a:cubicBezTo>
                  <a:pt x="40" y="16"/>
                  <a:pt x="41" y="18"/>
                  <a:pt x="42" y="18"/>
                </a:cubicBezTo>
                <a:cubicBezTo>
                  <a:pt x="49" y="18"/>
                  <a:pt x="49" y="18"/>
                  <a:pt x="49" y="18"/>
                </a:cubicBezTo>
                <a:cubicBezTo>
                  <a:pt x="50" y="18"/>
                  <a:pt x="51" y="16"/>
                  <a:pt x="51" y="15"/>
                </a:cubicBezTo>
                <a:lnTo>
                  <a:pt x="51" y="9"/>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7" name="TextBox 16"/>
          <p:cNvSpPr txBox="1"/>
          <p:nvPr/>
        </p:nvSpPr>
        <p:spPr>
          <a:xfrm>
            <a:off x="2774945" y="4502518"/>
            <a:ext cx="955390" cy="287323"/>
          </a:xfrm>
          <a:prstGeom prst="rect">
            <a:avLst/>
          </a:prstGeom>
          <a:noFill/>
        </p:spPr>
        <p:txBody>
          <a:bodyPr wrap="none" lIns="0" tIns="0" rIns="0" bIns="0" rtlCol="0">
            <a:spAutoFit/>
          </a:bodyPr>
          <a:lstStyle/>
          <a:p>
            <a:pPr algn="ctr"/>
            <a:r>
              <a:rPr lang="zh-CN" altLang="en-US" sz="1867" b="1" dirty="0">
                <a:solidFill>
                  <a:schemeClr val="bg1"/>
                </a:solidFill>
              </a:rPr>
              <a:t>你的标题</a:t>
            </a:r>
            <a:endParaRPr lang="en-US" sz="1867" b="1" dirty="0">
              <a:solidFill>
                <a:schemeClr val="bg1"/>
              </a:solidFill>
            </a:endParaRPr>
          </a:p>
        </p:txBody>
      </p:sp>
      <p:sp>
        <p:nvSpPr>
          <p:cNvPr id="19" name="TextBox 18"/>
          <p:cNvSpPr txBox="1"/>
          <p:nvPr/>
        </p:nvSpPr>
        <p:spPr>
          <a:xfrm>
            <a:off x="4686130" y="3397418"/>
            <a:ext cx="955391" cy="287323"/>
          </a:xfrm>
          <a:prstGeom prst="rect">
            <a:avLst/>
          </a:prstGeom>
          <a:noFill/>
        </p:spPr>
        <p:txBody>
          <a:bodyPr wrap="none" lIns="0" tIns="0" rIns="0" bIns="0" rtlCol="0">
            <a:spAutoFit/>
          </a:bodyPr>
          <a:lstStyle/>
          <a:p>
            <a:pPr algn="ctr"/>
            <a:r>
              <a:rPr lang="zh-CN" altLang="en-US" sz="1867" b="1" dirty="0">
                <a:solidFill>
                  <a:schemeClr val="bg1"/>
                </a:solidFill>
              </a:rPr>
              <a:t>你的标题</a:t>
            </a:r>
            <a:endParaRPr lang="en-US" sz="1867" b="1" dirty="0">
              <a:solidFill>
                <a:schemeClr val="bg1"/>
              </a:solidFill>
            </a:endParaRPr>
          </a:p>
        </p:txBody>
      </p:sp>
      <p:sp>
        <p:nvSpPr>
          <p:cNvPr id="20" name="TextBox 19"/>
          <p:cNvSpPr txBox="1"/>
          <p:nvPr/>
        </p:nvSpPr>
        <p:spPr>
          <a:xfrm>
            <a:off x="8482636" y="3405640"/>
            <a:ext cx="981038" cy="287323"/>
          </a:xfrm>
          <a:prstGeom prst="rect">
            <a:avLst/>
          </a:prstGeom>
          <a:noFill/>
        </p:spPr>
        <p:txBody>
          <a:bodyPr wrap="none" lIns="0" tIns="0" rIns="0" bIns="0" rtlCol="0">
            <a:spAutoFit/>
          </a:bodyPr>
          <a:lstStyle/>
          <a:p>
            <a:pPr algn="ctr"/>
            <a:r>
              <a:rPr lang="zh-CN" altLang="en-US" sz="1867" b="1" dirty="0">
                <a:solidFill>
                  <a:schemeClr val="bg1"/>
                </a:solidFill>
              </a:rPr>
              <a:t>你的标题</a:t>
            </a:r>
            <a:endParaRPr lang="en-US" sz="1867" b="1" dirty="0">
              <a:solidFill>
                <a:schemeClr val="bg1"/>
              </a:solidFill>
            </a:endParaRPr>
          </a:p>
        </p:txBody>
      </p:sp>
      <p:sp>
        <p:nvSpPr>
          <p:cNvPr id="21" name="TextBox 20"/>
          <p:cNvSpPr txBox="1"/>
          <p:nvPr/>
        </p:nvSpPr>
        <p:spPr>
          <a:xfrm>
            <a:off x="6610905" y="4445556"/>
            <a:ext cx="955390" cy="287323"/>
          </a:xfrm>
          <a:prstGeom prst="rect">
            <a:avLst/>
          </a:prstGeom>
          <a:noFill/>
        </p:spPr>
        <p:txBody>
          <a:bodyPr wrap="none" lIns="0" tIns="0" rIns="0" bIns="0" rtlCol="0">
            <a:spAutoFit/>
          </a:bodyPr>
          <a:lstStyle/>
          <a:p>
            <a:pPr algn="ctr"/>
            <a:r>
              <a:rPr lang="zh-CN" altLang="en-US" sz="1867" b="1" dirty="0">
                <a:solidFill>
                  <a:schemeClr val="bg1"/>
                </a:solidFill>
              </a:rPr>
              <a:t>你的标题</a:t>
            </a:r>
            <a:endParaRPr lang="en-US" sz="1867" b="1" dirty="0">
              <a:solidFill>
                <a:schemeClr val="bg1"/>
              </a:solidFill>
            </a:endParaRPr>
          </a:p>
        </p:txBody>
      </p:sp>
      <p:grpSp>
        <p:nvGrpSpPr>
          <p:cNvPr id="32" name="Group 31"/>
          <p:cNvGrpSpPr/>
          <p:nvPr/>
        </p:nvGrpSpPr>
        <p:grpSpPr>
          <a:xfrm>
            <a:off x="1875054" y="3396472"/>
            <a:ext cx="821877" cy="821877"/>
            <a:chOff x="2138721" y="2867884"/>
            <a:chExt cx="616408" cy="616408"/>
          </a:xfrm>
        </p:grpSpPr>
        <p:grpSp>
          <p:nvGrpSpPr>
            <p:cNvPr id="4" name="Group 21"/>
            <p:cNvGrpSpPr/>
            <p:nvPr/>
          </p:nvGrpSpPr>
          <p:grpSpPr>
            <a:xfrm>
              <a:off x="2138721" y="2867884"/>
              <a:ext cx="616408" cy="616408"/>
              <a:chOff x="2786183" y="1189182"/>
              <a:chExt cx="921712" cy="921712"/>
            </a:xfrm>
          </p:grpSpPr>
          <p:sp>
            <p:nvSpPr>
              <p:cNvPr id="23" name="Oval 22"/>
              <p:cNvSpPr/>
              <p:nvPr/>
            </p:nvSpPr>
            <p:spPr>
              <a:xfrm>
                <a:off x="2786183" y="1189182"/>
                <a:ext cx="921712" cy="92171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24" name="Oval 23"/>
              <p:cNvSpPr/>
              <p:nvPr/>
            </p:nvSpPr>
            <p:spPr>
              <a:xfrm>
                <a:off x="2878354" y="1281353"/>
                <a:ext cx="737370" cy="7373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sp>
          <p:nvSpPr>
            <p:cNvPr id="25" name="Freeform 9"/>
            <p:cNvSpPr>
              <a:spLocks noEditPoints="1"/>
            </p:cNvSpPr>
            <p:nvPr/>
          </p:nvSpPr>
          <p:spPr bwMode="auto">
            <a:xfrm>
              <a:off x="2299058" y="2994314"/>
              <a:ext cx="284074" cy="324058"/>
            </a:xfrm>
            <a:custGeom>
              <a:avLst/>
              <a:gdLst/>
              <a:ahLst/>
              <a:cxnLst>
                <a:cxn ang="0">
                  <a:pos x="128" y="0"/>
                </a:cxn>
                <a:cxn ang="0">
                  <a:pos x="128" y="82"/>
                </a:cxn>
                <a:cxn ang="0">
                  <a:pos x="148" y="109"/>
                </a:cxn>
                <a:cxn ang="0">
                  <a:pos x="146" y="84"/>
                </a:cxn>
                <a:cxn ang="0">
                  <a:pos x="100" y="86"/>
                </a:cxn>
                <a:cxn ang="0">
                  <a:pos x="130" y="106"/>
                </a:cxn>
                <a:cxn ang="0">
                  <a:pos x="155" y="113"/>
                </a:cxn>
                <a:cxn ang="0">
                  <a:pos x="192" y="151"/>
                </a:cxn>
                <a:cxn ang="0">
                  <a:pos x="192" y="76"/>
                </a:cxn>
                <a:cxn ang="0">
                  <a:pos x="130" y="190"/>
                </a:cxn>
                <a:cxn ang="0">
                  <a:pos x="130" y="115"/>
                </a:cxn>
                <a:cxn ang="0">
                  <a:pos x="130" y="190"/>
                </a:cxn>
                <a:cxn ang="0">
                  <a:pos x="114" y="193"/>
                </a:cxn>
                <a:cxn ang="0">
                  <a:pos x="66" y="280"/>
                </a:cxn>
                <a:cxn ang="0">
                  <a:pos x="69" y="281"/>
                </a:cxn>
                <a:cxn ang="0">
                  <a:pos x="191" y="281"/>
                </a:cxn>
                <a:cxn ang="0">
                  <a:pos x="194" y="280"/>
                </a:cxn>
                <a:cxn ang="0">
                  <a:pos x="146" y="193"/>
                </a:cxn>
                <a:cxn ang="0">
                  <a:pos x="177" y="154"/>
                </a:cxn>
                <a:cxn ang="0">
                  <a:pos x="203" y="241"/>
                </a:cxn>
                <a:cxn ang="0">
                  <a:pos x="254" y="242"/>
                </a:cxn>
                <a:cxn ang="0">
                  <a:pos x="256" y="241"/>
                </a:cxn>
                <a:cxn ang="0">
                  <a:pos x="208" y="154"/>
                </a:cxn>
                <a:cxn ang="0">
                  <a:pos x="84" y="145"/>
                </a:cxn>
                <a:cxn ang="0">
                  <a:pos x="102" y="114"/>
                </a:cxn>
                <a:cxn ang="0">
                  <a:pos x="27" y="114"/>
                </a:cxn>
                <a:cxn ang="0">
                  <a:pos x="98" y="186"/>
                </a:cxn>
                <a:cxn ang="0">
                  <a:pos x="80" y="154"/>
                </a:cxn>
                <a:cxn ang="0">
                  <a:pos x="0" y="202"/>
                </a:cxn>
                <a:cxn ang="0">
                  <a:pos x="0" y="242"/>
                </a:cxn>
                <a:cxn ang="0">
                  <a:pos x="57" y="253"/>
                </a:cxn>
                <a:cxn ang="0">
                  <a:pos x="98" y="186"/>
                </a:cxn>
                <a:cxn ang="0">
                  <a:pos x="98" y="186"/>
                </a:cxn>
              </a:cxnLst>
              <a:rect l="0" t="0" r="r" b="b"/>
              <a:pathLst>
                <a:path w="256" h="292">
                  <a:moveTo>
                    <a:pt x="87" y="41"/>
                  </a:moveTo>
                  <a:cubicBezTo>
                    <a:pt x="87" y="18"/>
                    <a:pt x="106" y="0"/>
                    <a:pt x="128" y="0"/>
                  </a:cubicBezTo>
                  <a:cubicBezTo>
                    <a:pt x="151" y="0"/>
                    <a:pt x="169" y="18"/>
                    <a:pt x="169" y="41"/>
                  </a:cubicBezTo>
                  <a:cubicBezTo>
                    <a:pt x="169" y="63"/>
                    <a:pt x="151" y="82"/>
                    <a:pt x="128" y="82"/>
                  </a:cubicBezTo>
                  <a:cubicBezTo>
                    <a:pt x="106" y="82"/>
                    <a:pt x="87" y="63"/>
                    <a:pt x="87" y="41"/>
                  </a:cubicBezTo>
                  <a:close/>
                  <a:moveTo>
                    <a:pt x="148" y="109"/>
                  </a:moveTo>
                  <a:cubicBezTo>
                    <a:pt x="148" y="101"/>
                    <a:pt x="151" y="92"/>
                    <a:pt x="156" y="86"/>
                  </a:cubicBezTo>
                  <a:cubicBezTo>
                    <a:pt x="153" y="85"/>
                    <a:pt x="149" y="84"/>
                    <a:pt x="146" y="84"/>
                  </a:cubicBezTo>
                  <a:cubicBezTo>
                    <a:pt x="111" y="84"/>
                    <a:pt x="111" y="84"/>
                    <a:pt x="111" y="84"/>
                  </a:cubicBezTo>
                  <a:cubicBezTo>
                    <a:pt x="107" y="84"/>
                    <a:pt x="104" y="85"/>
                    <a:pt x="100" y="86"/>
                  </a:cubicBezTo>
                  <a:cubicBezTo>
                    <a:pt x="105" y="93"/>
                    <a:pt x="109" y="102"/>
                    <a:pt x="109" y="111"/>
                  </a:cubicBezTo>
                  <a:cubicBezTo>
                    <a:pt x="115" y="108"/>
                    <a:pt x="122" y="106"/>
                    <a:pt x="130" y="106"/>
                  </a:cubicBezTo>
                  <a:cubicBezTo>
                    <a:pt x="136" y="106"/>
                    <a:pt x="142" y="107"/>
                    <a:pt x="148" y="109"/>
                  </a:cubicBezTo>
                  <a:close/>
                  <a:moveTo>
                    <a:pt x="155" y="113"/>
                  </a:moveTo>
                  <a:cubicBezTo>
                    <a:pt x="167" y="121"/>
                    <a:pt x="175" y="133"/>
                    <a:pt x="176" y="148"/>
                  </a:cubicBezTo>
                  <a:cubicBezTo>
                    <a:pt x="181" y="150"/>
                    <a:pt x="187" y="151"/>
                    <a:pt x="192" y="151"/>
                  </a:cubicBezTo>
                  <a:cubicBezTo>
                    <a:pt x="213" y="151"/>
                    <a:pt x="230" y="134"/>
                    <a:pt x="230" y="114"/>
                  </a:cubicBezTo>
                  <a:cubicBezTo>
                    <a:pt x="230" y="93"/>
                    <a:pt x="213" y="76"/>
                    <a:pt x="192" y="76"/>
                  </a:cubicBezTo>
                  <a:cubicBezTo>
                    <a:pt x="172" y="76"/>
                    <a:pt x="155" y="93"/>
                    <a:pt x="155" y="113"/>
                  </a:cubicBezTo>
                  <a:close/>
                  <a:moveTo>
                    <a:pt x="130" y="190"/>
                  </a:moveTo>
                  <a:cubicBezTo>
                    <a:pt x="151" y="190"/>
                    <a:pt x="168" y="173"/>
                    <a:pt x="168" y="152"/>
                  </a:cubicBezTo>
                  <a:cubicBezTo>
                    <a:pt x="168" y="132"/>
                    <a:pt x="151" y="115"/>
                    <a:pt x="130" y="115"/>
                  </a:cubicBezTo>
                  <a:cubicBezTo>
                    <a:pt x="109" y="115"/>
                    <a:pt x="92" y="132"/>
                    <a:pt x="92" y="152"/>
                  </a:cubicBezTo>
                  <a:cubicBezTo>
                    <a:pt x="92" y="173"/>
                    <a:pt x="109" y="190"/>
                    <a:pt x="130" y="190"/>
                  </a:cubicBezTo>
                  <a:close/>
                  <a:moveTo>
                    <a:pt x="146" y="193"/>
                  </a:moveTo>
                  <a:cubicBezTo>
                    <a:pt x="114" y="193"/>
                    <a:pt x="114" y="193"/>
                    <a:pt x="114" y="193"/>
                  </a:cubicBezTo>
                  <a:cubicBezTo>
                    <a:pt x="88" y="193"/>
                    <a:pt x="66" y="214"/>
                    <a:pt x="66" y="241"/>
                  </a:cubicBezTo>
                  <a:cubicBezTo>
                    <a:pt x="66" y="280"/>
                    <a:pt x="66" y="280"/>
                    <a:pt x="66" y="280"/>
                  </a:cubicBezTo>
                  <a:cubicBezTo>
                    <a:pt x="66" y="280"/>
                    <a:pt x="66" y="280"/>
                    <a:pt x="66" y="280"/>
                  </a:cubicBezTo>
                  <a:cubicBezTo>
                    <a:pt x="69" y="281"/>
                    <a:pt x="69" y="281"/>
                    <a:pt x="69" y="281"/>
                  </a:cubicBezTo>
                  <a:cubicBezTo>
                    <a:pt x="94" y="289"/>
                    <a:pt x="116" y="292"/>
                    <a:pt x="134" y="292"/>
                  </a:cubicBezTo>
                  <a:cubicBezTo>
                    <a:pt x="170" y="292"/>
                    <a:pt x="190" y="282"/>
                    <a:pt x="191" y="281"/>
                  </a:cubicBezTo>
                  <a:cubicBezTo>
                    <a:pt x="194" y="280"/>
                    <a:pt x="194" y="280"/>
                    <a:pt x="194" y="280"/>
                  </a:cubicBezTo>
                  <a:cubicBezTo>
                    <a:pt x="194" y="280"/>
                    <a:pt x="194" y="280"/>
                    <a:pt x="194" y="280"/>
                  </a:cubicBezTo>
                  <a:cubicBezTo>
                    <a:pt x="194" y="241"/>
                    <a:pt x="194" y="241"/>
                    <a:pt x="194" y="241"/>
                  </a:cubicBezTo>
                  <a:cubicBezTo>
                    <a:pt x="194" y="214"/>
                    <a:pt x="173" y="193"/>
                    <a:pt x="146" y="193"/>
                  </a:cubicBezTo>
                  <a:close/>
                  <a:moveTo>
                    <a:pt x="208" y="154"/>
                  </a:moveTo>
                  <a:cubicBezTo>
                    <a:pt x="177" y="154"/>
                    <a:pt x="177" y="154"/>
                    <a:pt x="177" y="154"/>
                  </a:cubicBezTo>
                  <a:cubicBezTo>
                    <a:pt x="176" y="167"/>
                    <a:pt x="171" y="178"/>
                    <a:pt x="162" y="186"/>
                  </a:cubicBezTo>
                  <a:cubicBezTo>
                    <a:pt x="186" y="193"/>
                    <a:pt x="203" y="215"/>
                    <a:pt x="203" y="241"/>
                  </a:cubicBezTo>
                  <a:cubicBezTo>
                    <a:pt x="203" y="253"/>
                    <a:pt x="203" y="253"/>
                    <a:pt x="203" y="253"/>
                  </a:cubicBezTo>
                  <a:cubicBezTo>
                    <a:pt x="234" y="252"/>
                    <a:pt x="252" y="243"/>
                    <a:pt x="254" y="242"/>
                  </a:cubicBezTo>
                  <a:cubicBezTo>
                    <a:pt x="256" y="241"/>
                    <a:pt x="256" y="241"/>
                    <a:pt x="256" y="241"/>
                  </a:cubicBezTo>
                  <a:cubicBezTo>
                    <a:pt x="256" y="241"/>
                    <a:pt x="256" y="241"/>
                    <a:pt x="256" y="241"/>
                  </a:cubicBezTo>
                  <a:cubicBezTo>
                    <a:pt x="256" y="202"/>
                    <a:pt x="256" y="202"/>
                    <a:pt x="256" y="202"/>
                  </a:cubicBezTo>
                  <a:cubicBezTo>
                    <a:pt x="256" y="175"/>
                    <a:pt x="235" y="154"/>
                    <a:pt x="208" y="154"/>
                  </a:cubicBezTo>
                  <a:close/>
                  <a:moveTo>
                    <a:pt x="64" y="151"/>
                  </a:moveTo>
                  <a:cubicBezTo>
                    <a:pt x="71" y="151"/>
                    <a:pt x="78" y="149"/>
                    <a:pt x="84" y="145"/>
                  </a:cubicBezTo>
                  <a:cubicBezTo>
                    <a:pt x="86" y="133"/>
                    <a:pt x="92" y="123"/>
                    <a:pt x="102" y="116"/>
                  </a:cubicBezTo>
                  <a:cubicBezTo>
                    <a:pt x="102" y="115"/>
                    <a:pt x="102" y="114"/>
                    <a:pt x="102" y="114"/>
                  </a:cubicBezTo>
                  <a:cubicBezTo>
                    <a:pt x="102" y="93"/>
                    <a:pt x="85" y="76"/>
                    <a:pt x="64" y="76"/>
                  </a:cubicBezTo>
                  <a:cubicBezTo>
                    <a:pt x="43" y="76"/>
                    <a:pt x="27" y="93"/>
                    <a:pt x="27" y="114"/>
                  </a:cubicBezTo>
                  <a:cubicBezTo>
                    <a:pt x="27" y="134"/>
                    <a:pt x="43" y="151"/>
                    <a:pt x="64" y="151"/>
                  </a:cubicBezTo>
                  <a:close/>
                  <a:moveTo>
                    <a:pt x="98" y="186"/>
                  </a:moveTo>
                  <a:cubicBezTo>
                    <a:pt x="89" y="178"/>
                    <a:pt x="84" y="167"/>
                    <a:pt x="84" y="154"/>
                  </a:cubicBezTo>
                  <a:cubicBezTo>
                    <a:pt x="82" y="154"/>
                    <a:pt x="81" y="154"/>
                    <a:pt x="80" y="154"/>
                  </a:cubicBezTo>
                  <a:cubicBezTo>
                    <a:pt x="48" y="154"/>
                    <a:pt x="48" y="154"/>
                    <a:pt x="48" y="154"/>
                  </a:cubicBezTo>
                  <a:cubicBezTo>
                    <a:pt x="22" y="154"/>
                    <a:pt x="0" y="175"/>
                    <a:pt x="0" y="202"/>
                  </a:cubicBezTo>
                  <a:cubicBezTo>
                    <a:pt x="0" y="241"/>
                    <a:pt x="0" y="241"/>
                    <a:pt x="0" y="241"/>
                  </a:cubicBezTo>
                  <a:cubicBezTo>
                    <a:pt x="0" y="242"/>
                    <a:pt x="0" y="242"/>
                    <a:pt x="0" y="242"/>
                  </a:cubicBezTo>
                  <a:cubicBezTo>
                    <a:pt x="3" y="242"/>
                    <a:pt x="3" y="242"/>
                    <a:pt x="3" y="242"/>
                  </a:cubicBezTo>
                  <a:cubicBezTo>
                    <a:pt x="23" y="249"/>
                    <a:pt x="41" y="252"/>
                    <a:pt x="57" y="253"/>
                  </a:cubicBezTo>
                  <a:cubicBezTo>
                    <a:pt x="57" y="241"/>
                    <a:pt x="57" y="241"/>
                    <a:pt x="57" y="241"/>
                  </a:cubicBezTo>
                  <a:cubicBezTo>
                    <a:pt x="57" y="215"/>
                    <a:pt x="74" y="193"/>
                    <a:pt x="98" y="186"/>
                  </a:cubicBezTo>
                  <a:close/>
                  <a:moveTo>
                    <a:pt x="98" y="186"/>
                  </a:moveTo>
                  <a:cubicBezTo>
                    <a:pt x="98" y="186"/>
                    <a:pt x="98" y="186"/>
                    <a:pt x="98" y="186"/>
                  </a:cubicBezTo>
                </a:path>
              </a:pathLst>
            </a:custGeom>
            <a:solidFill>
              <a:schemeClr val="accent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33" name="Group 32"/>
          <p:cNvGrpSpPr/>
          <p:nvPr/>
        </p:nvGrpSpPr>
        <p:grpSpPr>
          <a:xfrm>
            <a:off x="4752887" y="1879115"/>
            <a:ext cx="821877" cy="821877"/>
            <a:chOff x="6412691" y="2896967"/>
            <a:chExt cx="616408" cy="616408"/>
          </a:xfrm>
        </p:grpSpPr>
        <p:grpSp>
          <p:nvGrpSpPr>
            <p:cNvPr id="22" name="Group 25"/>
            <p:cNvGrpSpPr/>
            <p:nvPr/>
          </p:nvGrpSpPr>
          <p:grpSpPr>
            <a:xfrm>
              <a:off x="6412691" y="2896967"/>
              <a:ext cx="616408" cy="616408"/>
              <a:chOff x="2786183" y="1189182"/>
              <a:chExt cx="921712" cy="921712"/>
            </a:xfrm>
          </p:grpSpPr>
          <p:sp>
            <p:nvSpPr>
              <p:cNvPr id="27" name="Oval 26"/>
              <p:cNvSpPr/>
              <p:nvPr/>
            </p:nvSpPr>
            <p:spPr>
              <a:xfrm>
                <a:off x="2786183" y="1189182"/>
                <a:ext cx="921712" cy="92171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28" name="Oval 27"/>
              <p:cNvSpPr/>
              <p:nvPr/>
            </p:nvSpPr>
            <p:spPr>
              <a:xfrm>
                <a:off x="2878354" y="1281353"/>
                <a:ext cx="737370" cy="7373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grpSp>
          <p:nvGrpSpPr>
            <p:cNvPr id="26" name="Group 28"/>
            <p:cNvGrpSpPr/>
            <p:nvPr/>
          </p:nvGrpSpPr>
          <p:grpSpPr>
            <a:xfrm>
              <a:off x="6566423" y="3063819"/>
              <a:ext cx="319678" cy="300106"/>
              <a:chOff x="504825" y="971550"/>
              <a:chExt cx="1089026" cy="1022350"/>
            </a:xfrm>
            <a:solidFill>
              <a:schemeClr val="accent4"/>
            </a:solidFill>
          </p:grpSpPr>
          <p:sp>
            <p:nvSpPr>
              <p:cNvPr id="30" name="Freeform 29"/>
              <p:cNvSpPr>
                <a:spLocks noEditPoints="1"/>
              </p:cNvSpPr>
              <p:nvPr/>
            </p:nvSpPr>
            <p:spPr bwMode="auto">
              <a:xfrm>
                <a:off x="782638" y="971550"/>
                <a:ext cx="811213" cy="841375"/>
              </a:xfrm>
              <a:custGeom>
                <a:avLst/>
                <a:gdLst/>
                <a:ahLst/>
                <a:cxnLst>
                  <a:cxn ang="0">
                    <a:pos x="0" y="0"/>
                  </a:cxn>
                  <a:cxn ang="0">
                    <a:pos x="0" y="382"/>
                  </a:cxn>
                  <a:cxn ang="0">
                    <a:pos x="286" y="382"/>
                  </a:cxn>
                  <a:cxn ang="0">
                    <a:pos x="420" y="530"/>
                  </a:cxn>
                  <a:cxn ang="0">
                    <a:pos x="420" y="382"/>
                  </a:cxn>
                  <a:cxn ang="0">
                    <a:pos x="511" y="382"/>
                  </a:cxn>
                  <a:cxn ang="0">
                    <a:pos x="511" y="0"/>
                  </a:cxn>
                  <a:cxn ang="0">
                    <a:pos x="0" y="0"/>
                  </a:cxn>
                  <a:cxn ang="0">
                    <a:pos x="0" y="0"/>
                  </a:cxn>
                  <a:cxn ang="0">
                    <a:pos x="0" y="0"/>
                  </a:cxn>
                </a:cxnLst>
                <a:rect l="0" t="0" r="r" b="b"/>
                <a:pathLst>
                  <a:path w="511" h="530">
                    <a:moveTo>
                      <a:pt x="0" y="0"/>
                    </a:moveTo>
                    <a:lnTo>
                      <a:pt x="0" y="382"/>
                    </a:lnTo>
                    <a:lnTo>
                      <a:pt x="286" y="382"/>
                    </a:lnTo>
                    <a:lnTo>
                      <a:pt x="420" y="530"/>
                    </a:lnTo>
                    <a:lnTo>
                      <a:pt x="420" y="382"/>
                    </a:lnTo>
                    <a:lnTo>
                      <a:pt x="511" y="382"/>
                    </a:lnTo>
                    <a:lnTo>
                      <a:pt x="511" y="0"/>
                    </a:lnTo>
                    <a:lnTo>
                      <a:pt x="0" y="0"/>
                    </a:lnTo>
                    <a:close/>
                    <a:moveTo>
                      <a:pt x="0" y="0"/>
                    </a:moveTo>
                    <a:lnTo>
                      <a:pt x="0" y="0"/>
                    </a:lnTo>
                    <a:close/>
                  </a:path>
                </a:pathLst>
              </a:custGeom>
              <a:solidFill>
                <a:schemeClr val="accent2"/>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 name="Freeform 31"/>
              <p:cNvSpPr>
                <a:spLocks noEditPoints="1"/>
              </p:cNvSpPr>
              <p:nvPr/>
            </p:nvSpPr>
            <p:spPr bwMode="auto">
              <a:xfrm>
                <a:off x="504825" y="1274763"/>
                <a:ext cx="695325" cy="719137"/>
              </a:xfrm>
              <a:custGeom>
                <a:avLst/>
                <a:gdLst/>
                <a:ahLst/>
                <a:cxnLst>
                  <a:cxn ang="0">
                    <a:pos x="426" y="226"/>
                  </a:cxn>
                  <a:cxn ang="0">
                    <a:pos x="139" y="226"/>
                  </a:cxn>
                  <a:cxn ang="0">
                    <a:pos x="139" y="0"/>
                  </a:cxn>
                  <a:cxn ang="0">
                    <a:pos x="0" y="0"/>
                  </a:cxn>
                  <a:cxn ang="0">
                    <a:pos x="0" y="327"/>
                  </a:cxn>
                  <a:cxn ang="0">
                    <a:pos x="79" y="327"/>
                  </a:cxn>
                  <a:cxn ang="0">
                    <a:pos x="79" y="453"/>
                  </a:cxn>
                  <a:cxn ang="0">
                    <a:pos x="192" y="327"/>
                  </a:cxn>
                  <a:cxn ang="0">
                    <a:pos x="438" y="327"/>
                  </a:cxn>
                  <a:cxn ang="0">
                    <a:pos x="438" y="241"/>
                  </a:cxn>
                  <a:cxn ang="0">
                    <a:pos x="426" y="226"/>
                  </a:cxn>
                  <a:cxn ang="0">
                    <a:pos x="426" y="226"/>
                  </a:cxn>
                  <a:cxn ang="0">
                    <a:pos x="426" y="226"/>
                  </a:cxn>
                </a:cxnLst>
                <a:rect l="0" t="0" r="r" b="b"/>
                <a:pathLst>
                  <a:path w="438" h="453">
                    <a:moveTo>
                      <a:pt x="426" y="226"/>
                    </a:moveTo>
                    <a:lnTo>
                      <a:pt x="139" y="226"/>
                    </a:lnTo>
                    <a:lnTo>
                      <a:pt x="139" y="0"/>
                    </a:lnTo>
                    <a:lnTo>
                      <a:pt x="0" y="0"/>
                    </a:lnTo>
                    <a:lnTo>
                      <a:pt x="0" y="327"/>
                    </a:lnTo>
                    <a:lnTo>
                      <a:pt x="79" y="327"/>
                    </a:lnTo>
                    <a:lnTo>
                      <a:pt x="79" y="453"/>
                    </a:lnTo>
                    <a:lnTo>
                      <a:pt x="192" y="327"/>
                    </a:lnTo>
                    <a:lnTo>
                      <a:pt x="438" y="327"/>
                    </a:lnTo>
                    <a:lnTo>
                      <a:pt x="438" y="241"/>
                    </a:lnTo>
                    <a:lnTo>
                      <a:pt x="426" y="226"/>
                    </a:lnTo>
                    <a:close/>
                    <a:moveTo>
                      <a:pt x="426" y="226"/>
                    </a:moveTo>
                    <a:lnTo>
                      <a:pt x="426" y="226"/>
                    </a:lnTo>
                    <a:close/>
                  </a:path>
                </a:pathLst>
              </a:custGeom>
              <a:solidFill>
                <a:schemeClr val="accent2"/>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grpSp>
        <p:nvGrpSpPr>
          <p:cNvPr id="42" name="Group 41"/>
          <p:cNvGrpSpPr/>
          <p:nvPr/>
        </p:nvGrpSpPr>
        <p:grpSpPr>
          <a:xfrm>
            <a:off x="6665180" y="4875690"/>
            <a:ext cx="821877" cy="821877"/>
            <a:chOff x="5664096" y="2537414"/>
            <a:chExt cx="616408" cy="616408"/>
          </a:xfrm>
        </p:grpSpPr>
        <p:grpSp>
          <p:nvGrpSpPr>
            <p:cNvPr id="34" name="Group 33"/>
            <p:cNvGrpSpPr/>
            <p:nvPr/>
          </p:nvGrpSpPr>
          <p:grpSpPr>
            <a:xfrm>
              <a:off x="5664096" y="2537414"/>
              <a:ext cx="616408" cy="616408"/>
              <a:chOff x="2786183" y="1189182"/>
              <a:chExt cx="921712" cy="921712"/>
            </a:xfrm>
          </p:grpSpPr>
          <p:sp>
            <p:nvSpPr>
              <p:cNvPr id="35" name="Oval 34"/>
              <p:cNvSpPr/>
              <p:nvPr/>
            </p:nvSpPr>
            <p:spPr>
              <a:xfrm>
                <a:off x="2786183" y="1189182"/>
                <a:ext cx="921712" cy="92171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36" name="Oval 35"/>
              <p:cNvSpPr/>
              <p:nvPr/>
            </p:nvSpPr>
            <p:spPr>
              <a:xfrm>
                <a:off x="2878354" y="1281353"/>
                <a:ext cx="737370" cy="7373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grpSp>
          <p:nvGrpSpPr>
            <p:cNvPr id="37" name="Group 36"/>
            <p:cNvGrpSpPr/>
            <p:nvPr/>
          </p:nvGrpSpPr>
          <p:grpSpPr>
            <a:xfrm>
              <a:off x="5828448" y="2733085"/>
              <a:ext cx="308466" cy="233388"/>
              <a:chOff x="6629400" y="2008188"/>
              <a:chExt cx="600075" cy="454025"/>
            </a:xfrm>
            <a:solidFill>
              <a:schemeClr val="accent3"/>
            </a:solidFill>
          </p:grpSpPr>
          <p:sp>
            <p:nvSpPr>
              <p:cNvPr id="38" name="Freeform 17"/>
              <p:cNvSpPr>
                <a:spLocks noEditPoints="1"/>
              </p:cNvSpPr>
              <p:nvPr/>
            </p:nvSpPr>
            <p:spPr bwMode="auto">
              <a:xfrm>
                <a:off x="6629400" y="2008188"/>
                <a:ext cx="600075" cy="454025"/>
              </a:xfrm>
              <a:custGeom>
                <a:avLst/>
                <a:gdLst/>
                <a:ahLst/>
                <a:cxnLst>
                  <a:cxn ang="0">
                    <a:pos x="0" y="0"/>
                  </a:cxn>
                  <a:cxn ang="0">
                    <a:pos x="0" y="286"/>
                  </a:cxn>
                  <a:cxn ang="0">
                    <a:pos x="378" y="286"/>
                  </a:cxn>
                  <a:cxn ang="0">
                    <a:pos x="378" y="0"/>
                  </a:cxn>
                  <a:cxn ang="0">
                    <a:pos x="0" y="0"/>
                  </a:cxn>
                  <a:cxn ang="0">
                    <a:pos x="354" y="262"/>
                  </a:cxn>
                  <a:cxn ang="0">
                    <a:pos x="24" y="262"/>
                  </a:cxn>
                  <a:cxn ang="0">
                    <a:pos x="24" y="24"/>
                  </a:cxn>
                  <a:cxn ang="0">
                    <a:pos x="354" y="24"/>
                  </a:cxn>
                  <a:cxn ang="0">
                    <a:pos x="354" y="262"/>
                  </a:cxn>
                  <a:cxn ang="0">
                    <a:pos x="354" y="262"/>
                  </a:cxn>
                  <a:cxn ang="0">
                    <a:pos x="354" y="262"/>
                  </a:cxn>
                </a:cxnLst>
                <a:rect l="0" t="0" r="r" b="b"/>
                <a:pathLst>
                  <a:path w="378" h="286">
                    <a:moveTo>
                      <a:pt x="0" y="0"/>
                    </a:moveTo>
                    <a:lnTo>
                      <a:pt x="0" y="286"/>
                    </a:lnTo>
                    <a:lnTo>
                      <a:pt x="378" y="286"/>
                    </a:lnTo>
                    <a:lnTo>
                      <a:pt x="378" y="0"/>
                    </a:lnTo>
                    <a:lnTo>
                      <a:pt x="0" y="0"/>
                    </a:lnTo>
                    <a:close/>
                    <a:moveTo>
                      <a:pt x="354" y="262"/>
                    </a:moveTo>
                    <a:lnTo>
                      <a:pt x="24" y="262"/>
                    </a:lnTo>
                    <a:lnTo>
                      <a:pt x="24" y="24"/>
                    </a:lnTo>
                    <a:lnTo>
                      <a:pt x="354" y="24"/>
                    </a:lnTo>
                    <a:lnTo>
                      <a:pt x="354" y="262"/>
                    </a:lnTo>
                    <a:close/>
                    <a:moveTo>
                      <a:pt x="354" y="262"/>
                    </a:moveTo>
                    <a:lnTo>
                      <a:pt x="354" y="26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9" name="Freeform 18"/>
              <p:cNvSpPr>
                <a:spLocks noEditPoints="1"/>
              </p:cNvSpPr>
              <p:nvPr/>
            </p:nvSpPr>
            <p:spPr bwMode="auto">
              <a:xfrm>
                <a:off x="6629400" y="2008188"/>
                <a:ext cx="600075" cy="454025"/>
              </a:xfrm>
              <a:custGeom>
                <a:avLst/>
                <a:gdLst/>
                <a:ahLst/>
                <a:cxnLst>
                  <a:cxn ang="0">
                    <a:pos x="0" y="0"/>
                  </a:cxn>
                  <a:cxn ang="0">
                    <a:pos x="0" y="286"/>
                  </a:cxn>
                  <a:cxn ang="0">
                    <a:pos x="378" y="286"/>
                  </a:cxn>
                  <a:cxn ang="0">
                    <a:pos x="378" y="0"/>
                  </a:cxn>
                  <a:cxn ang="0">
                    <a:pos x="0" y="0"/>
                  </a:cxn>
                  <a:cxn ang="0">
                    <a:pos x="354" y="262"/>
                  </a:cxn>
                  <a:cxn ang="0">
                    <a:pos x="24" y="262"/>
                  </a:cxn>
                  <a:cxn ang="0">
                    <a:pos x="24" y="24"/>
                  </a:cxn>
                  <a:cxn ang="0">
                    <a:pos x="354" y="24"/>
                  </a:cxn>
                  <a:cxn ang="0">
                    <a:pos x="354" y="262"/>
                  </a:cxn>
                  <a:cxn ang="0">
                    <a:pos x="354" y="262"/>
                  </a:cxn>
                  <a:cxn ang="0">
                    <a:pos x="354" y="262"/>
                  </a:cxn>
                </a:cxnLst>
                <a:rect l="0" t="0" r="r" b="b"/>
                <a:pathLst>
                  <a:path w="378" h="286">
                    <a:moveTo>
                      <a:pt x="0" y="0"/>
                    </a:moveTo>
                    <a:lnTo>
                      <a:pt x="0" y="286"/>
                    </a:lnTo>
                    <a:lnTo>
                      <a:pt x="378" y="286"/>
                    </a:lnTo>
                    <a:lnTo>
                      <a:pt x="378" y="0"/>
                    </a:lnTo>
                    <a:lnTo>
                      <a:pt x="0" y="0"/>
                    </a:lnTo>
                    <a:moveTo>
                      <a:pt x="354" y="262"/>
                    </a:moveTo>
                    <a:lnTo>
                      <a:pt x="24" y="262"/>
                    </a:lnTo>
                    <a:lnTo>
                      <a:pt x="24" y="24"/>
                    </a:lnTo>
                    <a:lnTo>
                      <a:pt x="354" y="24"/>
                    </a:lnTo>
                    <a:lnTo>
                      <a:pt x="354" y="262"/>
                    </a:lnTo>
                    <a:moveTo>
                      <a:pt x="354" y="262"/>
                    </a:moveTo>
                    <a:lnTo>
                      <a:pt x="354" y="262"/>
                    </a:lnTo>
                  </a:path>
                </a:pathLst>
              </a:custGeom>
              <a:solidFill>
                <a:schemeClr val="accent4"/>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40" name="Freeform 19"/>
              <p:cNvSpPr>
                <a:spLocks noEditPoints="1"/>
              </p:cNvSpPr>
              <p:nvPr/>
            </p:nvSpPr>
            <p:spPr bwMode="auto">
              <a:xfrm>
                <a:off x="7042150" y="2084388"/>
                <a:ext cx="111125" cy="112713"/>
              </a:xfrm>
              <a:custGeom>
                <a:avLst/>
                <a:gdLst/>
                <a:ahLst/>
                <a:cxnLst>
                  <a:cxn ang="0">
                    <a:pos x="29" y="15"/>
                  </a:cxn>
                  <a:cxn ang="0">
                    <a:pos x="15" y="29"/>
                  </a:cxn>
                  <a:cxn ang="0">
                    <a:pos x="0" y="15"/>
                  </a:cxn>
                  <a:cxn ang="0">
                    <a:pos x="15" y="0"/>
                  </a:cxn>
                  <a:cxn ang="0">
                    <a:pos x="29" y="15"/>
                  </a:cxn>
                  <a:cxn ang="0">
                    <a:pos x="29" y="15"/>
                  </a:cxn>
                  <a:cxn ang="0">
                    <a:pos x="29" y="15"/>
                  </a:cxn>
                </a:cxnLst>
                <a:rect l="0" t="0" r="r" b="b"/>
                <a:pathLst>
                  <a:path w="29" h="29">
                    <a:moveTo>
                      <a:pt x="29" y="15"/>
                    </a:moveTo>
                    <a:cubicBezTo>
                      <a:pt x="29" y="23"/>
                      <a:pt x="23" y="29"/>
                      <a:pt x="15" y="29"/>
                    </a:cubicBezTo>
                    <a:cubicBezTo>
                      <a:pt x="7" y="29"/>
                      <a:pt x="0" y="23"/>
                      <a:pt x="0" y="15"/>
                    </a:cubicBezTo>
                    <a:cubicBezTo>
                      <a:pt x="0" y="7"/>
                      <a:pt x="7" y="0"/>
                      <a:pt x="15" y="0"/>
                    </a:cubicBezTo>
                    <a:cubicBezTo>
                      <a:pt x="23" y="0"/>
                      <a:pt x="29" y="7"/>
                      <a:pt x="29" y="15"/>
                    </a:cubicBezTo>
                    <a:close/>
                    <a:moveTo>
                      <a:pt x="29" y="15"/>
                    </a:moveTo>
                    <a:cubicBezTo>
                      <a:pt x="29" y="15"/>
                      <a:pt x="29" y="15"/>
                      <a:pt x="29" y="15"/>
                    </a:cubicBezTo>
                  </a:path>
                </a:pathLst>
              </a:custGeom>
              <a:solidFill>
                <a:schemeClr val="accent4"/>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41" name="Freeform 20"/>
              <p:cNvSpPr>
                <a:spLocks noEditPoints="1"/>
              </p:cNvSpPr>
              <p:nvPr/>
            </p:nvSpPr>
            <p:spPr bwMode="auto">
              <a:xfrm>
                <a:off x="6705600" y="2122488"/>
                <a:ext cx="455613" cy="266700"/>
              </a:xfrm>
              <a:custGeom>
                <a:avLst/>
                <a:gdLst/>
                <a:ahLst/>
                <a:cxnLst>
                  <a:cxn ang="0">
                    <a:pos x="79" y="29"/>
                  </a:cxn>
                  <a:cxn ang="0">
                    <a:pos x="59" y="48"/>
                  </a:cxn>
                  <a:cxn ang="0">
                    <a:pos x="25" y="0"/>
                  </a:cxn>
                  <a:cxn ang="0">
                    <a:pos x="0" y="69"/>
                  </a:cxn>
                  <a:cxn ang="0">
                    <a:pos x="119" y="69"/>
                  </a:cxn>
                  <a:cxn ang="0">
                    <a:pos x="79" y="29"/>
                  </a:cxn>
                  <a:cxn ang="0">
                    <a:pos x="79" y="29"/>
                  </a:cxn>
                  <a:cxn ang="0">
                    <a:pos x="79" y="29"/>
                  </a:cxn>
                </a:cxnLst>
                <a:rect l="0" t="0" r="r" b="b"/>
                <a:pathLst>
                  <a:path w="119" h="69">
                    <a:moveTo>
                      <a:pt x="79" y="29"/>
                    </a:moveTo>
                    <a:cubicBezTo>
                      <a:pt x="70" y="29"/>
                      <a:pt x="71" y="48"/>
                      <a:pt x="59" y="48"/>
                    </a:cubicBezTo>
                    <a:cubicBezTo>
                      <a:pt x="47" y="48"/>
                      <a:pt x="40" y="0"/>
                      <a:pt x="25" y="0"/>
                    </a:cubicBezTo>
                    <a:cubicBezTo>
                      <a:pt x="10" y="0"/>
                      <a:pt x="0" y="69"/>
                      <a:pt x="0" y="69"/>
                    </a:cubicBezTo>
                    <a:cubicBezTo>
                      <a:pt x="119" y="69"/>
                      <a:pt x="119" y="69"/>
                      <a:pt x="119" y="69"/>
                    </a:cubicBezTo>
                    <a:cubicBezTo>
                      <a:pt x="119" y="69"/>
                      <a:pt x="88" y="29"/>
                      <a:pt x="79" y="29"/>
                    </a:cubicBezTo>
                    <a:close/>
                    <a:moveTo>
                      <a:pt x="79" y="29"/>
                    </a:moveTo>
                    <a:cubicBezTo>
                      <a:pt x="79" y="29"/>
                      <a:pt x="79" y="29"/>
                      <a:pt x="79" y="29"/>
                    </a:cubicBezTo>
                  </a:path>
                </a:pathLst>
              </a:custGeom>
              <a:solidFill>
                <a:schemeClr val="accent4"/>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grpSp>
        <p:nvGrpSpPr>
          <p:cNvPr id="49" name="Group 48"/>
          <p:cNvGrpSpPr/>
          <p:nvPr/>
        </p:nvGrpSpPr>
        <p:grpSpPr>
          <a:xfrm>
            <a:off x="9540843" y="2304258"/>
            <a:ext cx="842781" cy="842781"/>
            <a:chOff x="3323671" y="3667874"/>
            <a:chExt cx="632086" cy="632086"/>
          </a:xfrm>
        </p:grpSpPr>
        <p:grpSp>
          <p:nvGrpSpPr>
            <p:cNvPr id="43" name="Group 42"/>
            <p:cNvGrpSpPr/>
            <p:nvPr/>
          </p:nvGrpSpPr>
          <p:grpSpPr>
            <a:xfrm>
              <a:off x="3323671" y="3667874"/>
              <a:ext cx="632086" cy="632086"/>
              <a:chOff x="2786183" y="1189182"/>
              <a:chExt cx="921712" cy="921712"/>
            </a:xfrm>
          </p:grpSpPr>
          <p:sp>
            <p:nvSpPr>
              <p:cNvPr id="44" name="Oval 43"/>
              <p:cNvSpPr/>
              <p:nvPr/>
            </p:nvSpPr>
            <p:spPr>
              <a:xfrm>
                <a:off x="2786183" y="1189182"/>
                <a:ext cx="921712" cy="92171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45" name="Oval 44"/>
              <p:cNvSpPr/>
              <p:nvPr/>
            </p:nvSpPr>
            <p:spPr>
              <a:xfrm>
                <a:off x="2878354" y="1281353"/>
                <a:ext cx="737370" cy="7373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grpSp>
          <p:nvGrpSpPr>
            <p:cNvPr id="46" name="Group 45"/>
            <p:cNvGrpSpPr/>
            <p:nvPr/>
          </p:nvGrpSpPr>
          <p:grpSpPr>
            <a:xfrm>
              <a:off x="3534447" y="3803607"/>
              <a:ext cx="210535" cy="360620"/>
              <a:chOff x="1668463" y="3354388"/>
              <a:chExt cx="641350" cy="1098550"/>
            </a:xfrm>
            <a:solidFill>
              <a:schemeClr val="accent3"/>
            </a:solidFill>
          </p:grpSpPr>
          <p:sp>
            <p:nvSpPr>
              <p:cNvPr id="47" name="Freeform 36"/>
              <p:cNvSpPr>
                <a:spLocks noEditPoints="1"/>
              </p:cNvSpPr>
              <p:nvPr/>
            </p:nvSpPr>
            <p:spPr bwMode="auto">
              <a:xfrm>
                <a:off x="1752600" y="3438526"/>
                <a:ext cx="473075" cy="768350"/>
              </a:xfrm>
              <a:custGeom>
                <a:avLst/>
                <a:gdLst/>
                <a:ahLst/>
                <a:cxnLst>
                  <a:cxn ang="0">
                    <a:pos x="13" y="197"/>
                  </a:cxn>
                  <a:cxn ang="0">
                    <a:pos x="27" y="191"/>
                  </a:cxn>
                  <a:cxn ang="0">
                    <a:pos x="29" y="189"/>
                  </a:cxn>
                  <a:cxn ang="0">
                    <a:pos x="32" y="181"/>
                  </a:cxn>
                  <a:cxn ang="0">
                    <a:pos x="36" y="176"/>
                  </a:cxn>
                  <a:cxn ang="0">
                    <a:pos x="37" y="174"/>
                  </a:cxn>
                  <a:cxn ang="0">
                    <a:pos x="39" y="162"/>
                  </a:cxn>
                  <a:cxn ang="0">
                    <a:pos x="38" y="160"/>
                  </a:cxn>
                  <a:cxn ang="0">
                    <a:pos x="31" y="146"/>
                  </a:cxn>
                  <a:cxn ang="0">
                    <a:pos x="29" y="138"/>
                  </a:cxn>
                  <a:cxn ang="0">
                    <a:pos x="26" y="127"/>
                  </a:cxn>
                  <a:cxn ang="0">
                    <a:pos x="26" y="124"/>
                  </a:cxn>
                  <a:cxn ang="0">
                    <a:pos x="28" y="119"/>
                  </a:cxn>
                  <a:cxn ang="0">
                    <a:pos x="29" y="117"/>
                  </a:cxn>
                  <a:cxn ang="0">
                    <a:pos x="29" y="100"/>
                  </a:cxn>
                  <a:cxn ang="0">
                    <a:pos x="29" y="89"/>
                  </a:cxn>
                  <a:cxn ang="0">
                    <a:pos x="38" y="74"/>
                  </a:cxn>
                  <a:cxn ang="0">
                    <a:pos x="63" y="63"/>
                  </a:cxn>
                  <a:cxn ang="0">
                    <a:pos x="77" y="61"/>
                  </a:cxn>
                  <a:cxn ang="0">
                    <a:pos x="81" y="61"/>
                  </a:cxn>
                  <a:cxn ang="0">
                    <a:pos x="81" y="62"/>
                  </a:cxn>
                  <a:cxn ang="0">
                    <a:pos x="78" y="64"/>
                  </a:cxn>
                  <a:cxn ang="0">
                    <a:pos x="79" y="69"/>
                  </a:cxn>
                  <a:cxn ang="0">
                    <a:pos x="91" y="80"/>
                  </a:cxn>
                  <a:cxn ang="0">
                    <a:pos x="96" y="92"/>
                  </a:cxn>
                  <a:cxn ang="0">
                    <a:pos x="96" y="117"/>
                  </a:cxn>
                  <a:cxn ang="0">
                    <a:pos x="98" y="121"/>
                  </a:cxn>
                  <a:cxn ang="0">
                    <a:pos x="99" y="122"/>
                  </a:cxn>
                  <a:cxn ang="0">
                    <a:pos x="98" y="135"/>
                  </a:cxn>
                  <a:cxn ang="0">
                    <a:pos x="98" y="136"/>
                  </a:cxn>
                  <a:cxn ang="0">
                    <a:pos x="91" y="154"/>
                  </a:cxn>
                  <a:cxn ang="0">
                    <a:pos x="90" y="155"/>
                  </a:cxn>
                  <a:cxn ang="0">
                    <a:pos x="87" y="174"/>
                  </a:cxn>
                  <a:cxn ang="0">
                    <a:pos x="88" y="176"/>
                  </a:cxn>
                  <a:cxn ang="0">
                    <a:pos x="91" y="181"/>
                  </a:cxn>
                  <a:cxn ang="0">
                    <a:pos x="94" y="190"/>
                  </a:cxn>
                  <a:cxn ang="0">
                    <a:pos x="97" y="192"/>
                  </a:cxn>
                  <a:cxn ang="0">
                    <a:pos x="124" y="203"/>
                  </a:cxn>
                  <a:cxn ang="0">
                    <a:pos x="124" y="0"/>
                  </a:cxn>
                  <a:cxn ang="0">
                    <a:pos x="0" y="0"/>
                  </a:cxn>
                  <a:cxn ang="0">
                    <a:pos x="0" y="203"/>
                  </a:cxn>
                  <a:cxn ang="0">
                    <a:pos x="13" y="197"/>
                  </a:cxn>
                  <a:cxn ang="0">
                    <a:pos x="13" y="197"/>
                  </a:cxn>
                  <a:cxn ang="0">
                    <a:pos x="13" y="197"/>
                  </a:cxn>
                </a:cxnLst>
                <a:rect l="0" t="0" r="r" b="b"/>
                <a:pathLst>
                  <a:path w="124" h="203">
                    <a:moveTo>
                      <a:pt x="13" y="197"/>
                    </a:moveTo>
                    <a:cubicBezTo>
                      <a:pt x="17" y="195"/>
                      <a:pt x="22" y="194"/>
                      <a:pt x="27" y="191"/>
                    </a:cubicBezTo>
                    <a:cubicBezTo>
                      <a:pt x="28" y="191"/>
                      <a:pt x="29" y="190"/>
                      <a:pt x="29" y="189"/>
                    </a:cubicBezTo>
                    <a:cubicBezTo>
                      <a:pt x="30" y="187"/>
                      <a:pt x="31" y="184"/>
                      <a:pt x="32" y="181"/>
                    </a:cubicBezTo>
                    <a:cubicBezTo>
                      <a:pt x="33" y="179"/>
                      <a:pt x="33" y="177"/>
                      <a:pt x="36" y="176"/>
                    </a:cubicBezTo>
                    <a:cubicBezTo>
                      <a:pt x="36" y="176"/>
                      <a:pt x="37" y="175"/>
                      <a:pt x="37" y="174"/>
                    </a:cubicBezTo>
                    <a:cubicBezTo>
                      <a:pt x="38" y="170"/>
                      <a:pt x="38" y="166"/>
                      <a:pt x="39" y="162"/>
                    </a:cubicBezTo>
                    <a:cubicBezTo>
                      <a:pt x="39" y="161"/>
                      <a:pt x="38" y="160"/>
                      <a:pt x="38" y="160"/>
                    </a:cubicBezTo>
                    <a:cubicBezTo>
                      <a:pt x="34" y="156"/>
                      <a:pt x="32" y="151"/>
                      <a:pt x="31" y="146"/>
                    </a:cubicBezTo>
                    <a:cubicBezTo>
                      <a:pt x="31" y="143"/>
                      <a:pt x="29" y="141"/>
                      <a:pt x="29" y="138"/>
                    </a:cubicBezTo>
                    <a:cubicBezTo>
                      <a:pt x="28" y="135"/>
                      <a:pt x="27" y="131"/>
                      <a:pt x="26" y="127"/>
                    </a:cubicBezTo>
                    <a:cubicBezTo>
                      <a:pt x="26" y="126"/>
                      <a:pt x="26" y="125"/>
                      <a:pt x="26" y="124"/>
                    </a:cubicBezTo>
                    <a:cubicBezTo>
                      <a:pt x="25" y="122"/>
                      <a:pt x="25" y="120"/>
                      <a:pt x="28" y="119"/>
                    </a:cubicBezTo>
                    <a:cubicBezTo>
                      <a:pt x="28" y="119"/>
                      <a:pt x="29" y="118"/>
                      <a:pt x="29" y="117"/>
                    </a:cubicBezTo>
                    <a:cubicBezTo>
                      <a:pt x="29" y="111"/>
                      <a:pt x="29" y="105"/>
                      <a:pt x="29" y="100"/>
                    </a:cubicBezTo>
                    <a:cubicBezTo>
                      <a:pt x="29" y="96"/>
                      <a:pt x="29" y="93"/>
                      <a:pt x="29" y="89"/>
                    </a:cubicBezTo>
                    <a:cubicBezTo>
                      <a:pt x="30" y="83"/>
                      <a:pt x="34" y="78"/>
                      <a:pt x="38" y="74"/>
                    </a:cubicBezTo>
                    <a:cubicBezTo>
                      <a:pt x="46" y="68"/>
                      <a:pt x="54" y="65"/>
                      <a:pt x="63" y="63"/>
                    </a:cubicBezTo>
                    <a:cubicBezTo>
                      <a:pt x="68" y="62"/>
                      <a:pt x="72" y="62"/>
                      <a:pt x="77" y="61"/>
                    </a:cubicBezTo>
                    <a:cubicBezTo>
                      <a:pt x="78" y="61"/>
                      <a:pt x="79" y="61"/>
                      <a:pt x="81" y="61"/>
                    </a:cubicBezTo>
                    <a:cubicBezTo>
                      <a:pt x="81" y="61"/>
                      <a:pt x="81" y="61"/>
                      <a:pt x="81" y="62"/>
                    </a:cubicBezTo>
                    <a:cubicBezTo>
                      <a:pt x="80" y="62"/>
                      <a:pt x="79" y="63"/>
                      <a:pt x="78" y="64"/>
                    </a:cubicBezTo>
                    <a:cubicBezTo>
                      <a:pt x="77" y="66"/>
                      <a:pt x="77" y="67"/>
                      <a:pt x="79" y="69"/>
                    </a:cubicBezTo>
                    <a:cubicBezTo>
                      <a:pt x="83" y="72"/>
                      <a:pt x="87" y="76"/>
                      <a:pt x="91" y="80"/>
                    </a:cubicBezTo>
                    <a:cubicBezTo>
                      <a:pt x="95" y="83"/>
                      <a:pt x="96" y="87"/>
                      <a:pt x="96" y="92"/>
                    </a:cubicBezTo>
                    <a:cubicBezTo>
                      <a:pt x="96" y="100"/>
                      <a:pt x="96" y="109"/>
                      <a:pt x="96" y="117"/>
                    </a:cubicBezTo>
                    <a:cubicBezTo>
                      <a:pt x="96" y="118"/>
                      <a:pt x="96" y="120"/>
                      <a:pt x="98" y="121"/>
                    </a:cubicBezTo>
                    <a:cubicBezTo>
                      <a:pt x="99" y="121"/>
                      <a:pt x="99" y="122"/>
                      <a:pt x="99" y="122"/>
                    </a:cubicBezTo>
                    <a:cubicBezTo>
                      <a:pt x="99" y="127"/>
                      <a:pt x="98" y="131"/>
                      <a:pt x="98" y="135"/>
                    </a:cubicBezTo>
                    <a:cubicBezTo>
                      <a:pt x="98" y="135"/>
                      <a:pt x="98" y="135"/>
                      <a:pt x="98" y="136"/>
                    </a:cubicBezTo>
                    <a:cubicBezTo>
                      <a:pt x="94" y="141"/>
                      <a:pt x="93" y="148"/>
                      <a:pt x="91" y="154"/>
                    </a:cubicBezTo>
                    <a:cubicBezTo>
                      <a:pt x="91" y="154"/>
                      <a:pt x="91" y="154"/>
                      <a:pt x="90" y="155"/>
                    </a:cubicBezTo>
                    <a:cubicBezTo>
                      <a:pt x="85" y="160"/>
                      <a:pt x="87" y="168"/>
                      <a:pt x="87" y="174"/>
                    </a:cubicBezTo>
                    <a:cubicBezTo>
                      <a:pt x="87" y="175"/>
                      <a:pt x="87" y="176"/>
                      <a:pt x="88" y="176"/>
                    </a:cubicBezTo>
                    <a:cubicBezTo>
                      <a:pt x="90" y="177"/>
                      <a:pt x="91" y="179"/>
                      <a:pt x="91" y="181"/>
                    </a:cubicBezTo>
                    <a:cubicBezTo>
                      <a:pt x="92" y="184"/>
                      <a:pt x="93" y="187"/>
                      <a:pt x="94" y="190"/>
                    </a:cubicBezTo>
                    <a:cubicBezTo>
                      <a:pt x="95" y="191"/>
                      <a:pt x="96" y="191"/>
                      <a:pt x="97" y="192"/>
                    </a:cubicBezTo>
                    <a:cubicBezTo>
                      <a:pt x="106" y="195"/>
                      <a:pt x="115" y="199"/>
                      <a:pt x="124" y="203"/>
                    </a:cubicBezTo>
                    <a:cubicBezTo>
                      <a:pt x="124" y="0"/>
                      <a:pt x="124" y="0"/>
                      <a:pt x="124" y="0"/>
                    </a:cubicBezTo>
                    <a:cubicBezTo>
                      <a:pt x="0" y="0"/>
                      <a:pt x="0" y="0"/>
                      <a:pt x="0" y="0"/>
                    </a:cubicBezTo>
                    <a:cubicBezTo>
                      <a:pt x="0" y="203"/>
                      <a:pt x="0" y="203"/>
                      <a:pt x="0" y="203"/>
                    </a:cubicBezTo>
                    <a:cubicBezTo>
                      <a:pt x="4" y="201"/>
                      <a:pt x="8" y="199"/>
                      <a:pt x="13" y="197"/>
                    </a:cubicBezTo>
                    <a:close/>
                    <a:moveTo>
                      <a:pt x="13" y="197"/>
                    </a:moveTo>
                    <a:cubicBezTo>
                      <a:pt x="13" y="197"/>
                      <a:pt x="13" y="197"/>
                      <a:pt x="13" y="197"/>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48" name="Freeform 37"/>
              <p:cNvSpPr>
                <a:spLocks noEditPoints="1"/>
              </p:cNvSpPr>
              <p:nvPr/>
            </p:nvSpPr>
            <p:spPr bwMode="auto">
              <a:xfrm>
                <a:off x="1668463" y="3354388"/>
                <a:ext cx="641350" cy="1098550"/>
              </a:xfrm>
              <a:custGeom>
                <a:avLst/>
                <a:gdLst/>
                <a:ahLst/>
                <a:cxnLst>
                  <a:cxn ang="0">
                    <a:pos x="149" y="0"/>
                  </a:cxn>
                  <a:cxn ang="0">
                    <a:pos x="20" y="0"/>
                  </a:cxn>
                  <a:cxn ang="0">
                    <a:pos x="0" y="20"/>
                  </a:cxn>
                  <a:cxn ang="0">
                    <a:pos x="0" y="270"/>
                  </a:cxn>
                  <a:cxn ang="0">
                    <a:pos x="20" y="290"/>
                  </a:cxn>
                  <a:cxn ang="0">
                    <a:pos x="149" y="290"/>
                  </a:cxn>
                  <a:cxn ang="0">
                    <a:pos x="168" y="270"/>
                  </a:cxn>
                  <a:cxn ang="0">
                    <a:pos x="168" y="20"/>
                  </a:cxn>
                  <a:cxn ang="0">
                    <a:pos x="149" y="0"/>
                  </a:cxn>
                  <a:cxn ang="0">
                    <a:pos x="55" y="276"/>
                  </a:cxn>
                  <a:cxn ang="0">
                    <a:pos x="39" y="276"/>
                  </a:cxn>
                  <a:cxn ang="0">
                    <a:pos x="33" y="270"/>
                  </a:cxn>
                  <a:cxn ang="0">
                    <a:pos x="39" y="265"/>
                  </a:cxn>
                  <a:cxn ang="0">
                    <a:pos x="55" y="265"/>
                  </a:cxn>
                  <a:cxn ang="0">
                    <a:pos x="61" y="270"/>
                  </a:cxn>
                  <a:cxn ang="0">
                    <a:pos x="55" y="276"/>
                  </a:cxn>
                  <a:cxn ang="0">
                    <a:pos x="84" y="280"/>
                  </a:cxn>
                  <a:cxn ang="0">
                    <a:pos x="74" y="270"/>
                  </a:cxn>
                  <a:cxn ang="0">
                    <a:pos x="84" y="261"/>
                  </a:cxn>
                  <a:cxn ang="0">
                    <a:pos x="94" y="270"/>
                  </a:cxn>
                  <a:cxn ang="0">
                    <a:pos x="84" y="280"/>
                  </a:cxn>
                  <a:cxn ang="0">
                    <a:pos x="129" y="276"/>
                  </a:cxn>
                  <a:cxn ang="0">
                    <a:pos x="113" y="276"/>
                  </a:cxn>
                  <a:cxn ang="0">
                    <a:pos x="107" y="270"/>
                  </a:cxn>
                  <a:cxn ang="0">
                    <a:pos x="113" y="265"/>
                  </a:cxn>
                  <a:cxn ang="0">
                    <a:pos x="129" y="265"/>
                  </a:cxn>
                  <a:cxn ang="0">
                    <a:pos x="135" y="270"/>
                  </a:cxn>
                  <a:cxn ang="0">
                    <a:pos x="129" y="276"/>
                  </a:cxn>
                  <a:cxn ang="0">
                    <a:pos x="155" y="254"/>
                  </a:cxn>
                  <a:cxn ang="0">
                    <a:pos x="14" y="254"/>
                  </a:cxn>
                  <a:cxn ang="0">
                    <a:pos x="14" y="13"/>
                  </a:cxn>
                  <a:cxn ang="0">
                    <a:pos x="155" y="13"/>
                  </a:cxn>
                  <a:cxn ang="0">
                    <a:pos x="155" y="254"/>
                  </a:cxn>
                  <a:cxn ang="0">
                    <a:pos x="155" y="254"/>
                  </a:cxn>
                  <a:cxn ang="0">
                    <a:pos x="155" y="254"/>
                  </a:cxn>
                </a:cxnLst>
                <a:rect l="0" t="0" r="r" b="b"/>
                <a:pathLst>
                  <a:path w="168" h="290">
                    <a:moveTo>
                      <a:pt x="149" y="0"/>
                    </a:moveTo>
                    <a:cubicBezTo>
                      <a:pt x="20" y="0"/>
                      <a:pt x="20" y="0"/>
                      <a:pt x="20" y="0"/>
                    </a:cubicBezTo>
                    <a:cubicBezTo>
                      <a:pt x="9" y="0"/>
                      <a:pt x="0" y="9"/>
                      <a:pt x="0" y="20"/>
                    </a:cubicBezTo>
                    <a:cubicBezTo>
                      <a:pt x="0" y="270"/>
                      <a:pt x="0" y="270"/>
                      <a:pt x="0" y="270"/>
                    </a:cubicBezTo>
                    <a:cubicBezTo>
                      <a:pt x="0" y="281"/>
                      <a:pt x="9" y="290"/>
                      <a:pt x="20" y="290"/>
                    </a:cubicBezTo>
                    <a:cubicBezTo>
                      <a:pt x="149" y="290"/>
                      <a:pt x="149" y="290"/>
                      <a:pt x="149" y="290"/>
                    </a:cubicBezTo>
                    <a:cubicBezTo>
                      <a:pt x="159" y="290"/>
                      <a:pt x="168" y="281"/>
                      <a:pt x="168" y="270"/>
                    </a:cubicBezTo>
                    <a:cubicBezTo>
                      <a:pt x="168" y="20"/>
                      <a:pt x="168" y="20"/>
                      <a:pt x="168" y="20"/>
                    </a:cubicBezTo>
                    <a:cubicBezTo>
                      <a:pt x="168" y="9"/>
                      <a:pt x="159" y="0"/>
                      <a:pt x="149" y="0"/>
                    </a:cubicBezTo>
                    <a:close/>
                    <a:moveTo>
                      <a:pt x="55" y="276"/>
                    </a:moveTo>
                    <a:cubicBezTo>
                      <a:pt x="39" y="276"/>
                      <a:pt x="39" y="276"/>
                      <a:pt x="39" y="276"/>
                    </a:cubicBezTo>
                    <a:cubicBezTo>
                      <a:pt x="36" y="276"/>
                      <a:pt x="33" y="273"/>
                      <a:pt x="33" y="270"/>
                    </a:cubicBezTo>
                    <a:cubicBezTo>
                      <a:pt x="33" y="267"/>
                      <a:pt x="36" y="265"/>
                      <a:pt x="39" y="265"/>
                    </a:cubicBezTo>
                    <a:cubicBezTo>
                      <a:pt x="55" y="265"/>
                      <a:pt x="55" y="265"/>
                      <a:pt x="55" y="265"/>
                    </a:cubicBezTo>
                    <a:cubicBezTo>
                      <a:pt x="58" y="265"/>
                      <a:pt x="61" y="267"/>
                      <a:pt x="61" y="270"/>
                    </a:cubicBezTo>
                    <a:cubicBezTo>
                      <a:pt x="61" y="273"/>
                      <a:pt x="58" y="276"/>
                      <a:pt x="55" y="276"/>
                    </a:cubicBezTo>
                    <a:close/>
                    <a:moveTo>
                      <a:pt x="84" y="280"/>
                    </a:moveTo>
                    <a:cubicBezTo>
                      <a:pt x="79" y="280"/>
                      <a:pt x="74" y="276"/>
                      <a:pt x="74" y="270"/>
                    </a:cubicBezTo>
                    <a:cubicBezTo>
                      <a:pt x="74" y="265"/>
                      <a:pt x="79" y="261"/>
                      <a:pt x="84" y="261"/>
                    </a:cubicBezTo>
                    <a:cubicBezTo>
                      <a:pt x="90" y="261"/>
                      <a:pt x="94" y="265"/>
                      <a:pt x="94" y="270"/>
                    </a:cubicBezTo>
                    <a:cubicBezTo>
                      <a:pt x="94" y="276"/>
                      <a:pt x="90" y="280"/>
                      <a:pt x="84" y="280"/>
                    </a:cubicBezTo>
                    <a:close/>
                    <a:moveTo>
                      <a:pt x="129" y="276"/>
                    </a:moveTo>
                    <a:cubicBezTo>
                      <a:pt x="113" y="276"/>
                      <a:pt x="113" y="276"/>
                      <a:pt x="113" y="276"/>
                    </a:cubicBezTo>
                    <a:cubicBezTo>
                      <a:pt x="110" y="276"/>
                      <a:pt x="107" y="273"/>
                      <a:pt x="107" y="270"/>
                    </a:cubicBezTo>
                    <a:cubicBezTo>
                      <a:pt x="107" y="267"/>
                      <a:pt x="110" y="265"/>
                      <a:pt x="113" y="265"/>
                    </a:cubicBezTo>
                    <a:cubicBezTo>
                      <a:pt x="129" y="265"/>
                      <a:pt x="129" y="265"/>
                      <a:pt x="129" y="265"/>
                    </a:cubicBezTo>
                    <a:cubicBezTo>
                      <a:pt x="132" y="265"/>
                      <a:pt x="135" y="267"/>
                      <a:pt x="135" y="270"/>
                    </a:cubicBezTo>
                    <a:cubicBezTo>
                      <a:pt x="135" y="273"/>
                      <a:pt x="132" y="276"/>
                      <a:pt x="129" y="276"/>
                    </a:cubicBezTo>
                    <a:close/>
                    <a:moveTo>
                      <a:pt x="155" y="254"/>
                    </a:moveTo>
                    <a:cubicBezTo>
                      <a:pt x="14" y="254"/>
                      <a:pt x="14" y="254"/>
                      <a:pt x="14" y="254"/>
                    </a:cubicBezTo>
                    <a:cubicBezTo>
                      <a:pt x="14" y="13"/>
                      <a:pt x="14" y="13"/>
                      <a:pt x="14" y="13"/>
                    </a:cubicBezTo>
                    <a:cubicBezTo>
                      <a:pt x="155" y="13"/>
                      <a:pt x="155" y="13"/>
                      <a:pt x="155" y="13"/>
                    </a:cubicBezTo>
                    <a:lnTo>
                      <a:pt x="155" y="254"/>
                    </a:lnTo>
                    <a:close/>
                    <a:moveTo>
                      <a:pt x="155" y="254"/>
                    </a:moveTo>
                    <a:cubicBezTo>
                      <a:pt x="155" y="254"/>
                      <a:pt x="155" y="254"/>
                      <a:pt x="155" y="254"/>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grpSp>
        <p:nvGrpSpPr>
          <p:cNvPr id="50" name="Group 25"/>
          <p:cNvGrpSpPr/>
          <p:nvPr/>
        </p:nvGrpSpPr>
        <p:grpSpPr>
          <a:xfrm>
            <a:off x="4185251" y="4534391"/>
            <a:ext cx="2062118" cy="946116"/>
            <a:chOff x="764014" y="1586048"/>
            <a:chExt cx="1544637" cy="709587"/>
          </a:xfrm>
        </p:grpSpPr>
        <p:sp>
          <p:nvSpPr>
            <p:cNvPr id="51" name="Text Placeholder 3"/>
            <p:cNvSpPr txBox="1">
              <a:spLocks/>
            </p:cNvSpPr>
            <p:nvPr/>
          </p:nvSpPr>
          <p:spPr>
            <a:xfrm>
              <a:off x="1188553" y="1586048"/>
              <a:ext cx="695558"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170">
                <a:spcBef>
                  <a:spcPct val="20000"/>
                </a:spcBef>
                <a:defRPr/>
              </a:pPr>
              <a:r>
                <a:rPr lang="en-US" sz="1600" b="1" dirty="0">
                  <a:solidFill>
                    <a:schemeClr val="tx1">
                      <a:lumMod val="75000"/>
                      <a:lumOff val="25000"/>
                    </a:schemeClr>
                  </a:solidFill>
                </a:rPr>
                <a:t>459,769K</a:t>
              </a:r>
              <a:endParaRPr lang="en-US" sz="2133" b="1" dirty="0">
                <a:solidFill>
                  <a:schemeClr val="tx1">
                    <a:lumMod val="75000"/>
                    <a:lumOff val="25000"/>
                  </a:schemeClr>
                </a:solidFill>
              </a:endParaRPr>
            </a:p>
          </p:txBody>
        </p:sp>
        <p:sp>
          <p:nvSpPr>
            <p:cNvPr id="52" name="Text Placeholder 3"/>
            <p:cNvSpPr txBox="1">
              <a:spLocks/>
            </p:cNvSpPr>
            <p:nvPr/>
          </p:nvSpPr>
          <p:spPr>
            <a:xfrm>
              <a:off x="764014" y="1772559"/>
              <a:ext cx="1544637" cy="523076"/>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defTabSz="1219170">
                <a:spcBef>
                  <a:spcPct val="20000"/>
                </a:spcBef>
                <a:defRPr/>
              </a:pPr>
              <a:r>
                <a:rPr lang="zh-CN" altLang="en-US" sz="1800" b="1" dirty="0">
                  <a:solidFill>
                    <a:prstClr val="black">
                      <a:lumMod val="75000"/>
                      <a:lumOff val="25000"/>
                    </a:prstClr>
                  </a:solidFill>
                </a:rPr>
                <a:t>添加标题</a:t>
              </a:r>
              <a:endParaRPr lang="en-US" altLang="zh-CN" sz="1800" b="1" dirty="0">
                <a:solidFill>
                  <a:prstClr val="black">
                    <a:lumMod val="75000"/>
                    <a:lumOff val="25000"/>
                  </a:prstClr>
                </a:solidFill>
              </a:endParaRPr>
            </a:p>
            <a:p>
              <a:pPr lvl="0" defTabSz="1219170">
                <a:spcBef>
                  <a:spcPct val="20000"/>
                </a:spcBef>
                <a:defRPr/>
              </a:pPr>
              <a:r>
                <a:rPr lang="zh-CN" altLang="en-US" sz="1200" dirty="0">
                  <a:solidFill>
                    <a:prstClr val="black">
                      <a:lumMod val="75000"/>
                      <a:lumOff val="25000"/>
                    </a:prstClr>
                  </a:solidFill>
                </a:rPr>
                <a:t>一套好的</a:t>
              </a:r>
              <a:r>
                <a:rPr lang="en-US" altLang="zh-CN" sz="1200" dirty="0">
                  <a:solidFill>
                    <a:prstClr val="black">
                      <a:lumMod val="75000"/>
                      <a:lumOff val="25000"/>
                    </a:prstClr>
                  </a:solidFill>
                </a:rPr>
                <a:t>PPT</a:t>
              </a:r>
              <a:r>
                <a:rPr lang="zh-CN" altLang="en-US" sz="1200" dirty="0">
                  <a:solidFill>
                    <a:prstClr val="black">
                      <a:lumMod val="75000"/>
                      <a:lumOff val="25000"/>
                    </a:prstClr>
                  </a:solidFill>
                </a:rPr>
                <a:t>模板可以让一篇</a:t>
              </a:r>
              <a:r>
                <a:rPr lang="en-US" altLang="zh-CN" sz="1200" dirty="0">
                  <a:solidFill>
                    <a:prstClr val="black">
                      <a:lumMod val="75000"/>
                      <a:lumOff val="25000"/>
                    </a:prstClr>
                  </a:solidFill>
                </a:rPr>
                <a:t>PPT</a:t>
              </a:r>
              <a:r>
                <a:rPr lang="zh-CN" altLang="en-US" sz="1200" dirty="0">
                  <a:solidFill>
                    <a:prstClr val="black">
                      <a:lumMod val="75000"/>
                      <a:lumOff val="25000"/>
                    </a:prstClr>
                  </a:solidFill>
                </a:rPr>
                <a:t>文稿的形象迅速提升</a:t>
              </a:r>
              <a:endParaRPr lang="en-US" altLang="zh-CN" sz="1333" dirty="0">
                <a:solidFill>
                  <a:prstClr val="black">
                    <a:lumMod val="75000"/>
                    <a:lumOff val="25000"/>
                  </a:prstClr>
                </a:solidFill>
              </a:endParaRPr>
            </a:p>
          </p:txBody>
        </p:sp>
      </p:grpSp>
      <p:grpSp>
        <p:nvGrpSpPr>
          <p:cNvPr id="53" name="Group 25"/>
          <p:cNvGrpSpPr/>
          <p:nvPr/>
        </p:nvGrpSpPr>
        <p:grpSpPr>
          <a:xfrm>
            <a:off x="6040263" y="2149282"/>
            <a:ext cx="2062118" cy="946116"/>
            <a:chOff x="764014" y="1586048"/>
            <a:chExt cx="1544637" cy="709587"/>
          </a:xfrm>
        </p:grpSpPr>
        <p:sp>
          <p:nvSpPr>
            <p:cNvPr id="54" name="Text Placeholder 3"/>
            <p:cNvSpPr txBox="1">
              <a:spLocks/>
            </p:cNvSpPr>
            <p:nvPr/>
          </p:nvSpPr>
          <p:spPr>
            <a:xfrm>
              <a:off x="1188553" y="1586048"/>
              <a:ext cx="695558"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170">
                <a:spcBef>
                  <a:spcPct val="20000"/>
                </a:spcBef>
                <a:defRPr/>
              </a:pPr>
              <a:r>
                <a:rPr lang="en-US" sz="1600" b="1" dirty="0">
                  <a:solidFill>
                    <a:schemeClr val="tx1">
                      <a:lumMod val="75000"/>
                      <a:lumOff val="25000"/>
                    </a:schemeClr>
                  </a:solidFill>
                </a:rPr>
                <a:t>459,769K</a:t>
              </a:r>
              <a:endParaRPr lang="en-US" sz="2133" b="1" dirty="0">
                <a:solidFill>
                  <a:schemeClr val="tx1">
                    <a:lumMod val="75000"/>
                    <a:lumOff val="25000"/>
                  </a:schemeClr>
                </a:solidFill>
              </a:endParaRPr>
            </a:p>
          </p:txBody>
        </p:sp>
        <p:sp>
          <p:nvSpPr>
            <p:cNvPr id="55" name="Text Placeholder 3"/>
            <p:cNvSpPr txBox="1">
              <a:spLocks/>
            </p:cNvSpPr>
            <p:nvPr/>
          </p:nvSpPr>
          <p:spPr>
            <a:xfrm>
              <a:off x="764014" y="1772559"/>
              <a:ext cx="1544637" cy="523076"/>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defTabSz="1219170">
                <a:spcBef>
                  <a:spcPct val="20000"/>
                </a:spcBef>
                <a:defRPr/>
              </a:pPr>
              <a:r>
                <a:rPr lang="zh-CN" altLang="en-US" sz="1800" b="1" dirty="0">
                  <a:solidFill>
                    <a:prstClr val="black">
                      <a:lumMod val="75000"/>
                      <a:lumOff val="25000"/>
                    </a:prstClr>
                  </a:solidFill>
                </a:rPr>
                <a:t>添加标题</a:t>
              </a:r>
              <a:endParaRPr lang="en-US" altLang="zh-CN" sz="1800" b="1" dirty="0">
                <a:solidFill>
                  <a:prstClr val="black">
                    <a:lumMod val="75000"/>
                    <a:lumOff val="25000"/>
                  </a:prstClr>
                </a:solidFill>
              </a:endParaRPr>
            </a:p>
            <a:p>
              <a:pPr lvl="0" defTabSz="1219170">
                <a:spcBef>
                  <a:spcPct val="20000"/>
                </a:spcBef>
                <a:defRPr/>
              </a:pPr>
              <a:r>
                <a:rPr lang="zh-CN" altLang="en-US" sz="1200" dirty="0">
                  <a:solidFill>
                    <a:prstClr val="black">
                      <a:lumMod val="75000"/>
                      <a:lumOff val="25000"/>
                    </a:prstClr>
                  </a:solidFill>
                </a:rPr>
                <a:t>一套好的</a:t>
              </a:r>
              <a:r>
                <a:rPr lang="en-US" altLang="zh-CN" sz="1200" dirty="0">
                  <a:solidFill>
                    <a:prstClr val="black">
                      <a:lumMod val="75000"/>
                      <a:lumOff val="25000"/>
                    </a:prstClr>
                  </a:solidFill>
                </a:rPr>
                <a:t>PPT</a:t>
              </a:r>
              <a:r>
                <a:rPr lang="zh-CN" altLang="en-US" sz="1200" dirty="0">
                  <a:solidFill>
                    <a:prstClr val="black">
                      <a:lumMod val="75000"/>
                      <a:lumOff val="25000"/>
                    </a:prstClr>
                  </a:solidFill>
                </a:rPr>
                <a:t>模板可以让一篇</a:t>
              </a:r>
              <a:r>
                <a:rPr lang="en-US" altLang="zh-CN" sz="1200" dirty="0">
                  <a:solidFill>
                    <a:prstClr val="black">
                      <a:lumMod val="75000"/>
                      <a:lumOff val="25000"/>
                    </a:prstClr>
                  </a:solidFill>
                </a:rPr>
                <a:t>PPT</a:t>
              </a:r>
              <a:r>
                <a:rPr lang="zh-CN" altLang="en-US" sz="1200" dirty="0">
                  <a:solidFill>
                    <a:prstClr val="black">
                      <a:lumMod val="75000"/>
                      <a:lumOff val="25000"/>
                    </a:prstClr>
                  </a:solidFill>
                </a:rPr>
                <a:t>文稿的形象迅速提升</a:t>
              </a:r>
              <a:endParaRPr lang="en-US" altLang="zh-CN" sz="1333" dirty="0">
                <a:solidFill>
                  <a:prstClr val="black">
                    <a:lumMod val="75000"/>
                    <a:lumOff val="25000"/>
                  </a:prstClr>
                </a:solidFill>
              </a:endParaRPr>
            </a:p>
          </p:txBody>
        </p:sp>
      </p:grpSp>
      <p:grpSp>
        <p:nvGrpSpPr>
          <p:cNvPr id="56" name="Group 25"/>
          <p:cNvGrpSpPr/>
          <p:nvPr/>
        </p:nvGrpSpPr>
        <p:grpSpPr>
          <a:xfrm>
            <a:off x="8064643" y="4534391"/>
            <a:ext cx="2062118" cy="946116"/>
            <a:chOff x="764014" y="1586048"/>
            <a:chExt cx="1544637" cy="709587"/>
          </a:xfrm>
        </p:grpSpPr>
        <p:sp>
          <p:nvSpPr>
            <p:cNvPr id="57" name="Text Placeholder 3"/>
            <p:cNvSpPr txBox="1">
              <a:spLocks/>
            </p:cNvSpPr>
            <p:nvPr/>
          </p:nvSpPr>
          <p:spPr>
            <a:xfrm>
              <a:off x="1188553" y="1586048"/>
              <a:ext cx="695558"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170">
                <a:spcBef>
                  <a:spcPct val="20000"/>
                </a:spcBef>
                <a:defRPr/>
              </a:pPr>
              <a:r>
                <a:rPr lang="en-US" sz="1600" b="1" dirty="0">
                  <a:solidFill>
                    <a:schemeClr val="tx1">
                      <a:lumMod val="75000"/>
                      <a:lumOff val="25000"/>
                    </a:schemeClr>
                  </a:solidFill>
                </a:rPr>
                <a:t>459,769K</a:t>
              </a:r>
              <a:endParaRPr lang="en-US" sz="2133" b="1" dirty="0">
                <a:solidFill>
                  <a:schemeClr val="tx1">
                    <a:lumMod val="75000"/>
                    <a:lumOff val="25000"/>
                  </a:schemeClr>
                </a:solidFill>
              </a:endParaRPr>
            </a:p>
          </p:txBody>
        </p:sp>
        <p:sp>
          <p:nvSpPr>
            <p:cNvPr id="58" name="Text Placeholder 3"/>
            <p:cNvSpPr txBox="1">
              <a:spLocks/>
            </p:cNvSpPr>
            <p:nvPr/>
          </p:nvSpPr>
          <p:spPr>
            <a:xfrm>
              <a:off x="764014" y="1772559"/>
              <a:ext cx="1544637" cy="523076"/>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defTabSz="1219170">
                <a:spcBef>
                  <a:spcPct val="20000"/>
                </a:spcBef>
                <a:defRPr/>
              </a:pPr>
              <a:r>
                <a:rPr lang="zh-CN" altLang="en-US" sz="1800" b="1" dirty="0">
                  <a:solidFill>
                    <a:prstClr val="black">
                      <a:lumMod val="75000"/>
                      <a:lumOff val="25000"/>
                    </a:prstClr>
                  </a:solidFill>
                </a:rPr>
                <a:t>添加标题</a:t>
              </a:r>
              <a:endParaRPr lang="en-US" altLang="zh-CN" sz="1800" b="1" dirty="0">
                <a:solidFill>
                  <a:prstClr val="black">
                    <a:lumMod val="75000"/>
                    <a:lumOff val="25000"/>
                  </a:prstClr>
                </a:solidFill>
              </a:endParaRPr>
            </a:p>
            <a:p>
              <a:pPr lvl="0" defTabSz="1219170">
                <a:spcBef>
                  <a:spcPct val="20000"/>
                </a:spcBef>
                <a:defRPr/>
              </a:pPr>
              <a:r>
                <a:rPr lang="zh-CN" altLang="en-US" sz="1200" dirty="0">
                  <a:solidFill>
                    <a:prstClr val="black">
                      <a:lumMod val="75000"/>
                      <a:lumOff val="25000"/>
                    </a:prstClr>
                  </a:solidFill>
                </a:rPr>
                <a:t>一套好的</a:t>
              </a:r>
              <a:r>
                <a:rPr lang="en-US" altLang="zh-CN" sz="1200" dirty="0">
                  <a:solidFill>
                    <a:prstClr val="black">
                      <a:lumMod val="75000"/>
                      <a:lumOff val="25000"/>
                    </a:prstClr>
                  </a:solidFill>
                </a:rPr>
                <a:t>PPT</a:t>
              </a:r>
              <a:r>
                <a:rPr lang="zh-CN" altLang="en-US" sz="1200" dirty="0">
                  <a:solidFill>
                    <a:prstClr val="black">
                      <a:lumMod val="75000"/>
                      <a:lumOff val="25000"/>
                    </a:prstClr>
                  </a:solidFill>
                </a:rPr>
                <a:t>模板可以让一篇</a:t>
              </a:r>
              <a:r>
                <a:rPr lang="en-US" altLang="zh-CN" sz="1200" dirty="0">
                  <a:solidFill>
                    <a:prstClr val="black">
                      <a:lumMod val="75000"/>
                      <a:lumOff val="25000"/>
                    </a:prstClr>
                  </a:solidFill>
                </a:rPr>
                <a:t>PPT</a:t>
              </a:r>
              <a:r>
                <a:rPr lang="zh-CN" altLang="en-US" sz="1200" dirty="0">
                  <a:solidFill>
                    <a:prstClr val="black">
                      <a:lumMod val="75000"/>
                      <a:lumOff val="25000"/>
                    </a:prstClr>
                  </a:solidFill>
                </a:rPr>
                <a:t>文稿的形象迅速提升</a:t>
              </a:r>
              <a:endParaRPr lang="en-US" altLang="zh-CN" sz="1333" dirty="0">
                <a:solidFill>
                  <a:prstClr val="black">
                    <a:lumMod val="75000"/>
                    <a:lumOff val="25000"/>
                  </a:prstClr>
                </a:solidFill>
              </a:endParaRPr>
            </a:p>
          </p:txBody>
        </p:sp>
      </p:grpSp>
      <p:grpSp>
        <p:nvGrpSpPr>
          <p:cNvPr id="59" name="Group 25"/>
          <p:cNvGrpSpPr/>
          <p:nvPr/>
        </p:nvGrpSpPr>
        <p:grpSpPr>
          <a:xfrm>
            <a:off x="2213114" y="2149282"/>
            <a:ext cx="2062118" cy="946116"/>
            <a:chOff x="764014" y="1586048"/>
            <a:chExt cx="1544637" cy="709587"/>
          </a:xfrm>
        </p:grpSpPr>
        <p:sp>
          <p:nvSpPr>
            <p:cNvPr id="60" name="Text Placeholder 3"/>
            <p:cNvSpPr txBox="1">
              <a:spLocks/>
            </p:cNvSpPr>
            <p:nvPr/>
          </p:nvSpPr>
          <p:spPr>
            <a:xfrm>
              <a:off x="1188553" y="1586048"/>
              <a:ext cx="695558"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170">
                <a:spcBef>
                  <a:spcPct val="20000"/>
                </a:spcBef>
                <a:defRPr/>
              </a:pPr>
              <a:r>
                <a:rPr lang="en-US" sz="1600" b="1" dirty="0">
                  <a:solidFill>
                    <a:schemeClr val="tx1">
                      <a:lumMod val="75000"/>
                      <a:lumOff val="25000"/>
                    </a:schemeClr>
                  </a:solidFill>
                </a:rPr>
                <a:t>459,769K</a:t>
              </a:r>
              <a:endParaRPr lang="en-US" sz="2133" b="1" dirty="0">
                <a:solidFill>
                  <a:schemeClr val="tx1">
                    <a:lumMod val="75000"/>
                    <a:lumOff val="25000"/>
                  </a:schemeClr>
                </a:solidFill>
              </a:endParaRPr>
            </a:p>
          </p:txBody>
        </p:sp>
        <p:sp>
          <p:nvSpPr>
            <p:cNvPr id="61" name="Text Placeholder 3"/>
            <p:cNvSpPr txBox="1">
              <a:spLocks/>
            </p:cNvSpPr>
            <p:nvPr/>
          </p:nvSpPr>
          <p:spPr>
            <a:xfrm>
              <a:off x="764014" y="1772559"/>
              <a:ext cx="1544637" cy="523076"/>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defTabSz="1219170">
                <a:spcBef>
                  <a:spcPct val="20000"/>
                </a:spcBef>
                <a:defRPr/>
              </a:pPr>
              <a:r>
                <a:rPr lang="zh-CN" altLang="en-US" sz="1800" b="1" dirty="0">
                  <a:solidFill>
                    <a:schemeClr val="tx1">
                      <a:lumMod val="75000"/>
                      <a:lumOff val="25000"/>
                    </a:schemeClr>
                  </a:solidFill>
                </a:rPr>
                <a:t>添加标题</a:t>
              </a:r>
              <a:endParaRPr lang="en-US" altLang="zh-CN" sz="1800" b="1" dirty="0">
                <a:solidFill>
                  <a:schemeClr val="tx1">
                    <a:lumMod val="75000"/>
                    <a:lumOff val="25000"/>
                  </a:schemeClr>
                </a:solidFill>
              </a:endParaRPr>
            </a:p>
            <a:p>
              <a:pPr lvl="0" defTabSz="1219170">
                <a:spcBef>
                  <a:spcPct val="20000"/>
                </a:spcBef>
                <a:defRPr/>
              </a:pPr>
              <a:r>
                <a:rPr lang="zh-CN" altLang="en-US" sz="1200" dirty="0">
                  <a:solidFill>
                    <a:schemeClr val="tx1">
                      <a:lumMod val="75000"/>
                      <a:lumOff val="25000"/>
                    </a:schemeClr>
                  </a:solidFill>
                </a:rPr>
                <a:t>一套好的</a:t>
              </a:r>
              <a:r>
                <a:rPr lang="en-US" altLang="zh-CN" sz="1200" dirty="0">
                  <a:solidFill>
                    <a:schemeClr val="tx1">
                      <a:lumMod val="75000"/>
                      <a:lumOff val="25000"/>
                    </a:schemeClr>
                  </a:solidFill>
                </a:rPr>
                <a:t>PPT</a:t>
              </a:r>
              <a:r>
                <a:rPr lang="zh-CN" altLang="en-US" sz="1200" dirty="0">
                  <a:solidFill>
                    <a:schemeClr val="tx1">
                      <a:lumMod val="75000"/>
                      <a:lumOff val="25000"/>
                    </a:schemeClr>
                  </a:solidFill>
                </a:rPr>
                <a:t>模板可以让一篇</a:t>
              </a:r>
              <a:r>
                <a:rPr lang="en-US" altLang="zh-CN" sz="1200" dirty="0">
                  <a:solidFill>
                    <a:schemeClr val="tx1">
                      <a:lumMod val="75000"/>
                      <a:lumOff val="25000"/>
                    </a:schemeClr>
                  </a:solidFill>
                </a:rPr>
                <a:t>PPT</a:t>
              </a:r>
              <a:r>
                <a:rPr lang="zh-CN" altLang="en-US" sz="1200" dirty="0">
                  <a:solidFill>
                    <a:schemeClr val="tx1">
                      <a:lumMod val="75000"/>
                      <a:lumOff val="25000"/>
                    </a:schemeClr>
                  </a:solidFill>
                </a:rPr>
                <a:t>文稿的形象迅速提升</a:t>
              </a:r>
              <a:endParaRPr lang="en-US" altLang="zh-CN" sz="1333" dirty="0">
                <a:solidFill>
                  <a:schemeClr val="tx1">
                    <a:lumMod val="75000"/>
                    <a:lumOff val="25000"/>
                  </a:schemeClr>
                </a:solidFill>
              </a:endParaRPr>
            </a:p>
          </p:txBody>
        </p:sp>
      </p:grpSp>
    </p:spTree>
    <p:extLst>
      <p:ext uri="{BB962C8B-B14F-4D97-AF65-F5344CB8AC3E}">
        <p14:creationId xmlns:p14="http://schemas.microsoft.com/office/powerpoint/2010/main" val="1297994837"/>
      </p:ext>
    </p:extLst>
  </p:cSld>
  <p:clrMapOvr>
    <a:masterClrMapping/>
  </p:clrMapOvr>
  <p:transition spd="slow" advClick="0" advTm="3000">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图片 38">
            <a:extLst>
              <a:ext uri="{FF2B5EF4-FFF2-40B4-BE49-F238E27FC236}">
                <a16:creationId xmlns:a16="http://schemas.microsoft.com/office/drawing/2014/main" xmlns="" id="{FC4729AE-6649-437D-AD5B-52B7F1C8BEF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9335" t="213" b="5008"/>
          <a:stretch/>
        </p:blipFill>
        <p:spPr>
          <a:xfrm>
            <a:off x="2002" y="2180632"/>
            <a:ext cx="4671598" cy="4677368"/>
          </a:xfrm>
          <a:custGeom>
            <a:avLst/>
            <a:gdLst>
              <a:gd name="connsiteX0" fmla="*/ 0 w 4666343"/>
              <a:gd name="connsiteY0" fmla="*/ 0 h 4615644"/>
              <a:gd name="connsiteX1" fmla="*/ 4666343 w 4666343"/>
              <a:gd name="connsiteY1" fmla="*/ 4615643 h 4615644"/>
              <a:gd name="connsiteX2" fmla="*/ 4666343 w 4666343"/>
              <a:gd name="connsiteY2" fmla="*/ 4615644 h 4615644"/>
              <a:gd name="connsiteX3" fmla="*/ 0 w 4666343"/>
              <a:gd name="connsiteY3" fmla="*/ 4615644 h 4615644"/>
            </a:gdLst>
            <a:ahLst/>
            <a:cxnLst>
              <a:cxn ang="0">
                <a:pos x="connsiteX0" y="connsiteY0"/>
              </a:cxn>
              <a:cxn ang="0">
                <a:pos x="connsiteX1" y="connsiteY1"/>
              </a:cxn>
              <a:cxn ang="0">
                <a:pos x="connsiteX2" y="connsiteY2"/>
              </a:cxn>
              <a:cxn ang="0">
                <a:pos x="connsiteX3" y="connsiteY3"/>
              </a:cxn>
            </a:cxnLst>
            <a:rect l="l" t="t" r="r" b="b"/>
            <a:pathLst>
              <a:path w="4666343" h="4615644">
                <a:moveTo>
                  <a:pt x="0" y="0"/>
                </a:moveTo>
                <a:lnTo>
                  <a:pt x="4666343" y="4615643"/>
                </a:lnTo>
                <a:lnTo>
                  <a:pt x="4666343" y="4615644"/>
                </a:lnTo>
                <a:lnTo>
                  <a:pt x="0" y="4615644"/>
                </a:lnTo>
                <a:close/>
              </a:path>
            </a:pathLst>
          </a:custGeom>
        </p:spPr>
      </p:pic>
      <p:pic>
        <p:nvPicPr>
          <p:cNvPr id="35" name="图片 34">
            <a:extLst>
              <a:ext uri="{FF2B5EF4-FFF2-40B4-BE49-F238E27FC236}">
                <a16:creationId xmlns:a16="http://schemas.microsoft.com/office/drawing/2014/main" xmlns="" id="{87B1C20E-7F98-4709-A155-53EE23300A58}"/>
              </a:ext>
            </a:extLst>
          </p:cNvPr>
          <p:cNvPicPr>
            <a:picLocks noChangeAspect="1"/>
          </p:cNvPicPr>
          <p:nvPr/>
        </p:nvPicPr>
        <p:blipFill>
          <a:blip r:embed="rId4">
            <a:extLst>
              <a:ext uri="{28A0092B-C50C-407E-A947-70E740481C1C}">
                <a14:useLocalDpi xmlns:a14="http://schemas.microsoft.com/office/drawing/2010/main" val="0"/>
              </a:ext>
            </a:extLst>
          </a:blip>
          <a:srcRect l="17182" t="6007" r="30442" b="23424"/>
          <a:stretch>
            <a:fillRect/>
          </a:stretch>
        </p:blipFill>
        <p:spPr>
          <a:xfrm rot="16200000">
            <a:off x="8547665" y="2003"/>
            <a:ext cx="3646338" cy="3650343"/>
          </a:xfrm>
          <a:custGeom>
            <a:avLst/>
            <a:gdLst>
              <a:gd name="connsiteX0" fmla="*/ 3646338 w 3646338"/>
              <a:gd name="connsiteY0" fmla="*/ 0 h 3650343"/>
              <a:gd name="connsiteX1" fmla="*/ 3646338 w 3646338"/>
              <a:gd name="connsiteY1" fmla="*/ 3650343 h 3650343"/>
              <a:gd name="connsiteX2" fmla="*/ 0 w 3646338"/>
              <a:gd name="connsiteY2" fmla="*/ 3650343 h 3650343"/>
            </a:gdLst>
            <a:ahLst/>
            <a:cxnLst>
              <a:cxn ang="0">
                <a:pos x="connsiteX0" y="connsiteY0"/>
              </a:cxn>
              <a:cxn ang="0">
                <a:pos x="connsiteX1" y="connsiteY1"/>
              </a:cxn>
              <a:cxn ang="0">
                <a:pos x="connsiteX2" y="connsiteY2"/>
              </a:cxn>
            </a:cxnLst>
            <a:rect l="l" t="t" r="r" b="b"/>
            <a:pathLst>
              <a:path w="3646338" h="3650343">
                <a:moveTo>
                  <a:pt x="3646338" y="0"/>
                </a:moveTo>
                <a:lnTo>
                  <a:pt x="3646338" y="3650343"/>
                </a:lnTo>
                <a:lnTo>
                  <a:pt x="0" y="3650343"/>
                </a:lnTo>
                <a:close/>
              </a:path>
            </a:pathLst>
          </a:custGeom>
        </p:spPr>
      </p:pic>
      <p:sp>
        <p:nvSpPr>
          <p:cNvPr id="9" name="任意多边形: 形状 8">
            <a:extLst>
              <a:ext uri="{FF2B5EF4-FFF2-40B4-BE49-F238E27FC236}">
                <a16:creationId xmlns:a16="http://schemas.microsoft.com/office/drawing/2014/main" xmlns="" id="{5A8ACEEB-7624-4EE3-BB22-48B7BBDDA97F}"/>
              </a:ext>
            </a:extLst>
          </p:cNvPr>
          <p:cNvSpPr/>
          <p:nvPr/>
        </p:nvSpPr>
        <p:spPr>
          <a:xfrm rot="16200000">
            <a:off x="260932" y="1319147"/>
            <a:ext cx="803564" cy="692728"/>
          </a:xfrm>
          <a:custGeom>
            <a:avLst/>
            <a:gdLst>
              <a:gd name="connsiteX0" fmla="*/ 919019 w 1838037"/>
              <a:gd name="connsiteY0" fmla="*/ 603392 h 1584515"/>
              <a:gd name="connsiteX1" fmla="*/ 574964 w 1838037"/>
              <a:gd name="connsiteY1" fmla="*/ 1196589 h 1584515"/>
              <a:gd name="connsiteX2" fmla="*/ 1263073 w 1838037"/>
              <a:gd name="connsiteY2" fmla="*/ 1196589 h 1584515"/>
              <a:gd name="connsiteX3" fmla="*/ 919019 w 1838037"/>
              <a:gd name="connsiteY3" fmla="*/ 0 h 1584515"/>
              <a:gd name="connsiteX4" fmla="*/ 1838037 w 1838037"/>
              <a:gd name="connsiteY4" fmla="*/ 1584515 h 1584515"/>
              <a:gd name="connsiteX5" fmla="*/ 0 w 1838037"/>
              <a:gd name="connsiteY5" fmla="*/ 1584515 h 1584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8037" h="1584515">
                <a:moveTo>
                  <a:pt x="919019" y="603392"/>
                </a:moveTo>
                <a:lnTo>
                  <a:pt x="574964" y="1196589"/>
                </a:lnTo>
                <a:lnTo>
                  <a:pt x="1263073" y="1196589"/>
                </a:lnTo>
                <a:close/>
                <a:moveTo>
                  <a:pt x="919019" y="0"/>
                </a:moveTo>
                <a:lnTo>
                  <a:pt x="1838037" y="1584515"/>
                </a:lnTo>
                <a:lnTo>
                  <a:pt x="0" y="1584515"/>
                </a:lnTo>
                <a:close/>
              </a:path>
            </a:pathLst>
          </a:cu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形状 9">
            <a:extLst>
              <a:ext uri="{FF2B5EF4-FFF2-40B4-BE49-F238E27FC236}">
                <a16:creationId xmlns:a16="http://schemas.microsoft.com/office/drawing/2014/main" xmlns="" id="{132E2C25-1AE6-4ED8-818D-7799D44BCDF0}"/>
              </a:ext>
            </a:extLst>
          </p:cNvPr>
          <p:cNvSpPr/>
          <p:nvPr/>
        </p:nvSpPr>
        <p:spPr>
          <a:xfrm>
            <a:off x="1009079" y="123366"/>
            <a:ext cx="716296" cy="617497"/>
          </a:xfrm>
          <a:custGeom>
            <a:avLst/>
            <a:gdLst>
              <a:gd name="connsiteX0" fmla="*/ 919019 w 1838037"/>
              <a:gd name="connsiteY0" fmla="*/ 603392 h 1584515"/>
              <a:gd name="connsiteX1" fmla="*/ 574964 w 1838037"/>
              <a:gd name="connsiteY1" fmla="*/ 1196589 h 1584515"/>
              <a:gd name="connsiteX2" fmla="*/ 1263073 w 1838037"/>
              <a:gd name="connsiteY2" fmla="*/ 1196589 h 1584515"/>
              <a:gd name="connsiteX3" fmla="*/ 919019 w 1838037"/>
              <a:gd name="connsiteY3" fmla="*/ 0 h 1584515"/>
              <a:gd name="connsiteX4" fmla="*/ 1838037 w 1838037"/>
              <a:gd name="connsiteY4" fmla="*/ 1584515 h 1584515"/>
              <a:gd name="connsiteX5" fmla="*/ 0 w 1838037"/>
              <a:gd name="connsiteY5" fmla="*/ 1584515 h 1584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8037" h="1584515">
                <a:moveTo>
                  <a:pt x="919019" y="603392"/>
                </a:moveTo>
                <a:lnTo>
                  <a:pt x="574964" y="1196589"/>
                </a:lnTo>
                <a:lnTo>
                  <a:pt x="1263073" y="1196589"/>
                </a:lnTo>
                <a:close/>
                <a:moveTo>
                  <a:pt x="919019" y="0"/>
                </a:moveTo>
                <a:lnTo>
                  <a:pt x="1838037" y="1584515"/>
                </a:lnTo>
                <a:lnTo>
                  <a:pt x="0" y="158451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形状 10">
            <a:extLst>
              <a:ext uri="{FF2B5EF4-FFF2-40B4-BE49-F238E27FC236}">
                <a16:creationId xmlns:a16="http://schemas.microsoft.com/office/drawing/2014/main" xmlns="" id="{57C2D5EA-DA8E-40DD-8E92-E37DBFF74317}"/>
              </a:ext>
            </a:extLst>
          </p:cNvPr>
          <p:cNvSpPr/>
          <p:nvPr/>
        </p:nvSpPr>
        <p:spPr>
          <a:xfrm rot="10800000">
            <a:off x="1009079" y="2590160"/>
            <a:ext cx="716296" cy="617497"/>
          </a:xfrm>
          <a:custGeom>
            <a:avLst/>
            <a:gdLst>
              <a:gd name="connsiteX0" fmla="*/ 919019 w 1838037"/>
              <a:gd name="connsiteY0" fmla="*/ 603392 h 1584515"/>
              <a:gd name="connsiteX1" fmla="*/ 574964 w 1838037"/>
              <a:gd name="connsiteY1" fmla="*/ 1196589 h 1584515"/>
              <a:gd name="connsiteX2" fmla="*/ 1263073 w 1838037"/>
              <a:gd name="connsiteY2" fmla="*/ 1196589 h 1584515"/>
              <a:gd name="connsiteX3" fmla="*/ 919019 w 1838037"/>
              <a:gd name="connsiteY3" fmla="*/ 0 h 1584515"/>
              <a:gd name="connsiteX4" fmla="*/ 1838037 w 1838037"/>
              <a:gd name="connsiteY4" fmla="*/ 1584515 h 1584515"/>
              <a:gd name="connsiteX5" fmla="*/ 0 w 1838037"/>
              <a:gd name="connsiteY5" fmla="*/ 1584515 h 1584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8037" h="1584515">
                <a:moveTo>
                  <a:pt x="919019" y="603392"/>
                </a:moveTo>
                <a:lnTo>
                  <a:pt x="574964" y="1196589"/>
                </a:lnTo>
                <a:lnTo>
                  <a:pt x="1263073" y="1196589"/>
                </a:lnTo>
                <a:close/>
                <a:moveTo>
                  <a:pt x="919019" y="0"/>
                </a:moveTo>
                <a:lnTo>
                  <a:pt x="1838037" y="1584515"/>
                </a:lnTo>
                <a:lnTo>
                  <a:pt x="0" y="158451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a:extLst>
              <a:ext uri="{FF2B5EF4-FFF2-40B4-BE49-F238E27FC236}">
                <a16:creationId xmlns:a16="http://schemas.microsoft.com/office/drawing/2014/main" xmlns="" id="{803C6C25-78FC-421A-874F-F1C829C5566F}"/>
              </a:ext>
            </a:extLst>
          </p:cNvPr>
          <p:cNvSpPr txBox="1"/>
          <p:nvPr/>
        </p:nvSpPr>
        <p:spPr>
          <a:xfrm>
            <a:off x="1565717" y="1157679"/>
            <a:ext cx="1803181" cy="1015663"/>
          </a:xfrm>
          <a:prstGeom prst="rect">
            <a:avLst/>
          </a:prstGeom>
          <a:noFill/>
        </p:spPr>
        <p:txBody>
          <a:bodyPr wrap="square" rtlCol="0">
            <a:spAutoFit/>
          </a:bodyPr>
          <a:lstStyle/>
          <a:p>
            <a:r>
              <a:rPr lang="zh-CN" altLang="en-US" sz="6000" dirty="0">
                <a:solidFill>
                  <a:schemeClr val="accent1"/>
                </a:solidFill>
              </a:rPr>
              <a:t>目录</a:t>
            </a:r>
          </a:p>
        </p:txBody>
      </p:sp>
      <p:sp>
        <p:nvSpPr>
          <p:cNvPr id="13" name="直角三角形 12">
            <a:extLst>
              <a:ext uri="{FF2B5EF4-FFF2-40B4-BE49-F238E27FC236}">
                <a16:creationId xmlns:a16="http://schemas.microsoft.com/office/drawing/2014/main" xmlns="" id="{B308532C-A5D7-4AFC-88F4-1FC88057CB38}"/>
              </a:ext>
            </a:extLst>
          </p:cNvPr>
          <p:cNvSpPr/>
          <p:nvPr/>
        </p:nvSpPr>
        <p:spPr>
          <a:xfrm>
            <a:off x="-3252" y="2176011"/>
            <a:ext cx="4676852" cy="46819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直角三角形 14">
            <a:extLst>
              <a:ext uri="{FF2B5EF4-FFF2-40B4-BE49-F238E27FC236}">
                <a16:creationId xmlns:a16="http://schemas.microsoft.com/office/drawing/2014/main" xmlns="" id="{F0BF8F32-A519-477C-B9AE-DFBECB7E102E}"/>
              </a:ext>
            </a:extLst>
          </p:cNvPr>
          <p:cNvSpPr/>
          <p:nvPr/>
        </p:nvSpPr>
        <p:spPr>
          <a:xfrm rot="10800000">
            <a:off x="8545662" y="0"/>
            <a:ext cx="3646338" cy="3650343"/>
          </a:xfrm>
          <a:prstGeom prst="rtTriangle">
            <a:avLst/>
          </a:prstGeom>
          <a:solidFill>
            <a:schemeClr val="accent1">
              <a:lumMod val="60000"/>
              <a:lumOff val="40000"/>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泪滴形 15">
            <a:extLst>
              <a:ext uri="{FF2B5EF4-FFF2-40B4-BE49-F238E27FC236}">
                <a16:creationId xmlns:a16="http://schemas.microsoft.com/office/drawing/2014/main" xmlns="" id="{2B1AC7FB-6C8C-4E05-BB58-95012CDACAA5}"/>
              </a:ext>
            </a:extLst>
          </p:cNvPr>
          <p:cNvSpPr/>
          <p:nvPr/>
        </p:nvSpPr>
        <p:spPr>
          <a:xfrm>
            <a:off x="4077220" y="1364343"/>
            <a:ext cx="707572" cy="707572"/>
          </a:xfrm>
          <a:prstGeom prst="teardrop">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t>01</a:t>
            </a:r>
            <a:endParaRPr lang="zh-CN" altLang="en-US" sz="2000" b="1" dirty="0"/>
          </a:p>
        </p:txBody>
      </p:sp>
      <p:sp>
        <p:nvSpPr>
          <p:cNvPr id="17" name="泪滴形 16">
            <a:extLst>
              <a:ext uri="{FF2B5EF4-FFF2-40B4-BE49-F238E27FC236}">
                <a16:creationId xmlns:a16="http://schemas.microsoft.com/office/drawing/2014/main" xmlns="" id="{D852FFCE-AF44-45AA-AFBF-A2EAF7456BE9}"/>
              </a:ext>
            </a:extLst>
          </p:cNvPr>
          <p:cNvSpPr/>
          <p:nvPr/>
        </p:nvSpPr>
        <p:spPr>
          <a:xfrm>
            <a:off x="4077220" y="2683891"/>
            <a:ext cx="707572" cy="707572"/>
          </a:xfrm>
          <a:prstGeom prst="teardrop">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t>02</a:t>
            </a:r>
            <a:endParaRPr lang="zh-CN" altLang="en-US" sz="2000" b="1" dirty="0"/>
          </a:p>
        </p:txBody>
      </p:sp>
      <p:sp>
        <p:nvSpPr>
          <p:cNvPr id="18" name="泪滴形 17">
            <a:extLst>
              <a:ext uri="{FF2B5EF4-FFF2-40B4-BE49-F238E27FC236}">
                <a16:creationId xmlns:a16="http://schemas.microsoft.com/office/drawing/2014/main" xmlns="" id="{65D1A894-B093-4765-A9DC-E9B507041B94}"/>
              </a:ext>
            </a:extLst>
          </p:cNvPr>
          <p:cNvSpPr/>
          <p:nvPr/>
        </p:nvSpPr>
        <p:spPr>
          <a:xfrm>
            <a:off x="4077220" y="4003439"/>
            <a:ext cx="707572" cy="707572"/>
          </a:xfrm>
          <a:prstGeom prst="teardrop">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t>03</a:t>
            </a:r>
            <a:endParaRPr lang="zh-CN" altLang="en-US" sz="2000" b="1" dirty="0"/>
          </a:p>
        </p:txBody>
      </p:sp>
      <p:sp>
        <p:nvSpPr>
          <p:cNvPr id="19" name="泪滴形 18">
            <a:extLst>
              <a:ext uri="{FF2B5EF4-FFF2-40B4-BE49-F238E27FC236}">
                <a16:creationId xmlns:a16="http://schemas.microsoft.com/office/drawing/2014/main" xmlns="" id="{5161149E-1309-4A0A-BC87-1F1559C12CB3}"/>
              </a:ext>
            </a:extLst>
          </p:cNvPr>
          <p:cNvSpPr/>
          <p:nvPr/>
        </p:nvSpPr>
        <p:spPr>
          <a:xfrm>
            <a:off x="4077220" y="5322986"/>
            <a:ext cx="707572" cy="707572"/>
          </a:xfrm>
          <a:prstGeom prst="teardrop">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t>04</a:t>
            </a:r>
            <a:endParaRPr lang="zh-CN" altLang="en-US" sz="2000" b="1" dirty="0"/>
          </a:p>
        </p:txBody>
      </p:sp>
      <p:sp>
        <p:nvSpPr>
          <p:cNvPr id="20" name="文本框 19">
            <a:extLst>
              <a:ext uri="{FF2B5EF4-FFF2-40B4-BE49-F238E27FC236}">
                <a16:creationId xmlns:a16="http://schemas.microsoft.com/office/drawing/2014/main" xmlns="" id="{2DCD4DD3-3636-492E-B89A-1B62FC2491A5}"/>
              </a:ext>
            </a:extLst>
          </p:cNvPr>
          <p:cNvSpPr txBox="1"/>
          <p:nvPr/>
        </p:nvSpPr>
        <p:spPr>
          <a:xfrm>
            <a:off x="5191214" y="1533463"/>
            <a:ext cx="4968788" cy="523220"/>
          </a:xfrm>
          <a:prstGeom prst="rect">
            <a:avLst/>
          </a:prstGeom>
          <a:noFill/>
        </p:spPr>
        <p:txBody>
          <a:bodyPr wrap="square" rtlCol="0">
            <a:spAutoFit/>
          </a:bodyPr>
          <a:lstStyle/>
          <a:p>
            <a:r>
              <a:rPr lang="zh-CN" altLang="en-US" sz="2800" dirty="0">
                <a:solidFill>
                  <a:schemeClr val="accent1">
                    <a:lumMod val="40000"/>
                    <a:lumOff val="60000"/>
                  </a:schemeClr>
                </a:solidFill>
              </a:rPr>
              <a:t>礼仪概述（</a:t>
            </a:r>
            <a:r>
              <a:rPr lang="en-US" altLang="zh-CN" sz="2800" dirty="0">
                <a:solidFill>
                  <a:schemeClr val="accent1">
                    <a:lumMod val="40000"/>
                    <a:lumOff val="60000"/>
                  </a:schemeClr>
                </a:solidFill>
              </a:rPr>
              <a:t>Etiquette overview</a:t>
            </a:r>
            <a:r>
              <a:rPr lang="zh-CN" altLang="en-US" sz="2800" dirty="0">
                <a:solidFill>
                  <a:schemeClr val="accent1">
                    <a:lumMod val="40000"/>
                    <a:lumOff val="60000"/>
                  </a:schemeClr>
                </a:solidFill>
              </a:rPr>
              <a:t>）</a:t>
            </a:r>
          </a:p>
        </p:txBody>
      </p:sp>
      <p:sp>
        <p:nvSpPr>
          <p:cNvPr id="21" name="文本框 20">
            <a:extLst>
              <a:ext uri="{FF2B5EF4-FFF2-40B4-BE49-F238E27FC236}">
                <a16:creationId xmlns:a16="http://schemas.microsoft.com/office/drawing/2014/main" xmlns="" id="{5328A019-8AF4-4686-89C7-3638C7872542}"/>
              </a:ext>
            </a:extLst>
          </p:cNvPr>
          <p:cNvSpPr txBox="1"/>
          <p:nvPr/>
        </p:nvSpPr>
        <p:spPr>
          <a:xfrm>
            <a:off x="5191213" y="2851109"/>
            <a:ext cx="5260169" cy="523220"/>
          </a:xfrm>
          <a:prstGeom prst="rect">
            <a:avLst/>
          </a:prstGeom>
          <a:noFill/>
        </p:spPr>
        <p:txBody>
          <a:bodyPr wrap="square" rtlCol="0">
            <a:spAutoFit/>
          </a:bodyPr>
          <a:lstStyle/>
          <a:p>
            <a:r>
              <a:rPr lang="zh-CN" altLang="en-US" sz="2800" dirty="0">
                <a:solidFill>
                  <a:schemeClr val="accent1">
                    <a:lumMod val="40000"/>
                    <a:lumOff val="60000"/>
                  </a:schemeClr>
                </a:solidFill>
              </a:rPr>
              <a:t>职业形象（</a:t>
            </a:r>
            <a:r>
              <a:rPr lang="en-US" altLang="zh-CN" sz="2800" dirty="0">
                <a:solidFill>
                  <a:schemeClr val="accent1">
                    <a:lumMod val="40000"/>
                    <a:lumOff val="60000"/>
                  </a:schemeClr>
                </a:solidFill>
              </a:rPr>
              <a:t>Professional image</a:t>
            </a:r>
            <a:r>
              <a:rPr lang="zh-CN" altLang="en-US" sz="2800" dirty="0">
                <a:solidFill>
                  <a:schemeClr val="accent1">
                    <a:lumMod val="40000"/>
                    <a:lumOff val="60000"/>
                  </a:schemeClr>
                </a:solidFill>
              </a:rPr>
              <a:t>）</a:t>
            </a:r>
          </a:p>
        </p:txBody>
      </p:sp>
      <p:sp>
        <p:nvSpPr>
          <p:cNvPr id="22" name="文本框 21">
            <a:extLst>
              <a:ext uri="{FF2B5EF4-FFF2-40B4-BE49-F238E27FC236}">
                <a16:creationId xmlns:a16="http://schemas.microsoft.com/office/drawing/2014/main" xmlns="" id="{E57BF791-3296-4214-AF2D-F3862080C8D2}"/>
              </a:ext>
            </a:extLst>
          </p:cNvPr>
          <p:cNvSpPr txBox="1"/>
          <p:nvPr/>
        </p:nvSpPr>
        <p:spPr>
          <a:xfrm>
            <a:off x="5191214" y="4168755"/>
            <a:ext cx="4835101" cy="523220"/>
          </a:xfrm>
          <a:prstGeom prst="rect">
            <a:avLst/>
          </a:prstGeom>
          <a:noFill/>
        </p:spPr>
        <p:txBody>
          <a:bodyPr wrap="square" rtlCol="0">
            <a:spAutoFit/>
          </a:bodyPr>
          <a:lstStyle/>
          <a:p>
            <a:r>
              <a:rPr lang="zh-CN" altLang="en-US" sz="2800" dirty="0">
                <a:solidFill>
                  <a:schemeClr val="accent1">
                    <a:lumMod val="40000"/>
                    <a:lumOff val="60000"/>
                  </a:schemeClr>
                </a:solidFill>
              </a:rPr>
              <a:t>社交礼仪（</a:t>
            </a:r>
            <a:r>
              <a:rPr lang="en-US" altLang="zh-CN" sz="2800" dirty="0">
                <a:solidFill>
                  <a:schemeClr val="accent1">
                    <a:lumMod val="40000"/>
                    <a:lumOff val="60000"/>
                  </a:schemeClr>
                </a:solidFill>
              </a:rPr>
              <a:t>social etiquette</a:t>
            </a:r>
            <a:r>
              <a:rPr lang="zh-CN" altLang="en-US" sz="2800" dirty="0">
                <a:solidFill>
                  <a:schemeClr val="accent1">
                    <a:lumMod val="40000"/>
                    <a:lumOff val="60000"/>
                  </a:schemeClr>
                </a:solidFill>
              </a:rPr>
              <a:t>）</a:t>
            </a:r>
          </a:p>
        </p:txBody>
      </p:sp>
      <p:sp>
        <p:nvSpPr>
          <p:cNvPr id="23" name="文本框 22">
            <a:extLst>
              <a:ext uri="{FF2B5EF4-FFF2-40B4-BE49-F238E27FC236}">
                <a16:creationId xmlns:a16="http://schemas.microsoft.com/office/drawing/2014/main" xmlns="" id="{CC59A821-6F03-46D0-AC8D-A95F1A22E017}"/>
              </a:ext>
            </a:extLst>
          </p:cNvPr>
          <p:cNvSpPr txBox="1"/>
          <p:nvPr/>
        </p:nvSpPr>
        <p:spPr>
          <a:xfrm>
            <a:off x="5191213" y="5486400"/>
            <a:ext cx="4835101" cy="523220"/>
          </a:xfrm>
          <a:prstGeom prst="rect">
            <a:avLst/>
          </a:prstGeom>
          <a:noFill/>
        </p:spPr>
        <p:txBody>
          <a:bodyPr wrap="square" rtlCol="0">
            <a:spAutoFit/>
          </a:bodyPr>
          <a:lstStyle/>
          <a:p>
            <a:r>
              <a:rPr lang="zh-CN" altLang="en-US" sz="2800" dirty="0">
                <a:solidFill>
                  <a:schemeClr val="accent1">
                    <a:lumMod val="75000"/>
                  </a:schemeClr>
                </a:solidFill>
              </a:rPr>
              <a:t>商务礼仪（</a:t>
            </a:r>
            <a:r>
              <a:rPr lang="en-US" altLang="zh-CN" sz="2800" dirty="0">
                <a:solidFill>
                  <a:schemeClr val="accent1">
                    <a:lumMod val="75000"/>
                  </a:schemeClr>
                </a:solidFill>
              </a:rPr>
              <a:t>business etiquette</a:t>
            </a:r>
            <a:r>
              <a:rPr lang="zh-CN" altLang="en-US" sz="2800" dirty="0">
                <a:solidFill>
                  <a:schemeClr val="accent1">
                    <a:lumMod val="75000"/>
                  </a:schemeClr>
                </a:solidFill>
              </a:rPr>
              <a:t>）</a:t>
            </a:r>
          </a:p>
        </p:txBody>
      </p:sp>
    </p:spTree>
    <p:extLst>
      <p:ext uri="{BB962C8B-B14F-4D97-AF65-F5344CB8AC3E}">
        <p14:creationId xmlns:p14="http://schemas.microsoft.com/office/powerpoint/2010/main" val="2325896806"/>
      </p:ext>
    </p:extLst>
  </p:cSld>
  <p:clrMapOvr>
    <a:masterClrMapping/>
  </p:clrMapOvr>
  <p:transition spd="slow" advClick="0" advTm="3000">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内容占位符 6">
            <a:extLst>
              <a:ext uri="{FF2B5EF4-FFF2-40B4-BE49-F238E27FC236}">
                <a16:creationId xmlns:a16="http://schemas.microsoft.com/office/drawing/2014/main" xmlns="" id="{9E1CF52A-9CE4-437B-A506-C44DB29584CD}"/>
              </a:ext>
            </a:extLst>
          </p:cNvPr>
          <p:cNvSpPr>
            <a:spLocks noGrp="1"/>
          </p:cNvSpPr>
          <p:nvPr>
            <p:ph sz="quarter" idx="10"/>
          </p:nvPr>
        </p:nvSpPr>
        <p:spPr/>
        <p:txBody>
          <a:bodyPr/>
          <a:lstStyle/>
          <a:p>
            <a:r>
              <a:rPr lang="zh-CN" altLang="en-US" dirty="0"/>
              <a:t>商</a:t>
            </a:r>
          </a:p>
        </p:txBody>
      </p:sp>
      <p:sp>
        <p:nvSpPr>
          <p:cNvPr id="8" name="内容占位符 7">
            <a:extLst>
              <a:ext uri="{FF2B5EF4-FFF2-40B4-BE49-F238E27FC236}">
                <a16:creationId xmlns:a16="http://schemas.microsoft.com/office/drawing/2014/main" xmlns="" id="{80AB583B-6C16-42DF-89AF-8220DC508AAC}"/>
              </a:ext>
            </a:extLst>
          </p:cNvPr>
          <p:cNvSpPr>
            <a:spLocks noGrp="1"/>
          </p:cNvSpPr>
          <p:nvPr>
            <p:ph sz="quarter" idx="11"/>
          </p:nvPr>
        </p:nvSpPr>
        <p:spPr/>
        <p:txBody>
          <a:bodyPr/>
          <a:lstStyle/>
          <a:p>
            <a:r>
              <a:rPr lang="zh-CN" altLang="en-US" dirty="0"/>
              <a:t>务</a:t>
            </a:r>
          </a:p>
        </p:txBody>
      </p:sp>
      <p:sp>
        <p:nvSpPr>
          <p:cNvPr id="9" name="内容占位符 8">
            <a:extLst>
              <a:ext uri="{FF2B5EF4-FFF2-40B4-BE49-F238E27FC236}">
                <a16:creationId xmlns:a16="http://schemas.microsoft.com/office/drawing/2014/main" xmlns="" id="{A3D4EADE-4536-4935-BD8A-18D3950A49FF}"/>
              </a:ext>
            </a:extLst>
          </p:cNvPr>
          <p:cNvSpPr>
            <a:spLocks noGrp="1"/>
          </p:cNvSpPr>
          <p:nvPr>
            <p:ph sz="quarter" idx="12"/>
          </p:nvPr>
        </p:nvSpPr>
        <p:spPr/>
        <p:txBody>
          <a:bodyPr/>
          <a:lstStyle/>
          <a:p>
            <a:r>
              <a:rPr lang="zh-CN" altLang="en-US" dirty="0"/>
              <a:t>礼</a:t>
            </a:r>
          </a:p>
        </p:txBody>
      </p:sp>
      <p:sp>
        <p:nvSpPr>
          <p:cNvPr id="10" name="内容占位符 9">
            <a:extLst>
              <a:ext uri="{FF2B5EF4-FFF2-40B4-BE49-F238E27FC236}">
                <a16:creationId xmlns:a16="http://schemas.microsoft.com/office/drawing/2014/main" xmlns="" id="{03D9CB93-566A-4F3E-9180-DA1A81A3CB00}"/>
              </a:ext>
            </a:extLst>
          </p:cNvPr>
          <p:cNvSpPr>
            <a:spLocks noGrp="1"/>
          </p:cNvSpPr>
          <p:nvPr>
            <p:ph sz="quarter" idx="13"/>
          </p:nvPr>
        </p:nvSpPr>
        <p:spPr/>
        <p:txBody>
          <a:bodyPr/>
          <a:lstStyle/>
          <a:p>
            <a:r>
              <a:rPr lang="zh-CN" altLang="en-US" dirty="0"/>
              <a:t>仪</a:t>
            </a:r>
          </a:p>
        </p:txBody>
      </p:sp>
      <p:sp>
        <p:nvSpPr>
          <p:cNvPr id="11" name="内容占位符 10">
            <a:extLst>
              <a:ext uri="{FF2B5EF4-FFF2-40B4-BE49-F238E27FC236}">
                <a16:creationId xmlns:a16="http://schemas.microsoft.com/office/drawing/2014/main" xmlns="" id="{5D12A5D0-A65B-44AF-8F20-3C4047AD3D2B}"/>
              </a:ext>
            </a:extLst>
          </p:cNvPr>
          <p:cNvSpPr>
            <a:spLocks noGrp="1"/>
          </p:cNvSpPr>
          <p:nvPr>
            <p:ph sz="quarter" idx="14"/>
          </p:nvPr>
        </p:nvSpPr>
        <p:spPr/>
        <p:txBody>
          <a:bodyPr/>
          <a:lstStyle/>
          <a:p>
            <a:r>
              <a:rPr lang="zh-CN" altLang="en-US" dirty="0"/>
              <a:t>一</a:t>
            </a:r>
          </a:p>
        </p:txBody>
      </p:sp>
      <p:sp>
        <p:nvSpPr>
          <p:cNvPr id="34" name="Slide Number Placeholder 33"/>
          <p:cNvSpPr>
            <a:spLocks noGrp="1"/>
          </p:cNvSpPr>
          <p:nvPr>
            <p:ph type="sldNum" sz="quarter" idx="4294967295"/>
          </p:nvPr>
        </p:nvSpPr>
        <p:spPr>
          <a:xfrm>
            <a:off x="11580813" y="6340475"/>
            <a:ext cx="611187" cy="366713"/>
          </a:xfrm>
          <a:prstGeom prst="rect">
            <a:avLst/>
          </a:prstGeom>
        </p:spPr>
        <p:txBody>
          <a:bodyPr/>
          <a:lstStyle/>
          <a:p>
            <a:fld id="{C136B7D2-B98C-44FD-8D04-7EC62A564975}" type="slidenum">
              <a:rPr lang="en-US" smtClean="0"/>
              <a:pPr/>
              <a:t>20</a:t>
            </a:fld>
            <a:endParaRPr lang="en-US" dirty="0"/>
          </a:p>
        </p:txBody>
      </p:sp>
      <p:sp>
        <p:nvSpPr>
          <p:cNvPr id="62" name="Up Arrow 61"/>
          <p:cNvSpPr/>
          <p:nvPr/>
        </p:nvSpPr>
        <p:spPr>
          <a:xfrm rot="5400000">
            <a:off x="5836073" y="-503134"/>
            <a:ext cx="592539" cy="8683579"/>
          </a:xfrm>
          <a:prstGeom prst="upArrow">
            <a:avLst>
              <a:gd name="adj1" fmla="val 50000"/>
              <a:gd name="adj2" fmla="val 67147"/>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60" name="Bent Arrow 59"/>
          <p:cNvSpPr/>
          <p:nvPr/>
        </p:nvSpPr>
        <p:spPr>
          <a:xfrm rot="5400000" flipH="1">
            <a:off x="2336106" y="1770618"/>
            <a:ext cx="1239249" cy="2330353"/>
          </a:xfrm>
          <a:prstGeom prst="bentArrow">
            <a:avLst>
              <a:gd name="adj1" fmla="val 12379"/>
              <a:gd name="adj2" fmla="val 14760"/>
              <a:gd name="adj3" fmla="val 20722"/>
              <a:gd name="adj4" fmla="val 2949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endParaRPr>
          </a:p>
        </p:txBody>
      </p:sp>
      <p:sp>
        <p:nvSpPr>
          <p:cNvPr id="35" name="Bent Arrow 34"/>
          <p:cNvSpPr/>
          <p:nvPr/>
        </p:nvSpPr>
        <p:spPr>
          <a:xfrm rot="5400000" flipH="1">
            <a:off x="5011397" y="1770618"/>
            <a:ext cx="1239249" cy="2330353"/>
          </a:xfrm>
          <a:prstGeom prst="bentArrow">
            <a:avLst>
              <a:gd name="adj1" fmla="val 12379"/>
              <a:gd name="adj2" fmla="val 14760"/>
              <a:gd name="adj3" fmla="val 20722"/>
              <a:gd name="adj4" fmla="val 29493"/>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endParaRPr>
          </a:p>
        </p:txBody>
      </p:sp>
      <p:sp>
        <p:nvSpPr>
          <p:cNvPr id="36" name="Bent Arrow 35"/>
          <p:cNvSpPr/>
          <p:nvPr/>
        </p:nvSpPr>
        <p:spPr>
          <a:xfrm rot="5400000" flipH="1">
            <a:off x="7686686" y="1770618"/>
            <a:ext cx="1239249" cy="2330353"/>
          </a:xfrm>
          <a:prstGeom prst="bentArrow">
            <a:avLst>
              <a:gd name="adj1" fmla="val 12379"/>
              <a:gd name="adj2" fmla="val 14760"/>
              <a:gd name="adj3" fmla="val 20722"/>
              <a:gd name="adj4" fmla="val 29493"/>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endParaRPr>
          </a:p>
        </p:txBody>
      </p:sp>
      <p:sp>
        <p:nvSpPr>
          <p:cNvPr id="39" name="Bent Arrow 38"/>
          <p:cNvSpPr/>
          <p:nvPr/>
        </p:nvSpPr>
        <p:spPr>
          <a:xfrm rot="16200000" flipH="1" flipV="1">
            <a:off x="2336106" y="3589374"/>
            <a:ext cx="1239249" cy="2330353"/>
          </a:xfrm>
          <a:prstGeom prst="bentArrow">
            <a:avLst>
              <a:gd name="adj1" fmla="val 12379"/>
              <a:gd name="adj2" fmla="val 14760"/>
              <a:gd name="adj3" fmla="val 20722"/>
              <a:gd name="adj4" fmla="val 2949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endParaRPr>
          </a:p>
        </p:txBody>
      </p:sp>
      <p:sp>
        <p:nvSpPr>
          <p:cNvPr id="40" name="Bent Arrow 39"/>
          <p:cNvSpPr/>
          <p:nvPr/>
        </p:nvSpPr>
        <p:spPr>
          <a:xfrm rot="16200000" flipH="1" flipV="1">
            <a:off x="5011397" y="3589374"/>
            <a:ext cx="1239249" cy="2330353"/>
          </a:xfrm>
          <a:prstGeom prst="bentArrow">
            <a:avLst>
              <a:gd name="adj1" fmla="val 12379"/>
              <a:gd name="adj2" fmla="val 14760"/>
              <a:gd name="adj3" fmla="val 20722"/>
              <a:gd name="adj4" fmla="val 29493"/>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endParaRPr>
          </a:p>
        </p:txBody>
      </p:sp>
      <p:sp>
        <p:nvSpPr>
          <p:cNvPr id="41" name="Bent Arrow 40"/>
          <p:cNvSpPr/>
          <p:nvPr/>
        </p:nvSpPr>
        <p:spPr>
          <a:xfrm rot="16200000" flipH="1" flipV="1">
            <a:off x="7686686" y="3589374"/>
            <a:ext cx="1239249" cy="2330353"/>
          </a:xfrm>
          <a:prstGeom prst="bentArrow">
            <a:avLst>
              <a:gd name="adj1" fmla="val 12379"/>
              <a:gd name="adj2" fmla="val 14760"/>
              <a:gd name="adj3" fmla="val 20722"/>
              <a:gd name="adj4" fmla="val 29493"/>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endParaRPr>
          </a:p>
        </p:txBody>
      </p:sp>
      <p:sp>
        <p:nvSpPr>
          <p:cNvPr id="42" name="TextBox 41"/>
          <p:cNvSpPr txBox="1"/>
          <p:nvPr/>
        </p:nvSpPr>
        <p:spPr>
          <a:xfrm>
            <a:off x="1790553" y="2069949"/>
            <a:ext cx="1371819" cy="246221"/>
          </a:xfrm>
          <a:prstGeom prst="rect">
            <a:avLst/>
          </a:prstGeom>
          <a:noFill/>
        </p:spPr>
        <p:txBody>
          <a:bodyPr wrap="square" lIns="0" tIns="0" rIns="0" bIns="0" rtlCol="0" anchor="t">
            <a:spAutoFit/>
          </a:bodyPr>
          <a:lstStyle/>
          <a:p>
            <a:r>
              <a:rPr lang="zh-CN" altLang="en-US" sz="1600" b="1" dirty="0">
                <a:solidFill>
                  <a:schemeClr val="accent1"/>
                </a:solidFill>
              </a:rPr>
              <a:t>你的标题</a:t>
            </a:r>
            <a:endParaRPr lang="en-US" sz="1600" b="1" dirty="0">
              <a:solidFill>
                <a:schemeClr val="accent1"/>
              </a:solidFill>
            </a:endParaRPr>
          </a:p>
        </p:txBody>
      </p:sp>
      <p:sp>
        <p:nvSpPr>
          <p:cNvPr id="43" name="TextBox 42"/>
          <p:cNvSpPr txBox="1"/>
          <p:nvPr/>
        </p:nvSpPr>
        <p:spPr>
          <a:xfrm>
            <a:off x="1790554" y="5325166"/>
            <a:ext cx="1459377" cy="246221"/>
          </a:xfrm>
          <a:prstGeom prst="rect">
            <a:avLst/>
          </a:prstGeom>
          <a:noFill/>
        </p:spPr>
        <p:txBody>
          <a:bodyPr wrap="square" lIns="0" tIns="0" rIns="0" bIns="0" rtlCol="0" anchor="t">
            <a:spAutoFit/>
          </a:bodyPr>
          <a:lstStyle/>
          <a:p>
            <a:r>
              <a:rPr lang="zh-CN" altLang="en-US" sz="1600" b="1" dirty="0">
                <a:solidFill>
                  <a:schemeClr val="accent2"/>
                </a:solidFill>
              </a:rPr>
              <a:t>你的标题</a:t>
            </a:r>
            <a:endParaRPr lang="en-US" sz="1600" b="1" dirty="0">
              <a:solidFill>
                <a:schemeClr val="accent2"/>
              </a:solidFill>
            </a:endParaRPr>
          </a:p>
        </p:txBody>
      </p:sp>
      <p:sp>
        <p:nvSpPr>
          <p:cNvPr id="44" name="TextBox 43"/>
          <p:cNvSpPr txBox="1"/>
          <p:nvPr/>
        </p:nvSpPr>
        <p:spPr>
          <a:xfrm>
            <a:off x="4465844" y="2069949"/>
            <a:ext cx="1160835" cy="246221"/>
          </a:xfrm>
          <a:prstGeom prst="rect">
            <a:avLst/>
          </a:prstGeom>
          <a:noFill/>
        </p:spPr>
        <p:txBody>
          <a:bodyPr wrap="square" lIns="0" tIns="0" rIns="0" bIns="0" rtlCol="0" anchor="t">
            <a:spAutoFit/>
          </a:bodyPr>
          <a:lstStyle/>
          <a:p>
            <a:r>
              <a:rPr lang="zh-CN" altLang="en-US" sz="1600" b="1" dirty="0">
                <a:solidFill>
                  <a:schemeClr val="accent3"/>
                </a:solidFill>
              </a:rPr>
              <a:t>你的标题</a:t>
            </a:r>
            <a:endParaRPr lang="en-US" sz="1600" b="1" dirty="0">
              <a:solidFill>
                <a:schemeClr val="accent3"/>
              </a:solidFill>
            </a:endParaRPr>
          </a:p>
        </p:txBody>
      </p:sp>
      <p:sp>
        <p:nvSpPr>
          <p:cNvPr id="45" name="TextBox 44"/>
          <p:cNvSpPr txBox="1"/>
          <p:nvPr/>
        </p:nvSpPr>
        <p:spPr>
          <a:xfrm>
            <a:off x="4476277" y="5336075"/>
            <a:ext cx="1382568" cy="246221"/>
          </a:xfrm>
          <a:prstGeom prst="rect">
            <a:avLst/>
          </a:prstGeom>
          <a:noFill/>
        </p:spPr>
        <p:txBody>
          <a:bodyPr wrap="square" lIns="0" tIns="0" rIns="0" bIns="0" rtlCol="0" anchor="t">
            <a:spAutoFit/>
          </a:bodyPr>
          <a:lstStyle/>
          <a:p>
            <a:r>
              <a:rPr lang="zh-CN" altLang="en-US" sz="1600" b="1" dirty="0">
                <a:solidFill>
                  <a:schemeClr val="accent4"/>
                </a:solidFill>
              </a:rPr>
              <a:t>你的标题</a:t>
            </a:r>
            <a:endParaRPr lang="en-US" sz="1600" b="1" dirty="0">
              <a:solidFill>
                <a:schemeClr val="accent4"/>
              </a:solidFill>
            </a:endParaRPr>
          </a:p>
        </p:txBody>
      </p:sp>
      <p:sp>
        <p:nvSpPr>
          <p:cNvPr id="46" name="TextBox 45"/>
          <p:cNvSpPr txBox="1"/>
          <p:nvPr/>
        </p:nvSpPr>
        <p:spPr>
          <a:xfrm>
            <a:off x="7141133" y="2069949"/>
            <a:ext cx="1188523" cy="246221"/>
          </a:xfrm>
          <a:prstGeom prst="rect">
            <a:avLst/>
          </a:prstGeom>
          <a:noFill/>
        </p:spPr>
        <p:txBody>
          <a:bodyPr wrap="square" lIns="0" tIns="0" rIns="0" bIns="0" rtlCol="0" anchor="t">
            <a:spAutoFit/>
          </a:bodyPr>
          <a:lstStyle/>
          <a:p>
            <a:r>
              <a:rPr lang="zh-CN" altLang="en-US" sz="1600" b="1" dirty="0">
                <a:solidFill>
                  <a:schemeClr val="accent5"/>
                </a:solidFill>
              </a:rPr>
              <a:t>你的标题</a:t>
            </a:r>
            <a:endParaRPr lang="en-US" sz="1600" b="1" dirty="0">
              <a:solidFill>
                <a:schemeClr val="accent5"/>
              </a:solidFill>
            </a:endParaRPr>
          </a:p>
        </p:txBody>
      </p:sp>
      <p:grpSp>
        <p:nvGrpSpPr>
          <p:cNvPr id="47" name="Group 46"/>
          <p:cNvGrpSpPr/>
          <p:nvPr/>
        </p:nvGrpSpPr>
        <p:grpSpPr>
          <a:xfrm>
            <a:off x="8990173" y="1607236"/>
            <a:ext cx="625361" cy="607457"/>
            <a:chOff x="7924284" y="2223917"/>
            <a:chExt cx="469021" cy="455593"/>
          </a:xfrm>
        </p:grpSpPr>
        <p:sp>
          <p:nvSpPr>
            <p:cNvPr id="48" name="Teardrop 47"/>
            <p:cNvSpPr>
              <a:spLocks noChangeAspect="1"/>
            </p:cNvSpPr>
            <p:nvPr/>
          </p:nvSpPr>
          <p:spPr>
            <a:xfrm>
              <a:off x="7924284" y="2223917"/>
              <a:ext cx="469021" cy="455593"/>
            </a:xfrm>
            <a:prstGeom prst="teardrop">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accent5"/>
                </a:solidFill>
              </a:endParaRPr>
            </a:p>
          </p:txBody>
        </p:sp>
        <p:sp>
          <p:nvSpPr>
            <p:cNvPr id="49" name="Freeform 13"/>
            <p:cNvSpPr>
              <a:spLocks noEditPoints="1"/>
            </p:cNvSpPr>
            <p:nvPr/>
          </p:nvSpPr>
          <p:spPr bwMode="auto">
            <a:xfrm>
              <a:off x="8034808" y="2338100"/>
              <a:ext cx="250825" cy="188913"/>
            </a:xfrm>
            <a:custGeom>
              <a:avLst/>
              <a:gdLst/>
              <a:ahLst/>
              <a:cxnLst>
                <a:cxn ang="0">
                  <a:pos x="158" y="119"/>
                </a:cxn>
                <a:cxn ang="0">
                  <a:pos x="0" y="119"/>
                </a:cxn>
                <a:cxn ang="0">
                  <a:pos x="0" y="0"/>
                </a:cxn>
                <a:cxn ang="0">
                  <a:pos x="8" y="0"/>
                </a:cxn>
                <a:cxn ang="0">
                  <a:pos x="8" y="108"/>
                </a:cxn>
                <a:cxn ang="0">
                  <a:pos x="158" y="108"/>
                </a:cxn>
                <a:cxn ang="0">
                  <a:pos x="158" y="119"/>
                </a:cxn>
                <a:cxn ang="0">
                  <a:pos x="147" y="98"/>
                </a:cxn>
                <a:cxn ang="0">
                  <a:pos x="19" y="98"/>
                </a:cxn>
                <a:cxn ang="0">
                  <a:pos x="19" y="54"/>
                </a:cxn>
                <a:cxn ang="0">
                  <a:pos x="54" y="9"/>
                </a:cxn>
                <a:cxn ang="0">
                  <a:pos x="97" y="54"/>
                </a:cxn>
                <a:cxn ang="0">
                  <a:pos x="127" y="28"/>
                </a:cxn>
                <a:cxn ang="0">
                  <a:pos x="147" y="98"/>
                </a:cxn>
              </a:cxnLst>
              <a:rect l="0" t="0" r="r" b="b"/>
              <a:pathLst>
                <a:path w="158" h="119">
                  <a:moveTo>
                    <a:pt x="158" y="119"/>
                  </a:moveTo>
                  <a:lnTo>
                    <a:pt x="0" y="119"/>
                  </a:lnTo>
                  <a:lnTo>
                    <a:pt x="0" y="0"/>
                  </a:lnTo>
                  <a:lnTo>
                    <a:pt x="8" y="0"/>
                  </a:lnTo>
                  <a:lnTo>
                    <a:pt x="8" y="108"/>
                  </a:lnTo>
                  <a:lnTo>
                    <a:pt x="158" y="108"/>
                  </a:lnTo>
                  <a:lnTo>
                    <a:pt x="158" y="119"/>
                  </a:lnTo>
                  <a:close/>
                  <a:moveTo>
                    <a:pt x="147" y="98"/>
                  </a:moveTo>
                  <a:lnTo>
                    <a:pt x="19" y="98"/>
                  </a:lnTo>
                  <a:lnTo>
                    <a:pt x="19" y="54"/>
                  </a:lnTo>
                  <a:lnTo>
                    <a:pt x="54" y="9"/>
                  </a:lnTo>
                  <a:lnTo>
                    <a:pt x="97" y="54"/>
                  </a:lnTo>
                  <a:lnTo>
                    <a:pt x="127" y="28"/>
                  </a:lnTo>
                  <a:lnTo>
                    <a:pt x="147" y="98"/>
                  </a:lnTo>
                  <a:close/>
                </a:path>
              </a:pathLst>
            </a:custGeom>
            <a:solidFill>
              <a:schemeClr val="accent5"/>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50" name="Group 49"/>
          <p:cNvGrpSpPr/>
          <p:nvPr/>
        </p:nvGrpSpPr>
        <p:grpSpPr>
          <a:xfrm>
            <a:off x="6309824" y="5433061"/>
            <a:ext cx="625361" cy="607457"/>
            <a:chOff x="6890529" y="2162362"/>
            <a:chExt cx="469021" cy="455593"/>
          </a:xfrm>
        </p:grpSpPr>
        <p:sp>
          <p:nvSpPr>
            <p:cNvPr id="51" name="Teardrop 50"/>
            <p:cNvSpPr>
              <a:spLocks noChangeAspect="1"/>
            </p:cNvSpPr>
            <p:nvPr/>
          </p:nvSpPr>
          <p:spPr>
            <a:xfrm>
              <a:off x="6890529" y="2162362"/>
              <a:ext cx="469021" cy="455593"/>
            </a:xfrm>
            <a:prstGeom prst="teardrop">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accent4"/>
                </a:solidFill>
              </a:endParaRPr>
            </a:p>
          </p:txBody>
        </p:sp>
        <p:sp>
          <p:nvSpPr>
            <p:cNvPr id="52" name="Freeform 103"/>
            <p:cNvSpPr>
              <a:spLocks noEditPoints="1"/>
            </p:cNvSpPr>
            <p:nvPr/>
          </p:nvSpPr>
          <p:spPr bwMode="auto">
            <a:xfrm>
              <a:off x="7030053" y="2231059"/>
              <a:ext cx="196634" cy="289547"/>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accent4"/>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53" name="Group 52"/>
          <p:cNvGrpSpPr/>
          <p:nvPr/>
        </p:nvGrpSpPr>
        <p:grpSpPr>
          <a:xfrm>
            <a:off x="3587894" y="5433061"/>
            <a:ext cx="625361" cy="607457"/>
            <a:chOff x="4823118" y="2223917"/>
            <a:chExt cx="469021" cy="455593"/>
          </a:xfrm>
        </p:grpSpPr>
        <p:sp>
          <p:nvSpPr>
            <p:cNvPr id="54" name="Teardrop 53"/>
            <p:cNvSpPr>
              <a:spLocks noChangeAspect="1"/>
            </p:cNvSpPr>
            <p:nvPr/>
          </p:nvSpPr>
          <p:spPr>
            <a:xfrm>
              <a:off x="4823118" y="2223917"/>
              <a:ext cx="469021" cy="455593"/>
            </a:xfrm>
            <a:prstGeom prst="teardrop">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accent2"/>
                </a:solidFill>
              </a:endParaRPr>
            </a:p>
          </p:txBody>
        </p:sp>
        <p:sp>
          <p:nvSpPr>
            <p:cNvPr id="55" name="Freeform 5"/>
            <p:cNvSpPr>
              <a:spLocks noEditPoints="1"/>
            </p:cNvSpPr>
            <p:nvPr/>
          </p:nvSpPr>
          <p:spPr bwMode="auto">
            <a:xfrm>
              <a:off x="4949420" y="2334408"/>
              <a:ext cx="235936" cy="235936"/>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accent2"/>
            </a:solidFill>
            <a:ln w="9525">
              <a:noFill/>
              <a:round/>
              <a:headEnd/>
              <a:tailEnd/>
            </a:ln>
          </p:spPr>
          <p:txBody>
            <a:bodyPr vert="horz" wrap="square" lIns="121920" tIns="60960" rIns="121920" bIns="60960" numCol="1" anchor="t" anchorCtr="0" compatLnSpc="1">
              <a:prstTxWarp prst="textNoShape">
                <a:avLst/>
              </a:prstTxWarp>
            </a:bodyPr>
            <a:lstStyle/>
            <a:p>
              <a:endParaRPr lang="en-US" sz="2400" dirty="0"/>
            </a:p>
          </p:txBody>
        </p:sp>
      </p:grpSp>
      <p:grpSp>
        <p:nvGrpSpPr>
          <p:cNvPr id="56" name="Group 55"/>
          <p:cNvGrpSpPr/>
          <p:nvPr/>
        </p:nvGrpSpPr>
        <p:grpSpPr>
          <a:xfrm>
            <a:off x="6309824" y="1607236"/>
            <a:ext cx="625361" cy="607457"/>
            <a:chOff x="5924943" y="2223917"/>
            <a:chExt cx="469021" cy="455593"/>
          </a:xfrm>
        </p:grpSpPr>
        <p:sp>
          <p:nvSpPr>
            <p:cNvPr id="57" name="Teardrop 56"/>
            <p:cNvSpPr>
              <a:spLocks noChangeAspect="1"/>
            </p:cNvSpPr>
            <p:nvPr/>
          </p:nvSpPr>
          <p:spPr>
            <a:xfrm>
              <a:off x="5924943" y="2223917"/>
              <a:ext cx="469021" cy="455593"/>
            </a:xfrm>
            <a:prstGeom prst="teardrop">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accent3"/>
                </a:solidFill>
              </a:endParaRPr>
            </a:p>
          </p:txBody>
        </p:sp>
        <p:sp>
          <p:nvSpPr>
            <p:cNvPr id="63" name="Freeform 36"/>
            <p:cNvSpPr>
              <a:spLocks noEditPoints="1"/>
            </p:cNvSpPr>
            <p:nvPr/>
          </p:nvSpPr>
          <p:spPr bwMode="auto">
            <a:xfrm>
              <a:off x="6069782" y="2334408"/>
              <a:ext cx="203200" cy="220663"/>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accent3"/>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64" name="Group 63"/>
          <p:cNvGrpSpPr/>
          <p:nvPr/>
        </p:nvGrpSpPr>
        <p:grpSpPr>
          <a:xfrm>
            <a:off x="3617778" y="1607236"/>
            <a:ext cx="625361" cy="607457"/>
            <a:chOff x="3699782" y="2223917"/>
            <a:chExt cx="469021" cy="455593"/>
          </a:xfrm>
        </p:grpSpPr>
        <p:sp>
          <p:nvSpPr>
            <p:cNvPr id="69" name="Teardrop 68"/>
            <p:cNvSpPr>
              <a:spLocks noChangeAspect="1"/>
            </p:cNvSpPr>
            <p:nvPr/>
          </p:nvSpPr>
          <p:spPr>
            <a:xfrm>
              <a:off x="3699782" y="2223917"/>
              <a:ext cx="469021" cy="455593"/>
            </a:xfrm>
            <a:prstGeom prst="teardrop">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accent1"/>
                </a:solidFill>
              </a:endParaRPr>
            </a:p>
          </p:txBody>
        </p:sp>
        <p:sp>
          <p:nvSpPr>
            <p:cNvPr id="70" name="Freeform 117"/>
            <p:cNvSpPr>
              <a:spLocks/>
            </p:cNvSpPr>
            <p:nvPr/>
          </p:nvSpPr>
          <p:spPr bwMode="auto">
            <a:xfrm>
              <a:off x="3850236" y="2359808"/>
              <a:ext cx="195263" cy="195263"/>
            </a:xfrm>
            <a:custGeom>
              <a:avLst/>
              <a:gdLst/>
              <a:ahLst/>
              <a:cxnLst>
                <a:cxn ang="0">
                  <a:pos x="56" y="51"/>
                </a:cxn>
                <a:cxn ang="0">
                  <a:pos x="51" y="55"/>
                </a:cxn>
                <a:cxn ang="0">
                  <a:pos x="43" y="57"/>
                </a:cxn>
                <a:cxn ang="0">
                  <a:pos x="33" y="54"/>
                </a:cxn>
                <a:cxn ang="0">
                  <a:pos x="26" y="51"/>
                </a:cxn>
                <a:cxn ang="0">
                  <a:pos x="7" y="32"/>
                </a:cxn>
                <a:cxn ang="0">
                  <a:pos x="3" y="25"/>
                </a:cxn>
                <a:cxn ang="0">
                  <a:pos x="0" y="14"/>
                </a:cxn>
                <a:cxn ang="0">
                  <a:pos x="3" y="7"/>
                </a:cxn>
                <a:cxn ang="0">
                  <a:pos x="7" y="2"/>
                </a:cxn>
                <a:cxn ang="0">
                  <a:pos x="12" y="0"/>
                </a:cxn>
                <a:cxn ang="0">
                  <a:pos x="13" y="1"/>
                </a:cxn>
                <a:cxn ang="0">
                  <a:pos x="15" y="4"/>
                </a:cxn>
                <a:cxn ang="0">
                  <a:pos x="19" y="10"/>
                </a:cxn>
                <a:cxn ang="0">
                  <a:pos x="21" y="14"/>
                </a:cxn>
                <a:cxn ang="0">
                  <a:pos x="14" y="22"/>
                </a:cxn>
                <a:cxn ang="0">
                  <a:pos x="15" y="26"/>
                </a:cxn>
                <a:cxn ang="0">
                  <a:pos x="32" y="42"/>
                </a:cxn>
                <a:cxn ang="0">
                  <a:pos x="35" y="44"/>
                </a:cxn>
                <a:cxn ang="0">
                  <a:pos x="43" y="36"/>
                </a:cxn>
                <a:cxn ang="0">
                  <a:pos x="47" y="38"/>
                </a:cxn>
                <a:cxn ang="0">
                  <a:pos x="54" y="42"/>
                </a:cxn>
                <a:cxn ang="0">
                  <a:pos x="57" y="44"/>
                </a:cxn>
                <a:cxn ang="0">
                  <a:pos x="57" y="45"/>
                </a:cxn>
                <a:cxn ang="0">
                  <a:pos x="56" y="51"/>
                </a:cxn>
              </a:cxnLst>
              <a:rect l="0" t="0" r="r" b="b"/>
              <a:pathLst>
                <a:path w="57" h="57">
                  <a:moveTo>
                    <a:pt x="56" y="51"/>
                  </a:moveTo>
                  <a:cubicBezTo>
                    <a:pt x="55" y="53"/>
                    <a:pt x="53" y="54"/>
                    <a:pt x="51" y="55"/>
                  </a:cubicBezTo>
                  <a:cubicBezTo>
                    <a:pt x="49" y="56"/>
                    <a:pt x="46" y="57"/>
                    <a:pt x="43" y="57"/>
                  </a:cubicBezTo>
                  <a:cubicBezTo>
                    <a:pt x="40" y="57"/>
                    <a:pt x="36" y="55"/>
                    <a:pt x="33" y="54"/>
                  </a:cubicBezTo>
                  <a:cubicBezTo>
                    <a:pt x="30" y="53"/>
                    <a:pt x="28" y="52"/>
                    <a:pt x="26" y="51"/>
                  </a:cubicBezTo>
                  <a:cubicBezTo>
                    <a:pt x="19" y="47"/>
                    <a:pt x="11" y="38"/>
                    <a:pt x="7" y="32"/>
                  </a:cubicBezTo>
                  <a:cubicBezTo>
                    <a:pt x="5" y="29"/>
                    <a:pt x="4" y="27"/>
                    <a:pt x="3" y="25"/>
                  </a:cubicBezTo>
                  <a:cubicBezTo>
                    <a:pt x="2" y="21"/>
                    <a:pt x="0" y="18"/>
                    <a:pt x="0" y="14"/>
                  </a:cubicBezTo>
                  <a:cubicBezTo>
                    <a:pt x="0" y="11"/>
                    <a:pt x="1" y="9"/>
                    <a:pt x="3" y="7"/>
                  </a:cubicBezTo>
                  <a:cubicBezTo>
                    <a:pt x="4" y="5"/>
                    <a:pt x="5" y="3"/>
                    <a:pt x="7" y="2"/>
                  </a:cubicBezTo>
                  <a:cubicBezTo>
                    <a:pt x="8" y="1"/>
                    <a:pt x="11" y="0"/>
                    <a:pt x="12" y="0"/>
                  </a:cubicBezTo>
                  <a:cubicBezTo>
                    <a:pt x="13" y="0"/>
                    <a:pt x="13" y="0"/>
                    <a:pt x="13" y="1"/>
                  </a:cubicBezTo>
                  <a:cubicBezTo>
                    <a:pt x="14" y="1"/>
                    <a:pt x="15" y="3"/>
                    <a:pt x="15" y="4"/>
                  </a:cubicBezTo>
                  <a:cubicBezTo>
                    <a:pt x="17" y="6"/>
                    <a:pt x="18" y="8"/>
                    <a:pt x="19" y="10"/>
                  </a:cubicBezTo>
                  <a:cubicBezTo>
                    <a:pt x="20" y="12"/>
                    <a:pt x="21" y="13"/>
                    <a:pt x="21" y="14"/>
                  </a:cubicBezTo>
                  <a:cubicBezTo>
                    <a:pt x="21" y="17"/>
                    <a:pt x="14" y="20"/>
                    <a:pt x="14" y="22"/>
                  </a:cubicBezTo>
                  <a:cubicBezTo>
                    <a:pt x="14" y="23"/>
                    <a:pt x="15" y="25"/>
                    <a:pt x="15" y="26"/>
                  </a:cubicBezTo>
                  <a:cubicBezTo>
                    <a:pt x="19" y="33"/>
                    <a:pt x="24" y="38"/>
                    <a:pt x="32" y="42"/>
                  </a:cubicBezTo>
                  <a:cubicBezTo>
                    <a:pt x="33" y="43"/>
                    <a:pt x="34" y="44"/>
                    <a:pt x="35" y="44"/>
                  </a:cubicBezTo>
                  <a:cubicBezTo>
                    <a:pt x="37" y="44"/>
                    <a:pt x="41" y="36"/>
                    <a:pt x="43" y="36"/>
                  </a:cubicBezTo>
                  <a:cubicBezTo>
                    <a:pt x="45" y="36"/>
                    <a:pt x="46" y="38"/>
                    <a:pt x="47" y="38"/>
                  </a:cubicBezTo>
                  <a:cubicBezTo>
                    <a:pt x="49" y="40"/>
                    <a:pt x="52" y="41"/>
                    <a:pt x="54" y="42"/>
                  </a:cubicBezTo>
                  <a:cubicBezTo>
                    <a:pt x="55" y="43"/>
                    <a:pt x="57" y="43"/>
                    <a:pt x="57" y="44"/>
                  </a:cubicBezTo>
                  <a:cubicBezTo>
                    <a:pt x="57" y="45"/>
                    <a:pt x="57" y="45"/>
                    <a:pt x="57" y="45"/>
                  </a:cubicBezTo>
                  <a:cubicBezTo>
                    <a:pt x="57" y="47"/>
                    <a:pt x="56" y="49"/>
                    <a:pt x="56" y="51"/>
                  </a:cubicBezTo>
                  <a:close/>
                </a:path>
              </a:pathLst>
            </a:custGeom>
            <a:solidFill>
              <a:schemeClr val="accent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sp>
        <p:nvSpPr>
          <p:cNvPr id="71" name="TextBox 70"/>
          <p:cNvSpPr txBox="1"/>
          <p:nvPr/>
        </p:nvSpPr>
        <p:spPr>
          <a:xfrm>
            <a:off x="7128434" y="5314083"/>
            <a:ext cx="1459377" cy="246221"/>
          </a:xfrm>
          <a:prstGeom prst="rect">
            <a:avLst/>
          </a:prstGeom>
          <a:noFill/>
        </p:spPr>
        <p:txBody>
          <a:bodyPr wrap="square" lIns="0" tIns="0" rIns="0" bIns="0" rtlCol="0" anchor="t">
            <a:spAutoFit/>
          </a:bodyPr>
          <a:lstStyle/>
          <a:p>
            <a:r>
              <a:rPr lang="zh-CN" altLang="en-US" sz="1600" b="1" dirty="0">
                <a:solidFill>
                  <a:schemeClr val="accent6"/>
                </a:solidFill>
              </a:rPr>
              <a:t>你的标题</a:t>
            </a:r>
            <a:endParaRPr lang="en-US" sz="1600" b="1" dirty="0">
              <a:solidFill>
                <a:schemeClr val="accent6"/>
              </a:solidFill>
            </a:endParaRPr>
          </a:p>
        </p:txBody>
      </p:sp>
      <p:grpSp>
        <p:nvGrpSpPr>
          <p:cNvPr id="88" name="Group 87"/>
          <p:cNvGrpSpPr/>
          <p:nvPr/>
        </p:nvGrpSpPr>
        <p:grpSpPr>
          <a:xfrm>
            <a:off x="8990173" y="5433061"/>
            <a:ext cx="625361" cy="607457"/>
            <a:chOff x="6227259" y="4121421"/>
            <a:chExt cx="469021" cy="455593"/>
          </a:xfrm>
        </p:grpSpPr>
        <p:sp>
          <p:nvSpPr>
            <p:cNvPr id="74" name="Teardrop 73"/>
            <p:cNvSpPr>
              <a:spLocks noChangeAspect="1"/>
            </p:cNvSpPr>
            <p:nvPr/>
          </p:nvSpPr>
          <p:spPr>
            <a:xfrm>
              <a:off x="6227259" y="4121421"/>
              <a:ext cx="469021" cy="455593"/>
            </a:xfrm>
            <a:prstGeom prst="teardrop">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accent2"/>
                </a:solidFill>
              </a:endParaRPr>
            </a:p>
          </p:txBody>
        </p:sp>
        <p:sp>
          <p:nvSpPr>
            <p:cNvPr id="83" name="Freeform 152"/>
            <p:cNvSpPr>
              <a:spLocks noEditPoints="1"/>
            </p:cNvSpPr>
            <p:nvPr/>
          </p:nvSpPr>
          <p:spPr bwMode="auto">
            <a:xfrm>
              <a:off x="6357880" y="4225562"/>
              <a:ext cx="243066" cy="236766"/>
            </a:xfrm>
            <a:custGeom>
              <a:avLst/>
              <a:gdLst/>
              <a:ahLst/>
              <a:cxnLst>
                <a:cxn ang="0">
                  <a:pos x="67" y="20"/>
                </a:cxn>
                <a:cxn ang="0">
                  <a:pos x="46" y="36"/>
                </a:cxn>
                <a:cxn ang="0">
                  <a:pos x="42" y="40"/>
                </a:cxn>
                <a:cxn ang="0">
                  <a:pos x="39" y="47"/>
                </a:cxn>
                <a:cxn ang="0">
                  <a:pos x="44" y="52"/>
                </a:cxn>
                <a:cxn ang="0">
                  <a:pos x="52" y="58"/>
                </a:cxn>
                <a:cxn ang="0">
                  <a:pos x="52" y="61"/>
                </a:cxn>
                <a:cxn ang="0">
                  <a:pos x="51" y="62"/>
                </a:cxn>
                <a:cxn ang="0">
                  <a:pos x="17" y="62"/>
                </a:cxn>
                <a:cxn ang="0">
                  <a:pos x="16" y="61"/>
                </a:cxn>
                <a:cxn ang="0">
                  <a:pos x="16" y="58"/>
                </a:cxn>
                <a:cxn ang="0">
                  <a:pos x="24" y="52"/>
                </a:cxn>
                <a:cxn ang="0">
                  <a:pos x="29" y="47"/>
                </a:cxn>
                <a:cxn ang="0">
                  <a:pos x="26" y="40"/>
                </a:cxn>
                <a:cxn ang="0">
                  <a:pos x="22" y="36"/>
                </a:cxn>
                <a:cxn ang="0">
                  <a:pos x="0" y="20"/>
                </a:cxn>
                <a:cxn ang="0">
                  <a:pos x="0" y="15"/>
                </a:cxn>
                <a:cxn ang="0">
                  <a:pos x="4" y="11"/>
                </a:cxn>
                <a:cxn ang="0">
                  <a:pos x="16" y="11"/>
                </a:cxn>
                <a:cxn ang="0">
                  <a:pos x="16" y="7"/>
                </a:cxn>
                <a:cxn ang="0">
                  <a:pos x="22" y="0"/>
                </a:cxn>
                <a:cxn ang="0">
                  <a:pos x="45" y="0"/>
                </a:cxn>
                <a:cxn ang="0">
                  <a:pos x="52" y="7"/>
                </a:cxn>
                <a:cxn ang="0">
                  <a:pos x="52" y="11"/>
                </a:cxn>
                <a:cxn ang="0">
                  <a:pos x="63" y="11"/>
                </a:cxn>
                <a:cxn ang="0">
                  <a:pos x="67" y="15"/>
                </a:cxn>
                <a:cxn ang="0">
                  <a:pos x="67" y="20"/>
                </a:cxn>
                <a:cxn ang="0">
                  <a:pos x="16" y="16"/>
                </a:cxn>
                <a:cxn ang="0">
                  <a:pos x="6" y="16"/>
                </a:cxn>
                <a:cxn ang="0">
                  <a:pos x="6" y="20"/>
                </a:cxn>
                <a:cxn ang="0">
                  <a:pos x="19" y="31"/>
                </a:cxn>
                <a:cxn ang="0">
                  <a:pos x="16" y="16"/>
                </a:cxn>
                <a:cxn ang="0">
                  <a:pos x="62" y="16"/>
                </a:cxn>
                <a:cxn ang="0">
                  <a:pos x="52" y="16"/>
                </a:cxn>
                <a:cxn ang="0">
                  <a:pos x="49" y="31"/>
                </a:cxn>
                <a:cxn ang="0">
                  <a:pos x="62" y="20"/>
                </a:cxn>
                <a:cxn ang="0">
                  <a:pos x="62" y="16"/>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chemeClr val="accent6"/>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sp>
        <p:nvSpPr>
          <p:cNvPr id="89" name="TextBox 88"/>
          <p:cNvSpPr txBox="1"/>
          <p:nvPr/>
        </p:nvSpPr>
        <p:spPr>
          <a:xfrm>
            <a:off x="1791719" y="2366156"/>
            <a:ext cx="1826059" cy="692497"/>
          </a:xfrm>
          <a:prstGeom prst="rect">
            <a:avLst/>
          </a:prstGeom>
          <a:noFill/>
        </p:spPr>
        <p:txBody>
          <a:bodyPr wrap="square" lIns="0" tIns="0" rIns="0" bIns="0" rtlCol="0">
            <a:spAutoFit/>
          </a:bodyPr>
          <a:lstStyle/>
          <a:p>
            <a:pPr lvl="0">
              <a:lnSpc>
                <a:spcPct val="150000"/>
              </a:lnSpc>
            </a:pPr>
            <a:r>
              <a:rPr lang="zh-CN" altLang="en-US" sz="1000" dirty="0" smtClean="0">
                <a:solidFill>
                  <a:prstClr val="black">
                    <a:lumMod val="75000"/>
                    <a:lumOff val="25000"/>
                  </a:prstClr>
                </a:solidFill>
              </a:rPr>
              <a:t>点击迅速添加内容文本点击迅速添加内容文本点击迅速添加内容文本，</a:t>
            </a:r>
            <a:r>
              <a:rPr lang="zh-CN" altLang="en-US" sz="1000" dirty="0">
                <a:solidFill>
                  <a:prstClr val="black">
                    <a:lumMod val="75000"/>
                    <a:lumOff val="25000"/>
                  </a:prstClr>
                </a:solidFill>
              </a:rPr>
              <a:t>大大增加可观赏性</a:t>
            </a:r>
            <a:endParaRPr lang="en-US" altLang="zh-CN" sz="1050" dirty="0">
              <a:solidFill>
                <a:prstClr val="black">
                  <a:lumMod val="75000"/>
                  <a:lumOff val="25000"/>
                </a:prstClr>
              </a:solidFill>
            </a:endParaRPr>
          </a:p>
        </p:txBody>
      </p:sp>
      <p:sp>
        <p:nvSpPr>
          <p:cNvPr id="90" name="TextBox 89"/>
          <p:cNvSpPr txBox="1"/>
          <p:nvPr/>
        </p:nvSpPr>
        <p:spPr>
          <a:xfrm>
            <a:off x="4476277" y="2366156"/>
            <a:ext cx="1826059" cy="692497"/>
          </a:xfrm>
          <a:prstGeom prst="rect">
            <a:avLst/>
          </a:prstGeom>
          <a:noFill/>
        </p:spPr>
        <p:txBody>
          <a:bodyPr wrap="square" lIns="0" tIns="0" rIns="0" bIns="0" rtlCol="0">
            <a:spAutoFit/>
          </a:bodyPr>
          <a:lstStyle/>
          <a:p>
            <a:pPr lvl="0">
              <a:lnSpc>
                <a:spcPct val="150000"/>
              </a:lnSpc>
            </a:pPr>
            <a:r>
              <a:rPr lang="zh-CN" altLang="en-US" sz="1000" dirty="0" smtClean="0">
                <a:solidFill>
                  <a:prstClr val="black">
                    <a:lumMod val="75000"/>
                    <a:lumOff val="25000"/>
                  </a:prstClr>
                </a:solidFill>
              </a:rPr>
              <a:t>点击迅速添加内容文本点击迅速添加内容文本点击迅速添加内容文本，</a:t>
            </a:r>
            <a:r>
              <a:rPr lang="zh-CN" altLang="en-US" sz="1000" dirty="0">
                <a:solidFill>
                  <a:prstClr val="black">
                    <a:lumMod val="75000"/>
                    <a:lumOff val="25000"/>
                  </a:prstClr>
                </a:solidFill>
              </a:rPr>
              <a:t>大大增加可观赏性</a:t>
            </a:r>
            <a:endParaRPr lang="en-US" altLang="zh-CN" sz="1050" dirty="0">
              <a:solidFill>
                <a:prstClr val="black">
                  <a:lumMod val="75000"/>
                  <a:lumOff val="25000"/>
                </a:prstClr>
              </a:solidFill>
            </a:endParaRPr>
          </a:p>
        </p:txBody>
      </p:sp>
      <p:sp>
        <p:nvSpPr>
          <p:cNvPr id="91" name="TextBox 90"/>
          <p:cNvSpPr txBox="1"/>
          <p:nvPr/>
        </p:nvSpPr>
        <p:spPr>
          <a:xfrm>
            <a:off x="7110873" y="2366156"/>
            <a:ext cx="1826059" cy="692497"/>
          </a:xfrm>
          <a:prstGeom prst="rect">
            <a:avLst/>
          </a:prstGeom>
          <a:noFill/>
        </p:spPr>
        <p:txBody>
          <a:bodyPr wrap="square" lIns="0" tIns="0" rIns="0" bIns="0" rtlCol="0">
            <a:spAutoFit/>
          </a:bodyPr>
          <a:lstStyle/>
          <a:p>
            <a:pPr lvl="0">
              <a:lnSpc>
                <a:spcPct val="150000"/>
              </a:lnSpc>
            </a:pPr>
            <a:r>
              <a:rPr lang="zh-CN" altLang="en-US" sz="1000" dirty="0" smtClean="0">
                <a:solidFill>
                  <a:prstClr val="black">
                    <a:lumMod val="75000"/>
                    <a:lumOff val="25000"/>
                  </a:prstClr>
                </a:solidFill>
              </a:rPr>
              <a:t>点击迅速添加内容文本点击迅速添加内容文本点击迅速添加内容文本，</a:t>
            </a:r>
            <a:r>
              <a:rPr lang="zh-CN" altLang="en-US" sz="1000" dirty="0">
                <a:solidFill>
                  <a:prstClr val="black">
                    <a:lumMod val="75000"/>
                    <a:lumOff val="25000"/>
                  </a:prstClr>
                </a:solidFill>
              </a:rPr>
              <a:t>大大增加可观赏性</a:t>
            </a:r>
            <a:endParaRPr lang="en-US" altLang="zh-CN" sz="1050" dirty="0">
              <a:solidFill>
                <a:prstClr val="black">
                  <a:lumMod val="75000"/>
                  <a:lumOff val="25000"/>
                </a:prstClr>
              </a:solidFill>
            </a:endParaRPr>
          </a:p>
        </p:txBody>
      </p:sp>
      <p:sp>
        <p:nvSpPr>
          <p:cNvPr id="92" name="TextBox 91"/>
          <p:cNvSpPr txBox="1"/>
          <p:nvPr/>
        </p:nvSpPr>
        <p:spPr>
          <a:xfrm>
            <a:off x="1791719" y="4357654"/>
            <a:ext cx="1826059" cy="692497"/>
          </a:xfrm>
          <a:prstGeom prst="rect">
            <a:avLst/>
          </a:prstGeom>
          <a:noFill/>
        </p:spPr>
        <p:txBody>
          <a:bodyPr wrap="square" lIns="0" tIns="0" rIns="0" bIns="0" rtlCol="0">
            <a:spAutoFit/>
          </a:bodyPr>
          <a:lstStyle/>
          <a:p>
            <a:pPr lvl="0">
              <a:lnSpc>
                <a:spcPct val="150000"/>
              </a:lnSpc>
            </a:pPr>
            <a:r>
              <a:rPr lang="zh-CN" altLang="en-US" sz="1000" dirty="0" smtClean="0">
                <a:solidFill>
                  <a:prstClr val="black">
                    <a:lumMod val="75000"/>
                    <a:lumOff val="25000"/>
                  </a:prstClr>
                </a:solidFill>
              </a:rPr>
              <a:t>点击迅速添加内容文本点击迅速添加内容文本点击迅速添加内容文本，</a:t>
            </a:r>
            <a:r>
              <a:rPr lang="zh-CN" altLang="en-US" sz="1000" dirty="0">
                <a:solidFill>
                  <a:prstClr val="black">
                    <a:lumMod val="75000"/>
                    <a:lumOff val="25000"/>
                  </a:prstClr>
                </a:solidFill>
              </a:rPr>
              <a:t>大大增加可观赏性</a:t>
            </a:r>
            <a:endParaRPr lang="en-US" altLang="zh-CN" sz="1050" dirty="0">
              <a:solidFill>
                <a:prstClr val="black">
                  <a:lumMod val="75000"/>
                  <a:lumOff val="25000"/>
                </a:prstClr>
              </a:solidFill>
            </a:endParaRPr>
          </a:p>
        </p:txBody>
      </p:sp>
      <p:sp>
        <p:nvSpPr>
          <p:cNvPr id="93" name="TextBox 92"/>
          <p:cNvSpPr txBox="1"/>
          <p:nvPr/>
        </p:nvSpPr>
        <p:spPr>
          <a:xfrm>
            <a:off x="4476277" y="4357654"/>
            <a:ext cx="1826059" cy="692497"/>
          </a:xfrm>
          <a:prstGeom prst="rect">
            <a:avLst/>
          </a:prstGeom>
          <a:noFill/>
        </p:spPr>
        <p:txBody>
          <a:bodyPr wrap="square" lIns="0" tIns="0" rIns="0" bIns="0" rtlCol="0">
            <a:spAutoFit/>
          </a:bodyPr>
          <a:lstStyle/>
          <a:p>
            <a:pPr lvl="0">
              <a:lnSpc>
                <a:spcPct val="150000"/>
              </a:lnSpc>
            </a:pPr>
            <a:r>
              <a:rPr lang="zh-CN" altLang="en-US" sz="1000" dirty="0" smtClean="0">
                <a:solidFill>
                  <a:prstClr val="black">
                    <a:lumMod val="75000"/>
                    <a:lumOff val="25000"/>
                  </a:prstClr>
                </a:solidFill>
              </a:rPr>
              <a:t>点击迅速添加内容文本点击迅速添加内容文本点击迅速添加内容文本，</a:t>
            </a:r>
            <a:r>
              <a:rPr lang="zh-CN" altLang="en-US" sz="1000" dirty="0">
                <a:solidFill>
                  <a:prstClr val="black">
                    <a:lumMod val="75000"/>
                    <a:lumOff val="25000"/>
                  </a:prstClr>
                </a:solidFill>
              </a:rPr>
              <a:t>大大增加可观赏性</a:t>
            </a:r>
            <a:endParaRPr lang="en-US" altLang="zh-CN" sz="1050" dirty="0">
              <a:solidFill>
                <a:prstClr val="black">
                  <a:lumMod val="75000"/>
                  <a:lumOff val="25000"/>
                </a:prstClr>
              </a:solidFill>
            </a:endParaRPr>
          </a:p>
        </p:txBody>
      </p:sp>
      <p:sp>
        <p:nvSpPr>
          <p:cNvPr id="98" name="TextBox 97"/>
          <p:cNvSpPr txBox="1"/>
          <p:nvPr/>
        </p:nvSpPr>
        <p:spPr>
          <a:xfrm>
            <a:off x="7110873" y="4357654"/>
            <a:ext cx="1826059" cy="692497"/>
          </a:xfrm>
          <a:prstGeom prst="rect">
            <a:avLst/>
          </a:prstGeom>
          <a:noFill/>
        </p:spPr>
        <p:txBody>
          <a:bodyPr wrap="square" lIns="0" tIns="0" rIns="0" bIns="0" rtlCol="0">
            <a:spAutoFit/>
          </a:bodyPr>
          <a:lstStyle/>
          <a:p>
            <a:pPr lvl="0">
              <a:lnSpc>
                <a:spcPct val="150000"/>
              </a:lnSpc>
            </a:pPr>
            <a:r>
              <a:rPr lang="zh-CN" altLang="en-US" sz="1000" dirty="0" smtClean="0">
                <a:solidFill>
                  <a:prstClr val="black">
                    <a:lumMod val="75000"/>
                    <a:lumOff val="25000"/>
                  </a:prstClr>
                </a:solidFill>
              </a:rPr>
              <a:t>点击迅速添加内容文本点击迅速添加内容文本点击迅速添加内容文本，</a:t>
            </a:r>
            <a:r>
              <a:rPr lang="zh-CN" altLang="en-US" sz="1000" dirty="0">
                <a:solidFill>
                  <a:prstClr val="black">
                    <a:lumMod val="75000"/>
                    <a:lumOff val="25000"/>
                  </a:prstClr>
                </a:solidFill>
              </a:rPr>
              <a:t>大大增加可观赏性</a:t>
            </a:r>
            <a:endParaRPr lang="en-US" altLang="zh-CN" sz="1050" dirty="0">
              <a:solidFill>
                <a:prstClr val="black">
                  <a:lumMod val="75000"/>
                  <a:lumOff val="25000"/>
                </a:prstClr>
              </a:solidFill>
            </a:endParaRPr>
          </a:p>
        </p:txBody>
      </p:sp>
      <p:sp>
        <p:nvSpPr>
          <p:cNvPr id="99" name="Freeform 152"/>
          <p:cNvSpPr>
            <a:spLocks noEditPoints="1"/>
          </p:cNvSpPr>
          <p:nvPr/>
        </p:nvSpPr>
        <p:spPr bwMode="auto">
          <a:xfrm>
            <a:off x="10596484" y="3356283"/>
            <a:ext cx="799361" cy="778643"/>
          </a:xfrm>
          <a:custGeom>
            <a:avLst/>
            <a:gdLst/>
            <a:ahLst/>
            <a:cxnLst>
              <a:cxn ang="0">
                <a:pos x="67" y="20"/>
              </a:cxn>
              <a:cxn ang="0">
                <a:pos x="46" y="36"/>
              </a:cxn>
              <a:cxn ang="0">
                <a:pos x="42" y="40"/>
              </a:cxn>
              <a:cxn ang="0">
                <a:pos x="39" y="47"/>
              </a:cxn>
              <a:cxn ang="0">
                <a:pos x="44" y="52"/>
              </a:cxn>
              <a:cxn ang="0">
                <a:pos x="52" y="58"/>
              </a:cxn>
              <a:cxn ang="0">
                <a:pos x="52" y="61"/>
              </a:cxn>
              <a:cxn ang="0">
                <a:pos x="51" y="62"/>
              </a:cxn>
              <a:cxn ang="0">
                <a:pos x="17" y="62"/>
              </a:cxn>
              <a:cxn ang="0">
                <a:pos x="16" y="61"/>
              </a:cxn>
              <a:cxn ang="0">
                <a:pos x="16" y="58"/>
              </a:cxn>
              <a:cxn ang="0">
                <a:pos x="24" y="52"/>
              </a:cxn>
              <a:cxn ang="0">
                <a:pos x="29" y="47"/>
              </a:cxn>
              <a:cxn ang="0">
                <a:pos x="26" y="40"/>
              </a:cxn>
              <a:cxn ang="0">
                <a:pos x="22" y="36"/>
              </a:cxn>
              <a:cxn ang="0">
                <a:pos x="0" y="20"/>
              </a:cxn>
              <a:cxn ang="0">
                <a:pos x="0" y="15"/>
              </a:cxn>
              <a:cxn ang="0">
                <a:pos x="4" y="11"/>
              </a:cxn>
              <a:cxn ang="0">
                <a:pos x="16" y="11"/>
              </a:cxn>
              <a:cxn ang="0">
                <a:pos x="16" y="7"/>
              </a:cxn>
              <a:cxn ang="0">
                <a:pos x="22" y="0"/>
              </a:cxn>
              <a:cxn ang="0">
                <a:pos x="45" y="0"/>
              </a:cxn>
              <a:cxn ang="0">
                <a:pos x="52" y="7"/>
              </a:cxn>
              <a:cxn ang="0">
                <a:pos x="52" y="11"/>
              </a:cxn>
              <a:cxn ang="0">
                <a:pos x="63" y="11"/>
              </a:cxn>
              <a:cxn ang="0">
                <a:pos x="67" y="15"/>
              </a:cxn>
              <a:cxn ang="0">
                <a:pos x="67" y="20"/>
              </a:cxn>
              <a:cxn ang="0">
                <a:pos x="16" y="16"/>
              </a:cxn>
              <a:cxn ang="0">
                <a:pos x="6" y="16"/>
              </a:cxn>
              <a:cxn ang="0">
                <a:pos x="6" y="20"/>
              </a:cxn>
              <a:cxn ang="0">
                <a:pos x="19" y="31"/>
              </a:cxn>
              <a:cxn ang="0">
                <a:pos x="16" y="16"/>
              </a:cxn>
              <a:cxn ang="0">
                <a:pos x="62" y="16"/>
              </a:cxn>
              <a:cxn ang="0">
                <a:pos x="52" y="16"/>
              </a:cxn>
              <a:cxn ang="0">
                <a:pos x="49" y="31"/>
              </a:cxn>
              <a:cxn ang="0">
                <a:pos x="62" y="20"/>
              </a:cxn>
              <a:cxn ang="0">
                <a:pos x="62" y="16"/>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chemeClr val="bg1">
              <a:lumMod val="75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00" name="Freeform 245"/>
          <p:cNvSpPr>
            <a:spLocks/>
          </p:cNvSpPr>
          <p:nvPr/>
        </p:nvSpPr>
        <p:spPr bwMode="auto">
          <a:xfrm>
            <a:off x="796156" y="3520451"/>
            <a:ext cx="744571" cy="744571"/>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chemeClr val="bg1">
              <a:lumMod val="65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Tree>
    <p:extLst>
      <p:ext uri="{BB962C8B-B14F-4D97-AF65-F5344CB8AC3E}">
        <p14:creationId xmlns:p14="http://schemas.microsoft.com/office/powerpoint/2010/main" val="3388672100"/>
      </p:ext>
    </p:extLst>
  </p:cSld>
  <p:clrMapOvr>
    <a:masterClrMapping/>
  </p:clrMapOvr>
  <p:transition spd="slow" advClick="0" advTm="3000">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内容占位符 8">
            <a:extLst>
              <a:ext uri="{FF2B5EF4-FFF2-40B4-BE49-F238E27FC236}">
                <a16:creationId xmlns:a16="http://schemas.microsoft.com/office/drawing/2014/main" xmlns="" id="{8FD0C99B-CED6-4C8C-B01B-6435E453106B}"/>
              </a:ext>
            </a:extLst>
          </p:cNvPr>
          <p:cNvSpPr>
            <a:spLocks noGrp="1"/>
          </p:cNvSpPr>
          <p:nvPr>
            <p:ph sz="quarter" idx="10"/>
          </p:nvPr>
        </p:nvSpPr>
        <p:spPr/>
        <p:txBody>
          <a:bodyPr/>
          <a:lstStyle/>
          <a:p>
            <a:r>
              <a:rPr lang="zh-CN" altLang="en-US" dirty="0"/>
              <a:t>商</a:t>
            </a:r>
          </a:p>
        </p:txBody>
      </p:sp>
      <p:sp>
        <p:nvSpPr>
          <p:cNvPr id="10" name="内容占位符 9">
            <a:extLst>
              <a:ext uri="{FF2B5EF4-FFF2-40B4-BE49-F238E27FC236}">
                <a16:creationId xmlns:a16="http://schemas.microsoft.com/office/drawing/2014/main" xmlns="" id="{E3DD1962-F43C-4B61-88EC-BF410E680B0B}"/>
              </a:ext>
            </a:extLst>
          </p:cNvPr>
          <p:cNvSpPr>
            <a:spLocks noGrp="1"/>
          </p:cNvSpPr>
          <p:nvPr>
            <p:ph sz="quarter" idx="11"/>
          </p:nvPr>
        </p:nvSpPr>
        <p:spPr/>
        <p:txBody>
          <a:bodyPr/>
          <a:lstStyle/>
          <a:p>
            <a:r>
              <a:rPr lang="zh-CN" altLang="en-US" dirty="0"/>
              <a:t>务</a:t>
            </a:r>
          </a:p>
        </p:txBody>
      </p:sp>
      <p:sp>
        <p:nvSpPr>
          <p:cNvPr id="11" name="内容占位符 10">
            <a:extLst>
              <a:ext uri="{FF2B5EF4-FFF2-40B4-BE49-F238E27FC236}">
                <a16:creationId xmlns:a16="http://schemas.microsoft.com/office/drawing/2014/main" xmlns="" id="{44D89E19-0CB0-43C3-B25A-72FB8C5A193C}"/>
              </a:ext>
            </a:extLst>
          </p:cNvPr>
          <p:cNvSpPr>
            <a:spLocks noGrp="1"/>
          </p:cNvSpPr>
          <p:nvPr>
            <p:ph sz="quarter" idx="12"/>
          </p:nvPr>
        </p:nvSpPr>
        <p:spPr/>
        <p:txBody>
          <a:bodyPr/>
          <a:lstStyle/>
          <a:p>
            <a:r>
              <a:rPr lang="zh-CN" altLang="en-US" dirty="0"/>
              <a:t>礼</a:t>
            </a:r>
          </a:p>
        </p:txBody>
      </p:sp>
      <p:sp>
        <p:nvSpPr>
          <p:cNvPr id="12" name="内容占位符 11">
            <a:extLst>
              <a:ext uri="{FF2B5EF4-FFF2-40B4-BE49-F238E27FC236}">
                <a16:creationId xmlns:a16="http://schemas.microsoft.com/office/drawing/2014/main" xmlns="" id="{1462A131-7988-4868-A1C2-0C369BD1FFAE}"/>
              </a:ext>
            </a:extLst>
          </p:cNvPr>
          <p:cNvSpPr>
            <a:spLocks noGrp="1"/>
          </p:cNvSpPr>
          <p:nvPr>
            <p:ph sz="quarter" idx="13"/>
          </p:nvPr>
        </p:nvSpPr>
        <p:spPr/>
        <p:txBody>
          <a:bodyPr/>
          <a:lstStyle/>
          <a:p>
            <a:r>
              <a:rPr lang="zh-CN" altLang="en-US" dirty="0"/>
              <a:t>仪</a:t>
            </a:r>
          </a:p>
        </p:txBody>
      </p:sp>
      <p:sp>
        <p:nvSpPr>
          <p:cNvPr id="14" name="内容占位符 13">
            <a:extLst>
              <a:ext uri="{FF2B5EF4-FFF2-40B4-BE49-F238E27FC236}">
                <a16:creationId xmlns:a16="http://schemas.microsoft.com/office/drawing/2014/main" xmlns="" id="{587D1CFA-405D-4C07-82EB-F07216FA234C}"/>
              </a:ext>
            </a:extLst>
          </p:cNvPr>
          <p:cNvSpPr>
            <a:spLocks noGrp="1"/>
          </p:cNvSpPr>
          <p:nvPr>
            <p:ph sz="quarter" idx="14"/>
          </p:nvPr>
        </p:nvSpPr>
        <p:spPr/>
        <p:txBody>
          <a:bodyPr/>
          <a:lstStyle/>
          <a:p>
            <a:r>
              <a:rPr lang="zh-CN" altLang="en-US" dirty="0"/>
              <a:t>二</a:t>
            </a:r>
          </a:p>
        </p:txBody>
      </p:sp>
      <p:sp>
        <p:nvSpPr>
          <p:cNvPr id="4" name="Slide Number Placeholder 3"/>
          <p:cNvSpPr>
            <a:spLocks noGrp="1"/>
          </p:cNvSpPr>
          <p:nvPr>
            <p:ph type="sldNum" sz="quarter" idx="4294967295"/>
          </p:nvPr>
        </p:nvSpPr>
        <p:spPr>
          <a:xfrm>
            <a:off x="11580813" y="6340475"/>
            <a:ext cx="611187" cy="366713"/>
          </a:xfrm>
        </p:spPr>
        <p:txBody>
          <a:bodyPr/>
          <a:lstStyle/>
          <a:p>
            <a:fld id="{C136B7D2-B98C-44FD-8D04-7EC62A564975}" type="slidenum">
              <a:rPr lang="en-US" smtClean="0"/>
              <a:pPr/>
              <a:t>21</a:t>
            </a:fld>
            <a:endParaRPr lang="en-US" dirty="0"/>
          </a:p>
        </p:txBody>
      </p:sp>
      <p:grpSp>
        <p:nvGrpSpPr>
          <p:cNvPr id="13" name="Group 62"/>
          <p:cNvGrpSpPr/>
          <p:nvPr/>
        </p:nvGrpSpPr>
        <p:grpSpPr>
          <a:xfrm>
            <a:off x="5014777" y="1395787"/>
            <a:ext cx="2162451" cy="620912"/>
            <a:chOff x="1353920" y="1329747"/>
            <a:chExt cx="1621838" cy="465684"/>
          </a:xfrm>
        </p:grpSpPr>
        <p:sp>
          <p:nvSpPr>
            <p:cNvPr id="316" name="TextBox 315"/>
            <p:cNvSpPr txBox="1"/>
            <p:nvPr/>
          </p:nvSpPr>
          <p:spPr>
            <a:xfrm>
              <a:off x="1857061" y="1329747"/>
              <a:ext cx="615554" cy="184666"/>
            </a:xfrm>
            <a:prstGeom prst="rect">
              <a:avLst/>
            </a:prstGeom>
            <a:noFill/>
          </p:spPr>
          <p:txBody>
            <a:bodyPr wrap="none" lIns="0" tIns="0" rIns="0" bIns="0" rtlCol="0" anchor="t">
              <a:spAutoFit/>
            </a:bodyPr>
            <a:lstStyle/>
            <a:p>
              <a:pPr algn="ctr"/>
              <a:r>
                <a:rPr lang="zh-CN" altLang="en-US" sz="1600" b="1" dirty="0">
                  <a:solidFill>
                    <a:schemeClr val="accent5"/>
                  </a:solidFill>
                </a:rPr>
                <a:t>你的标题</a:t>
              </a:r>
              <a:endParaRPr lang="en-US" sz="1600" b="1" dirty="0">
                <a:solidFill>
                  <a:schemeClr val="accent5"/>
                </a:solidFill>
              </a:endParaRPr>
            </a:p>
          </p:txBody>
        </p:sp>
        <p:sp>
          <p:nvSpPr>
            <p:cNvPr id="317" name="TextBox 316"/>
            <p:cNvSpPr txBox="1"/>
            <p:nvPr/>
          </p:nvSpPr>
          <p:spPr>
            <a:xfrm>
              <a:off x="1353920" y="1487750"/>
              <a:ext cx="1621838" cy="307681"/>
            </a:xfrm>
            <a:prstGeom prst="rect">
              <a:avLst/>
            </a:prstGeom>
            <a:noFill/>
          </p:spPr>
          <p:txBody>
            <a:bodyPr wrap="none" lIns="0" tIns="0" rIns="0" bIns="0" rtlCol="0" anchor="t">
              <a:spAutoFit/>
            </a:bodyPr>
            <a:lstStyle/>
            <a:p>
              <a:pPr algn="ctr" defTabSz="1219170">
                <a:spcBef>
                  <a:spcPct val="20000"/>
                </a:spcBef>
                <a:defRPr/>
              </a:pPr>
              <a:r>
                <a:rPr lang="en-US" sz="1333" dirty="0">
                  <a:solidFill>
                    <a:schemeClr val="tx1">
                      <a:lumMod val="65000"/>
                      <a:lumOff val="35000"/>
                    </a:schemeClr>
                  </a:solidFill>
                </a:rPr>
                <a:t>many variations of passages</a:t>
              </a:r>
              <a:br>
                <a:rPr lang="en-US" sz="1333" dirty="0">
                  <a:solidFill>
                    <a:schemeClr val="tx1">
                      <a:lumMod val="65000"/>
                      <a:lumOff val="35000"/>
                    </a:schemeClr>
                  </a:solidFill>
                </a:rPr>
              </a:br>
              <a:r>
                <a:rPr lang="en-US" sz="1333" dirty="0">
                  <a:solidFill>
                    <a:schemeClr val="tx1">
                      <a:lumMod val="65000"/>
                      <a:lumOff val="35000"/>
                    </a:schemeClr>
                  </a:solidFill>
                </a:rPr>
                <a:t>lorem ipsum available</a:t>
              </a:r>
            </a:p>
          </p:txBody>
        </p:sp>
      </p:grpSp>
      <p:grpSp>
        <p:nvGrpSpPr>
          <p:cNvPr id="46" name="Group 62"/>
          <p:cNvGrpSpPr/>
          <p:nvPr/>
        </p:nvGrpSpPr>
        <p:grpSpPr>
          <a:xfrm>
            <a:off x="2181156" y="2260801"/>
            <a:ext cx="2486291" cy="580002"/>
            <a:chOff x="1010252" y="1329747"/>
            <a:chExt cx="1864718" cy="435002"/>
          </a:xfrm>
        </p:grpSpPr>
        <p:sp>
          <p:nvSpPr>
            <p:cNvPr id="47" name="TextBox 46"/>
            <p:cNvSpPr txBox="1"/>
            <p:nvPr/>
          </p:nvSpPr>
          <p:spPr>
            <a:xfrm>
              <a:off x="2259416" y="1329747"/>
              <a:ext cx="615553" cy="184666"/>
            </a:xfrm>
            <a:prstGeom prst="rect">
              <a:avLst/>
            </a:prstGeom>
            <a:noFill/>
          </p:spPr>
          <p:txBody>
            <a:bodyPr wrap="none" lIns="0" tIns="0" rIns="0" bIns="0" rtlCol="0" anchor="t">
              <a:spAutoFit/>
            </a:bodyPr>
            <a:lstStyle/>
            <a:p>
              <a:pPr algn="r"/>
              <a:r>
                <a:rPr lang="zh-CN" altLang="en-US" sz="1600" b="1" dirty="0">
                  <a:solidFill>
                    <a:schemeClr val="accent4"/>
                  </a:solidFill>
                </a:rPr>
                <a:t>你的标题</a:t>
              </a:r>
              <a:endParaRPr lang="en-US" sz="1600" b="1" dirty="0">
                <a:solidFill>
                  <a:schemeClr val="accent4"/>
                </a:solidFill>
              </a:endParaRPr>
            </a:p>
          </p:txBody>
        </p:sp>
        <p:sp>
          <p:nvSpPr>
            <p:cNvPr id="48" name="TextBox 47"/>
            <p:cNvSpPr txBox="1"/>
            <p:nvPr/>
          </p:nvSpPr>
          <p:spPr>
            <a:xfrm>
              <a:off x="1010252" y="1487750"/>
              <a:ext cx="1864718" cy="276999"/>
            </a:xfrm>
            <a:prstGeom prst="rect">
              <a:avLst/>
            </a:prstGeom>
            <a:noFill/>
          </p:spPr>
          <p:txBody>
            <a:bodyPr wrap="square" lIns="0" tIns="0" rIns="0" bIns="0" rtlCol="0" anchor="t">
              <a:spAutoFit/>
            </a:bodyPr>
            <a:lstStyle/>
            <a:p>
              <a:pPr algn="r" defTabSz="1219170">
                <a:spcBef>
                  <a:spcPct val="20000"/>
                </a:spcBef>
                <a:defRPr/>
              </a:pPr>
              <a:r>
                <a:rPr lang="zh-CN" altLang="en-US" sz="1200" dirty="0">
                  <a:solidFill>
                    <a:prstClr val="black">
                      <a:lumMod val="65000"/>
                      <a:lumOff val="35000"/>
                    </a:prstClr>
                  </a:solidFill>
                </a:rPr>
                <a:t>一套好的</a:t>
              </a:r>
              <a:r>
                <a:rPr lang="en-US" altLang="zh-CN" sz="1200" dirty="0">
                  <a:solidFill>
                    <a:prstClr val="black">
                      <a:lumMod val="65000"/>
                      <a:lumOff val="35000"/>
                    </a:prstClr>
                  </a:solidFill>
                </a:rPr>
                <a:t>PPT</a:t>
              </a:r>
              <a:r>
                <a:rPr lang="zh-CN" altLang="en-US" sz="1200" dirty="0">
                  <a:solidFill>
                    <a:prstClr val="black">
                      <a:lumMod val="65000"/>
                      <a:lumOff val="35000"/>
                    </a:prstClr>
                  </a:solidFill>
                </a:rPr>
                <a:t>模板可以让一篇</a:t>
              </a:r>
              <a:r>
                <a:rPr lang="en-US" altLang="zh-CN" sz="1200" dirty="0">
                  <a:solidFill>
                    <a:prstClr val="black">
                      <a:lumMod val="65000"/>
                      <a:lumOff val="35000"/>
                    </a:prstClr>
                  </a:solidFill>
                </a:rPr>
                <a:t>PPT</a:t>
              </a:r>
              <a:r>
                <a:rPr lang="zh-CN" altLang="en-US" sz="1200" dirty="0">
                  <a:solidFill>
                    <a:prstClr val="black">
                      <a:lumMod val="65000"/>
                      <a:lumOff val="35000"/>
                    </a:prstClr>
                  </a:solidFill>
                </a:rPr>
                <a:t>文稿的形象迅速提升</a:t>
              </a:r>
              <a:endParaRPr lang="en-US" sz="1333" dirty="0">
                <a:solidFill>
                  <a:schemeClr val="tx1">
                    <a:lumMod val="65000"/>
                    <a:lumOff val="35000"/>
                  </a:schemeClr>
                </a:solidFill>
              </a:endParaRPr>
            </a:p>
          </p:txBody>
        </p:sp>
      </p:grpSp>
      <p:grpSp>
        <p:nvGrpSpPr>
          <p:cNvPr id="49" name="Group 62"/>
          <p:cNvGrpSpPr/>
          <p:nvPr/>
        </p:nvGrpSpPr>
        <p:grpSpPr>
          <a:xfrm>
            <a:off x="1881809" y="3085591"/>
            <a:ext cx="2190599" cy="580002"/>
            <a:chOff x="1232021" y="1329747"/>
            <a:chExt cx="1642949" cy="435002"/>
          </a:xfrm>
        </p:grpSpPr>
        <p:sp>
          <p:nvSpPr>
            <p:cNvPr id="50" name="TextBox 49"/>
            <p:cNvSpPr txBox="1"/>
            <p:nvPr/>
          </p:nvSpPr>
          <p:spPr>
            <a:xfrm>
              <a:off x="2259416" y="1329747"/>
              <a:ext cx="615553" cy="184666"/>
            </a:xfrm>
            <a:prstGeom prst="rect">
              <a:avLst/>
            </a:prstGeom>
            <a:noFill/>
          </p:spPr>
          <p:txBody>
            <a:bodyPr wrap="none" lIns="0" tIns="0" rIns="0" bIns="0" rtlCol="0" anchor="t">
              <a:spAutoFit/>
            </a:bodyPr>
            <a:lstStyle/>
            <a:p>
              <a:pPr algn="r"/>
              <a:r>
                <a:rPr lang="zh-CN" altLang="en-US" sz="1600" b="1" dirty="0">
                  <a:solidFill>
                    <a:schemeClr val="accent3"/>
                  </a:solidFill>
                </a:rPr>
                <a:t>你的标题</a:t>
              </a:r>
              <a:endParaRPr lang="en-US" sz="1600" b="1" dirty="0">
                <a:solidFill>
                  <a:schemeClr val="accent3"/>
                </a:solidFill>
              </a:endParaRPr>
            </a:p>
          </p:txBody>
        </p:sp>
        <p:sp>
          <p:nvSpPr>
            <p:cNvPr id="51" name="TextBox 50"/>
            <p:cNvSpPr txBox="1"/>
            <p:nvPr/>
          </p:nvSpPr>
          <p:spPr>
            <a:xfrm>
              <a:off x="1232021" y="1487750"/>
              <a:ext cx="1642949" cy="276999"/>
            </a:xfrm>
            <a:prstGeom prst="rect">
              <a:avLst/>
            </a:prstGeom>
            <a:noFill/>
          </p:spPr>
          <p:txBody>
            <a:bodyPr wrap="square" lIns="0" tIns="0" rIns="0" bIns="0" rtlCol="0" anchor="t">
              <a:spAutoFit/>
            </a:bodyPr>
            <a:lstStyle/>
            <a:p>
              <a:pPr algn="r" defTabSz="1219170">
                <a:spcBef>
                  <a:spcPct val="20000"/>
                </a:spcBef>
                <a:defRPr/>
              </a:pPr>
              <a:r>
                <a:rPr lang="zh-CN" altLang="en-US" sz="1200" dirty="0">
                  <a:solidFill>
                    <a:prstClr val="black">
                      <a:lumMod val="65000"/>
                      <a:lumOff val="35000"/>
                    </a:prstClr>
                  </a:solidFill>
                </a:rPr>
                <a:t>一套好的</a:t>
              </a:r>
              <a:r>
                <a:rPr lang="en-US" altLang="zh-CN" sz="1200" dirty="0">
                  <a:solidFill>
                    <a:prstClr val="black">
                      <a:lumMod val="65000"/>
                      <a:lumOff val="35000"/>
                    </a:prstClr>
                  </a:solidFill>
                </a:rPr>
                <a:t>PPT</a:t>
              </a:r>
              <a:r>
                <a:rPr lang="zh-CN" altLang="en-US" sz="1200" dirty="0">
                  <a:solidFill>
                    <a:prstClr val="black">
                      <a:lumMod val="65000"/>
                      <a:lumOff val="35000"/>
                    </a:prstClr>
                  </a:solidFill>
                </a:rPr>
                <a:t>模板可以让一篇</a:t>
              </a:r>
              <a:r>
                <a:rPr lang="en-US" altLang="zh-CN" sz="1200" dirty="0">
                  <a:solidFill>
                    <a:prstClr val="black">
                      <a:lumMod val="65000"/>
                      <a:lumOff val="35000"/>
                    </a:prstClr>
                  </a:solidFill>
                </a:rPr>
                <a:t>PPT</a:t>
              </a:r>
              <a:r>
                <a:rPr lang="zh-CN" altLang="en-US" sz="1200" dirty="0">
                  <a:solidFill>
                    <a:prstClr val="black">
                      <a:lumMod val="65000"/>
                      <a:lumOff val="35000"/>
                    </a:prstClr>
                  </a:solidFill>
                </a:rPr>
                <a:t>文稿的形象迅速提升</a:t>
              </a:r>
              <a:endParaRPr lang="en-US" sz="1333" dirty="0">
                <a:solidFill>
                  <a:schemeClr val="tx1">
                    <a:lumMod val="65000"/>
                    <a:lumOff val="35000"/>
                  </a:schemeClr>
                </a:solidFill>
              </a:endParaRPr>
            </a:p>
          </p:txBody>
        </p:sp>
      </p:grpSp>
      <p:grpSp>
        <p:nvGrpSpPr>
          <p:cNvPr id="52" name="Group 62"/>
          <p:cNvGrpSpPr/>
          <p:nvPr/>
        </p:nvGrpSpPr>
        <p:grpSpPr>
          <a:xfrm>
            <a:off x="1881809" y="4013113"/>
            <a:ext cx="2190599" cy="580002"/>
            <a:chOff x="1232021" y="1329747"/>
            <a:chExt cx="1642949" cy="435002"/>
          </a:xfrm>
        </p:grpSpPr>
        <p:sp>
          <p:nvSpPr>
            <p:cNvPr id="53" name="TextBox 52"/>
            <p:cNvSpPr txBox="1"/>
            <p:nvPr/>
          </p:nvSpPr>
          <p:spPr>
            <a:xfrm>
              <a:off x="2259416" y="1329747"/>
              <a:ext cx="615553" cy="184666"/>
            </a:xfrm>
            <a:prstGeom prst="rect">
              <a:avLst/>
            </a:prstGeom>
            <a:noFill/>
          </p:spPr>
          <p:txBody>
            <a:bodyPr wrap="none" lIns="0" tIns="0" rIns="0" bIns="0" rtlCol="0" anchor="t">
              <a:spAutoFit/>
            </a:bodyPr>
            <a:lstStyle/>
            <a:p>
              <a:pPr algn="r"/>
              <a:r>
                <a:rPr lang="zh-CN" altLang="en-US" sz="1600" b="1" dirty="0">
                  <a:solidFill>
                    <a:schemeClr val="accent2"/>
                  </a:solidFill>
                </a:rPr>
                <a:t>你的标题</a:t>
              </a:r>
              <a:endParaRPr lang="en-US" sz="1600" b="1" dirty="0">
                <a:solidFill>
                  <a:schemeClr val="accent2"/>
                </a:solidFill>
              </a:endParaRPr>
            </a:p>
          </p:txBody>
        </p:sp>
        <p:sp>
          <p:nvSpPr>
            <p:cNvPr id="54" name="TextBox 53"/>
            <p:cNvSpPr txBox="1"/>
            <p:nvPr/>
          </p:nvSpPr>
          <p:spPr>
            <a:xfrm>
              <a:off x="1232021" y="1487750"/>
              <a:ext cx="1642949" cy="276999"/>
            </a:xfrm>
            <a:prstGeom prst="rect">
              <a:avLst/>
            </a:prstGeom>
            <a:noFill/>
          </p:spPr>
          <p:txBody>
            <a:bodyPr wrap="square" lIns="0" tIns="0" rIns="0" bIns="0" rtlCol="0" anchor="t">
              <a:spAutoFit/>
            </a:bodyPr>
            <a:lstStyle/>
            <a:p>
              <a:pPr algn="r" defTabSz="1219170">
                <a:spcBef>
                  <a:spcPct val="20000"/>
                </a:spcBef>
                <a:defRPr/>
              </a:pPr>
              <a:r>
                <a:rPr lang="zh-CN" altLang="en-US" sz="1200" dirty="0">
                  <a:solidFill>
                    <a:prstClr val="black">
                      <a:lumMod val="65000"/>
                      <a:lumOff val="35000"/>
                    </a:prstClr>
                  </a:solidFill>
                </a:rPr>
                <a:t>一套好的</a:t>
              </a:r>
              <a:r>
                <a:rPr lang="en-US" altLang="zh-CN" sz="1200" dirty="0">
                  <a:solidFill>
                    <a:prstClr val="black">
                      <a:lumMod val="65000"/>
                      <a:lumOff val="35000"/>
                    </a:prstClr>
                  </a:solidFill>
                </a:rPr>
                <a:t>PPT</a:t>
              </a:r>
              <a:r>
                <a:rPr lang="zh-CN" altLang="en-US" sz="1200" dirty="0">
                  <a:solidFill>
                    <a:prstClr val="black">
                      <a:lumMod val="65000"/>
                      <a:lumOff val="35000"/>
                    </a:prstClr>
                  </a:solidFill>
                </a:rPr>
                <a:t>模板可以让一篇</a:t>
              </a:r>
              <a:r>
                <a:rPr lang="en-US" altLang="zh-CN" sz="1200" dirty="0">
                  <a:solidFill>
                    <a:prstClr val="black">
                      <a:lumMod val="65000"/>
                      <a:lumOff val="35000"/>
                    </a:prstClr>
                  </a:solidFill>
                </a:rPr>
                <a:t>PPT</a:t>
              </a:r>
              <a:r>
                <a:rPr lang="zh-CN" altLang="en-US" sz="1200" dirty="0">
                  <a:solidFill>
                    <a:prstClr val="black">
                      <a:lumMod val="65000"/>
                      <a:lumOff val="35000"/>
                    </a:prstClr>
                  </a:solidFill>
                </a:rPr>
                <a:t>文稿的形象迅速提升</a:t>
              </a:r>
              <a:endParaRPr lang="en-US" sz="1333" dirty="0">
                <a:solidFill>
                  <a:schemeClr val="tx1">
                    <a:lumMod val="65000"/>
                    <a:lumOff val="35000"/>
                  </a:schemeClr>
                </a:solidFill>
              </a:endParaRPr>
            </a:p>
          </p:txBody>
        </p:sp>
      </p:grpSp>
      <p:grpSp>
        <p:nvGrpSpPr>
          <p:cNvPr id="55" name="Group 62"/>
          <p:cNvGrpSpPr/>
          <p:nvPr/>
        </p:nvGrpSpPr>
        <p:grpSpPr>
          <a:xfrm>
            <a:off x="2181156" y="4876724"/>
            <a:ext cx="2148233" cy="580002"/>
            <a:chOff x="1263796" y="1329747"/>
            <a:chExt cx="1611174" cy="435002"/>
          </a:xfrm>
        </p:grpSpPr>
        <p:sp>
          <p:nvSpPr>
            <p:cNvPr id="56" name="TextBox 55"/>
            <p:cNvSpPr txBox="1"/>
            <p:nvPr/>
          </p:nvSpPr>
          <p:spPr>
            <a:xfrm>
              <a:off x="2259416" y="1329747"/>
              <a:ext cx="615553" cy="184666"/>
            </a:xfrm>
            <a:prstGeom prst="rect">
              <a:avLst/>
            </a:prstGeom>
            <a:noFill/>
          </p:spPr>
          <p:txBody>
            <a:bodyPr wrap="none" lIns="0" tIns="0" rIns="0" bIns="0" rtlCol="0" anchor="t">
              <a:spAutoFit/>
            </a:bodyPr>
            <a:lstStyle/>
            <a:p>
              <a:pPr algn="r"/>
              <a:r>
                <a:rPr lang="zh-CN" altLang="en-US" sz="1600" b="1" dirty="0">
                  <a:solidFill>
                    <a:schemeClr val="accent1"/>
                  </a:solidFill>
                </a:rPr>
                <a:t>你的标题</a:t>
              </a:r>
              <a:endParaRPr lang="en-US" sz="1600" b="1" dirty="0">
                <a:solidFill>
                  <a:schemeClr val="accent1"/>
                </a:solidFill>
              </a:endParaRPr>
            </a:p>
          </p:txBody>
        </p:sp>
        <p:sp>
          <p:nvSpPr>
            <p:cNvPr id="57" name="TextBox 56"/>
            <p:cNvSpPr txBox="1"/>
            <p:nvPr/>
          </p:nvSpPr>
          <p:spPr>
            <a:xfrm>
              <a:off x="1263796" y="1487750"/>
              <a:ext cx="1611174" cy="276999"/>
            </a:xfrm>
            <a:prstGeom prst="rect">
              <a:avLst/>
            </a:prstGeom>
            <a:noFill/>
          </p:spPr>
          <p:txBody>
            <a:bodyPr wrap="square" lIns="0" tIns="0" rIns="0" bIns="0" rtlCol="0" anchor="t">
              <a:spAutoFit/>
            </a:bodyPr>
            <a:lstStyle/>
            <a:p>
              <a:pPr algn="r" defTabSz="1219170">
                <a:spcBef>
                  <a:spcPct val="20000"/>
                </a:spcBef>
                <a:defRPr/>
              </a:pPr>
              <a:r>
                <a:rPr lang="zh-CN" altLang="en-US" sz="1200" dirty="0">
                  <a:solidFill>
                    <a:prstClr val="black">
                      <a:lumMod val="65000"/>
                      <a:lumOff val="35000"/>
                    </a:prstClr>
                  </a:solidFill>
                </a:rPr>
                <a:t>一套好的</a:t>
              </a:r>
              <a:r>
                <a:rPr lang="en-US" altLang="zh-CN" sz="1200" dirty="0">
                  <a:solidFill>
                    <a:prstClr val="black">
                      <a:lumMod val="65000"/>
                      <a:lumOff val="35000"/>
                    </a:prstClr>
                  </a:solidFill>
                </a:rPr>
                <a:t>PPT</a:t>
              </a:r>
              <a:r>
                <a:rPr lang="zh-CN" altLang="en-US" sz="1200" dirty="0">
                  <a:solidFill>
                    <a:prstClr val="black">
                      <a:lumMod val="65000"/>
                      <a:lumOff val="35000"/>
                    </a:prstClr>
                  </a:solidFill>
                </a:rPr>
                <a:t>模板可以让一篇</a:t>
              </a:r>
              <a:r>
                <a:rPr lang="en-US" altLang="zh-CN" sz="1200" dirty="0">
                  <a:solidFill>
                    <a:prstClr val="black">
                      <a:lumMod val="65000"/>
                      <a:lumOff val="35000"/>
                    </a:prstClr>
                  </a:solidFill>
                </a:rPr>
                <a:t>PPT</a:t>
              </a:r>
              <a:r>
                <a:rPr lang="zh-CN" altLang="en-US" sz="1200" dirty="0">
                  <a:solidFill>
                    <a:prstClr val="black">
                      <a:lumMod val="65000"/>
                      <a:lumOff val="35000"/>
                    </a:prstClr>
                  </a:solidFill>
                </a:rPr>
                <a:t>文稿的形象迅速提升</a:t>
              </a:r>
              <a:endParaRPr lang="en-US" sz="1333" dirty="0">
                <a:solidFill>
                  <a:schemeClr val="tx1">
                    <a:lumMod val="65000"/>
                    <a:lumOff val="35000"/>
                  </a:schemeClr>
                </a:solidFill>
              </a:endParaRPr>
            </a:p>
          </p:txBody>
        </p:sp>
      </p:grpSp>
      <p:grpSp>
        <p:nvGrpSpPr>
          <p:cNvPr id="70" name="Group 69"/>
          <p:cNvGrpSpPr/>
          <p:nvPr/>
        </p:nvGrpSpPr>
        <p:grpSpPr>
          <a:xfrm>
            <a:off x="7539735" y="2260800"/>
            <a:ext cx="2664439" cy="580002"/>
            <a:chOff x="6183120" y="1602591"/>
            <a:chExt cx="1998329" cy="435002"/>
          </a:xfrm>
        </p:grpSpPr>
        <p:sp>
          <p:nvSpPr>
            <p:cNvPr id="59" name="TextBox 58"/>
            <p:cNvSpPr txBox="1"/>
            <p:nvPr/>
          </p:nvSpPr>
          <p:spPr>
            <a:xfrm>
              <a:off x="6183120" y="1602591"/>
              <a:ext cx="615553" cy="184666"/>
            </a:xfrm>
            <a:prstGeom prst="rect">
              <a:avLst/>
            </a:prstGeom>
            <a:noFill/>
          </p:spPr>
          <p:txBody>
            <a:bodyPr wrap="none" lIns="0" tIns="0" rIns="0" bIns="0" rtlCol="0" anchor="t">
              <a:spAutoFit/>
            </a:bodyPr>
            <a:lstStyle/>
            <a:p>
              <a:r>
                <a:rPr lang="zh-CN" altLang="en-US" sz="1600" b="1" dirty="0">
                  <a:solidFill>
                    <a:schemeClr val="accent6"/>
                  </a:solidFill>
                </a:rPr>
                <a:t>你的标题</a:t>
              </a:r>
              <a:endParaRPr lang="en-US" sz="1600" b="1" dirty="0">
                <a:solidFill>
                  <a:schemeClr val="accent6"/>
                </a:solidFill>
              </a:endParaRPr>
            </a:p>
          </p:txBody>
        </p:sp>
        <p:sp>
          <p:nvSpPr>
            <p:cNvPr id="60" name="TextBox 59"/>
            <p:cNvSpPr txBox="1"/>
            <p:nvPr/>
          </p:nvSpPr>
          <p:spPr>
            <a:xfrm>
              <a:off x="6183121" y="1760594"/>
              <a:ext cx="1998328" cy="276999"/>
            </a:xfrm>
            <a:prstGeom prst="rect">
              <a:avLst/>
            </a:prstGeom>
            <a:noFill/>
          </p:spPr>
          <p:txBody>
            <a:bodyPr wrap="square" lIns="0" tIns="0" rIns="0" bIns="0" rtlCol="0" anchor="t">
              <a:spAutoFit/>
            </a:bodyPr>
            <a:lstStyle/>
            <a:p>
              <a:pPr defTabSz="1219170">
                <a:spcBef>
                  <a:spcPct val="20000"/>
                </a:spcBef>
                <a:defRPr/>
              </a:pPr>
              <a:r>
                <a:rPr lang="zh-CN" altLang="en-US" sz="1200" dirty="0">
                  <a:solidFill>
                    <a:prstClr val="black">
                      <a:lumMod val="65000"/>
                      <a:lumOff val="35000"/>
                    </a:prstClr>
                  </a:solidFill>
                </a:rPr>
                <a:t>一套好的</a:t>
              </a:r>
              <a:r>
                <a:rPr lang="en-US" altLang="zh-CN" sz="1200" dirty="0">
                  <a:solidFill>
                    <a:prstClr val="black">
                      <a:lumMod val="65000"/>
                      <a:lumOff val="35000"/>
                    </a:prstClr>
                  </a:solidFill>
                </a:rPr>
                <a:t>PPT</a:t>
              </a:r>
              <a:r>
                <a:rPr lang="zh-CN" altLang="en-US" sz="1200" dirty="0">
                  <a:solidFill>
                    <a:prstClr val="black">
                      <a:lumMod val="65000"/>
                      <a:lumOff val="35000"/>
                    </a:prstClr>
                  </a:solidFill>
                </a:rPr>
                <a:t>模板可以让一篇</a:t>
              </a:r>
              <a:r>
                <a:rPr lang="en-US" altLang="zh-CN" sz="1200" dirty="0">
                  <a:solidFill>
                    <a:prstClr val="black">
                      <a:lumMod val="65000"/>
                      <a:lumOff val="35000"/>
                    </a:prstClr>
                  </a:solidFill>
                </a:rPr>
                <a:t>PPT</a:t>
              </a:r>
              <a:r>
                <a:rPr lang="zh-CN" altLang="en-US" sz="1200" dirty="0">
                  <a:solidFill>
                    <a:prstClr val="black">
                      <a:lumMod val="65000"/>
                      <a:lumOff val="35000"/>
                    </a:prstClr>
                  </a:solidFill>
                </a:rPr>
                <a:t>文稿的形象迅速提升</a:t>
              </a:r>
              <a:endParaRPr lang="en-US" sz="1333" dirty="0">
                <a:solidFill>
                  <a:schemeClr val="tx1">
                    <a:lumMod val="65000"/>
                    <a:lumOff val="35000"/>
                  </a:schemeClr>
                </a:solidFill>
              </a:endParaRPr>
            </a:p>
          </p:txBody>
        </p:sp>
      </p:grpSp>
      <p:grpSp>
        <p:nvGrpSpPr>
          <p:cNvPr id="71" name="Group 70"/>
          <p:cNvGrpSpPr/>
          <p:nvPr/>
        </p:nvGrpSpPr>
        <p:grpSpPr>
          <a:xfrm>
            <a:off x="8189975" y="3085589"/>
            <a:ext cx="2014199" cy="580002"/>
            <a:chOff x="6183120" y="2221184"/>
            <a:chExt cx="1510649" cy="435002"/>
          </a:xfrm>
        </p:grpSpPr>
        <p:sp>
          <p:nvSpPr>
            <p:cNvPr id="62" name="TextBox 61"/>
            <p:cNvSpPr txBox="1"/>
            <p:nvPr/>
          </p:nvSpPr>
          <p:spPr>
            <a:xfrm>
              <a:off x="6183120" y="2221184"/>
              <a:ext cx="615553" cy="184666"/>
            </a:xfrm>
            <a:prstGeom prst="rect">
              <a:avLst/>
            </a:prstGeom>
            <a:noFill/>
          </p:spPr>
          <p:txBody>
            <a:bodyPr wrap="none" lIns="0" tIns="0" rIns="0" bIns="0" rtlCol="0" anchor="t">
              <a:spAutoFit/>
            </a:bodyPr>
            <a:lstStyle/>
            <a:p>
              <a:r>
                <a:rPr lang="zh-CN" altLang="en-US" sz="1600" b="1" dirty="0">
                  <a:solidFill>
                    <a:schemeClr val="accent3">
                      <a:lumMod val="75000"/>
                    </a:schemeClr>
                  </a:solidFill>
                </a:rPr>
                <a:t>你的标题</a:t>
              </a:r>
              <a:endParaRPr lang="en-US" sz="1600" b="1" dirty="0">
                <a:solidFill>
                  <a:schemeClr val="accent3">
                    <a:lumMod val="75000"/>
                  </a:schemeClr>
                </a:solidFill>
              </a:endParaRPr>
            </a:p>
          </p:txBody>
        </p:sp>
        <p:sp>
          <p:nvSpPr>
            <p:cNvPr id="63" name="TextBox 62"/>
            <p:cNvSpPr txBox="1"/>
            <p:nvPr/>
          </p:nvSpPr>
          <p:spPr>
            <a:xfrm>
              <a:off x="6183121" y="2379187"/>
              <a:ext cx="1510648" cy="276999"/>
            </a:xfrm>
            <a:prstGeom prst="rect">
              <a:avLst/>
            </a:prstGeom>
            <a:noFill/>
          </p:spPr>
          <p:txBody>
            <a:bodyPr wrap="square" lIns="0" tIns="0" rIns="0" bIns="0" rtlCol="0" anchor="t">
              <a:spAutoFit/>
            </a:bodyPr>
            <a:lstStyle/>
            <a:p>
              <a:pPr defTabSz="1219170">
                <a:spcBef>
                  <a:spcPct val="20000"/>
                </a:spcBef>
                <a:defRPr/>
              </a:pPr>
              <a:r>
                <a:rPr lang="zh-CN" altLang="en-US" sz="1200" dirty="0">
                  <a:solidFill>
                    <a:prstClr val="black">
                      <a:lumMod val="65000"/>
                      <a:lumOff val="35000"/>
                    </a:prstClr>
                  </a:solidFill>
                </a:rPr>
                <a:t>一套好的</a:t>
              </a:r>
              <a:r>
                <a:rPr lang="en-US" altLang="zh-CN" sz="1200" dirty="0">
                  <a:solidFill>
                    <a:prstClr val="black">
                      <a:lumMod val="65000"/>
                      <a:lumOff val="35000"/>
                    </a:prstClr>
                  </a:solidFill>
                </a:rPr>
                <a:t>PPT</a:t>
              </a:r>
              <a:r>
                <a:rPr lang="zh-CN" altLang="en-US" sz="1200" dirty="0">
                  <a:solidFill>
                    <a:prstClr val="black">
                      <a:lumMod val="65000"/>
                      <a:lumOff val="35000"/>
                    </a:prstClr>
                  </a:solidFill>
                </a:rPr>
                <a:t>模板可以让一篇</a:t>
              </a:r>
              <a:r>
                <a:rPr lang="en-US" altLang="zh-CN" sz="1200" dirty="0">
                  <a:solidFill>
                    <a:prstClr val="black">
                      <a:lumMod val="65000"/>
                      <a:lumOff val="35000"/>
                    </a:prstClr>
                  </a:solidFill>
                </a:rPr>
                <a:t>PPT</a:t>
              </a:r>
              <a:r>
                <a:rPr lang="zh-CN" altLang="en-US" sz="1200" dirty="0">
                  <a:solidFill>
                    <a:prstClr val="black">
                      <a:lumMod val="65000"/>
                      <a:lumOff val="35000"/>
                    </a:prstClr>
                  </a:solidFill>
                </a:rPr>
                <a:t>文稿的形象迅速提升</a:t>
              </a:r>
              <a:endParaRPr lang="en-US" sz="1333" dirty="0">
                <a:solidFill>
                  <a:schemeClr val="tx1">
                    <a:lumMod val="65000"/>
                    <a:lumOff val="35000"/>
                  </a:schemeClr>
                </a:solidFill>
              </a:endParaRPr>
            </a:p>
          </p:txBody>
        </p:sp>
      </p:grpSp>
      <p:grpSp>
        <p:nvGrpSpPr>
          <p:cNvPr id="72" name="Group 71"/>
          <p:cNvGrpSpPr/>
          <p:nvPr/>
        </p:nvGrpSpPr>
        <p:grpSpPr>
          <a:xfrm>
            <a:off x="8189975" y="4013115"/>
            <a:ext cx="2014199" cy="580003"/>
            <a:chOff x="6183120" y="2916825"/>
            <a:chExt cx="1510649" cy="435002"/>
          </a:xfrm>
        </p:grpSpPr>
        <p:sp>
          <p:nvSpPr>
            <p:cNvPr id="65" name="TextBox 64"/>
            <p:cNvSpPr txBox="1"/>
            <p:nvPr/>
          </p:nvSpPr>
          <p:spPr>
            <a:xfrm>
              <a:off x="6183120" y="2916825"/>
              <a:ext cx="615553" cy="184666"/>
            </a:xfrm>
            <a:prstGeom prst="rect">
              <a:avLst/>
            </a:prstGeom>
            <a:noFill/>
          </p:spPr>
          <p:txBody>
            <a:bodyPr wrap="none" lIns="0" tIns="0" rIns="0" bIns="0" rtlCol="0" anchor="t">
              <a:spAutoFit/>
            </a:bodyPr>
            <a:lstStyle/>
            <a:p>
              <a:r>
                <a:rPr lang="zh-CN" altLang="en-US" sz="1600" b="1" dirty="0">
                  <a:solidFill>
                    <a:schemeClr val="accent5">
                      <a:lumMod val="75000"/>
                    </a:schemeClr>
                  </a:solidFill>
                </a:rPr>
                <a:t>你的标题</a:t>
              </a:r>
              <a:endParaRPr lang="en-US" sz="1600" b="1" dirty="0">
                <a:solidFill>
                  <a:schemeClr val="accent5">
                    <a:lumMod val="75000"/>
                  </a:schemeClr>
                </a:solidFill>
              </a:endParaRPr>
            </a:p>
          </p:txBody>
        </p:sp>
        <p:sp>
          <p:nvSpPr>
            <p:cNvPr id="66" name="TextBox 65"/>
            <p:cNvSpPr txBox="1"/>
            <p:nvPr/>
          </p:nvSpPr>
          <p:spPr>
            <a:xfrm>
              <a:off x="6183121" y="3074828"/>
              <a:ext cx="1510648" cy="276999"/>
            </a:xfrm>
            <a:prstGeom prst="rect">
              <a:avLst/>
            </a:prstGeom>
            <a:noFill/>
          </p:spPr>
          <p:txBody>
            <a:bodyPr wrap="square" lIns="0" tIns="0" rIns="0" bIns="0" rtlCol="0" anchor="t">
              <a:spAutoFit/>
            </a:bodyPr>
            <a:lstStyle/>
            <a:p>
              <a:pPr defTabSz="1219170">
                <a:spcBef>
                  <a:spcPct val="20000"/>
                </a:spcBef>
                <a:defRPr/>
              </a:pPr>
              <a:r>
                <a:rPr lang="zh-CN" altLang="en-US" sz="1200" dirty="0">
                  <a:solidFill>
                    <a:prstClr val="black">
                      <a:lumMod val="65000"/>
                      <a:lumOff val="35000"/>
                    </a:prstClr>
                  </a:solidFill>
                </a:rPr>
                <a:t>一套好的</a:t>
              </a:r>
              <a:r>
                <a:rPr lang="en-US" altLang="zh-CN" sz="1200" dirty="0">
                  <a:solidFill>
                    <a:prstClr val="black">
                      <a:lumMod val="65000"/>
                      <a:lumOff val="35000"/>
                    </a:prstClr>
                  </a:solidFill>
                </a:rPr>
                <a:t>PPT</a:t>
              </a:r>
              <a:r>
                <a:rPr lang="zh-CN" altLang="en-US" sz="1200" dirty="0">
                  <a:solidFill>
                    <a:prstClr val="black">
                      <a:lumMod val="65000"/>
                      <a:lumOff val="35000"/>
                    </a:prstClr>
                  </a:solidFill>
                </a:rPr>
                <a:t>模板可以让一篇</a:t>
              </a:r>
              <a:r>
                <a:rPr lang="en-US" altLang="zh-CN" sz="1200" dirty="0">
                  <a:solidFill>
                    <a:prstClr val="black">
                      <a:lumMod val="65000"/>
                      <a:lumOff val="35000"/>
                    </a:prstClr>
                  </a:solidFill>
                </a:rPr>
                <a:t>PPT</a:t>
              </a:r>
              <a:r>
                <a:rPr lang="zh-CN" altLang="en-US" sz="1200" dirty="0">
                  <a:solidFill>
                    <a:prstClr val="black">
                      <a:lumMod val="65000"/>
                      <a:lumOff val="35000"/>
                    </a:prstClr>
                  </a:solidFill>
                </a:rPr>
                <a:t>文稿的形象迅速提升</a:t>
              </a:r>
              <a:endParaRPr lang="en-US" sz="1333" dirty="0">
                <a:solidFill>
                  <a:schemeClr val="tx1">
                    <a:lumMod val="65000"/>
                    <a:lumOff val="35000"/>
                  </a:schemeClr>
                </a:solidFill>
              </a:endParaRPr>
            </a:p>
          </p:txBody>
        </p:sp>
      </p:grpSp>
      <p:grpSp>
        <p:nvGrpSpPr>
          <p:cNvPr id="73" name="Group 72"/>
          <p:cNvGrpSpPr/>
          <p:nvPr/>
        </p:nvGrpSpPr>
        <p:grpSpPr>
          <a:xfrm>
            <a:off x="7785809" y="4876728"/>
            <a:ext cx="2418365" cy="580003"/>
            <a:chOff x="6183120" y="3564534"/>
            <a:chExt cx="1813773" cy="435002"/>
          </a:xfrm>
        </p:grpSpPr>
        <p:sp>
          <p:nvSpPr>
            <p:cNvPr id="68" name="TextBox 67"/>
            <p:cNvSpPr txBox="1"/>
            <p:nvPr/>
          </p:nvSpPr>
          <p:spPr>
            <a:xfrm>
              <a:off x="6183120" y="3564534"/>
              <a:ext cx="615553" cy="184666"/>
            </a:xfrm>
            <a:prstGeom prst="rect">
              <a:avLst/>
            </a:prstGeom>
            <a:noFill/>
          </p:spPr>
          <p:txBody>
            <a:bodyPr wrap="none" lIns="0" tIns="0" rIns="0" bIns="0" rtlCol="0" anchor="t">
              <a:spAutoFit/>
            </a:bodyPr>
            <a:lstStyle/>
            <a:p>
              <a:r>
                <a:rPr lang="zh-CN" altLang="en-US" sz="1600" b="1" dirty="0">
                  <a:solidFill>
                    <a:schemeClr val="accent1">
                      <a:lumMod val="75000"/>
                    </a:schemeClr>
                  </a:solidFill>
                </a:rPr>
                <a:t>你的标题</a:t>
              </a:r>
              <a:endParaRPr lang="en-US" sz="1600" b="1" dirty="0">
                <a:solidFill>
                  <a:schemeClr val="accent1">
                    <a:lumMod val="75000"/>
                  </a:schemeClr>
                </a:solidFill>
              </a:endParaRPr>
            </a:p>
          </p:txBody>
        </p:sp>
        <p:sp>
          <p:nvSpPr>
            <p:cNvPr id="69" name="TextBox 68"/>
            <p:cNvSpPr txBox="1"/>
            <p:nvPr/>
          </p:nvSpPr>
          <p:spPr>
            <a:xfrm>
              <a:off x="6183120" y="3722537"/>
              <a:ext cx="1813773" cy="276999"/>
            </a:xfrm>
            <a:prstGeom prst="rect">
              <a:avLst/>
            </a:prstGeom>
            <a:noFill/>
          </p:spPr>
          <p:txBody>
            <a:bodyPr wrap="square" lIns="0" tIns="0" rIns="0" bIns="0" rtlCol="0" anchor="t">
              <a:spAutoFit/>
            </a:bodyPr>
            <a:lstStyle/>
            <a:p>
              <a:pPr defTabSz="1219170">
                <a:spcBef>
                  <a:spcPct val="20000"/>
                </a:spcBef>
                <a:defRPr/>
              </a:pPr>
              <a:r>
                <a:rPr lang="zh-CN" altLang="en-US" sz="1200" dirty="0">
                  <a:solidFill>
                    <a:prstClr val="black">
                      <a:lumMod val="65000"/>
                      <a:lumOff val="35000"/>
                    </a:prstClr>
                  </a:solidFill>
                </a:rPr>
                <a:t>一套好的</a:t>
              </a:r>
              <a:r>
                <a:rPr lang="en-US" altLang="zh-CN" sz="1200" dirty="0">
                  <a:solidFill>
                    <a:prstClr val="black">
                      <a:lumMod val="65000"/>
                      <a:lumOff val="35000"/>
                    </a:prstClr>
                  </a:solidFill>
                </a:rPr>
                <a:t>PPT</a:t>
              </a:r>
              <a:r>
                <a:rPr lang="zh-CN" altLang="en-US" sz="1200" dirty="0">
                  <a:solidFill>
                    <a:prstClr val="black">
                      <a:lumMod val="65000"/>
                      <a:lumOff val="35000"/>
                    </a:prstClr>
                  </a:solidFill>
                </a:rPr>
                <a:t>模板可以让一篇</a:t>
              </a:r>
              <a:r>
                <a:rPr lang="en-US" altLang="zh-CN" sz="1200" dirty="0">
                  <a:solidFill>
                    <a:prstClr val="black">
                      <a:lumMod val="65000"/>
                      <a:lumOff val="35000"/>
                    </a:prstClr>
                  </a:solidFill>
                </a:rPr>
                <a:t>PPT</a:t>
              </a:r>
              <a:r>
                <a:rPr lang="zh-CN" altLang="en-US" sz="1200" dirty="0">
                  <a:solidFill>
                    <a:prstClr val="black">
                      <a:lumMod val="65000"/>
                      <a:lumOff val="35000"/>
                    </a:prstClr>
                  </a:solidFill>
                </a:rPr>
                <a:t>文稿的形象迅速提升</a:t>
              </a:r>
              <a:endParaRPr lang="en-US" sz="1333" dirty="0">
                <a:solidFill>
                  <a:schemeClr val="tx1">
                    <a:lumMod val="65000"/>
                    <a:lumOff val="35000"/>
                  </a:schemeClr>
                </a:solidFill>
              </a:endParaRPr>
            </a:p>
          </p:txBody>
        </p:sp>
      </p:grpSp>
      <p:grpSp>
        <p:nvGrpSpPr>
          <p:cNvPr id="75" name="Group 74"/>
          <p:cNvGrpSpPr/>
          <p:nvPr/>
        </p:nvGrpSpPr>
        <p:grpSpPr>
          <a:xfrm>
            <a:off x="5037708" y="2861731"/>
            <a:ext cx="2116584" cy="3144640"/>
            <a:chOff x="3778281" y="2115818"/>
            <a:chExt cx="1587438" cy="2358480"/>
          </a:xfrm>
        </p:grpSpPr>
        <p:grpSp>
          <p:nvGrpSpPr>
            <p:cNvPr id="5" name="Group 245"/>
            <p:cNvGrpSpPr/>
            <p:nvPr/>
          </p:nvGrpSpPr>
          <p:grpSpPr>
            <a:xfrm>
              <a:off x="3778281" y="2115818"/>
              <a:ext cx="1587438" cy="2358480"/>
              <a:chOff x="4168751" y="1735138"/>
              <a:chExt cx="1000125" cy="1485900"/>
            </a:xfrm>
            <a:solidFill>
              <a:schemeClr val="tx2">
                <a:lumMod val="25000"/>
                <a:lumOff val="75000"/>
              </a:schemeClr>
            </a:solidFill>
          </p:grpSpPr>
          <p:sp>
            <p:nvSpPr>
              <p:cNvPr id="242" name="Freeform 123"/>
              <p:cNvSpPr>
                <a:spLocks/>
              </p:cNvSpPr>
              <p:nvPr/>
            </p:nvSpPr>
            <p:spPr bwMode="auto">
              <a:xfrm>
                <a:off x="4429102" y="3038475"/>
                <a:ext cx="479425" cy="61913"/>
              </a:xfrm>
              <a:custGeom>
                <a:avLst/>
                <a:gdLst/>
                <a:ahLst/>
                <a:cxnLst>
                  <a:cxn ang="0">
                    <a:pos x="163" y="11"/>
                  </a:cxn>
                  <a:cxn ang="0">
                    <a:pos x="153" y="21"/>
                  </a:cxn>
                  <a:cxn ang="0">
                    <a:pos x="10" y="21"/>
                  </a:cxn>
                  <a:cxn ang="0">
                    <a:pos x="0" y="11"/>
                  </a:cxn>
                  <a:cxn ang="0">
                    <a:pos x="10" y="0"/>
                  </a:cxn>
                  <a:cxn ang="0">
                    <a:pos x="153" y="0"/>
                  </a:cxn>
                  <a:cxn ang="0">
                    <a:pos x="163" y="11"/>
                  </a:cxn>
                </a:cxnLst>
                <a:rect l="0" t="0" r="r" b="b"/>
                <a:pathLst>
                  <a:path w="163" h="21">
                    <a:moveTo>
                      <a:pt x="163" y="11"/>
                    </a:moveTo>
                    <a:cubicBezTo>
                      <a:pt x="163" y="16"/>
                      <a:pt x="158" y="21"/>
                      <a:pt x="153" y="21"/>
                    </a:cubicBezTo>
                    <a:cubicBezTo>
                      <a:pt x="10" y="21"/>
                      <a:pt x="10" y="21"/>
                      <a:pt x="10" y="21"/>
                    </a:cubicBezTo>
                    <a:cubicBezTo>
                      <a:pt x="5" y="21"/>
                      <a:pt x="0" y="16"/>
                      <a:pt x="0" y="11"/>
                    </a:cubicBezTo>
                    <a:cubicBezTo>
                      <a:pt x="0" y="5"/>
                      <a:pt x="5" y="0"/>
                      <a:pt x="10" y="0"/>
                    </a:cubicBezTo>
                    <a:cubicBezTo>
                      <a:pt x="153" y="0"/>
                      <a:pt x="153" y="0"/>
                      <a:pt x="153" y="0"/>
                    </a:cubicBezTo>
                    <a:cubicBezTo>
                      <a:pt x="158" y="0"/>
                      <a:pt x="163" y="5"/>
                      <a:pt x="163" y="11"/>
                    </a:cubicBezTo>
                    <a:close/>
                  </a:path>
                </a:pathLst>
              </a:custGeom>
              <a:solidFill>
                <a:schemeClr val="bg1">
                  <a:lumMod val="75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43" name="Freeform 124"/>
              <p:cNvSpPr>
                <a:spLocks/>
              </p:cNvSpPr>
              <p:nvPr/>
            </p:nvSpPr>
            <p:spPr bwMode="auto">
              <a:xfrm>
                <a:off x="4429102" y="2952750"/>
                <a:ext cx="479425" cy="61913"/>
              </a:xfrm>
              <a:custGeom>
                <a:avLst/>
                <a:gdLst/>
                <a:ahLst/>
                <a:cxnLst>
                  <a:cxn ang="0">
                    <a:pos x="163" y="11"/>
                  </a:cxn>
                  <a:cxn ang="0">
                    <a:pos x="153" y="21"/>
                  </a:cxn>
                  <a:cxn ang="0">
                    <a:pos x="10" y="21"/>
                  </a:cxn>
                  <a:cxn ang="0">
                    <a:pos x="0" y="11"/>
                  </a:cxn>
                  <a:cxn ang="0">
                    <a:pos x="10" y="0"/>
                  </a:cxn>
                  <a:cxn ang="0">
                    <a:pos x="153" y="0"/>
                  </a:cxn>
                  <a:cxn ang="0">
                    <a:pos x="163" y="11"/>
                  </a:cxn>
                </a:cxnLst>
                <a:rect l="0" t="0" r="r" b="b"/>
                <a:pathLst>
                  <a:path w="163" h="21">
                    <a:moveTo>
                      <a:pt x="163" y="11"/>
                    </a:moveTo>
                    <a:cubicBezTo>
                      <a:pt x="163" y="16"/>
                      <a:pt x="158" y="21"/>
                      <a:pt x="153" y="21"/>
                    </a:cubicBezTo>
                    <a:cubicBezTo>
                      <a:pt x="10" y="21"/>
                      <a:pt x="10" y="21"/>
                      <a:pt x="10" y="21"/>
                    </a:cubicBezTo>
                    <a:cubicBezTo>
                      <a:pt x="5" y="21"/>
                      <a:pt x="0" y="16"/>
                      <a:pt x="0" y="11"/>
                    </a:cubicBezTo>
                    <a:cubicBezTo>
                      <a:pt x="0" y="5"/>
                      <a:pt x="5" y="0"/>
                      <a:pt x="10" y="0"/>
                    </a:cubicBezTo>
                    <a:cubicBezTo>
                      <a:pt x="153" y="0"/>
                      <a:pt x="153" y="0"/>
                      <a:pt x="153" y="0"/>
                    </a:cubicBezTo>
                    <a:cubicBezTo>
                      <a:pt x="158" y="0"/>
                      <a:pt x="163" y="5"/>
                      <a:pt x="163" y="11"/>
                    </a:cubicBezTo>
                    <a:close/>
                  </a:path>
                </a:pathLst>
              </a:custGeom>
              <a:solidFill>
                <a:schemeClr val="bg1">
                  <a:lumMod val="75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44" name="Freeform 125"/>
              <p:cNvSpPr>
                <a:spLocks/>
              </p:cNvSpPr>
              <p:nvPr/>
            </p:nvSpPr>
            <p:spPr bwMode="auto">
              <a:xfrm>
                <a:off x="4470377" y="3125788"/>
                <a:ext cx="379413" cy="95250"/>
              </a:xfrm>
              <a:custGeom>
                <a:avLst/>
                <a:gdLst/>
                <a:ahLst/>
                <a:cxnLst>
                  <a:cxn ang="0">
                    <a:pos x="0" y="0"/>
                  </a:cxn>
                  <a:cxn ang="0">
                    <a:pos x="129" y="0"/>
                  </a:cxn>
                  <a:cxn ang="0">
                    <a:pos x="63" y="30"/>
                  </a:cxn>
                  <a:cxn ang="0">
                    <a:pos x="0" y="0"/>
                  </a:cxn>
                </a:cxnLst>
                <a:rect l="0" t="0" r="r" b="b"/>
                <a:pathLst>
                  <a:path w="129" h="32">
                    <a:moveTo>
                      <a:pt x="0" y="0"/>
                    </a:moveTo>
                    <a:cubicBezTo>
                      <a:pt x="129" y="0"/>
                      <a:pt x="129" y="0"/>
                      <a:pt x="129" y="0"/>
                    </a:cubicBezTo>
                    <a:cubicBezTo>
                      <a:pt x="129" y="0"/>
                      <a:pt x="120" y="32"/>
                      <a:pt x="63" y="30"/>
                    </a:cubicBezTo>
                    <a:cubicBezTo>
                      <a:pt x="17" y="29"/>
                      <a:pt x="0" y="0"/>
                      <a:pt x="0" y="0"/>
                    </a:cubicBezTo>
                    <a:close/>
                  </a:path>
                </a:pathLst>
              </a:custGeom>
              <a:solidFill>
                <a:schemeClr val="bg1">
                  <a:lumMod val="75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45" name="Freeform 237"/>
              <p:cNvSpPr>
                <a:spLocks noEditPoints="1"/>
              </p:cNvSpPr>
              <p:nvPr/>
            </p:nvSpPr>
            <p:spPr bwMode="auto">
              <a:xfrm>
                <a:off x="4168751" y="1735138"/>
                <a:ext cx="1000125" cy="1179513"/>
              </a:xfrm>
              <a:custGeom>
                <a:avLst/>
                <a:gdLst/>
                <a:ahLst/>
                <a:cxnLst>
                  <a:cxn ang="0">
                    <a:pos x="175" y="0"/>
                  </a:cxn>
                  <a:cxn ang="0">
                    <a:pos x="167" y="0"/>
                  </a:cxn>
                  <a:cxn ang="0">
                    <a:pos x="6" y="165"/>
                  </a:cxn>
                  <a:cxn ang="0">
                    <a:pos x="67" y="318"/>
                  </a:cxn>
                  <a:cxn ang="0">
                    <a:pos x="90" y="396"/>
                  </a:cxn>
                  <a:cxn ang="0">
                    <a:pos x="90" y="396"/>
                  </a:cxn>
                  <a:cxn ang="0">
                    <a:pos x="99" y="401"/>
                  </a:cxn>
                  <a:cxn ang="0">
                    <a:pos x="242" y="401"/>
                  </a:cxn>
                  <a:cxn ang="0">
                    <a:pos x="251" y="396"/>
                  </a:cxn>
                  <a:cxn ang="0">
                    <a:pos x="251" y="396"/>
                  </a:cxn>
                  <a:cxn ang="0">
                    <a:pos x="274" y="318"/>
                  </a:cxn>
                  <a:cxn ang="0">
                    <a:pos x="336" y="165"/>
                  </a:cxn>
                  <a:cxn ang="0">
                    <a:pos x="175" y="0"/>
                  </a:cxn>
                  <a:cxn ang="0">
                    <a:pos x="295" y="166"/>
                  </a:cxn>
                  <a:cxn ang="0">
                    <a:pos x="249" y="282"/>
                  </a:cxn>
                  <a:cxn ang="0">
                    <a:pos x="231" y="352"/>
                  </a:cxn>
                  <a:cxn ang="0">
                    <a:pos x="231" y="352"/>
                  </a:cxn>
                  <a:cxn ang="0">
                    <a:pos x="224" y="356"/>
                  </a:cxn>
                  <a:cxn ang="0">
                    <a:pos x="117" y="356"/>
                  </a:cxn>
                  <a:cxn ang="0">
                    <a:pos x="110" y="352"/>
                  </a:cxn>
                  <a:cxn ang="0">
                    <a:pos x="110" y="352"/>
                  </a:cxn>
                  <a:cxn ang="0">
                    <a:pos x="93" y="282"/>
                  </a:cxn>
                  <a:cxn ang="0">
                    <a:pos x="47" y="166"/>
                  </a:cxn>
                  <a:cxn ang="0">
                    <a:pos x="168" y="43"/>
                  </a:cxn>
                  <a:cxn ang="0">
                    <a:pos x="174" y="43"/>
                  </a:cxn>
                  <a:cxn ang="0">
                    <a:pos x="295" y="166"/>
                  </a:cxn>
                </a:cxnLst>
                <a:rect l="0" t="0" r="r" b="b"/>
                <a:pathLst>
                  <a:path w="341" h="401">
                    <a:moveTo>
                      <a:pt x="175" y="0"/>
                    </a:moveTo>
                    <a:cubicBezTo>
                      <a:pt x="167" y="0"/>
                      <a:pt x="167" y="0"/>
                      <a:pt x="167" y="0"/>
                    </a:cubicBezTo>
                    <a:cubicBezTo>
                      <a:pt x="61" y="7"/>
                      <a:pt x="0" y="83"/>
                      <a:pt x="6" y="165"/>
                    </a:cubicBezTo>
                    <a:cubicBezTo>
                      <a:pt x="12" y="254"/>
                      <a:pt x="61" y="264"/>
                      <a:pt x="67" y="318"/>
                    </a:cubicBezTo>
                    <a:cubicBezTo>
                      <a:pt x="73" y="372"/>
                      <a:pt x="90" y="396"/>
                      <a:pt x="90" y="396"/>
                    </a:cubicBezTo>
                    <a:cubicBezTo>
                      <a:pt x="90" y="396"/>
                      <a:pt x="90" y="396"/>
                      <a:pt x="90" y="396"/>
                    </a:cubicBezTo>
                    <a:cubicBezTo>
                      <a:pt x="92" y="399"/>
                      <a:pt x="96" y="401"/>
                      <a:pt x="99" y="401"/>
                    </a:cubicBezTo>
                    <a:cubicBezTo>
                      <a:pt x="242" y="401"/>
                      <a:pt x="242" y="401"/>
                      <a:pt x="242" y="401"/>
                    </a:cubicBezTo>
                    <a:cubicBezTo>
                      <a:pt x="245" y="401"/>
                      <a:pt x="249" y="399"/>
                      <a:pt x="251" y="396"/>
                    </a:cubicBezTo>
                    <a:cubicBezTo>
                      <a:pt x="251" y="396"/>
                      <a:pt x="251" y="396"/>
                      <a:pt x="251" y="396"/>
                    </a:cubicBezTo>
                    <a:cubicBezTo>
                      <a:pt x="251" y="396"/>
                      <a:pt x="268" y="372"/>
                      <a:pt x="274" y="318"/>
                    </a:cubicBezTo>
                    <a:cubicBezTo>
                      <a:pt x="280" y="264"/>
                      <a:pt x="330" y="254"/>
                      <a:pt x="336" y="165"/>
                    </a:cubicBezTo>
                    <a:cubicBezTo>
                      <a:pt x="341" y="83"/>
                      <a:pt x="280" y="7"/>
                      <a:pt x="175" y="0"/>
                    </a:cubicBezTo>
                    <a:close/>
                    <a:moveTo>
                      <a:pt x="295" y="166"/>
                    </a:moveTo>
                    <a:cubicBezTo>
                      <a:pt x="290" y="234"/>
                      <a:pt x="253" y="241"/>
                      <a:pt x="249" y="282"/>
                    </a:cubicBezTo>
                    <a:cubicBezTo>
                      <a:pt x="244" y="322"/>
                      <a:pt x="231" y="352"/>
                      <a:pt x="231" y="352"/>
                    </a:cubicBezTo>
                    <a:cubicBezTo>
                      <a:pt x="231" y="352"/>
                      <a:pt x="231" y="352"/>
                      <a:pt x="231" y="352"/>
                    </a:cubicBezTo>
                    <a:cubicBezTo>
                      <a:pt x="229" y="354"/>
                      <a:pt x="227" y="356"/>
                      <a:pt x="224" y="356"/>
                    </a:cubicBezTo>
                    <a:cubicBezTo>
                      <a:pt x="117" y="356"/>
                      <a:pt x="117" y="356"/>
                      <a:pt x="117" y="356"/>
                    </a:cubicBezTo>
                    <a:cubicBezTo>
                      <a:pt x="114" y="356"/>
                      <a:pt x="112" y="354"/>
                      <a:pt x="110" y="352"/>
                    </a:cubicBezTo>
                    <a:cubicBezTo>
                      <a:pt x="110" y="352"/>
                      <a:pt x="110" y="352"/>
                      <a:pt x="110" y="352"/>
                    </a:cubicBezTo>
                    <a:cubicBezTo>
                      <a:pt x="110" y="352"/>
                      <a:pt x="98" y="322"/>
                      <a:pt x="93" y="282"/>
                    </a:cubicBezTo>
                    <a:cubicBezTo>
                      <a:pt x="89" y="241"/>
                      <a:pt x="51" y="234"/>
                      <a:pt x="47" y="166"/>
                    </a:cubicBezTo>
                    <a:cubicBezTo>
                      <a:pt x="43" y="105"/>
                      <a:pt x="89" y="48"/>
                      <a:pt x="168" y="43"/>
                    </a:cubicBezTo>
                    <a:cubicBezTo>
                      <a:pt x="174" y="43"/>
                      <a:pt x="174" y="43"/>
                      <a:pt x="174" y="43"/>
                    </a:cubicBezTo>
                    <a:cubicBezTo>
                      <a:pt x="253" y="48"/>
                      <a:pt x="299" y="105"/>
                      <a:pt x="295" y="166"/>
                    </a:cubicBezTo>
                    <a:close/>
                  </a:path>
                </a:pathLst>
              </a:custGeom>
              <a:solidFill>
                <a:schemeClr val="bg1">
                  <a:lumMod val="75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sp>
          <p:nvSpPr>
            <p:cNvPr id="74" name="Rectangle 73"/>
            <p:cNvSpPr/>
            <p:nvPr/>
          </p:nvSpPr>
          <p:spPr>
            <a:xfrm>
              <a:off x="4144480" y="2802345"/>
              <a:ext cx="855042" cy="284742"/>
            </a:xfrm>
            <a:prstGeom prst="rect">
              <a:avLst/>
            </a:prstGeom>
          </p:spPr>
          <p:txBody>
            <a:bodyPr wrap="none">
              <a:spAutoFit/>
            </a:bodyPr>
            <a:lstStyle/>
            <a:p>
              <a:pPr algn="ctr"/>
              <a:r>
                <a:rPr lang="zh-CN" altLang="en-US" sz="1867" b="1" dirty="0">
                  <a:solidFill>
                    <a:schemeClr val="tx1">
                      <a:lumMod val="25000"/>
                      <a:lumOff val="75000"/>
                    </a:schemeClr>
                  </a:solidFill>
                </a:rPr>
                <a:t>你的标题</a:t>
              </a:r>
              <a:endParaRPr lang="en-US" sz="1867" b="1" dirty="0">
                <a:solidFill>
                  <a:schemeClr val="tx1">
                    <a:lumMod val="25000"/>
                    <a:lumOff val="75000"/>
                  </a:schemeClr>
                </a:solidFill>
              </a:endParaRPr>
            </a:p>
          </p:txBody>
        </p:sp>
      </p:grpSp>
      <p:grpSp>
        <p:nvGrpSpPr>
          <p:cNvPr id="76" name="Group 75"/>
          <p:cNvGrpSpPr/>
          <p:nvPr/>
        </p:nvGrpSpPr>
        <p:grpSpPr>
          <a:xfrm>
            <a:off x="4773609" y="2337613"/>
            <a:ext cx="657827" cy="638993"/>
            <a:chOff x="3580207" y="1753209"/>
            <a:chExt cx="493370" cy="479245"/>
          </a:xfrm>
        </p:grpSpPr>
        <p:sp>
          <p:nvSpPr>
            <p:cNvPr id="309" name="Oval 308"/>
            <p:cNvSpPr/>
            <p:nvPr/>
          </p:nvSpPr>
          <p:spPr>
            <a:xfrm>
              <a:off x="3580207" y="1753209"/>
              <a:ext cx="493370" cy="47924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bIns="121920" rtlCol="0" anchor="ctr"/>
            <a:lstStyle/>
            <a:p>
              <a:pPr algn="ctr"/>
              <a:endParaRPr lang="en-US" sz="2400" dirty="0">
                <a:solidFill>
                  <a:schemeClr val="bg1"/>
                </a:solidFill>
                <a:latin typeface="FontAwesome" pitchFamily="2" charset="0"/>
              </a:endParaRPr>
            </a:p>
          </p:txBody>
        </p:sp>
        <p:sp>
          <p:nvSpPr>
            <p:cNvPr id="67" name="Freeform 64"/>
            <p:cNvSpPr>
              <a:spLocks noEditPoints="1"/>
            </p:cNvSpPr>
            <p:nvPr/>
          </p:nvSpPr>
          <p:spPr bwMode="auto">
            <a:xfrm>
              <a:off x="3694336" y="1882500"/>
              <a:ext cx="265113" cy="220663"/>
            </a:xfrm>
            <a:custGeom>
              <a:avLst/>
              <a:gdLst/>
              <a:ahLst/>
              <a:cxnLst>
                <a:cxn ang="0">
                  <a:pos x="77" y="51"/>
                </a:cxn>
                <a:cxn ang="0">
                  <a:pos x="75" y="55"/>
                </a:cxn>
                <a:cxn ang="0">
                  <a:pos x="59" y="63"/>
                </a:cxn>
                <a:cxn ang="0">
                  <a:pos x="57" y="64"/>
                </a:cxn>
                <a:cxn ang="0">
                  <a:pos x="55" y="63"/>
                </a:cxn>
                <a:cxn ang="0">
                  <a:pos x="39" y="55"/>
                </a:cxn>
                <a:cxn ang="0">
                  <a:pos x="39" y="55"/>
                </a:cxn>
                <a:cxn ang="0">
                  <a:pos x="38" y="55"/>
                </a:cxn>
                <a:cxn ang="0">
                  <a:pos x="22" y="63"/>
                </a:cxn>
                <a:cxn ang="0">
                  <a:pos x="20" y="64"/>
                </a:cxn>
                <a:cxn ang="0">
                  <a:pos x="18" y="63"/>
                </a:cxn>
                <a:cxn ang="0">
                  <a:pos x="2" y="55"/>
                </a:cxn>
                <a:cxn ang="0">
                  <a:pos x="0" y="51"/>
                </a:cxn>
                <a:cxn ang="0">
                  <a:pos x="0" y="37"/>
                </a:cxn>
                <a:cxn ang="0">
                  <a:pos x="3" y="32"/>
                </a:cxn>
                <a:cxn ang="0">
                  <a:pos x="18" y="26"/>
                </a:cxn>
                <a:cxn ang="0">
                  <a:pos x="18" y="11"/>
                </a:cxn>
                <a:cxn ang="0">
                  <a:pos x="21" y="7"/>
                </a:cxn>
                <a:cxn ang="0">
                  <a:pos x="37" y="0"/>
                </a:cxn>
                <a:cxn ang="0">
                  <a:pos x="39" y="0"/>
                </a:cxn>
                <a:cxn ang="0">
                  <a:pos x="40" y="0"/>
                </a:cxn>
                <a:cxn ang="0">
                  <a:pos x="56" y="7"/>
                </a:cxn>
                <a:cxn ang="0">
                  <a:pos x="59" y="11"/>
                </a:cxn>
                <a:cxn ang="0">
                  <a:pos x="59" y="26"/>
                </a:cxn>
                <a:cxn ang="0">
                  <a:pos x="75" y="32"/>
                </a:cxn>
                <a:cxn ang="0">
                  <a:pos x="77" y="37"/>
                </a:cxn>
                <a:cxn ang="0">
                  <a:pos x="77" y="51"/>
                </a:cxn>
                <a:cxn ang="0">
                  <a:pos x="35" y="36"/>
                </a:cxn>
                <a:cxn ang="0">
                  <a:pos x="20" y="30"/>
                </a:cxn>
                <a:cxn ang="0">
                  <a:pos x="6" y="36"/>
                </a:cxn>
                <a:cxn ang="0">
                  <a:pos x="20" y="42"/>
                </a:cxn>
                <a:cxn ang="0">
                  <a:pos x="35" y="36"/>
                </a:cxn>
                <a:cxn ang="0">
                  <a:pos x="36" y="51"/>
                </a:cxn>
                <a:cxn ang="0">
                  <a:pos x="36" y="40"/>
                </a:cxn>
                <a:cxn ang="0">
                  <a:pos x="23" y="46"/>
                </a:cxn>
                <a:cxn ang="0">
                  <a:pos x="23" y="58"/>
                </a:cxn>
                <a:cxn ang="0">
                  <a:pos x="36" y="51"/>
                </a:cxn>
                <a:cxn ang="0">
                  <a:pos x="54" y="11"/>
                </a:cxn>
                <a:cxn ang="0">
                  <a:pos x="39" y="5"/>
                </a:cxn>
                <a:cxn ang="0">
                  <a:pos x="23" y="11"/>
                </a:cxn>
                <a:cxn ang="0">
                  <a:pos x="39" y="18"/>
                </a:cxn>
                <a:cxn ang="0">
                  <a:pos x="54" y="11"/>
                </a:cxn>
                <a:cxn ang="0">
                  <a:pos x="55" y="26"/>
                </a:cxn>
                <a:cxn ang="0">
                  <a:pos x="55" y="16"/>
                </a:cxn>
                <a:cxn ang="0">
                  <a:pos x="41" y="22"/>
                </a:cxn>
                <a:cxn ang="0">
                  <a:pos x="41" y="32"/>
                </a:cxn>
                <a:cxn ang="0">
                  <a:pos x="55" y="26"/>
                </a:cxn>
                <a:cxn ang="0">
                  <a:pos x="71" y="36"/>
                </a:cxn>
                <a:cxn ang="0">
                  <a:pos x="57" y="30"/>
                </a:cxn>
                <a:cxn ang="0">
                  <a:pos x="42" y="36"/>
                </a:cxn>
                <a:cxn ang="0">
                  <a:pos x="57" y="42"/>
                </a:cxn>
                <a:cxn ang="0">
                  <a:pos x="71" y="36"/>
                </a:cxn>
                <a:cxn ang="0">
                  <a:pos x="73" y="51"/>
                </a:cxn>
                <a:cxn ang="0">
                  <a:pos x="73" y="40"/>
                </a:cxn>
                <a:cxn ang="0">
                  <a:pos x="59" y="46"/>
                </a:cxn>
                <a:cxn ang="0">
                  <a:pos x="59" y="58"/>
                </a:cxn>
                <a:cxn ang="0">
                  <a:pos x="73" y="51"/>
                </a:cxn>
              </a:cxnLst>
              <a:rect l="0" t="0" r="r" b="b"/>
              <a:pathLst>
                <a:path w="77" h="64">
                  <a:moveTo>
                    <a:pt x="77" y="51"/>
                  </a:moveTo>
                  <a:cubicBezTo>
                    <a:pt x="77" y="53"/>
                    <a:pt x="76" y="55"/>
                    <a:pt x="75" y="55"/>
                  </a:cubicBezTo>
                  <a:cubicBezTo>
                    <a:pt x="59" y="63"/>
                    <a:pt x="59" y="63"/>
                    <a:pt x="59" y="63"/>
                  </a:cubicBezTo>
                  <a:cubicBezTo>
                    <a:pt x="58" y="64"/>
                    <a:pt x="58" y="64"/>
                    <a:pt x="57" y="64"/>
                  </a:cubicBezTo>
                  <a:cubicBezTo>
                    <a:pt x="56" y="64"/>
                    <a:pt x="55" y="64"/>
                    <a:pt x="55" y="63"/>
                  </a:cubicBezTo>
                  <a:cubicBezTo>
                    <a:pt x="39" y="55"/>
                    <a:pt x="39" y="55"/>
                    <a:pt x="39" y="55"/>
                  </a:cubicBezTo>
                  <a:cubicBezTo>
                    <a:pt x="39" y="55"/>
                    <a:pt x="39" y="55"/>
                    <a:pt x="39" y="55"/>
                  </a:cubicBezTo>
                  <a:cubicBezTo>
                    <a:pt x="39" y="55"/>
                    <a:pt x="38" y="55"/>
                    <a:pt x="38" y="55"/>
                  </a:cubicBezTo>
                  <a:cubicBezTo>
                    <a:pt x="22" y="63"/>
                    <a:pt x="22" y="63"/>
                    <a:pt x="22" y="63"/>
                  </a:cubicBezTo>
                  <a:cubicBezTo>
                    <a:pt x="22" y="64"/>
                    <a:pt x="21" y="64"/>
                    <a:pt x="20" y="64"/>
                  </a:cubicBezTo>
                  <a:cubicBezTo>
                    <a:pt x="20" y="64"/>
                    <a:pt x="19" y="64"/>
                    <a:pt x="18" y="63"/>
                  </a:cubicBezTo>
                  <a:cubicBezTo>
                    <a:pt x="2" y="55"/>
                    <a:pt x="2" y="55"/>
                    <a:pt x="2" y="55"/>
                  </a:cubicBezTo>
                  <a:cubicBezTo>
                    <a:pt x="1" y="55"/>
                    <a:pt x="0" y="53"/>
                    <a:pt x="0" y="51"/>
                  </a:cubicBezTo>
                  <a:cubicBezTo>
                    <a:pt x="0" y="37"/>
                    <a:pt x="0" y="37"/>
                    <a:pt x="0" y="37"/>
                  </a:cubicBezTo>
                  <a:cubicBezTo>
                    <a:pt x="0" y="35"/>
                    <a:pt x="1" y="33"/>
                    <a:pt x="3" y="32"/>
                  </a:cubicBezTo>
                  <a:cubicBezTo>
                    <a:pt x="18" y="26"/>
                    <a:pt x="18" y="26"/>
                    <a:pt x="18" y="26"/>
                  </a:cubicBezTo>
                  <a:cubicBezTo>
                    <a:pt x="18" y="11"/>
                    <a:pt x="18" y="11"/>
                    <a:pt x="18" y="11"/>
                  </a:cubicBezTo>
                  <a:cubicBezTo>
                    <a:pt x="18" y="10"/>
                    <a:pt x="19" y="8"/>
                    <a:pt x="21" y="7"/>
                  </a:cubicBezTo>
                  <a:cubicBezTo>
                    <a:pt x="37" y="0"/>
                    <a:pt x="37" y="0"/>
                    <a:pt x="37" y="0"/>
                  </a:cubicBezTo>
                  <a:cubicBezTo>
                    <a:pt x="37" y="0"/>
                    <a:pt x="38" y="0"/>
                    <a:pt x="39" y="0"/>
                  </a:cubicBezTo>
                  <a:cubicBezTo>
                    <a:pt x="39" y="0"/>
                    <a:pt x="40" y="0"/>
                    <a:pt x="40" y="0"/>
                  </a:cubicBezTo>
                  <a:cubicBezTo>
                    <a:pt x="56" y="7"/>
                    <a:pt x="56" y="7"/>
                    <a:pt x="56" y="7"/>
                  </a:cubicBezTo>
                  <a:cubicBezTo>
                    <a:pt x="58" y="8"/>
                    <a:pt x="59" y="10"/>
                    <a:pt x="59" y="11"/>
                  </a:cubicBezTo>
                  <a:cubicBezTo>
                    <a:pt x="59" y="26"/>
                    <a:pt x="59" y="26"/>
                    <a:pt x="59" y="26"/>
                  </a:cubicBezTo>
                  <a:cubicBezTo>
                    <a:pt x="75" y="32"/>
                    <a:pt x="75" y="32"/>
                    <a:pt x="75" y="32"/>
                  </a:cubicBezTo>
                  <a:cubicBezTo>
                    <a:pt x="76" y="33"/>
                    <a:pt x="77" y="35"/>
                    <a:pt x="77" y="37"/>
                  </a:cubicBezTo>
                  <a:lnTo>
                    <a:pt x="77" y="51"/>
                  </a:lnTo>
                  <a:close/>
                  <a:moveTo>
                    <a:pt x="35" y="36"/>
                  </a:moveTo>
                  <a:cubicBezTo>
                    <a:pt x="20" y="30"/>
                    <a:pt x="20" y="30"/>
                    <a:pt x="20" y="30"/>
                  </a:cubicBezTo>
                  <a:cubicBezTo>
                    <a:pt x="6" y="36"/>
                    <a:pt x="6" y="36"/>
                    <a:pt x="6" y="36"/>
                  </a:cubicBezTo>
                  <a:cubicBezTo>
                    <a:pt x="20" y="42"/>
                    <a:pt x="20" y="42"/>
                    <a:pt x="20" y="42"/>
                  </a:cubicBezTo>
                  <a:lnTo>
                    <a:pt x="35" y="36"/>
                  </a:lnTo>
                  <a:close/>
                  <a:moveTo>
                    <a:pt x="36" y="51"/>
                  </a:moveTo>
                  <a:cubicBezTo>
                    <a:pt x="36" y="40"/>
                    <a:pt x="36" y="40"/>
                    <a:pt x="36" y="40"/>
                  </a:cubicBezTo>
                  <a:cubicBezTo>
                    <a:pt x="23" y="46"/>
                    <a:pt x="23" y="46"/>
                    <a:pt x="23" y="46"/>
                  </a:cubicBezTo>
                  <a:cubicBezTo>
                    <a:pt x="23" y="58"/>
                    <a:pt x="23" y="58"/>
                    <a:pt x="23" y="58"/>
                  </a:cubicBezTo>
                  <a:lnTo>
                    <a:pt x="36" y="51"/>
                  </a:lnTo>
                  <a:close/>
                  <a:moveTo>
                    <a:pt x="54" y="11"/>
                  </a:moveTo>
                  <a:cubicBezTo>
                    <a:pt x="39" y="5"/>
                    <a:pt x="39" y="5"/>
                    <a:pt x="39" y="5"/>
                  </a:cubicBezTo>
                  <a:cubicBezTo>
                    <a:pt x="23" y="11"/>
                    <a:pt x="23" y="11"/>
                    <a:pt x="23" y="11"/>
                  </a:cubicBezTo>
                  <a:cubicBezTo>
                    <a:pt x="39" y="18"/>
                    <a:pt x="39" y="18"/>
                    <a:pt x="39" y="18"/>
                  </a:cubicBezTo>
                  <a:lnTo>
                    <a:pt x="54" y="11"/>
                  </a:lnTo>
                  <a:close/>
                  <a:moveTo>
                    <a:pt x="55" y="26"/>
                  </a:moveTo>
                  <a:cubicBezTo>
                    <a:pt x="55" y="16"/>
                    <a:pt x="55" y="16"/>
                    <a:pt x="55" y="16"/>
                  </a:cubicBezTo>
                  <a:cubicBezTo>
                    <a:pt x="41" y="22"/>
                    <a:pt x="41" y="22"/>
                    <a:pt x="41" y="22"/>
                  </a:cubicBezTo>
                  <a:cubicBezTo>
                    <a:pt x="41" y="32"/>
                    <a:pt x="41" y="32"/>
                    <a:pt x="41" y="32"/>
                  </a:cubicBezTo>
                  <a:lnTo>
                    <a:pt x="55" y="26"/>
                  </a:lnTo>
                  <a:close/>
                  <a:moveTo>
                    <a:pt x="71" y="36"/>
                  </a:moveTo>
                  <a:cubicBezTo>
                    <a:pt x="57" y="30"/>
                    <a:pt x="57" y="30"/>
                    <a:pt x="57" y="30"/>
                  </a:cubicBezTo>
                  <a:cubicBezTo>
                    <a:pt x="42" y="36"/>
                    <a:pt x="42" y="36"/>
                    <a:pt x="42" y="36"/>
                  </a:cubicBezTo>
                  <a:cubicBezTo>
                    <a:pt x="57" y="42"/>
                    <a:pt x="57" y="42"/>
                    <a:pt x="57" y="42"/>
                  </a:cubicBezTo>
                  <a:lnTo>
                    <a:pt x="71" y="36"/>
                  </a:lnTo>
                  <a:close/>
                  <a:moveTo>
                    <a:pt x="73" y="51"/>
                  </a:moveTo>
                  <a:cubicBezTo>
                    <a:pt x="73" y="40"/>
                    <a:pt x="73" y="40"/>
                    <a:pt x="73" y="40"/>
                  </a:cubicBezTo>
                  <a:cubicBezTo>
                    <a:pt x="59" y="46"/>
                    <a:pt x="59" y="46"/>
                    <a:pt x="59" y="46"/>
                  </a:cubicBezTo>
                  <a:cubicBezTo>
                    <a:pt x="59" y="58"/>
                    <a:pt x="59" y="58"/>
                    <a:pt x="59" y="58"/>
                  </a:cubicBezTo>
                  <a:lnTo>
                    <a:pt x="73" y="51"/>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78" name="Group 77"/>
          <p:cNvGrpSpPr/>
          <p:nvPr/>
        </p:nvGrpSpPr>
        <p:grpSpPr>
          <a:xfrm>
            <a:off x="4516461" y="4858774"/>
            <a:ext cx="657827" cy="638993"/>
            <a:chOff x="3387346" y="3644080"/>
            <a:chExt cx="493370" cy="479245"/>
          </a:xfrm>
        </p:grpSpPr>
        <p:sp>
          <p:nvSpPr>
            <p:cNvPr id="296" name="Oval 295"/>
            <p:cNvSpPr/>
            <p:nvPr/>
          </p:nvSpPr>
          <p:spPr>
            <a:xfrm>
              <a:off x="3387346" y="3644080"/>
              <a:ext cx="493370" cy="47924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latin typeface="FontAwesome" pitchFamily="2" charset="0"/>
              </a:endParaRPr>
            </a:p>
          </p:txBody>
        </p:sp>
        <p:sp>
          <p:nvSpPr>
            <p:cNvPr id="77" name="Freeform 145"/>
            <p:cNvSpPr>
              <a:spLocks/>
            </p:cNvSpPr>
            <p:nvPr/>
          </p:nvSpPr>
          <p:spPr bwMode="auto">
            <a:xfrm>
              <a:off x="3524494" y="3789246"/>
              <a:ext cx="219075" cy="188913"/>
            </a:xfrm>
            <a:custGeom>
              <a:avLst/>
              <a:gdLst/>
              <a:ahLst/>
              <a:cxnLst>
                <a:cxn ang="0">
                  <a:pos x="64" y="51"/>
                </a:cxn>
                <a:cxn ang="0">
                  <a:pos x="60" y="55"/>
                </a:cxn>
                <a:cxn ang="0">
                  <a:pos x="49" y="55"/>
                </a:cxn>
                <a:cxn ang="0">
                  <a:pos x="45" y="51"/>
                </a:cxn>
                <a:cxn ang="0">
                  <a:pos x="45" y="40"/>
                </a:cxn>
                <a:cxn ang="0">
                  <a:pos x="49" y="36"/>
                </a:cxn>
                <a:cxn ang="0">
                  <a:pos x="52" y="36"/>
                </a:cxn>
                <a:cxn ang="0">
                  <a:pos x="52" y="30"/>
                </a:cxn>
                <a:cxn ang="0">
                  <a:pos x="34" y="30"/>
                </a:cxn>
                <a:cxn ang="0">
                  <a:pos x="34" y="36"/>
                </a:cxn>
                <a:cxn ang="0">
                  <a:pos x="37" y="36"/>
                </a:cxn>
                <a:cxn ang="0">
                  <a:pos x="41" y="40"/>
                </a:cxn>
                <a:cxn ang="0">
                  <a:pos x="41" y="51"/>
                </a:cxn>
                <a:cxn ang="0">
                  <a:pos x="37" y="55"/>
                </a:cxn>
                <a:cxn ang="0">
                  <a:pos x="26" y="55"/>
                </a:cxn>
                <a:cxn ang="0">
                  <a:pos x="23" y="51"/>
                </a:cxn>
                <a:cxn ang="0">
                  <a:pos x="23" y="40"/>
                </a:cxn>
                <a:cxn ang="0">
                  <a:pos x="26" y="36"/>
                </a:cxn>
                <a:cxn ang="0">
                  <a:pos x="29" y="36"/>
                </a:cxn>
                <a:cxn ang="0">
                  <a:pos x="29" y="30"/>
                </a:cxn>
                <a:cxn ang="0">
                  <a:pos x="11" y="30"/>
                </a:cxn>
                <a:cxn ang="0">
                  <a:pos x="11" y="36"/>
                </a:cxn>
                <a:cxn ang="0">
                  <a:pos x="15" y="36"/>
                </a:cxn>
                <a:cxn ang="0">
                  <a:pos x="18" y="40"/>
                </a:cxn>
                <a:cxn ang="0">
                  <a:pos x="18" y="51"/>
                </a:cxn>
                <a:cxn ang="0">
                  <a:pos x="15" y="55"/>
                </a:cxn>
                <a:cxn ang="0">
                  <a:pos x="3" y="55"/>
                </a:cxn>
                <a:cxn ang="0">
                  <a:pos x="0" y="51"/>
                </a:cxn>
                <a:cxn ang="0">
                  <a:pos x="0" y="40"/>
                </a:cxn>
                <a:cxn ang="0">
                  <a:pos x="3" y="36"/>
                </a:cxn>
                <a:cxn ang="0">
                  <a:pos x="7" y="36"/>
                </a:cxn>
                <a:cxn ang="0">
                  <a:pos x="7" y="30"/>
                </a:cxn>
                <a:cxn ang="0">
                  <a:pos x="11" y="25"/>
                </a:cxn>
                <a:cxn ang="0">
                  <a:pos x="29" y="25"/>
                </a:cxn>
                <a:cxn ang="0">
                  <a:pos x="29" y="18"/>
                </a:cxn>
                <a:cxn ang="0">
                  <a:pos x="26" y="18"/>
                </a:cxn>
                <a:cxn ang="0">
                  <a:pos x="23" y="15"/>
                </a:cxn>
                <a:cxn ang="0">
                  <a:pos x="23" y="3"/>
                </a:cxn>
                <a:cxn ang="0">
                  <a:pos x="26" y="0"/>
                </a:cxn>
                <a:cxn ang="0">
                  <a:pos x="37" y="0"/>
                </a:cxn>
                <a:cxn ang="0">
                  <a:pos x="41" y="3"/>
                </a:cxn>
                <a:cxn ang="0">
                  <a:pos x="41" y="15"/>
                </a:cxn>
                <a:cxn ang="0">
                  <a:pos x="37" y="18"/>
                </a:cxn>
                <a:cxn ang="0">
                  <a:pos x="34" y="18"/>
                </a:cxn>
                <a:cxn ang="0">
                  <a:pos x="34" y="25"/>
                </a:cxn>
                <a:cxn ang="0">
                  <a:pos x="52" y="25"/>
                </a:cxn>
                <a:cxn ang="0">
                  <a:pos x="57" y="30"/>
                </a:cxn>
                <a:cxn ang="0">
                  <a:pos x="57" y="36"/>
                </a:cxn>
                <a:cxn ang="0">
                  <a:pos x="60" y="36"/>
                </a:cxn>
                <a:cxn ang="0">
                  <a:pos x="64" y="40"/>
                </a:cxn>
                <a:cxn ang="0">
                  <a:pos x="64" y="51"/>
                </a:cxn>
              </a:cxnLst>
              <a:rect l="0" t="0" r="r" b="b"/>
              <a:pathLst>
                <a:path w="64" h="55">
                  <a:moveTo>
                    <a:pt x="64" y="51"/>
                  </a:moveTo>
                  <a:cubicBezTo>
                    <a:pt x="64" y="53"/>
                    <a:pt x="62" y="55"/>
                    <a:pt x="60" y="55"/>
                  </a:cubicBezTo>
                  <a:cubicBezTo>
                    <a:pt x="49" y="55"/>
                    <a:pt x="49" y="55"/>
                    <a:pt x="49" y="55"/>
                  </a:cubicBezTo>
                  <a:cubicBezTo>
                    <a:pt x="47" y="55"/>
                    <a:pt x="45" y="53"/>
                    <a:pt x="45" y="51"/>
                  </a:cubicBezTo>
                  <a:cubicBezTo>
                    <a:pt x="45" y="40"/>
                    <a:pt x="45" y="40"/>
                    <a:pt x="45" y="40"/>
                  </a:cubicBezTo>
                  <a:cubicBezTo>
                    <a:pt x="45" y="38"/>
                    <a:pt x="47" y="36"/>
                    <a:pt x="49" y="36"/>
                  </a:cubicBezTo>
                  <a:cubicBezTo>
                    <a:pt x="52" y="36"/>
                    <a:pt x="52" y="36"/>
                    <a:pt x="52" y="36"/>
                  </a:cubicBezTo>
                  <a:cubicBezTo>
                    <a:pt x="52" y="30"/>
                    <a:pt x="52" y="30"/>
                    <a:pt x="52" y="30"/>
                  </a:cubicBezTo>
                  <a:cubicBezTo>
                    <a:pt x="34" y="30"/>
                    <a:pt x="34" y="30"/>
                    <a:pt x="34" y="30"/>
                  </a:cubicBezTo>
                  <a:cubicBezTo>
                    <a:pt x="34" y="36"/>
                    <a:pt x="34" y="36"/>
                    <a:pt x="34" y="36"/>
                  </a:cubicBezTo>
                  <a:cubicBezTo>
                    <a:pt x="37" y="36"/>
                    <a:pt x="37" y="36"/>
                    <a:pt x="37" y="36"/>
                  </a:cubicBezTo>
                  <a:cubicBezTo>
                    <a:pt x="39" y="36"/>
                    <a:pt x="41" y="38"/>
                    <a:pt x="41" y="40"/>
                  </a:cubicBezTo>
                  <a:cubicBezTo>
                    <a:pt x="41" y="51"/>
                    <a:pt x="41" y="51"/>
                    <a:pt x="41" y="51"/>
                  </a:cubicBezTo>
                  <a:cubicBezTo>
                    <a:pt x="41" y="53"/>
                    <a:pt x="39" y="55"/>
                    <a:pt x="37" y="55"/>
                  </a:cubicBezTo>
                  <a:cubicBezTo>
                    <a:pt x="26" y="55"/>
                    <a:pt x="26" y="55"/>
                    <a:pt x="26" y="55"/>
                  </a:cubicBezTo>
                  <a:cubicBezTo>
                    <a:pt x="24" y="55"/>
                    <a:pt x="23" y="53"/>
                    <a:pt x="23" y="51"/>
                  </a:cubicBezTo>
                  <a:cubicBezTo>
                    <a:pt x="23" y="40"/>
                    <a:pt x="23" y="40"/>
                    <a:pt x="23" y="40"/>
                  </a:cubicBezTo>
                  <a:cubicBezTo>
                    <a:pt x="23" y="38"/>
                    <a:pt x="24" y="36"/>
                    <a:pt x="26" y="36"/>
                  </a:cubicBezTo>
                  <a:cubicBezTo>
                    <a:pt x="29" y="36"/>
                    <a:pt x="29" y="36"/>
                    <a:pt x="29" y="36"/>
                  </a:cubicBezTo>
                  <a:cubicBezTo>
                    <a:pt x="29" y="30"/>
                    <a:pt x="29" y="30"/>
                    <a:pt x="29" y="30"/>
                  </a:cubicBezTo>
                  <a:cubicBezTo>
                    <a:pt x="11" y="30"/>
                    <a:pt x="11" y="30"/>
                    <a:pt x="11" y="30"/>
                  </a:cubicBezTo>
                  <a:cubicBezTo>
                    <a:pt x="11" y="36"/>
                    <a:pt x="11" y="36"/>
                    <a:pt x="11" y="36"/>
                  </a:cubicBezTo>
                  <a:cubicBezTo>
                    <a:pt x="15" y="36"/>
                    <a:pt x="15" y="36"/>
                    <a:pt x="15" y="36"/>
                  </a:cubicBezTo>
                  <a:cubicBezTo>
                    <a:pt x="17" y="36"/>
                    <a:pt x="18" y="38"/>
                    <a:pt x="18" y="40"/>
                  </a:cubicBezTo>
                  <a:cubicBezTo>
                    <a:pt x="18" y="51"/>
                    <a:pt x="18" y="51"/>
                    <a:pt x="18" y="51"/>
                  </a:cubicBezTo>
                  <a:cubicBezTo>
                    <a:pt x="18" y="53"/>
                    <a:pt x="17" y="55"/>
                    <a:pt x="15" y="55"/>
                  </a:cubicBezTo>
                  <a:cubicBezTo>
                    <a:pt x="3" y="55"/>
                    <a:pt x="3" y="55"/>
                    <a:pt x="3" y="55"/>
                  </a:cubicBezTo>
                  <a:cubicBezTo>
                    <a:pt x="1" y="55"/>
                    <a:pt x="0" y="53"/>
                    <a:pt x="0" y="51"/>
                  </a:cubicBezTo>
                  <a:cubicBezTo>
                    <a:pt x="0" y="40"/>
                    <a:pt x="0" y="40"/>
                    <a:pt x="0" y="40"/>
                  </a:cubicBezTo>
                  <a:cubicBezTo>
                    <a:pt x="0" y="38"/>
                    <a:pt x="1" y="36"/>
                    <a:pt x="3" y="36"/>
                  </a:cubicBezTo>
                  <a:cubicBezTo>
                    <a:pt x="7" y="36"/>
                    <a:pt x="7" y="36"/>
                    <a:pt x="7" y="36"/>
                  </a:cubicBezTo>
                  <a:cubicBezTo>
                    <a:pt x="7" y="30"/>
                    <a:pt x="7" y="30"/>
                    <a:pt x="7" y="30"/>
                  </a:cubicBezTo>
                  <a:cubicBezTo>
                    <a:pt x="7" y="27"/>
                    <a:pt x="9" y="25"/>
                    <a:pt x="11" y="25"/>
                  </a:cubicBezTo>
                  <a:cubicBezTo>
                    <a:pt x="29" y="25"/>
                    <a:pt x="29" y="25"/>
                    <a:pt x="29" y="25"/>
                  </a:cubicBezTo>
                  <a:cubicBezTo>
                    <a:pt x="29" y="18"/>
                    <a:pt x="29" y="18"/>
                    <a:pt x="29" y="18"/>
                  </a:cubicBezTo>
                  <a:cubicBezTo>
                    <a:pt x="26" y="18"/>
                    <a:pt x="26" y="18"/>
                    <a:pt x="26" y="18"/>
                  </a:cubicBezTo>
                  <a:cubicBezTo>
                    <a:pt x="24" y="18"/>
                    <a:pt x="23" y="17"/>
                    <a:pt x="23" y="15"/>
                  </a:cubicBezTo>
                  <a:cubicBezTo>
                    <a:pt x="23" y="3"/>
                    <a:pt x="23" y="3"/>
                    <a:pt x="23" y="3"/>
                  </a:cubicBezTo>
                  <a:cubicBezTo>
                    <a:pt x="23" y="1"/>
                    <a:pt x="24" y="0"/>
                    <a:pt x="26" y="0"/>
                  </a:cubicBezTo>
                  <a:cubicBezTo>
                    <a:pt x="37" y="0"/>
                    <a:pt x="37" y="0"/>
                    <a:pt x="37" y="0"/>
                  </a:cubicBezTo>
                  <a:cubicBezTo>
                    <a:pt x="39" y="0"/>
                    <a:pt x="41" y="1"/>
                    <a:pt x="41" y="3"/>
                  </a:cubicBezTo>
                  <a:cubicBezTo>
                    <a:pt x="41" y="15"/>
                    <a:pt x="41" y="15"/>
                    <a:pt x="41" y="15"/>
                  </a:cubicBezTo>
                  <a:cubicBezTo>
                    <a:pt x="41" y="17"/>
                    <a:pt x="39" y="18"/>
                    <a:pt x="37" y="18"/>
                  </a:cubicBezTo>
                  <a:cubicBezTo>
                    <a:pt x="34" y="18"/>
                    <a:pt x="34" y="18"/>
                    <a:pt x="34" y="18"/>
                  </a:cubicBezTo>
                  <a:cubicBezTo>
                    <a:pt x="34" y="25"/>
                    <a:pt x="34" y="25"/>
                    <a:pt x="34" y="25"/>
                  </a:cubicBezTo>
                  <a:cubicBezTo>
                    <a:pt x="52" y="25"/>
                    <a:pt x="52" y="25"/>
                    <a:pt x="52" y="25"/>
                  </a:cubicBezTo>
                  <a:cubicBezTo>
                    <a:pt x="55" y="25"/>
                    <a:pt x="57" y="27"/>
                    <a:pt x="57" y="30"/>
                  </a:cubicBezTo>
                  <a:cubicBezTo>
                    <a:pt x="57" y="36"/>
                    <a:pt x="57" y="36"/>
                    <a:pt x="57" y="36"/>
                  </a:cubicBezTo>
                  <a:cubicBezTo>
                    <a:pt x="60" y="36"/>
                    <a:pt x="60" y="36"/>
                    <a:pt x="60" y="36"/>
                  </a:cubicBezTo>
                  <a:cubicBezTo>
                    <a:pt x="62" y="36"/>
                    <a:pt x="64" y="38"/>
                    <a:pt x="64" y="40"/>
                  </a:cubicBezTo>
                  <a:lnTo>
                    <a:pt x="64" y="51"/>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80" name="Group 79"/>
          <p:cNvGrpSpPr/>
          <p:nvPr/>
        </p:nvGrpSpPr>
        <p:grpSpPr>
          <a:xfrm>
            <a:off x="4132415" y="4013116"/>
            <a:ext cx="657827" cy="638993"/>
            <a:chOff x="3099311" y="3009836"/>
            <a:chExt cx="493370" cy="479245"/>
          </a:xfrm>
        </p:grpSpPr>
        <p:sp>
          <p:nvSpPr>
            <p:cNvPr id="292" name="Oval 291"/>
            <p:cNvSpPr/>
            <p:nvPr/>
          </p:nvSpPr>
          <p:spPr>
            <a:xfrm>
              <a:off x="3099311" y="3009836"/>
              <a:ext cx="493370" cy="47924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latin typeface="FontAwesome" pitchFamily="2" charset="0"/>
              </a:endParaRPr>
            </a:p>
          </p:txBody>
        </p:sp>
        <p:sp>
          <p:nvSpPr>
            <p:cNvPr id="79" name="Freeform 171"/>
            <p:cNvSpPr>
              <a:spLocks/>
            </p:cNvSpPr>
            <p:nvPr/>
          </p:nvSpPr>
          <p:spPr bwMode="auto">
            <a:xfrm>
              <a:off x="3236459" y="3170083"/>
              <a:ext cx="219075" cy="158750"/>
            </a:xfrm>
            <a:custGeom>
              <a:avLst/>
              <a:gdLst/>
              <a:ahLst/>
              <a:cxnLst>
                <a:cxn ang="0">
                  <a:pos x="64" y="42"/>
                </a:cxn>
                <a:cxn ang="0">
                  <a:pos x="62" y="44"/>
                </a:cxn>
                <a:cxn ang="0">
                  <a:pos x="61" y="45"/>
                </a:cxn>
                <a:cxn ang="0">
                  <a:pos x="60" y="44"/>
                </a:cxn>
                <a:cxn ang="0">
                  <a:pos x="45" y="30"/>
                </a:cxn>
                <a:cxn ang="0">
                  <a:pos x="45" y="36"/>
                </a:cxn>
                <a:cxn ang="0">
                  <a:pos x="35" y="46"/>
                </a:cxn>
                <a:cxn ang="0">
                  <a:pos x="10" y="46"/>
                </a:cxn>
                <a:cxn ang="0">
                  <a:pos x="0" y="36"/>
                </a:cxn>
                <a:cxn ang="0">
                  <a:pos x="0" y="10"/>
                </a:cxn>
                <a:cxn ang="0">
                  <a:pos x="10" y="0"/>
                </a:cxn>
                <a:cxn ang="0">
                  <a:pos x="35" y="0"/>
                </a:cxn>
                <a:cxn ang="0">
                  <a:pos x="45" y="10"/>
                </a:cxn>
                <a:cxn ang="0">
                  <a:pos x="45" y="16"/>
                </a:cxn>
                <a:cxn ang="0">
                  <a:pos x="60" y="2"/>
                </a:cxn>
                <a:cxn ang="0">
                  <a:pos x="61" y="1"/>
                </a:cxn>
                <a:cxn ang="0">
                  <a:pos x="62" y="1"/>
                </a:cxn>
                <a:cxn ang="0">
                  <a:pos x="64" y="4"/>
                </a:cxn>
                <a:cxn ang="0">
                  <a:pos x="64" y="42"/>
                </a:cxn>
              </a:cxnLst>
              <a:rect l="0" t="0" r="r" b="b"/>
              <a:pathLst>
                <a:path w="64" h="46">
                  <a:moveTo>
                    <a:pt x="64" y="42"/>
                  </a:moveTo>
                  <a:cubicBezTo>
                    <a:pt x="64" y="43"/>
                    <a:pt x="63" y="44"/>
                    <a:pt x="62" y="44"/>
                  </a:cubicBezTo>
                  <a:cubicBezTo>
                    <a:pt x="62" y="45"/>
                    <a:pt x="62" y="45"/>
                    <a:pt x="61" y="45"/>
                  </a:cubicBezTo>
                  <a:cubicBezTo>
                    <a:pt x="61" y="45"/>
                    <a:pt x="60" y="44"/>
                    <a:pt x="60" y="44"/>
                  </a:cubicBezTo>
                  <a:cubicBezTo>
                    <a:pt x="45" y="30"/>
                    <a:pt x="45" y="30"/>
                    <a:pt x="45" y="30"/>
                  </a:cubicBezTo>
                  <a:cubicBezTo>
                    <a:pt x="45" y="36"/>
                    <a:pt x="45" y="36"/>
                    <a:pt x="45" y="36"/>
                  </a:cubicBezTo>
                  <a:cubicBezTo>
                    <a:pt x="45" y="41"/>
                    <a:pt x="41" y="46"/>
                    <a:pt x="35" y="46"/>
                  </a:cubicBezTo>
                  <a:cubicBezTo>
                    <a:pt x="10" y="46"/>
                    <a:pt x="10" y="46"/>
                    <a:pt x="10" y="46"/>
                  </a:cubicBezTo>
                  <a:cubicBezTo>
                    <a:pt x="4" y="46"/>
                    <a:pt x="0" y="41"/>
                    <a:pt x="0" y="36"/>
                  </a:cubicBezTo>
                  <a:cubicBezTo>
                    <a:pt x="0" y="10"/>
                    <a:pt x="0" y="10"/>
                    <a:pt x="0" y="10"/>
                  </a:cubicBezTo>
                  <a:cubicBezTo>
                    <a:pt x="0" y="5"/>
                    <a:pt x="4" y="0"/>
                    <a:pt x="10" y="0"/>
                  </a:cubicBezTo>
                  <a:cubicBezTo>
                    <a:pt x="35" y="0"/>
                    <a:pt x="35" y="0"/>
                    <a:pt x="35" y="0"/>
                  </a:cubicBezTo>
                  <a:cubicBezTo>
                    <a:pt x="41" y="0"/>
                    <a:pt x="45" y="5"/>
                    <a:pt x="45" y="10"/>
                  </a:cubicBezTo>
                  <a:cubicBezTo>
                    <a:pt x="45" y="16"/>
                    <a:pt x="45" y="16"/>
                    <a:pt x="45" y="16"/>
                  </a:cubicBezTo>
                  <a:cubicBezTo>
                    <a:pt x="60" y="2"/>
                    <a:pt x="60" y="2"/>
                    <a:pt x="60" y="2"/>
                  </a:cubicBezTo>
                  <a:cubicBezTo>
                    <a:pt x="60" y="1"/>
                    <a:pt x="61" y="1"/>
                    <a:pt x="61" y="1"/>
                  </a:cubicBezTo>
                  <a:cubicBezTo>
                    <a:pt x="62" y="1"/>
                    <a:pt x="62" y="1"/>
                    <a:pt x="62" y="1"/>
                  </a:cubicBezTo>
                  <a:cubicBezTo>
                    <a:pt x="63" y="2"/>
                    <a:pt x="64" y="3"/>
                    <a:pt x="64" y="4"/>
                  </a:cubicBezTo>
                  <a:lnTo>
                    <a:pt x="64" y="4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82" name="Group 81"/>
          <p:cNvGrpSpPr/>
          <p:nvPr/>
        </p:nvGrpSpPr>
        <p:grpSpPr>
          <a:xfrm>
            <a:off x="4187548" y="3092160"/>
            <a:ext cx="657827" cy="638993"/>
            <a:chOff x="3140661" y="2319119"/>
            <a:chExt cx="493370" cy="479245"/>
          </a:xfrm>
        </p:grpSpPr>
        <p:sp>
          <p:nvSpPr>
            <p:cNvPr id="288" name="Oval 287"/>
            <p:cNvSpPr/>
            <p:nvPr/>
          </p:nvSpPr>
          <p:spPr>
            <a:xfrm>
              <a:off x="3140661" y="2319119"/>
              <a:ext cx="493370" cy="47924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latin typeface="FontAwesome" pitchFamily="2" charset="0"/>
              </a:endParaRPr>
            </a:p>
          </p:txBody>
        </p:sp>
        <p:sp>
          <p:nvSpPr>
            <p:cNvPr id="81" name="Freeform 115"/>
            <p:cNvSpPr>
              <a:spLocks noEditPoints="1"/>
            </p:cNvSpPr>
            <p:nvPr/>
          </p:nvSpPr>
          <p:spPr bwMode="auto">
            <a:xfrm>
              <a:off x="3277809" y="2448410"/>
              <a:ext cx="219075" cy="220663"/>
            </a:xfrm>
            <a:custGeom>
              <a:avLst/>
              <a:gdLst/>
              <a:ahLst/>
              <a:cxnLst>
                <a:cxn ang="0">
                  <a:pos x="64" y="32"/>
                </a:cxn>
                <a:cxn ang="0">
                  <a:pos x="32" y="64"/>
                </a:cxn>
                <a:cxn ang="0">
                  <a:pos x="0" y="32"/>
                </a:cxn>
                <a:cxn ang="0">
                  <a:pos x="32" y="0"/>
                </a:cxn>
                <a:cxn ang="0">
                  <a:pos x="64" y="32"/>
                </a:cxn>
                <a:cxn ang="0">
                  <a:pos x="14" y="38"/>
                </a:cxn>
                <a:cxn ang="0">
                  <a:pos x="13" y="32"/>
                </a:cxn>
                <a:cxn ang="0">
                  <a:pos x="14" y="26"/>
                </a:cxn>
                <a:cxn ang="0">
                  <a:pos x="8" y="19"/>
                </a:cxn>
                <a:cxn ang="0">
                  <a:pos x="4" y="32"/>
                </a:cxn>
                <a:cxn ang="0">
                  <a:pos x="8" y="45"/>
                </a:cxn>
                <a:cxn ang="0">
                  <a:pos x="14" y="38"/>
                </a:cxn>
                <a:cxn ang="0">
                  <a:pos x="45" y="32"/>
                </a:cxn>
                <a:cxn ang="0">
                  <a:pos x="32" y="18"/>
                </a:cxn>
                <a:cxn ang="0">
                  <a:pos x="18" y="32"/>
                </a:cxn>
                <a:cxn ang="0">
                  <a:pos x="32" y="46"/>
                </a:cxn>
                <a:cxn ang="0">
                  <a:pos x="45" y="32"/>
                </a:cxn>
                <a:cxn ang="0">
                  <a:pos x="19" y="8"/>
                </a:cxn>
                <a:cxn ang="0">
                  <a:pos x="26" y="15"/>
                </a:cxn>
                <a:cxn ang="0">
                  <a:pos x="32" y="14"/>
                </a:cxn>
                <a:cxn ang="0">
                  <a:pos x="38" y="15"/>
                </a:cxn>
                <a:cxn ang="0">
                  <a:pos x="45" y="8"/>
                </a:cxn>
                <a:cxn ang="0">
                  <a:pos x="32" y="5"/>
                </a:cxn>
                <a:cxn ang="0">
                  <a:pos x="19" y="8"/>
                </a:cxn>
                <a:cxn ang="0">
                  <a:pos x="45" y="56"/>
                </a:cxn>
                <a:cxn ang="0">
                  <a:pos x="38" y="49"/>
                </a:cxn>
                <a:cxn ang="0">
                  <a:pos x="32" y="50"/>
                </a:cxn>
                <a:cxn ang="0">
                  <a:pos x="26" y="49"/>
                </a:cxn>
                <a:cxn ang="0">
                  <a:pos x="19" y="56"/>
                </a:cxn>
                <a:cxn ang="0">
                  <a:pos x="32" y="60"/>
                </a:cxn>
                <a:cxn ang="0">
                  <a:pos x="45" y="56"/>
                </a:cxn>
                <a:cxn ang="0">
                  <a:pos x="56" y="45"/>
                </a:cxn>
                <a:cxn ang="0">
                  <a:pos x="59" y="32"/>
                </a:cxn>
                <a:cxn ang="0">
                  <a:pos x="56" y="19"/>
                </a:cxn>
                <a:cxn ang="0">
                  <a:pos x="49" y="26"/>
                </a:cxn>
                <a:cxn ang="0">
                  <a:pos x="50" y="32"/>
                </a:cxn>
                <a:cxn ang="0">
                  <a:pos x="49" y="38"/>
                </a:cxn>
                <a:cxn ang="0">
                  <a:pos x="56" y="45"/>
                </a:cxn>
              </a:cxnLst>
              <a:rect l="0" t="0" r="r" b="b"/>
              <a:pathLst>
                <a:path w="64" h="64">
                  <a:moveTo>
                    <a:pt x="64" y="32"/>
                  </a:moveTo>
                  <a:cubicBezTo>
                    <a:pt x="64" y="50"/>
                    <a:pt x="49" y="64"/>
                    <a:pt x="32" y="64"/>
                  </a:cubicBezTo>
                  <a:cubicBezTo>
                    <a:pt x="14" y="64"/>
                    <a:pt x="0" y="50"/>
                    <a:pt x="0" y="32"/>
                  </a:cubicBezTo>
                  <a:cubicBezTo>
                    <a:pt x="0" y="14"/>
                    <a:pt x="14" y="0"/>
                    <a:pt x="32" y="0"/>
                  </a:cubicBezTo>
                  <a:cubicBezTo>
                    <a:pt x="49" y="0"/>
                    <a:pt x="64" y="14"/>
                    <a:pt x="64" y="32"/>
                  </a:cubicBezTo>
                  <a:close/>
                  <a:moveTo>
                    <a:pt x="14" y="38"/>
                  </a:moveTo>
                  <a:cubicBezTo>
                    <a:pt x="14" y="36"/>
                    <a:pt x="13" y="34"/>
                    <a:pt x="13" y="32"/>
                  </a:cubicBezTo>
                  <a:cubicBezTo>
                    <a:pt x="13" y="30"/>
                    <a:pt x="14" y="28"/>
                    <a:pt x="14" y="26"/>
                  </a:cubicBezTo>
                  <a:cubicBezTo>
                    <a:pt x="8" y="19"/>
                    <a:pt x="8" y="19"/>
                    <a:pt x="8" y="19"/>
                  </a:cubicBezTo>
                  <a:cubicBezTo>
                    <a:pt x="6" y="23"/>
                    <a:pt x="4" y="28"/>
                    <a:pt x="4" y="32"/>
                  </a:cubicBezTo>
                  <a:cubicBezTo>
                    <a:pt x="4" y="37"/>
                    <a:pt x="6" y="41"/>
                    <a:pt x="8" y="45"/>
                  </a:cubicBezTo>
                  <a:lnTo>
                    <a:pt x="14" y="38"/>
                  </a:lnTo>
                  <a:close/>
                  <a:moveTo>
                    <a:pt x="45" y="32"/>
                  </a:moveTo>
                  <a:cubicBezTo>
                    <a:pt x="45" y="25"/>
                    <a:pt x="39" y="18"/>
                    <a:pt x="32" y="18"/>
                  </a:cubicBezTo>
                  <a:cubicBezTo>
                    <a:pt x="24" y="18"/>
                    <a:pt x="18" y="25"/>
                    <a:pt x="18" y="32"/>
                  </a:cubicBezTo>
                  <a:cubicBezTo>
                    <a:pt x="18" y="40"/>
                    <a:pt x="24" y="46"/>
                    <a:pt x="32" y="46"/>
                  </a:cubicBezTo>
                  <a:cubicBezTo>
                    <a:pt x="39" y="46"/>
                    <a:pt x="45" y="40"/>
                    <a:pt x="45" y="32"/>
                  </a:cubicBezTo>
                  <a:close/>
                  <a:moveTo>
                    <a:pt x="19" y="8"/>
                  </a:moveTo>
                  <a:cubicBezTo>
                    <a:pt x="26" y="15"/>
                    <a:pt x="26" y="15"/>
                    <a:pt x="26" y="15"/>
                  </a:cubicBezTo>
                  <a:cubicBezTo>
                    <a:pt x="28" y="14"/>
                    <a:pt x="30" y="14"/>
                    <a:pt x="32" y="14"/>
                  </a:cubicBezTo>
                  <a:cubicBezTo>
                    <a:pt x="34" y="14"/>
                    <a:pt x="36" y="14"/>
                    <a:pt x="38" y="15"/>
                  </a:cubicBezTo>
                  <a:cubicBezTo>
                    <a:pt x="45" y="8"/>
                    <a:pt x="45" y="8"/>
                    <a:pt x="45" y="8"/>
                  </a:cubicBezTo>
                  <a:cubicBezTo>
                    <a:pt x="41" y="6"/>
                    <a:pt x="36" y="5"/>
                    <a:pt x="32" y="5"/>
                  </a:cubicBezTo>
                  <a:cubicBezTo>
                    <a:pt x="27" y="5"/>
                    <a:pt x="23" y="6"/>
                    <a:pt x="19" y="8"/>
                  </a:cubicBezTo>
                  <a:close/>
                  <a:moveTo>
                    <a:pt x="45" y="56"/>
                  </a:moveTo>
                  <a:cubicBezTo>
                    <a:pt x="38" y="49"/>
                    <a:pt x="38" y="49"/>
                    <a:pt x="38" y="49"/>
                  </a:cubicBezTo>
                  <a:cubicBezTo>
                    <a:pt x="36" y="50"/>
                    <a:pt x="34" y="50"/>
                    <a:pt x="32" y="50"/>
                  </a:cubicBezTo>
                  <a:cubicBezTo>
                    <a:pt x="30" y="50"/>
                    <a:pt x="28" y="50"/>
                    <a:pt x="26" y="49"/>
                  </a:cubicBezTo>
                  <a:cubicBezTo>
                    <a:pt x="19" y="56"/>
                    <a:pt x="19" y="56"/>
                    <a:pt x="19" y="56"/>
                  </a:cubicBezTo>
                  <a:cubicBezTo>
                    <a:pt x="23" y="58"/>
                    <a:pt x="27" y="60"/>
                    <a:pt x="32" y="60"/>
                  </a:cubicBezTo>
                  <a:cubicBezTo>
                    <a:pt x="36" y="60"/>
                    <a:pt x="41" y="58"/>
                    <a:pt x="45" y="56"/>
                  </a:cubicBezTo>
                  <a:close/>
                  <a:moveTo>
                    <a:pt x="56" y="45"/>
                  </a:moveTo>
                  <a:cubicBezTo>
                    <a:pt x="58" y="41"/>
                    <a:pt x="59" y="37"/>
                    <a:pt x="59" y="32"/>
                  </a:cubicBezTo>
                  <a:cubicBezTo>
                    <a:pt x="59" y="28"/>
                    <a:pt x="58" y="23"/>
                    <a:pt x="56" y="19"/>
                  </a:cubicBezTo>
                  <a:cubicBezTo>
                    <a:pt x="49" y="26"/>
                    <a:pt x="49" y="26"/>
                    <a:pt x="49" y="26"/>
                  </a:cubicBezTo>
                  <a:cubicBezTo>
                    <a:pt x="50" y="28"/>
                    <a:pt x="50" y="30"/>
                    <a:pt x="50" y="32"/>
                  </a:cubicBezTo>
                  <a:cubicBezTo>
                    <a:pt x="50" y="34"/>
                    <a:pt x="50" y="36"/>
                    <a:pt x="49" y="38"/>
                  </a:cubicBezTo>
                  <a:lnTo>
                    <a:pt x="56" y="45"/>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84" name="Group 83"/>
          <p:cNvGrpSpPr/>
          <p:nvPr/>
        </p:nvGrpSpPr>
        <p:grpSpPr>
          <a:xfrm>
            <a:off x="5767087" y="2069120"/>
            <a:ext cx="657827" cy="638993"/>
            <a:chOff x="4325315" y="1551839"/>
            <a:chExt cx="493370" cy="479245"/>
          </a:xfrm>
        </p:grpSpPr>
        <p:sp>
          <p:nvSpPr>
            <p:cNvPr id="310" name="Oval 309"/>
            <p:cNvSpPr/>
            <p:nvPr/>
          </p:nvSpPr>
          <p:spPr>
            <a:xfrm>
              <a:off x="4325315" y="1551839"/>
              <a:ext cx="493370" cy="479245"/>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latin typeface="FontAwesome" pitchFamily="2" charset="0"/>
              </a:endParaRPr>
            </a:p>
          </p:txBody>
        </p:sp>
        <p:sp>
          <p:nvSpPr>
            <p:cNvPr id="83" name="Freeform 24"/>
            <p:cNvSpPr>
              <a:spLocks noEditPoints="1"/>
            </p:cNvSpPr>
            <p:nvPr/>
          </p:nvSpPr>
          <p:spPr bwMode="auto">
            <a:xfrm>
              <a:off x="4470400" y="1681130"/>
              <a:ext cx="203200" cy="220663"/>
            </a:xfrm>
            <a:custGeom>
              <a:avLst/>
              <a:gdLst/>
              <a:ahLst/>
              <a:cxnLst>
                <a:cxn ang="0">
                  <a:pos x="55" y="55"/>
                </a:cxn>
                <a:cxn ang="0">
                  <a:pos x="39" y="55"/>
                </a:cxn>
                <a:cxn ang="0">
                  <a:pos x="30" y="64"/>
                </a:cxn>
                <a:cxn ang="0">
                  <a:pos x="21" y="55"/>
                </a:cxn>
                <a:cxn ang="0">
                  <a:pos x="5" y="55"/>
                </a:cxn>
                <a:cxn ang="0">
                  <a:pos x="0" y="50"/>
                </a:cxn>
                <a:cxn ang="0">
                  <a:pos x="11" y="20"/>
                </a:cxn>
                <a:cxn ang="0">
                  <a:pos x="27" y="5"/>
                </a:cxn>
                <a:cxn ang="0">
                  <a:pos x="26" y="3"/>
                </a:cxn>
                <a:cxn ang="0">
                  <a:pos x="30" y="0"/>
                </a:cxn>
                <a:cxn ang="0">
                  <a:pos x="33" y="3"/>
                </a:cxn>
                <a:cxn ang="0">
                  <a:pos x="33" y="5"/>
                </a:cxn>
                <a:cxn ang="0">
                  <a:pos x="48" y="20"/>
                </a:cxn>
                <a:cxn ang="0">
                  <a:pos x="59" y="50"/>
                </a:cxn>
                <a:cxn ang="0">
                  <a:pos x="55" y="55"/>
                </a:cxn>
                <a:cxn ang="0">
                  <a:pos x="30" y="60"/>
                </a:cxn>
                <a:cxn ang="0">
                  <a:pos x="25" y="55"/>
                </a:cxn>
                <a:cxn ang="0">
                  <a:pos x="24" y="54"/>
                </a:cxn>
                <a:cxn ang="0">
                  <a:pos x="23" y="55"/>
                </a:cxn>
                <a:cxn ang="0">
                  <a:pos x="30" y="61"/>
                </a:cxn>
                <a:cxn ang="0">
                  <a:pos x="30" y="60"/>
                </a:cxn>
                <a:cxn ang="0">
                  <a:pos x="30" y="60"/>
                </a:cxn>
              </a:cxnLst>
              <a:rect l="0" t="0" r="r" b="b"/>
              <a:pathLst>
                <a:path w="59" h="64">
                  <a:moveTo>
                    <a:pt x="55" y="55"/>
                  </a:moveTo>
                  <a:cubicBezTo>
                    <a:pt x="39" y="55"/>
                    <a:pt x="39" y="55"/>
                    <a:pt x="39" y="55"/>
                  </a:cubicBezTo>
                  <a:cubicBezTo>
                    <a:pt x="39" y="60"/>
                    <a:pt x="35" y="64"/>
                    <a:pt x="30" y="64"/>
                  </a:cubicBezTo>
                  <a:cubicBezTo>
                    <a:pt x="25" y="64"/>
                    <a:pt x="21" y="60"/>
                    <a:pt x="21" y="55"/>
                  </a:cubicBezTo>
                  <a:cubicBezTo>
                    <a:pt x="5" y="55"/>
                    <a:pt x="5" y="55"/>
                    <a:pt x="5" y="55"/>
                  </a:cubicBezTo>
                  <a:cubicBezTo>
                    <a:pt x="2" y="55"/>
                    <a:pt x="0" y="53"/>
                    <a:pt x="0" y="50"/>
                  </a:cubicBezTo>
                  <a:cubicBezTo>
                    <a:pt x="5" y="46"/>
                    <a:pt x="11" y="38"/>
                    <a:pt x="11" y="20"/>
                  </a:cubicBezTo>
                  <a:cubicBezTo>
                    <a:pt x="11" y="13"/>
                    <a:pt x="17" y="6"/>
                    <a:pt x="27" y="5"/>
                  </a:cubicBezTo>
                  <a:cubicBezTo>
                    <a:pt x="26" y="4"/>
                    <a:pt x="26" y="4"/>
                    <a:pt x="26" y="3"/>
                  </a:cubicBezTo>
                  <a:cubicBezTo>
                    <a:pt x="26" y="1"/>
                    <a:pt x="28" y="0"/>
                    <a:pt x="30" y="0"/>
                  </a:cubicBezTo>
                  <a:cubicBezTo>
                    <a:pt x="32" y="0"/>
                    <a:pt x="33" y="1"/>
                    <a:pt x="33" y="3"/>
                  </a:cubicBezTo>
                  <a:cubicBezTo>
                    <a:pt x="33" y="4"/>
                    <a:pt x="33" y="4"/>
                    <a:pt x="33" y="5"/>
                  </a:cubicBezTo>
                  <a:cubicBezTo>
                    <a:pt x="42" y="6"/>
                    <a:pt x="48" y="13"/>
                    <a:pt x="48" y="20"/>
                  </a:cubicBezTo>
                  <a:cubicBezTo>
                    <a:pt x="48" y="38"/>
                    <a:pt x="54" y="46"/>
                    <a:pt x="59" y="50"/>
                  </a:cubicBezTo>
                  <a:cubicBezTo>
                    <a:pt x="59" y="53"/>
                    <a:pt x="57" y="55"/>
                    <a:pt x="55" y="55"/>
                  </a:cubicBezTo>
                  <a:close/>
                  <a:moveTo>
                    <a:pt x="30" y="60"/>
                  </a:moveTo>
                  <a:cubicBezTo>
                    <a:pt x="27" y="60"/>
                    <a:pt x="25" y="57"/>
                    <a:pt x="25" y="55"/>
                  </a:cubicBezTo>
                  <a:cubicBezTo>
                    <a:pt x="25" y="54"/>
                    <a:pt x="24" y="54"/>
                    <a:pt x="24" y="54"/>
                  </a:cubicBezTo>
                  <a:cubicBezTo>
                    <a:pt x="24" y="54"/>
                    <a:pt x="23" y="54"/>
                    <a:pt x="23" y="55"/>
                  </a:cubicBezTo>
                  <a:cubicBezTo>
                    <a:pt x="23" y="58"/>
                    <a:pt x="26" y="61"/>
                    <a:pt x="30" y="61"/>
                  </a:cubicBezTo>
                  <a:cubicBezTo>
                    <a:pt x="30" y="61"/>
                    <a:pt x="30" y="61"/>
                    <a:pt x="30" y="60"/>
                  </a:cubicBezTo>
                  <a:cubicBezTo>
                    <a:pt x="30" y="60"/>
                    <a:pt x="30" y="60"/>
                    <a:pt x="30" y="60"/>
                  </a:cubicBez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86" name="Group 85"/>
          <p:cNvGrpSpPr/>
          <p:nvPr/>
        </p:nvGrpSpPr>
        <p:grpSpPr>
          <a:xfrm>
            <a:off x="6765608" y="2335408"/>
            <a:ext cx="657827" cy="638993"/>
            <a:chOff x="5074206" y="1751555"/>
            <a:chExt cx="493370" cy="479245"/>
          </a:xfrm>
        </p:grpSpPr>
        <p:sp>
          <p:nvSpPr>
            <p:cNvPr id="300" name="Oval 299"/>
            <p:cNvSpPr/>
            <p:nvPr/>
          </p:nvSpPr>
          <p:spPr>
            <a:xfrm>
              <a:off x="5074206" y="1751555"/>
              <a:ext cx="493370" cy="47924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latin typeface="FontAwesome" pitchFamily="2" charset="0"/>
              </a:endParaRPr>
            </a:p>
          </p:txBody>
        </p:sp>
        <p:sp>
          <p:nvSpPr>
            <p:cNvPr id="85" name="Freeform 100"/>
            <p:cNvSpPr>
              <a:spLocks noEditPoints="1"/>
            </p:cNvSpPr>
            <p:nvPr/>
          </p:nvSpPr>
          <p:spPr bwMode="auto">
            <a:xfrm>
              <a:off x="5205797" y="1880846"/>
              <a:ext cx="230188" cy="220663"/>
            </a:xfrm>
            <a:custGeom>
              <a:avLst/>
              <a:gdLst/>
              <a:ahLst/>
              <a:cxnLst>
                <a:cxn ang="0">
                  <a:pos x="63" y="49"/>
                </a:cxn>
                <a:cxn ang="0">
                  <a:pos x="58" y="44"/>
                </a:cxn>
                <a:cxn ang="0">
                  <a:pos x="54" y="48"/>
                </a:cxn>
                <a:cxn ang="0">
                  <a:pos x="63" y="57"/>
                </a:cxn>
                <a:cxn ang="0">
                  <a:pos x="64" y="60"/>
                </a:cxn>
                <a:cxn ang="0">
                  <a:pos x="59" y="64"/>
                </a:cxn>
                <a:cxn ang="0">
                  <a:pos x="56" y="63"/>
                </a:cxn>
                <a:cxn ang="0">
                  <a:pos x="29" y="36"/>
                </a:cxn>
                <a:cxn ang="0">
                  <a:pos x="15" y="42"/>
                </a:cxn>
                <a:cxn ang="0">
                  <a:pos x="0" y="27"/>
                </a:cxn>
                <a:cxn ang="0">
                  <a:pos x="26" y="0"/>
                </a:cxn>
                <a:cxn ang="0">
                  <a:pos x="41" y="15"/>
                </a:cxn>
                <a:cxn ang="0">
                  <a:pos x="36" y="30"/>
                </a:cxn>
                <a:cxn ang="0">
                  <a:pos x="50" y="44"/>
                </a:cxn>
                <a:cxn ang="0">
                  <a:pos x="54" y="40"/>
                </a:cxn>
                <a:cxn ang="0">
                  <a:pos x="49" y="35"/>
                </a:cxn>
                <a:cxn ang="0">
                  <a:pos x="54" y="31"/>
                </a:cxn>
                <a:cxn ang="0">
                  <a:pos x="55" y="31"/>
                </a:cxn>
                <a:cxn ang="0">
                  <a:pos x="67" y="44"/>
                </a:cxn>
                <a:cxn ang="0">
                  <a:pos x="63" y="49"/>
                </a:cxn>
                <a:cxn ang="0">
                  <a:pos x="25" y="8"/>
                </a:cxn>
                <a:cxn ang="0">
                  <a:pos x="18" y="16"/>
                </a:cxn>
                <a:cxn ang="0">
                  <a:pos x="19" y="19"/>
                </a:cxn>
                <a:cxn ang="0">
                  <a:pos x="15" y="18"/>
                </a:cxn>
                <a:cxn ang="0">
                  <a:pos x="7" y="26"/>
                </a:cxn>
                <a:cxn ang="0">
                  <a:pos x="15" y="34"/>
                </a:cxn>
                <a:cxn ang="0">
                  <a:pos x="23" y="26"/>
                </a:cxn>
                <a:cxn ang="0">
                  <a:pos x="22" y="23"/>
                </a:cxn>
                <a:cxn ang="0">
                  <a:pos x="25" y="24"/>
                </a:cxn>
                <a:cxn ang="0">
                  <a:pos x="33" y="16"/>
                </a:cxn>
                <a:cxn ang="0">
                  <a:pos x="25" y="8"/>
                </a:cxn>
              </a:cxnLst>
              <a:rect l="0" t="0" r="r" b="b"/>
              <a:pathLst>
                <a:path w="67" h="64">
                  <a:moveTo>
                    <a:pt x="63" y="49"/>
                  </a:moveTo>
                  <a:cubicBezTo>
                    <a:pt x="62" y="49"/>
                    <a:pt x="58" y="45"/>
                    <a:pt x="58" y="44"/>
                  </a:cubicBezTo>
                  <a:cubicBezTo>
                    <a:pt x="54" y="48"/>
                    <a:pt x="54" y="48"/>
                    <a:pt x="54" y="48"/>
                  </a:cubicBezTo>
                  <a:cubicBezTo>
                    <a:pt x="63" y="57"/>
                    <a:pt x="63" y="57"/>
                    <a:pt x="63" y="57"/>
                  </a:cubicBezTo>
                  <a:cubicBezTo>
                    <a:pt x="63" y="58"/>
                    <a:pt x="64" y="59"/>
                    <a:pt x="64" y="60"/>
                  </a:cubicBezTo>
                  <a:cubicBezTo>
                    <a:pt x="64" y="62"/>
                    <a:pt x="61" y="64"/>
                    <a:pt x="59" y="64"/>
                  </a:cubicBezTo>
                  <a:cubicBezTo>
                    <a:pt x="58" y="64"/>
                    <a:pt x="57" y="64"/>
                    <a:pt x="56" y="63"/>
                  </a:cubicBezTo>
                  <a:cubicBezTo>
                    <a:pt x="29" y="36"/>
                    <a:pt x="29" y="36"/>
                    <a:pt x="29" y="36"/>
                  </a:cubicBezTo>
                  <a:cubicBezTo>
                    <a:pt x="25" y="39"/>
                    <a:pt x="20" y="42"/>
                    <a:pt x="15" y="42"/>
                  </a:cubicBezTo>
                  <a:cubicBezTo>
                    <a:pt x="6" y="42"/>
                    <a:pt x="0" y="36"/>
                    <a:pt x="0" y="27"/>
                  </a:cubicBezTo>
                  <a:cubicBezTo>
                    <a:pt x="0" y="14"/>
                    <a:pt x="13" y="0"/>
                    <a:pt x="26" y="0"/>
                  </a:cubicBezTo>
                  <a:cubicBezTo>
                    <a:pt x="35" y="0"/>
                    <a:pt x="41" y="6"/>
                    <a:pt x="41" y="15"/>
                  </a:cubicBezTo>
                  <a:cubicBezTo>
                    <a:pt x="41" y="21"/>
                    <a:pt x="39" y="26"/>
                    <a:pt x="36" y="30"/>
                  </a:cubicBezTo>
                  <a:cubicBezTo>
                    <a:pt x="50" y="44"/>
                    <a:pt x="50" y="44"/>
                    <a:pt x="50" y="44"/>
                  </a:cubicBezTo>
                  <a:cubicBezTo>
                    <a:pt x="54" y="40"/>
                    <a:pt x="54" y="40"/>
                    <a:pt x="54" y="40"/>
                  </a:cubicBezTo>
                  <a:cubicBezTo>
                    <a:pt x="53" y="39"/>
                    <a:pt x="49" y="36"/>
                    <a:pt x="49" y="35"/>
                  </a:cubicBezTo>
                  <a:cubicBezTo>
                    <a:pt x="49" y="34"/>
                    <a:pt x="53" y="31"/>
                    <a:pt x="54" y="31"/>
                  </a:cubicBezTo>
                  <a:cubicBezTo>
                    <a:pt x="54" y="31"/>
                    <a:pt x="54" y="31"/>
                    <a:pt x="55" y="31"/>
                  </a:cubicBezTo>
                  <a:cubicBezTo>
                    <a:pt x="56" y="32"/>
                    <a:pt x="67" y="43"/>
                    <a:pt x="67" y="44"/>
                  </a:cubicBezTo>
                  <a:cubicBezTo>
                    <a:pt x="67" y="45"/>
                    <a:pt x="64" y="49"/>
                    <a:pt x="63" y="49"/>
                  </a:cubicBezTo>
                  <a:close/>
                  <a:moveTo>
                    <a:pt x="25" y="8"/>
                  </a:moveTo>
                  <a:cubicBezTo>
                    <a:pt x="21" y="8"/>
                    <a:pt x="18" y="12"/>
                    <a:pt x="18" y="16"/>
                  </a:cubicBezTo>
                  <a:cubicBezTo>
                    <a:pt x="18" y="17"/>
                    <a:pt x="18" y="18"/>
                    <a:pt x="19" y="19"/>
                  </a:cubicBezTo>
                  <a:cubicBezTo>
                    <a:pt x="17" y="19"/>
                    <a:pt x="16" y="18"/>
                    <a:pt x="15" y="18"/>
                  </a:cubicBezTo>
                  <a:cubicBezTo>
                    <a:pt x="11" y="18"/>
                    <a:pt x="7" y="22"/>
                    <a:pt x="7" y="26"/>
                  </a:cubicBezTo>
                  <a:cubicBezTo>
                    <a:pt x="7" y="30"/>
                    <a:pt x="11" y="34"/>
                    <a:pt x="15" y="34"/>
                  </a:cubicBezTo>
                  <a:cubicBezTo>
                    <a:pt x="19" y="34"/>
                    <a:pt x="23" y="30"/>
                    <a:pt x="23" y="26"/>
                  </a:cubicBezTo>
                  <a:cubicBezTo>
                    <a:pt x="23" y="25"/>
                    <a:pt x="23" y="24"/>
                    <a:pt x="22" y="23"/>
                  </a:cubicBezTo>
                  <a:cubicBezTo>
                    <a:pt x="23" y="23"/>
                    <a:pt x="24" y="24"/>
                    <a:pt x="25" y="24"/>
                  </a:cubicBezTo>
                  <a:cubicBezTo>
                    <a:pt x="30" y="24"/>
                    <a:pt x="33" y="20"/>
                    <a:pt x="33" y="16"/>
                  </a:cubicBezTo>
                  <a:cubicBezTo>
                    <a:pt x="33" y="12"/>
                    <a:pt x="30" y="8"/>
                    <a:pt x="25" y="8"/>
                  </a:cubicBez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88" name="Group 87"/>
          <p:cNvGrpSpPr/>
          <p:nvPr/>
        </p:nvGrpSpPr>
        <p:grpSpPr>
          <a:xfrm>
            <a:off x="7423435" y="3092160"/>
            <a:ext cx="657827" cy="638993"/>
            <a:chOff x="5567576" y="2319119"/>
            <a:chExt cx="493370" cy="479245"/>
          </a:xfrm>
        </p:grpSpPr>
        <p:sp>
          <p:nvSpPr>
            <p:cNvPr id="304" name="Oval 303"/>
            <p:cNvSpPr/>
            <p:nvPr/>
          </p:nvSpPr>
          <p:spPr>
            <a:xfrm>
              <a:off x="5567576" y="2319119"/>
              <a:ext cx="493370" cy="479245"/>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latin typeface="FontAwesome" pitchFamily="2" charset="0"/>
              </a:endParaRPr>
            </a:p>
          </p:txBody>
        </p:sp>
        <p:sp>
          <p:nvSpPr>
            <p:cNvPr id="87" name="Freeform 131"/>
            <p:cNvSpPr>
              <a:spLocks/>
            </p:cNvSpPr>
            <p:nvPr/>
          </p:nvSpPr>
          <p:spPr bwMode="auto">
            <a:xfrm>
              <a:off x="5709486" y="2452379"/>
              <a:ext cx="209550" cy="212725"/>
            </a:xfrm>
            <a:custGeom>
              <a:avLst/>
              <a:gdLst/>
              <a:ahLst/>
              <a:cxnLst>
                <a:cxn ang="0">
                  <a:pos x="61" y="49"/>
                </a:cxn>
                <a:cxn ang="0">
                  <a:pos x="49" y="62"/>
                </a:cxn>
                <a:cxn ang="0">
                  <a:pos x="36" y="49"/>
                </a:cxn>
                <a:cxn ang="0">
                  <a:pos x="36" y="48"/>
                </a:cxn>
                <a:cxn ang="0">
                  <a:pos x="21" y="41"/>
                </a:cxn>
                <a:cxn ang="0">
                  <a:pos x="13" y="44"/>
                </a:cxn>
                <a:cxn ang="0">
                  <a:pos x="0" y="31"/>
                </a:cxn>
                <a:cxn ang="0">
                  <a:pos x="13" y="18"/>
                </a:cxn>
                <a:cxn ang="0">
                  <a:pos x="21" y="22"/>
                </a:cxn>
                <a:cxn ang="0">
                  <a:pos x="36" y="15"/>
                </a:cxn>
                <a:cxn ang="0">
                  <a:pos x="36" y="13"/>
                </a:cxn>
                <a:cxn ang="0">
                  <a:pos x="49" y="0"/>
                </a:cxn>
                <a:cxn ang="0">
                  <a:pos x="61" y="13"/>
                </a:cxn>
                <a:cxn ang="0">
                  <a:pos x="49" y="26"/>
                </a:cxn>
                <a:cxn ang="0">
                  <a:pos x="40" y="23"/>
                </a:cxn>
                <a:cxn ang="0">
                  <a:pos x="25" y="30"/>
                </a:cxn>
                <a:cxn ang="0">
                  <a:pos x="25" y="31"/>
                </a:cxn>
                <a:cxn ang="0">
                  <a:pos x="25" y="33"/>
                </a:cxn>
                <a:cxn ang="0">
                  <a:pos x="40" y="40"/>
                </a:cxn>
                <a:cxn ang="0">
                  <a:pos x="49" y="36"/>
                </a:cxn>
                <a:cxn ang="0">
                  <a:pos x="61" y="49"/>
                </a:cxn>
              </a:cxnLst>
              <a:rect l="0" t="0" r="r" b="b"/>
              <a:pathLst>
                <a:path w="61" h="62">
                  <a:moveTo>
                    <a:pt x="61" y="49"/>
                  </a:moveTo>
                  <a:cubicBezTo>
                    <a:pt x="61" y="56"/>
                    <a:pt x="56" y="62"/>
                    <a:pt x="49" y="62"/>
                  </a:cubicBezTo>
                  <a:cubicBezTo>
                    <a:pt x="41" y="62"/>
                    <a:pt x="36" y="56"/>
                    <a:pt x="36" y="49"/>
                  </a:cubicBezTo>
                  <a:cubicBezTo>
                    <a:pt x="36" y="49"/>
                    <a:pt x="36" y="48"/>
                    <a:pt x="36" y="48"/>
                  </a:cubicBezTo>
                  <a:cubicBezTo>
                    <a:pt x="21" y="41"/>
                    <a:pt x="21" y="41"/>
                    <a:pt x="21" y="41"/>
                  </a:cubicBezTo>
                  <a:cubicBezTo>
                    <a:pt x="19" y="43"/>
                    <a:pt x="16" y="44"/>
                    <a:pt x="13" y="44"/>
                  </a:cubicBezTo>
                  <a:cubicBezTo>
                    <a:pt x="6" y="44"/>
                    <a:pt x="0" y="38"/>
                    <a:pt x="0" y="31"/>
                  </a:cubicBezTo>
                  <a:cubicBezTo>
                    <a:pt x="0" y="24"/>
                    <a:pt x="6" y="18"/>
                    <a:pt x="13" y="18"/>
                  </a:cubicBezTo>
                  <a:cubicBezTo>
                    <a:pt x="16" y="18"/>
                    <a:pt x="19" y="20"/>
                    <a:pt x="21" y="22"/>
                  </a:cubicBezTo>
                  <a:cubicBezTo>
                    <a:pt x="36" y="15"/>
                    <a:pt x="36" y="15"/>
                    <a:pt x="36" y="15"/>
                  </a:cubicBezTo>
                  <a:cubicBezTo>
                    <a:pt x="36" y="14"/>
                    <a:pt x="36" y="14"/>
                    <a:pt x="36" y="13"/>
                  </a:cubicBezTo>
                  <a:cubicBezTo>
                    <a:pt x="36" y="6"/>
                    <a:pt x="41" y="0"/>
                    <a:pt x="49" y="0"/>
                  </a:cubicBezTo>
                  <a:cubicBezTo>
                    <a:pt x="56" y="0"/>
                    <a:pt x="61" y="6"/>
                    <a:pt x="61" y="13"/>
                  </a:cubicBezTo>
                  <a:cubicBezTo>
                    <a:pt x="61" y="20"/>
                    <a:pt x="56" y="26"/>
                    <a:pt x="49" y="26"/>
                  </a:cubicBezTo>
                  <a:cubicBezTo>
                    <a:pt x="45" y="26"/>
                    <a:pt x="42" y="25"/>
                    <a:pt x="40" y="23"/>
                  </a:cubicBezTo>
                  <a:cubicBezTo>
                    <a:pt x="25" y="30"/>
                    <a:pt x="25" y="30"/>
                    <a:pt x="25" y="30"/>
                  </a:cubicBezTo>
                  <a:cubicBezTo>
                    <a:pt x="25" y="30"/>
                    <a:pt x="25" y="31"/>
                    <a:pt x="25" y="31"/>
                  </a:cubicBezTo>
                  <a:cubicBezTo>
                    <a:pt x="25" y="32"/>
                    <a:pt x="25" y="32"/>
                    <a:pt x="25" y="33"/>
                  </a:cubicBezTo>
                  <a:cubicBezTo>
                    <a:pt x="40" y="40"/>
                    <a:pt x="40" y="40"/>
                    <a:pt x="40" y="40"/>
                  </a:cubicBezTo>
                  <a:cubicBezTo>
                    <a:pt x="42" y="38"/>
                    <a:pt x="45" y="36"/>
                    <a:pt x="49" y="36"/>
                  </a:cubicBezTo>
                  <a:cubicBezTo>
                    <a:pt x="56" y="36"/>
                    <a:pt x="61" y="42"/>
                    <a:pt x="61" y="49"/>
                  </a:cubicBez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90" name="Group 89"/>
          <p:cNvGrpSpPr/>
          <p:nvPr/>
        </p:nvGrpSpPr>
        <p:grpSpPr>
          <a:xfrm>
            <a:off x="7435216" y="4013116"/>
            <a:ext cx="657827" cy="638993"/>
            <a:chOff x="5576412" y="3009836"/>
            <a:chExt cx="493370" cy="479245"/>
          </a:xfrm>
        </p:grpSpPr>
        <p:sp>
          <p:nvSpPr>
            <p:cNvPr id="308" name="Oval 307"/>
            <p:cNvSpPr/>
            <p:nvPr/>
          </p:nvSpPr>
          <p:spPr>
            <a:xfrm>
              <a:off x="5576412" y="3009836"/>
              <a:ext cx="493370" cy="479245"/>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latin typeface="FontAwesome" pitchFamily="2" charset="0"/>
              </a:endParaRPr>
            </a:p>
          </p:txBody>
        </p:sp>
        <p:sp>
          <p:nvSpPr>
            <p:cNvPr id="89" name="Freeform 66"/>
            <p:cNvSpPr>
              <a:spLocks noEditPoints="1"/>
            </p:cNvSpPr>
            <p:nvPr/>
          </p:nvSpPr>
          <p:spPr bwMode="auto">
            <a:xfrm>
              <a:off x="5699272" y="3153414"/>
              <a:ext cx="247650" cy="192088"/>
            </a:xfrm>
            <a:custGeom>
              <a:avLst/>
              <a:gdLst/>
              <a:ahLst/>
              <a:cxnLst>
                <a:cxn ang="0">
                  <a:pos x="29" y="41"/>
                </a:cxn>
                <a:cxn ang="0">
                  <a:pos x="22" y="40"/>
                </a:cxn>
                <a:cxn ang="0">
                  <a:pos x="11" y="45"/>
                </a:cxn>
                <a:cxn ang="0">
                  <a:pos x="7" y="46"/>
                </a:cxn>
                <a:cxn ang="0">
                  <a:pos x="7" y="46"/>
                </a:cxn>
                <a:cxn ang="0">
                  <a:pos x="6" y="45"/>
                </a:cxn>
                <a:cxn ang="0">
                  <a:pos x="6" y="43"/>
                </a:cxn>
                <a:cxn ang="0">
                  <a:pos x="11" y="36"/>
                </a:cxn>
                <a:cxn ang="0">
                  <a:pos x="0" y="20"/>
                </a:cxn>
                <a:cxn ang="0">
                  <a:pos x="29" y="0"/>
                </a:cxn>
                <a:cxn ang="0">
                  <a:pos x="57" y="20"/>
                </a:cxn>
                <a:cxn ang="0">
                  <a:pos x="29" y="41"/>
                </a:cxn>
                <a:cxn ang="0">
                  <a:pos x="62" y="47"/>
                </a:cxn>
                <a:cxn ang="0">
                  <a:pos x="66" y="53"/>
                </a:cxn>
                <a:cxn ang="0">
                  <a:pos x="67" y="55"/>
                </a:cxn>
                <a:cxn ang="0">
                  <a:pos x="66" y="56"/>
                </a:cxn>
                <a:cxn ang="0">
                  <a:pos x="62" y="55"/>
                </a:cxn>
                <a:cxn ang="0">
                  <a:pos x="51" y="50"/>
                </a:cxn>
                <a:cxn ang="0">
                  <a:pos x="44" y="51"/>
                </a:cxn>
                <a:cxn ang="0">
                  <a:pos x="25" y="46"/>
                </a:cxn>
                <a:cxn ang="0">
                  <a:pos x="29" y="46"/>
                </a:cxn>
                <a:cxn ang="0">
                  <a:pos x="52" y="39"/>
                </a:cxn>
                <a:cxn ang="0">
                  <a:pos x="62" y="20"/>
                </a:cxn>
                <a:cxn ang="0">
                  <a:pos x="61" y="14"/>
                </a:cxn>
                <a:cxn ang="0">
                  <a:pos x="72" y="30"/>
                </a:cxn>
                <a:cxn ang="0">
                  <a:pos x="62" y="47"/>
                </a:cxn>
              </a:cxnLst>
              <a:rect l="0" t="0" r="r" b="b"/>
              <a:pathLst>
                <a:path w="72" h="56">
                  <a:moveTo>
                    <a:pt x="29" y="41"/>
                  </a:moveTo>
                  <a:cubicBezTo>
                    <a:pt x="26" y="41"/>
                    <a:pt x="24" y="40"/>
                    <a:pt x="22" y="40"/>
                  </a:cubicBezTo>
                  <a:cubicBezTo>
                    <a:pt x="18" y="42"/>
                    <a:pt x="15" y="44"/>
                    <a:pt x="11" y="45"/>
                  </a:cubicBezTo>
                  <a:cubicBezTo>
                    <a:pt x="9" y="45"/>
                    <a:pt x="8" y="46"/>
                    <a:pt x="7" y="46"/>
                  </a:cubicBezTo>
                  <a:cubicBezTo>
                    <a:pt x="7" y="46"/>
                    <a:pt x="7" y="46"/>
                    <a:pt x="7" y="46"/>
                  </a:cubicBezTo>
                  <a:cubicBezTo>
                    <a:pt x="6" y="46"/>
                    <a:pt x="6" y="45"/>
                    <a:pt x="6" y="45"/>
                  </a:cubicBezTo>
                  <a:cubicBezTo>
                    <a:pt x="5" y="44"/>
                    <a:pt x="6" y="43"/>
                    <a:pt x="6" y="43"/>
                  </a:cubicBezTo>
                  <a:cubicBezTo>
                    <a:pt x="8" y="41"/>
                    <a:pt x="10" y="40"/>
                    <a:pt x="11" y="36"/>
                  </a:cubicBezTo>
                  <a:cubicBezTo>
                    <a:pt x="5" y="32"/>
                    <a:pt x="0" y="27"/>
                    <a:pt x="0" y="20"/>
                  </a:cubicBezTo>
                  <a:cubicBezTo>
                    <a:pt x="0" y="9"/>
                    <a:pt x="13" y="0"/>
                    <a:pt x="29" y="0"/>
                  </a:cubicBezTo>
                  <a:cubicBezTo>
                    <a:pt x="44" y="0"/>
                    <a:pt x="57" y="9"/>
                    <a:pt x="57" y="20"/>
                  </a:cubicBezTo>
                  <a:cubicBezTo>
                    <a:pt x="57" y="32"/>
                    <a:pt x="44" y="41"/>
                    <a:pt x="29" y="41"/>
                  </a:cubicBezTo>
                  <a:close/>
                  <a:moveTo>
                    <a:pt x="62" y="47"/>
                  </a:moveTo>
                  <a:cubicBezTo>
                    <a:pt x="63" y="50"/>
                    <a:pt x="65" y="51"/>
                    <a:pt x="66" y="53"/>
                  </a:cubicBezTo>
                  <a:cubicBezTo>
                    <a:pt x="67" y="54"/>
                    <a:pt x="67" y="54"/>
                    <a:pt x="67" y="55"/>
                  </a:cubicBezTo>
                  <a:cubicBezTo>
                    <a:pt x="67" y="56"/>
                    <a:pt x="67" y="56"/>
                    <a:pt x="66" y="56"/>
                  </a:cubicBezTo>
                  <a:cubicBezTo>
                    <a:pt x="65" y="56"/>
                    <a:pt x="63" y="56"/>
                    <a:pt x="62" y="55"/>
                  </a:cubicBezTo>
                  <a:cubicBezTo>
                    <a:pt x="58" y="54"/>
                    <a:pt x="55" y="53"/>
                    <a:pt x="51" y="50"/>
                  </a:cubicBezTo>
                  <a:cubicBezTo>
                    <a:pt x="49" y="51"/>
                    <a:pt x="47" y="51"/>
                    <a:pt x="44" y="51"/>
                  </a:cubicBezTo>
                  <a:cubicBezTo>
                    <a:pt x="37" y="51"/>
                    <a:pt x="30" y="49"/>
                    <a:pt x="25" y="46"/>
                  </a:cubicBezTo>
                  <a:cubicBezTo>
                    <a:pt x="26" y="46"/>
                    <a:pt x="28" y="46"/>
                    <a:pt x="29" y="46"/>
                  </a:cubicBezTo>
                  <a:cubicBezTo>
                    <a:pt x="37" y="46"/>
                    <a:pt x="46" y="43"/>
                    <a:pt x="52" y="39"/>
                  </a:cubicBezTo>
                  <a:cubicBezTo>
                    <a:pt x="58" y="34"/>
                    <a:pt x="62" y="27"/>
                    <a:pt x="62" y="20"/>
                  </a:cubicBezTo>
                  <a:cubicBezTo>
                    <a:pt x="62" y="18"/>
                    <a:pt x="62" y="16"/>
                    <a:pt x="61" y="14"/>
                  </a:cubicBezTo>
                  <a:cubicBezTo>
                    <a:pt x="68" y="18"/>
                    <a:pt x="72" y="24"/>
                    <a:pt x="72" y="30"/>
                  </a:cubicBezTo>
                  <a:cubicBezTo>
                    <a:pt x="72" y="37"/>
                    <a:pt x="68" y="43"/>
                    <a:pt x="62" y="47"/>
                  </a:cubicBez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92" name="Group 91"/>
          <p:cNvGrpSpPr/>
          <p:nvPr/>
        </p:nvGrpSpPr>
        <p:grpSpPr>
          <a:xfrm>
            <a:off x="7017712" y="4858774"/>
            <a:ext cx="657827" cy="638993"/>
            <a:chOff x="5263284" y="3644080"/>
            <a:chExt cx="493370" cy="479245"/>
          </a:xfrm>
        </p:grpSpPr>
        <p:sp>
          <p:nvSpPr>
            <p:cNvPr id="45" name="Oval 44"/>
            <p:cNvSpPr/>
            <p:nvPr/>
          </p:nvSpPr>
          <p:spPr>
            <a:xfrm>
              <a:off x="5263284" y="3644080"/>
              <a:ext cx="493370" cy="479245"/>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latin typeface="FontAwesome" pitchFamily="2" charset="0"/>
              </a:endParaRPr>
            </a:p>
          </p:txBody>
        </p:sp>
        <p:sp>
          <p:nvSpPr>
            <p:cNvPr id="91" name="Freeform 101"/>
            <p:cNvSpPr>
              <a:spLocks noEditPoints="1"/>
            </p:cNvSpPr>
            <p:nvPr/>
          </p:nvSpPr>
          <p:spPr bwMode="auto">
            <a:xfrm>
              <a:off x="5378207" y="3796390"/>
              <a:ext cx="263525" cy="174625"/>
            </a:xfrm>
            <a:custGeom>
              <a:avLst/>
              <a:gdLst/>
              <a:ahLst/>
              <a:cxnLst>
                <a:cxn ang="0">
                  <a:pos x="77" y="43"/>
                </a:cxn>
                <a:cxn ang="0">
                  <a:pos x="77" y="47"/>
                </a:cxn>
                <a:cxn ang="0">
                  <a:pos x="70" y="51"/>
                </a:cxn>
                <a:cxn ang="0">
                  <a:pos x="6" y="51"/>
                </a:cxn>
                <a:cxn ang="0">
                  <a:pos x="0" y="47"/>
                </a:cxn>
                <a:cxn ang="0">
                  <a:pos x="0" y="43"/>
                </a:cxn>
                <a:cxn ang="0">
                  <a:pos x="6" y="43"/>
                </a:cxn>
                <a:cxn ang="0">
                  <a:pos x="70" y="43"/>
                </a:cxn>
                <a:cxn ang="0">
                  <a:pos x="77" y="43"/>
                </a:cxn>
                <a:cxn ang="0">
                  <a:pos x="10" y="34"/>
                </a:cxn>
                <a:cxn ang="0">
                  <a:pos x="10" y="6"/>
                </a:cxn>
                <a:cxn ang="0">
                  <a:pos x="16" y="0"/>
                </a:cxn>
                <a:cxn ang="0">
                  <a:pos x="60" y="0"/>
                </a:cxn>
                <a:cxn ang="0">
                  <a:pos x="67" y="6"/>
                </a:cxn>
                <a:cxn ang="0">
                  <a:pos x="67" y="34"/>
                </a:cxn>
                <a:cxn ang="0">
                  <a:pos x="60" y="41"/>
                </a:cxn>
                <a:cxn ang="0">
                  <a:pos x="16" y="41"/>
                </a:cxn>
                <a:cxn ang="0">
                  <a:pos x="10" y="34"/>
                </a:cxn>
                <a:cxn ang="0">
                  <a:pos x="15" y="34"/>
                </a:cxn>
                <a:cxn ang="0">
                  <a:pos x="16" y="36"/>
                </a:cxn>
                <a:cxn ang="0">
                  <a:pos x="60" y="36"/>
                </a:cxn>
                <a:cxn ang="0">
                  <a:pos x="61" y="34"/>
                </a:cxn>
                <a:cxn ang="0">
                  <a:pos x="61" y="6"/>
                </a:cxn>
                <a:cxn ang="0">
                  <a:pos x="60" y="5"/>
                </a:cxn>
                <a:cxn ang="0">
                  <a:pos x="16" y="5"/>
                </a:cxn>
                <a:cxn ang="0">
                  <a:pos x="15" y="6"/>
                </a:cxn>
                <a:cxn ang="0">
                  <a:pos x="15" y="34"/>
                </a:cxn>
                <a:cxn ang="0">
                  <a:pos x="42" y="47"/>
                </a:cxn>
                <a:cxn ang="0">
                  <a:pos x="42" y="46"/>
                </a:cxn>
                <a:cxn ang="0">
                  <a:pos x="35" y="46"/>
                </a:cxn>
                <a:cxn ang="0">
                  <a:pos x="34" y="47"/>
                </a:cxn>
                <a:cxn ang="0">
                  <a:pos x="35" y="47"/>
                </a:cxn>
                <a:cxn ang="0">
                  <a:pos x="42" y="47"/>
                </a:cxn>
                <a:cxn ang="0">
                  <a:pos x="42" y="47"/>
                </a:cxn>
              </a:cxnLst>
              <a:rect l="0" t="0" r="r" b="b"/>
              <a:pathLst>
                <a:path w="77" h="51">
                  <a:moveTo>
                    <a:pt x="77" y="43"/>
                  </a:moveTo>
                  <a:cubicBezTo>
                    <a:pt x="77" y="47"/>
                    <a:pt x="77" y="47"/>
                    <a:pt x="77" y="47"/>
                  </a:cubicBezTo>
                  <a:cubicBezTo>
                    <a:pt x="77" y="49"/>
                    <a:pt x="74" y="51"/>
                    <a:pt x="70" y="51"/>
                  </a:cubicBezTo>
                  <a:cubicBezTo>
                    <a:pt x="6" y="51"/>
                    <a:pt x="6" y="51"/>
                    <a:pt x="6" y="51"/>
                  </a:cubicBezTo>
                  <a:cubicBezTo>
                    <a:pt x="3" y="51"/>
                    <a:pt x="0" y="49"/>
                    <a:pt x="0" y="47"/>
                  </a:cubicBezTo>
                  <a:cubicBezTo>
                    <a:pt x="0" y="43"/>
                    <a:pt x="0" y="43"/>
                    <a:pt x="0" y="43"/>
                  </a:cubicBezTo>
                  <a:cubicBezTo>
                    <a:pt x="6" y="43"/>
                    <a:pt x="6" y="43"/>
                    <a:pt x="6" y="43"/>
                  </a:cubicBezTo>
                  <a:cubicBezTo>
                    <a:pt x="70" y="43"/>
                    <a:pt x="70" y="43"/>
                    <a:pt x="70" y="43"/>
                  </a:cubicBezTo>
                  <a:lnTo>
                    <a:pt x="77" y="43"/>
                  </a:lnTo>
                  <a:close/>
                  <a:moveTo>
                    <a:pt x="10" y="34"/>
                  </a:moveTo>
                  <a:cubicBezTo>
                    <a:pt x="10" y="6"/>
                    <a:pt x="10" y="6"/>
                    <a:pt x="10" y="6"/>
                  </a:cubicBezTo>
                  <a:cubicBezTo>
                    <a:pt x="10" y="2"/>
                    <a:pt x="13" y="0"/>
                    <a:pt x="16" y="0"/>
                  </a:cubicBezTo>
                  <a:cubicBezTo>
                    <a:pt x="60" y="0"/>
                    <a:pt x="60" y="0"/>
                    <a:pt x="60" y="0"/>
                  </a:cubicBezTo>
                  <a:cubicBezTo>
                    <a:pt x="64" y="0"/>
                    <a:pt x="67" y="2"/>
                    <a:pt x="67" y="6"/>
                  </a:cubicBezTo>
                  <a:cubicBezTo>
                    <a:pt x="67" y="34"/>
                    <a:pt x="67" y="34"/>
                    <a:pt x="67" y="34"/>
                  </a:cubicBezTo>
                  <a:cubicBezTo>
                    <a:pt x="67" y="38"/>
                    <a:pt x="64" y="41"/>
                    <a:pt x="60" y="41"/>
                  </a:cubicBezTo>
                  <a:cubicBezTo>
                    <a:pt x="16" y="41"/>
                    <a:pt x="16" y="41"/>
                    <a:pt x="16" y="41"/>
                  </a:cubicBezTo>
                  <a:cubicBezTo>
                    <a:pt x="13" y="41"/>
                    <a:pt x="10" y="38"/>
                    <a:pt x="10" y="34"/>
                  </a:cubicBezTo>
                  <a:close/>
                  <a:moveTo>
                    <a:pt x="15" y="34"/>
                  </a:moveTo>
                  <a:cubicBezTo>
                    <a:pt x="15" y="35"/>
                    <a:pt x="16" y="36"/>
                    <a:pt x="16" y="36"/>
                  </a:cubicBezTo>
                  <a:cubicBezTo>
                    <a:pt x="60" y="36"/>
                    <a:pt x="60" y="36"/>
                    <a:pt x="60" y="36"/>
                  </a:cubicBezTo>
                  <a:cubicBezTo>
                    <a:pt x="61" y="36"/>
                    <a:pt x="61" y="35"/>
                    <a:pt x="61" y="34"/>
                  </a:cubicBezTo>
                  <a:cubicBezTo>
                    <a:pt x="61" y="6"/>
                    <a:pt x="61" y="6"/>
                    <a:pt x="61" y="6"/>
                  </a:cubicBezTo>
                  <a:cubicBezTo>
                    <a:pt x="61" y="5"/>
                    <a:pt x="61" y="5"/>
                    <a:pt x="60" y="5"/>
                  </a:cubicBezTo>
                  <a:cubicBezTo>
                    <a:pt x="16" y="5"/>
                    <a:pt x="16" y="5"/>
                    <a:pt x="16" y="5"/>
                  </a:cubicBezTo>
                  <a:cubicBezTo>
                    <a:pt x="16" y="5"/>
                    <a:pt x="15" y="5"/>
                    <a:pt x="15" y="6"/>
                  </a:cubicBezTo>
                  <a:lnTo>
                    <a:pt x="15" y="34"/>
                  </a:lnTo>
                  <a:close/>
                  <a:moveTo>
                    <a:pt x="42" y="47"/>
                  </a:moveTo>
                  <a:cubicBezTo>
                    <a:pt x="42" y="46"/>
                    <a:pt x="42" y="46"/>
                    <a:pt x="42" y="46"/>
                  </a:cubicBezTo>
                  <a:cubicBezTo>
                    <a:pt x="35" y="46"/>
                    <a:pt x="35" y="46"/>
                    <a:pt x="35" y="46"/>
                  </a:cubicBezTo>
                  <a:cubicBezTo>
                    <a:pt x="35" y="46"/>
                    <a:pt x="34" y="46"/>
                    <a:pt x="34" y="47"/>
                  </a:cubicBezTo>
                  <a:cubicBezTo>
                    <a:pt x="34" y="47"/>
                    <a:pt x="35" y="47"/>
                    <a:pt x="35" y="47"/>
                  </a:cubicBezTo>
                  <a:cubicBezTo>
                    <a:pt x="42" y="47"/>
                    <a:pt x="42" y="47"/>
                    <a:pt x="42" y="47"/>
                  </a:cubicBezTo>
                  <a:cubicBezTo>
                    <a:pt x="42" y="47"/>
                    <a:pt x="42" y="47"/>
                    <a:pt x="42" y="47"/>
                  </a:cubicBez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spTree>
    <p:extLst>
      <p:ext uri="{BB962C8B-B14F-4D97-AF65-F5344CB8AC3E}">
        <p14:creationId xmlns:p14="http://schemas.microsoft.com/office/powerpoint/2010/main" val="3342828227"/>
      </p:ext>
    </p:extLst>
  </p:cSld>
  <p:clrMapOvr>
    <a:masterClrMapping/>
  </p:clrMapOvr>
  <p:transition spd="slow" advClick="0" advTm="3000">
    <p:push di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内容占位符 10">
            <a:extLst>
              <a:ext uri="{FF2B5EF4-FFF2-40B4-BE49-F238E27FC236}">
                <a16:creationId xmlns:a16="http://schemas.microsoft.com/office/drawing/2014/main" xmlns="" id="{B538E62C-A430-470A-85E7-4AEEABD6D7DD}"/>
              </a:ext>
            </a:extLst>
          </p:cNvPr>
          <p:cNvSpPr>
            <a:spLocks noGrp="1"/>
          </p:cNvSpPr>
          <p:nvPr>
            <p:ph sz="quarter" idx="10"/>
          </p:nvPr>
        </p:nvSpPr>
        <p:spPr/>
        <p:txBody>
          <a:bodyPr/>
          <a:lstStyle/>
          <a:p>
            <a:r>
              <a:rPr lang="zh-CN" altLang="en-US" dirty="0"/>
              <a:t>商</a:t>
            </a:r>
          </a:p>
        </p:txBody>
      </p:sp>
      <p:sp>
        <p:nvSpPr>
          <p:cNvPr id="12" name="内容占位符 11">
            <a:extLst>
              <a:ext uri="{FF2B5EF4-FFF2-40B4-BE49-F238E27FC236}">
                <a16:creationId xmlns:a16="http://schemas.microsoft.com/office/drawing/2014/main" xmlns="" id="{54E3728D-E6C3-4180-B5FE-0E5CCE779F62}"/>
              </a:ext>
            </a:extLst>
          </p:cNvPr>
          <p:cNvSpPr>
            <a:spLocks noGrp="1"/>
          </p:cNvSpPr>
          <p:nvPr>
            <p:ph sz="quarter" idx="11"/>
          </p:nvPr>
        </p:nvSpPr>
        <p:spPr/>
        <p:txBody>
          <a:bodyPr/>
          <a:lstStyle/>
          <a:p>
            <a:r>
              <a:rPr lang="zh-CN" altLang="en-US" dirty="0"/>
              <a:t>务</a:t>
            </a:r>
          </a:p>
        </p:txBody>
      </p:sp>
      <p:sp>
        <p:nvSpPr>
          <p:cNvPr id="13" name="内容占位符 12">
            <a:extLst>
              <a:ext uri="{FF2B5EF4-FFF2-40B4-BE49-F238E27FC236}">
                <a16:creationId xmlns:a16="http://schemas.microsoft.com/office/drawing/2014/main" xmlns="" id="{E802BE0E-F957-479F-8E34-C6837009CEC3}"/>
              </a:ext>
            </a:extLst>
          </p:cNvPr>
          <p:cNvSpPr>
            <a:spLocks noGrp="1"/>
          </p:cNvSpPr>
          <p:nvPr>
            <p:ph sz="quarter" idx="12"/>
          </p:nvPr>
        </p:nvSpPr>
        <p:spPr/>
        <p:txBody>
          <a:bodyPr/>
          <a:lstStyle/>
          <a:p>
            <a:r>
              <a:rPr lang="zh-CN" altLang="en-US" dirty="0"/>
              <a:t>礼</a:t>
            </a:r>
          </a:p>
        </p:txBody>
      </p:sp>
      <p:sp>
        <p:nvSpPr>
          <p:cNvPr id="14" name="内容占位符 13">
            <a:extLst>
              <a:ext uri="{FF2B5EF4-FFF2-40B4-BE49-F238E27FC236}">
                <a16:creationId xmlns:a16="http://schemas.microsoft.com/office/drawing/2014/main" xmlns="" id="{FC2FF57F-0B41-4317-BC33-BEA21140E0A0}"/>
              </a:ext>
            </a:extLst>
          </p:cNvPr>
          <p:cNvSpPr>
            <a:spLocks noGrp="1"/>
          </p:cNvSpPr>
          <p:nvPr>
            <p:ph sz="quarter" idx="13"/>
          </p:nvPr>
        </p:nvSpPr>
        <p:spPr/>
        <p:txBody>
          <a:bodyPr/>
          <a:lstStyle/>
          <a:p>
            <a:r>
              <a:rPr lang="zh-CN" altLang="en-US" dirty="0"/>
              <a:t>仪</a:t>
            </a:r>
          </a:p>
        </p:txBody>
      </p:sp>
      <p:sp>
        <p:nvSpPr>
          <p:cNvPr id="15" name="内容占位符 14">
            <a:extLst>
              <a:ext uri="{FF2B5EF4-FFF2-40B4-BE49-F238E27FC236}">
                <a16:creationId xmlns:a16="http://schemas.microsoft.com/office/drawing/2014/main" xmlns="" id="{30FF218D-33F6-4E7E-B626-607C5D040C93}"/>
              </a:ext>
            </a:extLst>
          </p:cNvPr>
          <p:cNvSpPr>
            <a:spLocks noGrp="1"/>
          </p:cNvSpPr>
          <p:nvPr>
            <p:ph sz="quarter" idx="14"/>
          </p:nvPr>
        </p:nvSpPr>
        <p:spPr/>
        <p:txBody>
          <a:bodyPr/>
          <a:lstStyle/>
          <a:p>
            <a:r>
              <a:rPr lang="zh-CN" altLang="en-US" dirty="0"/>
              <a:t>三</a:t>
            </a:r>
          </a:p>
        </p:txBody>
      </p:sp>
      <p:sp>
        <p:nvSpPr>
          <p:cNvPr id="62" name="Slide Number Placeholder 61"/>
          <p:cNvSpPr>
            <a:spLocks noGrp="1"/>
          </p:cNvSpPr>
          <p:nvPr>
            <p:ph type="sldNum" sz="quarter" idx="4294967295"/>
          </p:nvPr>
        </p:nvSpPr>
        <p:spPr>
          <a:xfrm>
            <a:off x="11580813" y="6340475"/>
            <a:ext cx="611187" cy="366713"/>
          </a:xfrm>
        </p:spPr>
        <p:txBody>
          <a:bodyPr/>
          <a:lstStyle/>
          <a:p>
            <a:fld id="{C136B7D2-B98C-44FD-8D04-7EC62A564975}" type="slidenum">
              <a:rPr lang="en-US" smtClean="0"/>
              <a:pPr/>
              <a:t>22</a:t>
            </a:fld>
            <a:endParaRPr lang="en-US" dirty="0"/>
          </a:p>
        </p:txBody>
      </p:sp>
      <p:grpSp>
        <p:nvGrpSpPr>
          <p:cNvPr id="2" name="Group 77"/>
          <p:cNvGrpSpPr/>
          <p:nvPr/>
        </p:nvGrpSpPr>
        <p:grpSpPr>
          <a:xfrm>
            <a:off x="1934752" y="3069533"/>
            <a:ext cx="3362056" cy="1219147"/>
            <a:chOff x="1133940" y="2819892"/>
            <a:chExt cx="2521542" cy="914360"/>
          </a:xfrm>
          <a:solidFill>
            <a:schemeClr val="accent1"/>
          </a:solidFill>
        </p:grpSpPr>
        <p:sp>
          <p:nvSpPr>
            <p:cNvPr id="76" name="L-Shape 75"/>
            <p:cNvSpPr/>
            <p:nvPr/>
          </p:nvSpPr>
          <p:spPr>
            <a:xfrm>
              <a:off x="1133940" y="2819892"/>
              <a:ext cx="1670603" cy="914360"/>
            </a:xfrm>
            <a:prstGeom prst="corner">
              <a:avLst>
                <a:gd name="adj1" fmla="val 13050"/>
                <a:gd name="adj2" fmla="val 1172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77" name="L-Shape 76"/>
            <p:cNvSpPr/>
            <p:nvPr/>
          </p:nvSpPr>
          <p:spPr>
            <a:xfrm flipH="1">
              <a:off x="1984879" y="2819892"/>
              <a:ext cx="1670603" cy="914360"/>
            </a:xfrm>
            <a:prstGeom prst="corner">
              <a:avLst>
                <a:gd name="adj1" fmla="val 13050"/>
                <a:gd name="adj2" fmla="val 1172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sp>
        <p:nvSpPr>
          <p:cNvPr id="79" name="Footer Text"/>
          <p:cNvSpPr txBox="1"/>
          <p:nvPr/>
        </p:nvSpPr>
        <p:spPr>
          <a:xfrm>
            <a:off x="1810762" y="4857867"/>
            <a:ext cx="3610039" cy="969496"/>
          </a:xfrm>
          <a:prstGeom prst="rect">
            <a:avLst/>
          </a:prstGeom>
          <a:noFill/>
        </p:spPr>
        <p:txBody>
          <a:bodyPr wrap="square" lIns="0" tIns="0" rIns="0" bIns="0" rtlCol="0">
            <a:spAutoFit/>
          </a:bodyPr>
          <a:lstStyle/>
          <a:p>
            <a:pPr algn="ctr">
              <a:lnSpc>
                <a:spcPct val="150000"/>
              </a:lnSpc>
            </a:pPr>
            <a:r>
              <a:rPr lang="zh-CN" altLang="en-US" b="1" dirty="0">
                <a:solidFill>
                  <a:prstClr val="black">
                    <a:lumMod val="65000"/>
                    <a:lumOff val="35000"/>
                  </a:prstClr>
                </a:solidFill>
              </a:rPr>
              <a:t>添加您的标题</a:t>
            </a:r>
            <a:endParaRPr lang="en-US" altLang="zh-CN" b="1" dirty="0">
              <a:solidFill>
                <a:prstClr val="black">
                  <a:lumMod val="65000"/>
                  <a:lumOff val="35000"/>
                </a:prstClr>
              </a:solidFill>
            </a:endParaRPr>
          </a:p>
          <a:p>
            <a:pPr algn="ctr">
              <a:lnSpc>
                <a:spcPct val="150000"/>
              </a:lnSpc>
            </a:pPr>
            <a:r>
              <a:rPr lang="zh-CN" altLang="en-US" sz="1200" dirty="0" smtClean="0">
                <a:solidFill>
                  <a:prstClr val="black">
                    <a:lumMod val="65000"/>
                    <a:lumOff val="35000"/>
                  </a:prstClr>
                </a:solidFill>
              </a:rPr>
              <a:t>点击迅速添加内容文本点击迅速添加内容文本点击迅速添加内容文本</a:t>
            </a:r>
            <a:endParaRPr lang="en-US" sz="1333" dirty="0">
              <a:solidFill>
                <a:schemeClr val="tx1">
                  <a:lumMod val="50000"/>
                  <a:lumOff val="50000"/>
                </a:schemeClr>
              </a:solidFill>
            </a:endParaRPr>
          </a:p>
        </p:txBody>
      </p:sp>
      <p:sp>
        <p:nvSpPr>
          <p:cNvPr id="105" name="Freeform 104"/>
          <p:cNvSpPr/>
          <p:nvPr/>
        </p:nvSpPr>
        <p:spPr>
          <a:xfrm>
            <a:off x="5849488" y="3145844"/>
            <a:ext cx="1321843" cy="1155456"/>
          </a:xfrm>
          <a:custGeom>
            <a:avLst/>
            <a:gdLst>
              <a:gd name="connsiteX0" fmla="*/ 0 w 1571625"/>
              <a:gd name="connsiteY0" fmla="*/ 206070 h 1373798"/>
              <a:gd name="connsiteX1" fmla="*/ 884726 w 1571625"/>
              <a:gd name="connsiteY1" fmla="*/ 206070 h 1373798"/>
              <a:gd name="connsiteX2" fmla="*/ 884726 w 1571625"/>
              <a:gd name="connsiteY2" fmla="*/ 0 h 1373798"/>
              <a:gd name="connsiteX3" fmla="*/ 1571625 w 1571625"/>
              <a:gd name="connsiteY3" fmla="*/ 686899 h 1373798"/>
              <a:gd name="connsiteX4" fmla="*/ 884726 w 1571625"/>
              <a:gd name="connsiteY4" fmla="*/ 1373798 h 1373798"/>
              <a:gd name="connsiteX5" fmla="*/ 884726 w 1571625"/>
              <a:gd name="connsiteY5" fmla="*/ 1167728 h 1373798"/>
              <a:gd name="connsiteX6" fmla="*/ 0 w 1571625"/>
              <a:gd name="connsiteY6" fmla="*/ 1167728 h 1373798"/>
              <a:gd name="connsiteX7" fmla="*/ 0 w 1571625"/>
              <a:gd name="connsiteY7" fmla="*/ 206070 h 1373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71625" h="1373798">
                <a:moveTo>
                  <a:pt x="0" y="206070"/>
                </a:moveTo>
                <a:lnTo>
                  <a:pt x="884726" y="206070"/>
                </a:lnTo>
                <a:lnTo>
                  <a:pt x="884726" y="0"/>
                </a:lnTo>
                <a:lnTo>
                  <a:pt x="1571625" y="686899"/>
                </a:lnTo>
                <a:lnTo>
                  <a:pt x="884726" y="1373798"/>
                </a:lnTo>
                <a:lnTo>
                  <a:pt x="884726" y="1167728"/>
                </a:lnTo>
                <a:lnTo>
                  <a:pt x="0" y="1167728"/>
                </a:lnTo>
                <a:lnTo>
                  <a:pt x="0" y="206070"/>
                </a:lnTo>
                <a:close/>
              </a:path>
            </a:pathLst>
          </a:custGeom>
          <a:solidFill>
            <a:schemeClr val="accent1">
              <a:alpha val="90000"/>
            </a:schemeClr>
          </a:solid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584836" tIns="290000" rIns="580548" bIns="290000" numCol="1" spcCol="1270" anchor="ctr" anchorCtr="0">
            <a:noAutofit/>
          </a:bodyPr>
          <a:lstStyle/>
          <a:p>
            <a:pPr marL="228594" lvl="1" indent="-228594" defTabSz="1066773">
              <a:lnSpc>
                <a:spcPct val="90000"/>
              </a:lnSpc>
              <a:spcBef>
                <a:spcPct val="0"/>
              </a:spcBef>
              <a:spcAft>
                <a:spcPct val="15000"/>
              </a:spcAft>
            </a:pPr>
            <a:r>
              <a:rPr lang="en-US" sz="6400" dirty="0">
                <a:solidFill>
                  <a:schemeClr val="bg1"/>
                </a:solidFill>
                <a:latin typeface="FontAwesome" pitchFamily="2" charset="0"/>
              </a:rPr>
              <a:t> </a:t>
            </a:r>
            <a:endParaRPr lang="en-US" sz="6400" dirty="0">
              <a:solidFill>
                <a:schemeClr val="accent1">
                  <a:lumMod val="75000"/>
                </a:schemeClr>
              </a:solidFill>
            </a:endParaRPr>
          </a:p>
        </p:txBody>
      </p:sp>
      <p:grpSp>
        <p:nvGrpSpPr>
          <p:cNvPr id="3" name="Group 134"/>
          <p:cNvGrpSpPr>
            <a:grpSpLocks noChangeAspect="1"/>
          </p:cNvGrpSpPr>
          <p:nvPr/>
        </p:nvGrpSpPr>
        <p:grpSpPr>
          <a:xfrm>
            <a:off x="3096982" y="3769447"/>
            <a:ext cx="1037599" cy="1038467"/>
            <a:chOff x="3287425" y="1417883"/>
            <a:chExt cx="648499" cy="649042"/>
          </a:xfrm>
        </p:grpSpPr>
        <p:sp>
          <p:nvSpPr>
            <p:cNvPr id="109" name="Oval 108"/>
            <p:cNvSpPr>
              <a:spLocks noChangeAspect="1"/>
            </p:cNvSpPr>
            <p:nvPr/>
          </p:nvSpPr>
          <p:spPr>
            <a:xfrm>
              <a:off x="3287425" y="1417883"/>
              <a:ext cx="648499" cy="649042"/>
            </a:xfrm>
            <a:prstGeom prst="ellipse">
              <a:avLst/>
            </a:prstGeom>
            <a:solidFill>
              <a:schemeClr val="accent1">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a:solidFill>
                  <a:schemeClr val="bg1"/>
                </a:solidFill>
                <a:latin typeface="+mj-lt"/>
              </a:endParaRPr>
            </a:p>
          </p:txBody>
        </p:sp>
        <p:sp>
          <p:nvSpPr>
            <p:cNvPr id="111" name="Oval 110"/>
            <p:cNvSpPr>
              <a:spLocks noChangeAspect="1"/>
            </p:cNvSpPr>
            <p:nvPr/>
          </p:nvSpPr>
          <p:spPr>
            <a:xfrm>
              <a:off x="3362252" y="1492773"/>
              <a:ext cx="498845" cy="499263"/>
            </a:xfrm>
            <a:prstGeom prst="ellipse">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33" b="1" dirty="0">
                  <a:solidFill>
                    <a:schemeClr val="bg1"/>
                  </a:solidFill>
                  <a:latin typeface="+mj-lt"/>
                </a:rPr>
                <a:t>07</a:t>
              </a:r>
            </a:p>
          </p:txBody>
        </p:sp>
      </p:grpSp>
      <p:grpSp>
        <p:nvGrpSpPr>
          <p:cNvPr id="4" name="Group 121"/>
          <p:cNvGrpSpPr/>
          <p:nvPr/>
        </p:nvGrpSpPr>
        <p:grpSpPr>
          <a:xfrm>
            <a:off x="7602559" y="3069533"/>
            <a:ext cx="3362056" cy="1219147"/>
            <a:chOff x="1133940" y="2819892"/>
            <a:chExt cx="2521542" cy="914360"/>
          </a:xfrm>
          <a:solidFill>
            <a:schemeClr val="accent2"/>
          </a:solidFill>
        </p:grpSpPr>
        <p:sp>
          <p:nvSpPr>
            <p:cNvPr id="125" name="L-Shape 124"/>
            <p:cNvSpPr/>
            <p:nvPr/>
          </p:nvSpPr>
          <p:spPr>
            <a:xfrm>
              <a:off x="1133940" y="2819892"/>
              <a:ext cx="1670603" cy="914360"/>
            </a:xfrm>
            <a:prstGeom prst="corner">
              <a:avLst>
                <a:gd name="adj1" fmla="val 13050"/>
                <a:gd name="adj2" fmla="val 1172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26" name="L-Shape 125"/>
            <p:cNvSpPr/>
            <p:nvPr/>
          </p:nvSpPr>
          <p:spPr>
            <a:xfrm flipH="1">
              <a:off x="1984879" y="2819892"/>
              <a:ext cx="1670603" cy="914360"/>
            </a:xfrm>
            <a:prstGeom prst="corner">
              <a:avLst>
                <a:gd name="adj1" fmla="val 13050"/>
                <a:gd name="adj2" fmla="val 1172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sp>
        <p:nvSpPr>
          <p:cNvPr id="127" name="Footer Text"/>
          <p:cNvSpPr txBox="1"/>
          <p:nvPr/>
        </p:nvSpPr>
        <p:spPr>
          <a:xfrm>
            <a:off x="7478569" y="4857867"/>
            <a:ext cx="3610039" cy="969496"/>
          </a:xfrm>
          <a:prstGeom prst="rect">
            <a:avLst/>
          </a:prstGeom>
          <a:noFill/>
        </p:spPr>
        <p:txBody>
          <a:bodyPr wrap="square" lIns="0" tIns="0" rIns="0" bIns="0" rtlCol="0">
            <a:spAutoFit/>
          </a:bodyPr>
          <a:lstStyle/>
          <a:p>
            <a:pPr lvl="0" algn="ctr">
              <a:lnSpc>
                <a:spcPct val="150000"/>
              </a:lnSpc>
            </a:pPr>
            <a:r>
              <a:rPr lang="zh-CN" altLang="en-US" b="1" dirty="0">
                <a:solidFill>
                  <a:prstClr val="black">
                    <a:lumMod val="65000"/>
                    <a:lumOff val="35000"/>
                  </a:prstClr>
                </a:solidFill>
              </a:rPr>
              <a:t>添加您的标题</a:t>
            </a:r>
            <a:endParaRPr lang="en-US" altLang="zh-CN" b="1" dirty="0">
              <a:solidFill>
                <a:prstClr val="black">
                  <a:lumMod val="65000"/>
                  <a:lumOff val="35000"/>
                </a:prstClr>
              </a:solidFill>
            </a:endParaRPr>
          </a:p>
          <a:p>
            <a:pPr lvl="0" algn="ctr">
              <a:lnSpc>
                <a:spcPct val="150000"/>
              </a:lnSpc>
            </a:pPr>
            <a:r>
              <a:rPr lang="zh-CN" altLang="en-US" sz="1200" dirty="0" smtClean="0">
                <a:solidFill>
                  <a:prstClr val="black">
                    <a:lumMod val="65000"/>
                    <a:lumOff val="35000"/>
                  </a:prstClr>
                </a:solidFill>
              </a:rPr>
              <a:t>点击迅速添加内容文本点击迅速添加内容文本点击迅速添加内容文本</a:t>
            </a:r>
            <a:endParaRPr lang="en-US" altLang="zh-CN" sz="1333" dirty="0">
              <a:solidFill>
                <a:prstClr val="black">
                  <a:lumMod val="50000"/>
                  <a:lumOff val="50000"/>
                </a:prstClr>
              </a:solidFill>
            </a:endParaRPr>
          </a:p>
        </p:txBody>
      </p:sp>
      <p:grpSp>
        <p:nvGrpSpPr>
          <p:cNvPr id="7" name="Group 134"/>
          <p:cNvGrpSpPr>
            <a:grpSpLocks noChangeAspect="1"/>
          </p:cNvGrpSpPr>
          <p:nvPr/>
        </p:nvGrpSpPr>
        <p:grpSpPr>
          <a:xfrm>
            <a:off x="8764789" y="3651692"/>
            <a:ext cx="1037599" cy="1038467"/>
            <a:chOff x="3287425" y="1417883"/>
            <a:chExt cx="648499" cy="649042"/>
          </a:xfrm>
        </p:grpSpPr>
        <p:sp>
          <p:nvSpPr>
            <p:cNvPr id="135" name="Oval 134"/>
            <p:cNvSpPr>
              <a:spLocks noChangeAspect="1"/>
            </p:cNvSpPr>
            <p:nvPr/>
          </p:nvSpPr>
          <p:spPr>
            <a:xfrm>
              <a:off x="3287425" y="1417883"/>
              <a:ext cx="648499" cy="649042"/>
            </a:xfrm>
            <a:prstGeom prst="ellipse">
              <a:avLst/>
            </a:prstGeom>
            <a:solidFill>
              <a:schemeClr val="accent2">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a:solidFill>
                  <a:schemeClr val="bg1"/>
                </a:solidFill>
                <a:latin typeface="+mj-lt"/>
              </a:endParaRPr>
            </a:p>
          </p:txBody>
        </p:sp>
        <p:sp>
          <p:nvSpPr>
            <p:cNvPr id="136" name="Oval 135"/>
            <p:cNvSpPr>
              <a:spLocks noChangeAspect="1"/>
            </p:cNvSpPr>
            <p:nvPr/>
          </p:nvSpPr>
          <p:spPr>
            <a:xfrm>
              <a:off x="3362252" y="1492773"/>
              <a:ext cx="498845" cy="499263"/>
            </a:xfrm>
            <a:prstGeom prst="ellipse">
              <a:avLst/>
            </a:prstGeom>
            <a:solidFill>
              <a:schemeClr val="accent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33" b="1" dirty="0">
                  <a:solidFill>
                    <a:schemeClr val="bg1"/>
                  </a:solidFill>
                </a:rPr>
                <a:t>08</a:t>
              </a:r>
              <a:endParaRPr lang="en-US" sz="2133" b="1" dirty="0">
                <a:solidFill>
                  <a:schemeClr val="bg1"/>
                </a:solidFill>
                <a:latin typeface="+mj-lt"/>
              </a:endParaRPr>
            </a:p>
          </p:txBody>
        </p:sp>
      </p:grpSp>
      <p:sp>
        <p:nvSpPr>
          <p:cNvPr id="36" name="Right Arrow 35"/>
          <p:cNvSpPr/>
          <p:nvPr/>
        </p:nvSpPr>
        <p:spPr>
          <a:xfrm>
            <a:off x="0" y="3145844"/>
            <a:ext cx="1321843" cy="1155456"/>
          </a:xfrm>
          <a:prstGeom prst="rightArrow">
            <a:avLst>
              <a:gd name="adj1" fmla="val 70668"/>
              <a:gd name="adj2" fmla="val 48924"/>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0245" name="Freeform 5"/>
          <p:cNvSpPr>
            <a:spLocks noEditPoints="1"/>
          </p:cNvSpPr>
          <p:nvPr/>
        </p:nvSpPr>
        <p:spPr bwMode="auto">
          <a:xfrm>
            <a:off x="2630019" y="1744134"/>
            <a:ext cx="1860549" cy="1843617"/>
          </a:xfrm>
          <a:custGeom>
            <a:avLst/>
            <a:gdLst/>
            <a:ahLst/>
            <a:cxnLst>
              <a:cxn ang="0">
                <a:pos x="279" y="0"/>
              </a:cxn>
              <a:cxn ang="0">
                <a:pos x="279" y="183"/>
              </a:cxn>
              <a:cxn ang="0">
                <a:pos x="318" y="189"/>
              </a:cxn>
              <a:cxn ang="0">
                <a:pos x="158" y="223"/>
              </a:cxn>
              <a:cxn ang="0">
                <a:pos x="281" y="411"/>
              </a:cxn>
              <a:cxn ang="0">
                <a:pos x="238" y="423"/>
              </a:cxn>
              <a:cxn ang="0">
                <a:pos x="289" y="431"/>
              </a:cxn>
              <a:cxn ang="0">
                <a:pos x="435" y="402"/>
              </a:cxn>
              <a:cxn ang="0">
                <a:pos x="435" y="307"/>
              </a:cxn>
              <a:cxn ang="0">
                <a:pos x="225" y="423"/>
              </a:cxn>
              <a:cxn ang="0">
                <a:pos x="53" y="423"/>
              </a:cxn>
              <a:cxn ang="0">
                <a:pos x="102" y="402"/>
              </a:cxn>
              <a:cxn ang="0">
                <a:pos x="0" y="231"/>
              </a:cxn>
              <a:cxn ang="0">
                <a:pos x="268" y="402"/>
              </a:cxn>
              <a:cxn ang="0">
                <a:pos x="166" y="415"/>
              </a:cxn>
              <a:cxn ang="0">
                <a:pos x="250" y="388"/>
              </a:cxn>
              <a:cxn ang="0">
                <a:pos x="18" y="244"/>
              </a:cxn>
              <a:cxn ang="0">
                <a:pos x="250" y="388"/>
              </a:cxn>
              <a:cxn ang="0">
                <a:pos x="80" y="376"/>
              </a:cxn>
              <a:cxn ang="0">
                <a:pos x="64" y="292"/>
              </a:cxn>
              <a:cxn ang="0">
                <a:pos x="87" y="376"/>
              </a:cxn>
              <a:cxn ang="0">
                <a:pos x="103" y="310"/>
              </a:cxn>
              <a:cxn ang="0">
                <a:pos x="87" y="376"/>
              </a:cxn>
              <a:cxn ang="0">
                <a:pos x="125" y="376"/>
              </a:cxn>
              <a:cxn ang="0">
                <a:pos x="110" y="269"/>
              </a:cxn>
              <a:cxn ang="0">
                <a:pos x="179" y="376"/>
              </a:cxn>
              <a:cxn ang="0">
                <a:pos x="195" y="292"/>
              </a:cxn>
              <a:cxn ang="0">
                <a:pos x="179" y="376"/>
              </a:cxn>
              <a:cxn ang="0">
                <a:pos x="172" y="376"/>
              </a:cxn>
              <a:cxn ang="0">
                <a:pos x="156" y="310"/>
              </a:cxn>
              <a:cxn ang="0">
                <a:pos x="134" y="376"/>
              </a:cxn>
              <a:cxn ang="0">
                <a:pos x="149" y="280"/>
              </a:cxn>
              <a:cxn ang="0">
                <a:pos x="134" y="376"/>
              </a:cxn>
              <a:cxn ang="0">
                <a:pos x="134" y="376"/>
              </a:cxn>
            </a:cxnLst>
            <a:rect l="0" t="0" r="r" b="b"/>
            <a:pathLst>
              <a:path w="435" h="431">
                <a:moveTo>
                  <a:pt x="188" y="92"/>
                </a:moveTo>
                <a:cubicBezTo>
                  <a:pt x="188" y="41"/>
                  <a:pt x="229" y="0"/>
                  <a:pt x="279" y="0"/>
                </a:cubicBezTo>
                <a:cubicBezTo>
                  <a:pt x="330" y="0"/>
                  <a:pt x="371" y="41"/>
                  <a:pt x="371" y="92"/>
                </a:cubicBezTo>
                <a:cubicBezTo>
                  <a:pt x="371" y="142"/>
                  <a:pt x="330" y="183"/>
                  <a:pt x="279" y="183"/>
                </a:cubicBezTo>
                <a:cubicBezTo>
                  <a:pt x="229" y="183"/>
                  <a:pt x="188" y="142"/>
                  <a:pt x="188" y="92"/>
                </a:cubicBezTo>
                <a:close/>
                <a:moveTo>
                  <a:pt x="318" y="189"/>
                </a:moveTo>
                <a:cubicBezTo>
                  <a:pt x="240" y="189"/>
                  <a:pt x="240" y="189"/>
                  <a:pt x="240" y="189"/>
                </a:cubicBezTo>
                <a:cubicBezTo>
                  <a:pt x="209" y="189"/>
                  <a:pt x="180" y="202"/>
                  <a:pt x="158" y="223"/>
                </a:cubicBezTo>
                <a:cubicBezTo>
                  <a:pt x="281" y="223"/>
                  <a:pt x="281" y="223"/>
                  <a:pt x="281" y="223"/>
                </a:cubicBezTo>
                <a:cubicBezTo>
                  <a:pt x="281" y="411"/>
                  <a:pt x="281" y="411"/>
                  <a:pt x="281" y="411"/>
                </a:cubicBezTo>
                <a:cubicBezTo>
                  <a:pt x="222" y="411"/>
                  <a:pt x="222" y="411"/>
                  <a:pt x="222" y="411"/>
                </a:cubicBezTo>
                <a:cubicBezTo>
                  <a:pt x="238" y="414"/>
                  <a:pt x="238" y="418"/>
                  <a:pt x="238" y="423"/>
                </a:cubicBezTo>
                <a:cubicBezTo>
                  <a:pt x="238" y="424"/>
                  <a:pt x="238" y="426"/>
                  <a:pt x="236" y="428"/>
                </a:cubicBezTo>
                <a:cubicBezTo>
                  <a:pt x="255" y="430"/>
                  <a:pt x="273" y="431"/>
                  <a:pt x="289" y="431"/>
                </a:cubicBezTo>
                <a:cubicBezTo>
                  <a:pt x="376" y="431"/>
                  <a:pt x="426" y="406"/>
                  <a:pt x="429" y="405"/>
                </a:cubicBezTo>
                <a:cubicBezTo>
                  <a:pt x="435" y="402"/>
                  <a:pt x="435" y="402"/>
                  <a:pt x="435" y="402"/>
                </a:cubicBezTo>
                <a:cubicBezTo>
                  <a:pt x="435" y="402"/>
                  <a:pt x="435" y="402"/>
                  <a:pt x="435" y="402"/>
                </a:cubicBezTo>
                <a:cubicBezTo>
                  <a:pt x="435" y="307"/>
                  <a:pt x="435" y="307"/>
                  <a:pt x="435" y="307"/>
                </a:cubicBezTo>
                <a:cubicBezTo>
                  <a:pt x="435" y="242"/>
                  <a:pt x="383" y="189"/>
                  <a:pt x="318" y="189"/>
                </a:cubicBezTo>
                <a:close/>
                <a:moveTo>
                  <a:pt x="225" y="423"/>
                </a:moveTo>
                <a:cubicBezTo>
                  <a:pt x="225" y="427"/>
                  <a:pt x="186" y="431"/>
                  <a:pt x="139" y="431"/>
                </a:cubicBezTo>
                <a:cubicBezTo>
                  <a:pt x="92" y="431"/>
                  <a:pt x="53" y="427"/>
                  <a:pt x="53" y="423"/>
                </a:cubicBezTo>
                <a:cubicBezTo>
                  <a:pt x="53" y="419"/>
                  <a:pt x="73" y="416"/>
                  <a:pt x="102" y="415"/>
                </a:cubicBezTo>
                <a:cubicBezTo>
                  <a:pt x="102" y="402"/>
                  <a:pt x="102" y="402"/>
                  <a:pt x="102" y="402"/>
                </a:cubicBezTo>
                <a:cubicBezTo>
                  <a:pt x="0" y="402"/>
                  <a:pt x="0" y="402"/>
                  <a:pt x="0" y="402"/>
                </a:cubicBezTo>
                <a:cubicBezTo>
                  <a:pt x="0" y="231"/>
                  <a:pt x="0" y="231"/>
                  <a:pt x="0" y="231"/>
                </a:cubicBezTo>
                <a:cubicBezTo>
                  <a:pt x="268" y="231"/>
                  <a:pt x="268" y="231"/>
                  <a:pt x="268" y="231"/>
                </a:cubicBezTo>
                <a:cubicBezTo>
                  <a:pt x="268" y="402"/>
                  <a:pt x="268" y="402"/>
                  <a:pt x="268" y="402"/>
                </a:cubicBezTo>
                <a:cubicBezTo>
                  <a:pt x="166" y="402"/>
                  <a:pt x="166" y="402"/>
                  <a:pt x="166" y="402"/>
                </a:cubicBezTo>
                <a:cubicBezTo>
                  <a:pt x="166" y="415"/>
                  <a:pt x="166" y="415"/>
                  <a:pt x="166" y="415"/>
                </a:cubicBezTo>
                <a:cubicBezTo>
                  <a:pt x="200" y="416"/>
                  <a:pt x="225" y="419"/>
                  <a:pt x="225" y="423"/>
                </a:cubicBezTo>
                <a:close/>
                <a:moveTo>
                  <a:pt x="250" y="388"/>
                </a:moveTo>
                <a:cubicBezTo>
                  <a:pt x="250" y="244"/>
                  <a:pt x="250" y="244"/>
                  <a:pt x="250" y="244"/>
                </a:cubicBezTo>
                <a:cubicBezTo>
                  <a:pt x="18" y="244"/>
                  <a:pt x="18" y="244"/>
                  <a:pt x="18" y="244"/>
                </a:cubicBezTo>
                <a:cubicBezTo>
                  <a:pt x="18" y="388"/>
                  <a:pt x="18" y="388"/>
                  <a:pt x="18" y="388"/>
                </a:cubicBezTo>
                <a:lnTo>
                  <a:pt x="250" y="388"/>
                </a:lnTo>
                <a:close/>
                <a:moveTo>
                  <a:pt x="64" y="376"/>
                </a:moveTo>
                <a:cubicBezTo>
                  <a:pt x="80" y="376"/>
                  <a:pt x="80" y="376"/>
                  <a:pt x="80" y="376"/>
                </a:cubicBezTo>
                <a:cubicBezTo>
                  <a:pt x="80" y="292"/>
                  <a:pt x="80" y="292"/>
                  <a:pt x="80" y="292"/>
                </a:cubicBezTo>
                <a:cubicBezTo>
                  <a:pt x="64" y="292"/>
                  <a:pt x="64" y="292"/>
                  <a:pt x="64" y="292"/>
                </a:cubicBezTo>
                <a:lnTo>
                  <a:pt x="64" y="376"/>
                </a:lnTo>
                <a:close/>
                <a:moveTo>
                  <a:pt x="87" y="376"/>
                </a:moveTo>
                <a:cubicBezTo>
                  <a:pt x="103" y="376"/>
                  <a:pt x="103" y="376"/>
                  <a:pt x="103" y="376"/>
                </a:cubicBezTo>
                <a:cubicBezTo>
                  <a:pt x="103" y="310"/>
                  <a:pt x="103" y="310"/>
                  <a:pt x="103" y="310"/>
                </a:cubicBezTo>
                <a:cubicBezTo>
                  <a:pt x="87" y="310"/>
                  <a:pt x="87" y="310"/>
                  <a:pt x="87" y="310"/>
                </a:cubicBezTo>
                <a:lnTo>
                  <a:pt x="87" y="376"/>
                </a:lnTo>
                <a:close/>
                <a:moveTo>
                  <a:pt x="110" y="376"/>
                </a:moveTo>
                <a:cubicBezTo>
                  <a:pt x="125" y="376"/>
                  <a:pt x="125" y="376"/>
                  <a:pt x="125" y="376"/>
                </a:cubicBezTo>
                <a:cubicBezTo>
                  <a:pt x="125" y="269"/>
                  <a:pt x="125" y="269"/>
                  <a:pt x="125" y="269"/>
                </a:cubicBezTo>
                <a:cubicBezTo>
                  <a:pt x="110" y="269"/>
                  <a:pt x="110" y="269"/>
                  <a:pt x="110" y="269"/>
                </a:cubicBezTo>
                <a:lnTo>
                  <a:pt x="110" y="376"/>
                </a:lnTo>
                <a:close/>
                <a:moveTo>
                  <a:pt x="179" y="376"/>
                </a:moveTo>
                <a:cubicBezTo>
                  <a:pt x="195" y="376"/>
                  <a:pt x="195" y="376"/>
                  <a:pt x="195" y="376"/>
                </a:cubicBezTo>
                <a:cubicBezTo>
                  <a:pt x="195" y="292"/>
                  <a:pt x="195" y="292"/>
                  <a:pt x="195" y="292"/>
                </a:cubicBezTo>
                <a:cubicBezTo>
                  <a:pt x="179" y="292"/>
                  <a:pt x="179" y="292"/>
                  <a:pt x="179" y="292"/>
                </a:cubicBezTo>
                <a:lnTo>
                  <a:pt x="179" y="376"/>
                </a:lnTo>
                <a:close/>
                <a:moveTo>
                  <a:pt x="156" y="376"/>
                </a:moveTo>
                <a:cubicBezTo>
                  <a:pt x="172" y="376"/>
                  <a:pt x="172" y="376"/>
                  <a:pt x="172" y="376"/>
                </a:cubicBezTo>
                <a:cubicBezTo>
                  <a:pt x="172" y="310"/>
                  <a:pt x="172" y="310"/>
                  <a:pt x="172" y="310"/>
                </a:cubicBezTo>
                <a:cubicBezTo>
                  <a:pt x="156" y="310"/>
                  <a:pt x="156" y="310"/>
                  <a:pt x="156" y="310"/>
                </a:cubicBezTo>
                <a:lnTo>
                  <a:pt x="156" y="376"/>
                </a:lnTo>
                <a:close/>
                <a:moveTo>
                  <a:pt x="134" y="376"/>
                </a:moveTo>
                <a:cubicBezTo>
                  <a:pt x="149" y="376"/>
                  <a:pt x="149" y="376"/>
                  <a:pt x="149" y="376"/>
                </a:cubicBezTo>
                <a:cubicBezTo>
                  <a:pt x="149" y="280"/>
                  <a:pt x="149" y="280"/>
                  <a:pt x="149" y="280"/>
                </a:cubicBezTo>
                <a:cubicBezTo>
                  <a:pt x="134" y="280"/>
                  <a:pt x="134" y="280"/>
                  <a:pt x="134" y="280"/>
                </a:cubicBezTo>
                <a:lnTo>
                  <a:pt x="134" y="376"/>
                </a:lnTo>
                <a:close/>
                <a:moveTo>
                  <a:pt x="134" y="376"/>
                </a:moveTo>
                <a:cubicBezTo>
                  <a:pt x="134" y="376"/>
                  <a:pt x="134" y="376"/>
                  <a:pt x="134" y="376"/>
                </a:cubicBezTo>
              </a:path>
            </a:pathLst>
          </a:custGeom>
          <a:solidFill>
            <a:schemeClr val="accent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nvGrpSpPr>
          <p:cNvPr id="42" name="Group 41"/>
          <p:cNvGrpSpPr/>
          <p:nvPr/>
        </p:nvGrpSpPr>
        <p:grpSpPr>
          <a:xfrm>
            <a:off x="8155516" y="2548467"/>
            <a:ext cx="1164168" cy="1339851"/>
            <a:chOff x="6116637" y="1911350"/>
            <a:chExt cx="873126" cy="1004888"/>
          </a:xfrm>
          <a:solidFill>
            <a:schemeClr val="accent2"/>
          </a:solidFill>
        </p:grpSpPr>
        <p:sp>
          <p:nvSpPr>
            <p:cNvPr id="10250" name="Freeform 10"/>
            <p:cNvSpPr>
              <a:spLocks noEditPoints="1"/>
            </p:cNvSpPr>
            <p:nvPr/>
          </p:nvSpPr>
          <p:spPr bwMode="auto">
            <a:xfrm>
              <a:off x="6554788" y="2181225"/>
              <a:ext cx="30163" cy="39688"/>
            </a:xfrm>
            <a:custGeom>
              <a:avLst/>
              <a:gdLst/>
              <a:ahLst/>
              <a:cxnLst>
                <a:cxn ang="0">
                  <a:pos x="1" y="11"/>
                </a:cxn>
                <a:cxn ang="0">
                  <a:pos x="6" y="30"/>
                </a:cxn>
                <a:cxn ang="0">
                  <a:pos x="20" y="41"/>
                </a:cxn>
                <a:cxn ang="0">
                  <a:pos x="33" y="41"/>
                </a:cxn>
                <a:cxn ang="0">
                  <a:pos x="4" y="0"/>
                </a:cxn>
                <a:cxn ang="0">
                  <a:pos x="1" y="11"/>
                </a:cxn>
                <a:cxn ang="0">
                  <a:pos x="1" y="11"/>
                </a:cxn>
                <a:cxn ang="0">
                  <a:pos x="1" y="11"/>
                </a:cxn>
              </a:cxnLst>
              <a:rect l="0" t="0" r="r" b="b"/>
              <a:pathLst>
                <a:path w="33" h="42">
                  <a:moveTo>
                    <a:pt x="1" y="11"/>
                  </a:moveTo>
                  <a:cubicBezTo>
                    <a:pt x="0" y="18"/>
                    <a:pt x="2" y="24"/>
                    <a:pt x="6" y="30"/>
                  </a:cubicBezTo>
                  <a:cubicBezTo>
                    <a:pt x="10" y="36"/>
                    <a:pt x="15" y="40"/>
                    <a:pt x="20" y="41"/>
                  </a:cubicBezTo>
                  <a:cubicBezTo>
                    <a:pt x="24" y="42"/>
                    <a:pt x="28" y="42"/>
                    <a:pt x="33" y="41"/>
                  </a:cubicBezTo>
                  <a:cubicBezTo>
                    <a:pt x="4" y="0"/>
                    <a:pt x="4" y="0"/>
                    <a:pt x="4" y="0"/>
                  </a:cubicBezTo>
                  <a:cubicBezTo>
                    <a:pt x="2" y="4"/>
                    <a:pt x="1" y="7"/>
                    <a:pt x="1" y="11"/>
                  </a:cubicBezTo>
                  <a:close/>
                  <a:moveTo>
                    <a:pt x="1" y="11"/>
                  </a:moveTo>
                  <a:cubicBezTo>
                    <a:pt x="1" y="11"/>
                    <a:pt x="1" y="11"/>
                    <a:pt x="1" y="11"/>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0252" name="Freeform 12"/>
            <p:cNvSpPr>
              <a:spLocks noEditPoints="1"/>
            </p:cNvSpPr>
            <p:nvPr/>
          </p:nvSpPr>
          <p:spPr bwMode="auto">
            <a:xfrm>
              <a:off x="6642100" y="2241550"/>
              <a:ext cx="34925" cy="46038"/>
            </a:xfrm>
            <a:custGeom>
              <a:avLst/>
              <a:gdLst/>
              <a:ahLst/>
              <a:cxnLst>
                <a:cxn ang="0">
                  <a:pos x="16" y="2"/>
                </a:cxn>
                <a:cxn ang="0">
                  <a:pos x="0" y="2"/>
                </a:cxn>
                <a:cxn ang="0">
                  <a:pos x="33" y="49"/>
                </a:cxn>
                <a:cxn ang="0">
                  <a:pos x="37" y="37"/>
                </a:cxn>
                <a:cxn ang="0">
                  <a:pos x="31" y="13"/>
                </a:cxn>
                <a:cxn ang="0">
                  <a:pos x="16" y="2"/>
                </a:cxn>
                <a:cxn ang="0">
                  <a:pos x="16" y="2"/>
                </a:cxn>
                <a:cxn ang="0">
                  <a:pos x="16" y="2"/>
                </a:cxn>
              </a:cxnLst>
              <a:rect l="0" t="0" r="r" b="b"/>
              <a:pathLst>
                <a:path w="38" h="49">
                  <a:moveTo>
                    <a:pt x="16" y="2"/>
                  </a:moveTo>
                  <a:cubicBezTo>
                    <a:pt x="13" y="1"/>
                    <a:pt x="8" y="0"/>
                    <a:pt x="0" y="2"/>
                  </a:cubicBezTo>
                  <a:cubicBezTo>
                    <a:pt x="33" y="49"/>
                    <a:pt x="33" y="49"/>
                    <a:pt x="33" y="49"/>
                  </a:cubicBezTo>
                  <a:cubicBezTo>
                    <a:pt x="36" y="46"/>
                    <a:pt x="37" y="42"/>
                    <a:pt x="37" y="37"/>
                  </a:cubicBezTo>
                  <a:cubicBezTo>
                    <a:pt x="38" y="29"/>
                    <a:pt x="36" y="21"/>
                    <a:pt x="31" y="13"/>
                  </a:cubicBezTo>
                  <a:cubicBezTo>
                    <a:pt x="26" y="7"/>
                    <a:pt x="21" y="3"/>
                    <a:pt x="16" y="2"/>
                  </a:cubicBezTo>
                  <a:close/>
                  <a:moveTo>
                    <a:pt x="16" y="2"/>
                  </a:moveTo>
                  <a:cubicBezTo>
                    <a:pt x="16" y="2"/>
                    <a:pt x="16" y="2"/>
                    <a:pt x="16" y="2"/>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nvGrpSpPr>
            <p:cNvPr id="41" name="Group 40"/>
            <p:cNvGrpSpPr/>
            <p:nvPr/>
          </p:nvGrpSpPr>
          <p:grpSpPr>
            <a:xfrm>
              <a:off x="6116637" y="1911350"/>
              <a:ext cx="873126" cy="1004888"/>
              <a:chOff x="6116637" y="1911350"/>
              <a:chExt cx="873126" cy="1004888"/>
            </a:xfrm>
            <a:grpFill/>
          </p:grpSpPr>
          <p:sp>
            <p:nvSpPr>
              <p:cNvPr id="10249" name="Freeform 9"/>
              <p:cNvSpPr>
                <a:spLocks noEditPoints="1"/>
              </p:cNvSpPr>
              <p:nvPr/>
            </p:nvSpPr>
            <p:spPr bwMode="auto">
              <a:xfrm>
                <a:off x="6469063" y="2557463"/>
                <a:ext cx="69850" cy="84138"/>
              </a:xfrm>
              <a:custGeom>
                <a:avLst/>
                <a:gdLst/>
                <a:ahLst/>
                <a:cxnLst>
                  <a:cxn ang="0">
                    <a:pos x="50" y="0"/>
                  </a:cxn>
                  <a:cxn ang="0">
                    <a:pos x="26" y="17"/>
                  </a:cxn>
                  <a:cxn ang="0">
                    <a:pos x="0" y="84"/>
                  </a:cxn>
                  <a:cxn ang="0">
                    <a:pos x="23" y="90"/>
                  </a:cxn>
                  <a:cxn ang="0">
                    <a:pos x="67" y="64"/>
                  </a:cxn>
                  <a:cxn ang="0">
                    <a:pos x="71" y="30"/>
                  </a:cxn>
                  <a:cxn ang="0">
                    <a:pos x="50" y="0"/>
                  </a:cxn>
                  <a:cxn ang="0">
                    <a:pos x="50" y="0"/>
                  </a:cxn>
                  <a:cxn ang="0">
                    <a:pos x="50" y="0"/>
                  </a:cxn>
                </a:cxnLst>
                <a:rect l="0" t="0" r="r" b="b"/>
                <a:pathLst>
                  <a:path w="74" h="90">
                    <a:moveTo>
                      <a:pt x="50" y="0"/>
                    </a:moveTo>
                    <a:cubicBezTo>
                      <a:pt x="26" y="17"/>
                      <a:pt x="26" y="17"/>
                      <a:pt x="26" y="17"/>
                    </a:cubicBezTo>
                    <a:cubicBezTo>
                      <a:pt x="0" y="84"/>
                      <a:pt x="0" y="84"/>
                      <a:pt x="0" y="84"/>
                    </a:cubicBezTo>
                    <a:cubicBezTo>
                      <a:pt x="7" y="88"/>
                      <a:pt x="15" y="90"/>
                      <a:pt x="23" y="90"/>
                    </a:cubicBezTo>
                    <a:cubicBezTo>
                      <a:pt x="44" y="90"/>
                      <a:pt x="60" y="76"/>
                      <a:pt x="67" y="64"/>
                    </a:cubicBezTo>
                    <a:cubicBezTo>
                      <a:pt x="73" y="54"/>
                      <a:pt x="74" y="42"/>
                      <a:pt x="71" y="30"/>
                    </a:cubicBezTo>
                    <a:cubicBezTo>
                      <a:pt x="68" y="18"/>
                      <a:pt x="61" y="7"/>
                      <a:pt x="50" y="0"/>
                    </a:cubicBezTo>
                    <a:close/>
                    <a:moveTo>
                      <a:pt x="50" y="0"/>
                    </a:moveTo>
                    <a:cubicBezTo>
                      <a:pt x="50" y="0"/>
                      <a:pt x="50" y="0"/>
                      <a:pt x="50" y="0"/>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0251" name="Freeform 11"/>
              <p:cNvSpPr>
                <a:spLocks noEditPoints="1"/>
              </p:cNvSpPr>
              <p:nvPr/>
            </p:nvSpPr>
            <p:spPr bwMode="auto">
              <a:xfrm>
                <a:off x="6229350" y="1911350"/>
                <a:ext cx="760413" cy="623888"/>
              </a:xfrm>
              <a:custGeom>
                <a:avLst/>
                <a:gdLst/>
                <a:ahLst/>
                <a:cxnLst>
                  <a:cxn ang="0">
                    <a:pos x="796" y="313"/>
                  </a:cxn>
                  <a:cxn ang="0">
                    <a:pos x="801" y="269"/>
                  </a:cxn>
                  <a:cxn ang="0">
                    <a:pos x="622" y="14"/>
                  </a:cxn>
                  <a:cxn ang="0">
                    <a:pos x="575" y="6"/>
                  </a:cxn>
                  <a:cxn ang="0">
                    <a:pos x="11" y="444"/>
                  </a:cxn>
                  <a:cxn ang="0">
                    <a:pos x="78" y="540"/>
                  </a:cxn>
                  <a:cxn ang="0">
                    <a:pos x="142" y="631"/>
                  </a:cxn>
                  <a:cxn ang="0">
                    <a:pos x="176" y="601"/>
                  </a:cxn>
                  <a:cxn ang="0">
                    <a:pos x="185" y="585"/>
                  </a:cxn>
                  <a:cxn ang="0">
                    <a:pos x="231" y="528"/>
                  </a:cxn>
                  <a:cxn ang="0">
                    <a:pos x="296" y="528"/>
                  </a:cxn>
                  <a:cxn ang="0">
                    <a:pos x="317" y="616"/>
                  </a:cxn>
                  <a:cxn ang="0">
                    <a:pos x="298" y="664"/>
                  </a:cxn>
                  <a:cxn ang="0">
                    <a:pos x="319" y="649"/>
                  </a:cxn>
                  <a:cxn ang="0">
                    <a:pos x="595" y="455"/>
                  </a:cxn>
                  <a:cxn ang="0">
                    <a:pos x="521" y="391"/>
                  </a:cxn>
                  <a:cxn ang="0">
                    <a:pos x="509" y="450"/>
                  </a:cxn>
                  <a:cxn ang="0">
                    <a:pos x="494" y="472"/>
                  </a:cxn>
                  <a:cxn ang="0">
                    <a:pos x="470" y="454"/>
                  </a:cxn>
                  <a:cxn ang="0">
                    <a:pos x="407" y="457"/>
                  </a:cxn>
                  <a:cxn ang="0">
                    <a:pos x="375" y="420"/>
                  </a:cxn>
                  <a:cxn ang="0">
                    <a:pos x="401" y="397"/>
                  </a:cxn>
                  <a:cxn ang="0">
                    <a:pos x="431" y="418"/>
                  </a:cxn>
                  <a:cxn ang="0">
                    <a:pos x="407" y="364"/>
                  </a:cxn>
                  <a:cxn ang="0">
                    <a:pos x="343" y="365"/>
                  </a:cxn>
                  <a:cxn ang="0">
                    <a:pos x="306" y="286"/>
                  </a:cxn>
                  <a:cxn ang="0">
                    <a:pos x="324" y="247"/>
                  </a:cxn>
                  <a:cxn ang="0">
                    <a:pos x="339" y="225"/>
                  </a:cxn>
                  <a:cxn ang="0">
                    <a:pos x="355" y="232"/>
                  </a:cxn>
                  <a:cxn ang="0">
                    <a:pos x="438" y="248"/>
                  </a:cxn>
                  <a:cxn ang="0">
                    <a:pos x="417" y="280"/>
                  </a:cxn>
                  <a:cxn ang="0">
                    <a:pos x="387" y="268"/>
                  </a:cxn>
                  <a:cxn ang="0">
                    <a:pos x="413" y="315"/>
                  </a:cxn>
                  <a:cxn ang="0">
                    <a:pos x="463" y="307"/>
                  </a:cxn>
                  <a:cxn ang="0">
                    <a:pos x="507" y="336"/>
                  </a:cxn>
                  <a:cxn ang="0">
                    <a:pos x="521" y="391"/>
                  </a:cxn>
                </a:cxnLst>
                <a:rect l="0" t="0" r="r" b="b"/>
                <a:pathLst>
                  <a:path w="810" h="664">
                    <a:moveTo>
                      <a:pt x="793" y="316"/>
                    </a:moveTo>
                    <a:cubicBezTo>
                      <a:pt x="794" y="315"/>
                      <a:pt x="795" y="314"/>
                      <a:pt x="796" y="313"/>
                    </a:cubicBezTo>
                    <a:cubicBezTo>
                      <a:pt x="797" y="312"/>
                      <a:pt x="799" y="311"/>
                      <a:pt x="800" y="309"/>
                    </a:cubicBezTo>
                    <a:cubicBezTo>
                      <a:pt x="809" y="298"/>
                      <a:pt x="810" y="281"/>
                      <a:pt x="801" y="269"/>
                    </a:cubicBezTo>
                    <a:cubicBezTo>
                      <a:pt x="702" y="128"/>
                      <a:pt x="702" y="128"/>
                      <a:pt x="702" y="128"/>
                    </a:cubicBezTo>
                    <a:cubicBezTo>
                      <a:pt x="622" y="14"/>
                      <a:pt x="622" y="14"/>
                      <a:pt x="622" y="14"/>
                    </a:cubicBezTo>
                    <a:cubicBezTo>
                      <a:pt x="615" y="5"/>
                      <a:pt x="605" y="0"/>
                      <a:pt x="594" y="0"/>
                    </a:cubicBezTo>
                    <a:cubicBezTo>
                      <a:pt x="588" y="0"/>
                      <a:pt x="581" y="2"/>
                      <a:pt x="575" y="6"/>
                    </a:cubicBezTo>
                    <a:cubicBezTo>
                      <a:pt x="19" y="397"/>
                      <a:pt x="19" y="397"/>
                      <a:pt x="19" y="397"/>
                    </a:cubicBezTo>
                    <a:cubicBezTo>
                      <a:pt x="4" y="408"/>
                      <a:pt x="0" y="428"/>
                      <a:pt x="11" y="444"/>
                    </a:cubicBezTo>
                    <a:cubicBezTo>
                      <a:pt x="68" y="525"/>
                      <a:pt x="68" y="525"/>
                      <a:pt x="68" y="525"/>
                    </a:cubicBezTo>
                    <a:cubicBezTo>
                      <a:pt x="78" y="540"/>
                      <a:pt x="78" y="540"/>
                      <a:pt x="78" y="540"/>
                    </a:cubicBezTo>
                    <a:cubicBezTo>
                      <a:pt x="89" y="556"/>
                      <a:pt x="89" y="556"/>
                      <a:pt x="89" y="556"/>
                    </a:cubicBezTo>
                    <a:cubicBezTo>
                      <a:pt x="142" y="631"/>
                      <a:pt x="142" y="631"/>
                      <a:pt x="142" y="631"/>
                    </a:cubicBezTo>
                    <a:cubicBezTo>
                      <a:pt x="150" y="642"/>
                      <a:pt x="150" y="642"/>
                      <a:pt x="150" y="642"/>
                    </a:cubicBezTo>
                    <a:cubicBezTo>
                      <a:pt x="176" y="601"/>
                      <a:pt x="176" y="601"/>
                      <a:pt x="176" y="601"/>
                    </a:cubicBezTo>
                    <a:cubicBezTo>
                      <a:pt x="179" y="596"/>
                      <a:pt x="179" y="596"/>
                      <a:pt x="179" y="596"/>
                    </a:cubicBezTo>
                    <a:cubicBezTo>
                      <a:pt x="185" y="585"/>
                      <a:pt x="185" y="585"/>
                      <a:pt x="185" y="585"/>
                    </a:cubicBezTo>
                    <a:cubicBezTo>
                      <a:pt x="207" y="552"/>
                      <a:pt x="207" y="552"/>
                      <a:pt x="207" y="552"/>
                    </a:cubicBezTo>
                    <a:cubicBezTo>
                      <a:pt x="213" y="541"/>
                      <a:pt x="221" y="533"/>
                      <a:pt x="231" y="528"/>
                    </a:cubicBezTo>
                    <a:cubicBezTo>
                      <a:pt x="237" y="524"/>
                      <a:pt x="244" y="522"/>
                      <a:pt x="250" y="521"/>
                    </a:cubicBezTo>
                    <a:cubicBezTo>
                      <a:pt x="266" y="518"/>
                      <a:pt x="282" y="520"/>
                      <a:pt x="296" y="528"/>
                    </a:cubicBezTo>
                    <a:cubicBezTo>
                      <a:pt x="319" y="542"/>
                      <a:pt x="329" y="566"/>
                      <a:pt x="326" y="590"/>
                    </a:cubicBezTo>
                    <a:cubicBezTo>
                      <a:pt x="325" y="598"/>
                      <a:pt x="322" y="607"/>
                      <a:pt x="317" y="616"/>
                    </a:cubicBezTo>
                    <a:cubicBezTo>
                      <a:pt x="316" y="619"/>
                      <a:pt x="316" y="619"/>
                      <a:pt x="316" y="619"/>
                    </a:cubicBezTo>
                    <a:cubicBezTo>
                      <a:pt x="298" y="664"/>
                      <a:pt x="298" y="664"/>
                      <a:pt x="298" y="664"/>
                    </a:cubicBezTo>
                    <a:cubicBezTo>
                      <a:pt x="301" y="662"/>
                      <a:pt x="301" y="662"/>
                      <a:pt x="301" y="662"/>
                    </a:cubicBezTo>
                    <a:cubicBezTo>
                      <a:pt x="319" y="649"/>
                      <a:pt x="319" y="649"/>
                      <a:pt x="319" y="649"/>
                    </a:cubicBezTo>
                    <a:cubicBezTo>
                      <a:pt x="337" y="637"/>
                      <a:pt x="337" y="637"/>
                      <a:pt x="337" y="637"/>
                    </a:cubicBezTo>
                    <a:cubicBezTo>
                      <a:pt x="595" y="455"/>
                      <a:pt x="595" y="455"/>
                      <a:pt x="595" y="455"/>
                    </a:cubicBezTo>
                    <a:lnTo>
                      <a:pt x="793" y="316"/>
                    </a:lnTo>
                    <a:close/>
                    <a:moveTo>
                      <a:pt x="521" y="391"/>
                    </a:moveTo>
                    <a:cubicBezTo>
                      <a:pt x="518" y="408"/>
                      <a:pt x="510" y="422"/>
                      <a:pt x="498" y="434"/>
                    </a:cubicBezTo>
                    <a:cubicBezTo>
                      <a:pt x="509" y="450"/>
                      <a:pt x="509" y="450"/>
                      <a:pt x="509" y="450"/>
                    </a:cubicBezTo>
                    <a:cubicBezTo>
                      <a:pt x="512" y="454"/>
                      <a:pt x="511" y="460"/>
                      <a:pt x="507" y="462"/>
                    </a:cubicBezTo>
                    <a:cubicBezTo>
                      <a:pt x="494" y="472"/>
                      <a:pt x="494" y="472"/>
                      <a:pt x="494" y="472"/>
                    </a:cubicBezTo>
                    <a:cubicBezTo>
                      <a:pt x="490" y="475"/>
                      <a:pt x="484" y="474"/>
                      <a:pt x="481" y="470"/>
                    </a:cubicBezTo>
                    <a:cubicBezTo>
                      <a:pt x="470" y="454"/>
                      <a:pt x="470" y="454"/>
                      <a:pt x="470" y="454"/>
                    </a:cubicBezTo>
                    <a:cubicBezTo>
                      <a:pt x="460" y="458"/>
                      <a:pt x="451" y="461"/>
                      <a:pt x="442" y="463"/>
                    </a:cubicBezTo>
                    <a:cubicBezTo>
                      <a:pt x="431" y="464"/>
                      <a:pt x="419" y="462"/>
                      <a:pt x="407" y="457"/>
                    </a:cubicBezTo>
                    <a:cubicBezTo>
                      <a:pt x="395" y="453"/>
                      <a:pt x="384" y="444"/>
                      <a:pt x="374" y="432"/>
                    </a:cubicBezTo>
                    <a:cubicBezTo>
                      <a:pt x="372" y="428"/>
                      <a:pt x="372" y="423"/>
                      <a:pt x="375" y="420"/>
                    </a:cubicBezTo>
                    <a:cubicBezTo>
                      <a:pt x="394" y="400"/>
                      <a:pt x="394" y="400"/>
                      <a:pt x="394" y="400"/>
                    </a:cubicBezTo>
                    <a:cubicBezTo>
                      <a:pt x="396" y="398"/>
                      <a:pt x="398" y="397"/>
                      <a:pt x="401" y="397"/>
                    </a:cubicBezTo>
                    <a:cubicBezTo>
                      <a:pt x="403" y="397"/>
                      <a:pt x="405" y="398"/>
                      <a:pt x="407" y="400"/>
                    </a:cubicBezTo>
                    <a:cubicBezTo>
                      <a:pt x="416" y="410"/>
                      <a:pt x="424" y="416"/>
                      <a:pt x="431" y="418"/>
                    </a:cubicBezTo>
                    <a:cubicBezTo>
                      <a:pt x="436" y="419"/>
                      <a:pt x="441" y="420"/>
                      <a:pt x="446" y="419"/>
                    </a:cubicBezTo>
                    <a:cubicBezTo>
                      <a:pt x="407" y="364"/>
                      <a:pt x="407" y="364"/>
                      <a:pt x="407" y="364"/>
                    </a:cubicBezTo>
                    <a:cubicBezTo>
                      <a:pt x="397" y="368"/>
                      <a:pt x="387" y="370"/>
                      <a:pt x="376" y="371"/>
                    </a:cubicBezTo>
                    <a:cubicBezTo>
                      <a:pt x="364" y="372"/>
                      <a:pt x="353" y="371"/>
                      <a:pt x="343" y="365"/>
                    </a:cubicBezTo>
                    <a:cubicBezTo>
                      <a:pt x="333" y="361"/>
                      <a:pt x="324" y="353"/>
                      <a:pt x="317" y="343"/>
                    </a:cubicBezTo>
                    <a:cubicBezTo>
                      <a:pt x="305" y="325"/>
                      <a:pt x="301" y="306"/>
                      <a:pt x="306" y="286"/>
                    </a:cubicBezTo>
                    <a:cubicBezTo>
                      <a:pt x="309" y="274"/>
                      <a:pt x="316" y="262"/>
                      <a:pt x="327" y="251"/>
                    </a:cubicBezTo>
                    <a:cubicBezTo>
                      <a:pt x="324" y="247"/>
                      <a:pt x="324" y="247"/>
                      <a:pt x="324" y="247"/>
                    </a:cubicBezTo>
                    <a:cubicBezTo>
                      <a:pt x="321" y="243"/>
                      <a:pt x="322" y="237"/>
                      <a:pt x="326" y="234"/>
                    </a:cubicBezTo>
                    <a:cubicBezTo>
                      <a:pt x="339" y="225"/>
                      <a:pt x="339" y="225"/>
                      <a:pt x="339" y="225"/>
                    </a:cubicBezTo>
                    <a:cubicBezTo>
                      <a:pt x="343" y="222"/>
                      <a:pt x="349" y="223"/>
                      <a:pt x="352" y="227"/>
                    </a:cubicBezTo>
                    <a:cubicBezTo>
                      <a:pt x="355" y="232"/>
                      <a:pt x="355" y="232"/>
                      <a:pt x="355" y="232"/>
                    </a:cubicBezTo>
                    <a:cubicBezTo>
                      <a:pt x="367" y="226"/>
                      <a:pt x="380" y="223"/>
                      <a:pt x="391" y="224"/>
                    </a:cubicBezTo>
                    <a:cubicBezTo>
                      <a:pt x="409" y="225"/>
                      <a:pt x="424" y="233"/>
                      <a:pt x="438" y="248"/>
                    </a:cubicBezTo>
                    <a:cubicBezTo>
                      <a:pt x="441" y="251"/>
                      <a:pt x="441" y="257"/>
                      <a:pt x="437" y="260"/>
                    </a:cubicBezTo>
                    <a:cubicBezTo>
                      <a:pt x="417" y="280"/>
                      <a:pt x="417" y="280"/>
                      <a:pt x="417" y="280"/>
                    </a:cubicBezTo>
                    <a:cubicBezTo>
                      <a:pt x="413" y="283"/>
                      <a:pt x="408" y="283"/>
                      <a:pt x="404" y="279"/>
                    </a:cubicBezTo>
                    <a:cubicBezTo>
                      <a:pt x="398" y="273"/>
                      <a:pt x="392" y="269"/>
                      <a:pt x="387" y="268"/>
                    </a:cubicBezTo>
                    <a:cubicBezTo>
                      <a:pt x="384" y="267"/>
                      <a:pt x="382" y="267"/>
                      <a:pt x="380" y="267"/>
                    </a:cubicBezTo>
                    <a:cubicBezTo>
                      <a:pt x="413" y="315"/>
                      <a:pt x="413" y="315"/>
                      <a:pt x="413" y="315"/>
                    </a:cubicBezTo>
                    <a:cubicBezTo>
                      <a:pt x="424" y="311"/>
                      <a:pt x="431" y="309"/>
                      <a:pt x="435" y="308"/>
                    </a:cubicBezTo>
                    <a:cubicBezTo>
                      <a:pt x="445" y="306"/>
                      <a:pt x="455" y="306"/>
                      <a:pt x="463" y="307"/>
                    </a:cubicBezTo>
                    <a:cubicBezTo>
                      <a:pt x="472" y="309"/>
                      <a:pt x="480" y="312"/>
                      <a:pt x="487" y="317"/>
                    </a:cubicBezTo>
                    <a:cubicBezTo>
                      <a:pt x="495" y="322"/>
                      <a:pt x="501" y="328"/>
                      <a:pt x="507" y="336"/>
                    </a:cubicBezTo>
                    <a:cubicBezTo>
                      <a:pt x="519" y="353"/>
                      <a:pt x="524" y="372"/>
                      <a:pt x="521" y="391"/>
                    </a:cubicBezTo>
                    <a:close/>
                    <a:moveTo>
                      <a:pt x="521" y="391"/>
                    </a:moveTo>
                    <a:cubicBezTo>
                      <a:pt x="521" y="391"/>
                      <a:pt x="521" y="391"/>
                      <a:pt x="521" y="391"/>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0253" name="Freeform 13"/>
              <p:cNvSpPr>
                <a:spLocks noEditPoints="1"/>
              </p:cNvSpPr>
              <p:nvPr/>
            </p:nvSpPr>
            <p:spPr bwMode="auto">
              <a:xfrm>
                <a:off x="6116637" y="2422525"/>
                <a:ext cx="396875" cy="493713"/>
              </a:xfrm>
              <a:custGeom>
                <a:avLst/>
                <a:gdLst/>
                <a:ahLst/>
                <a:cxnLst>
                  <a:cxn ang="0">
                    <a:pos x="411" y="57"/>
                  </a:cxn>
                  <a:cxn ang="0">
                    <a:pos x="399" y="10"/>
                  </a:cxn>
                  <a:cxn ang="0">
                    <a:pos x="352" y="22"/>
                  </a:cxn>
                  <a:cxn ang="0">
                    <a:pos x="323" y="73"/>
                  </a:cxn>
                  <a:cxn ang="0">
                    <a:pos x="291" y="128"/>
                  </a:cxn>
                  <a:cxn ang="0">
                    <a:pos x="277" y="153"/>
                  </a:cxn>
                  <a:cxn ang="0">
                    <a:pos x="274" y="158"/>
                  </a:cxn>
                  <a:cxn ang="0">
                    <a:pos x="244" y="210"/>
                  </a:cxn>
                  <a:cxn ang="0">
                    <a:pos x="224" y="222"/>
                  </a:cxn>
                  <a:cxn ang="0">
                    <a:pos x="222" y="222"/>
                  </a:cxn>
                  <a:cxn ang="0">
                    <a:pos x="203" y="212"/>
                  </a:cxn>
                  <a:cxn ang="0">
                    <a:pos x="189" y="153"/>
                  </a:cxn>
                  <a:cxn ang="0">
                    <a:pos x="224" y="117"/>
                  </a:cxn>
                  <a:cxn ang="0">
                    <a:pos x="225" y="116"/>
                  </a:cxn>
                  <a:cxn ang="0">
                    <a:pos x="247" y="109"/>
                  </a:cxn>
                  <a:cxn ang="0">
                    <a:pos x="172" y="4"/>
                  </a:cxn>
                  <a:cxn ang="0">
                    <a:pos x="168" y="4"/>
                  </a:cxn>
                  <a:cxn ang="0">
                    <a:pos x="141" y="12"/>
                  </a:cxn>
                  <a:cxn ang="0">
                    <a:pos x="3" y="426"/>
                  </a:cxn>
                  <a:cxn ang="0">
                    <a:pos x="14" y="454"/>
                  </a:cxn>
                  <a:cxn ang="0">
                    <a:pos x="130" y="523"/>
                  </a:cxn>
                  <a:cxn ang="0">
                    <a:pos x="143" y="526"/>
                  </a:cxn>
                  <a:cxn ang="0">
                    <a:pos x="164" y="515"/>
                  </a:cxn>
                  <a:cxn ang="0">
                    <a:pos x="315" y="289"/>
                  </a:cxn>
                  <a:cxn ang="0">
                    <a:pos x="357" y="189"/>
                  </a:cxn>
                  <a:cxn ang="0">
                    <a:pos x="364" y="171"/>
                  </a:cxn>
                  <a:cxn ang="0">
                    <a:pos x="373" y="149"/>
                  </a:cxn>
                  <a:cxn ang="0">
                    <a:pos x="411" y="58"/>
                  </a:cxn>
                  <a:cxn ang="0">
                    <a:pos x="411" y="57"/>
                  </a:cxn>
                  <a:cxn ang="0">
                    <a:pos x="411" y="57"/>
                  </a:cxn>
                  <a:cxn ang="0">
                    <a:pos x="411" y="57"/>
                  </a:cxn>
                </a:cxnLst>
                <a:rect l="0" t="0" r="r" b="b"/>
                <a:pathLst>
                  <a:path w="421" h="526">
                    <a:moveTo>
                      <a:pt x="411" y="57"/>
                    </a:moveTo>
                    <a:cubicBezTo>
                      <a:pt x="421" y="41"/>
                      <a:pt x="416" y="19"/>
                      <a:pt x="399" y="10"/>
                    </a:cubicBezTo>
                    <a:cubicBezTo>
                      <a:pt x="383" y="0"/>
                      <a:pt x="362" y="5"/>
                      <a:pt x="352" y="22"/>
                    </a:cubicBezTo>
                    <a:cubicBezTo>
                      <a:pt x="323" y="73"/>
                      <a:pt x="323" y="73"/>
                      <a:pt x="323" y="73"/>
                    </a:cubicBezTo>
                    <a:cubicBezTo>
                      <a:pt x="291" y="128"/>
                      <a:pt x="291" y="128"/>
                      <a:pt x="291" y="128"/>
                    </a:cubicBezTo>
                    <a:cubicBezTo>
                      <a:pt x="277" y="153"/>
                      <a:pt x="277" y="153"/>
                      <a:pt x="277" y="153"/>
                    </a:cubicBezTo>
                    <a:cubicBezTo>
                      <a:pt x="274" y="158"/>
                      <a:pt x="274" y="158"/>
                      <a:pt x="274" y="158"/>
                    </a:cubicBezTo>
                    <a:cubicBezTo>
                      <a:pt x="244" y="210"/>
                      <a:pt x="244" y="210"/>
                      <a:pt x="244" y="210"/>
                    </a:cubicBezTo>
                    <a:cubicBezTo>
                      <a:pt x="239" y="217"/>
                      <a:pt x="232" y="222"/>
                      <a:pt x="224" y="222"/>
                    </a:cubicBezTo>
                    <a:cubicBezTo>
                      <a:pt x="222" y="222"/>
                      <a:pt x="222" y="222"/>
                      <a:pt x="222" y="222"/>
                    </a:cubicBezTo>
                    <a:cubicBezTo>
                      <a:pt x="215" y="222"/>
                      <a:pt x="208" y="219"/>
                      <a:pt x="203" y="212"/>
                    </a:cubicBezTo>
                    <a:cubicBezTo>
                      <a:pt x="201" y="209"/>
                      <a:pt x="181" y="181"/>
                      <a:pt x="189" y="153"/>
                    </a:cubicBezTo>
                    <a:cubicBezTo>
                      <a:pt x="192" y="141"/>
                      <a:pt x="201" y="126"/>
                      <a:pt x="224" y="117"/>
                    </a:cubicBezTo>
                    <a:cubicBezTo>
                      <a:pt x="225" y="116"/>
                      <a:pt x="225" y="116"/>
                      <a:pt x="225" y="116"/>
                    </a:cubicBezTo>
                    <a:cubicBezTo>
                      <a:pt x="247" y="109"/>
                      <a:pt x="247" y="109"/>
                      <a:pt x="247" y="109"/>
                    </a:cubicBezTo>
                    <a:cubicBezTo>
                      <a:pt x="172" y="4"/>
                      <a:pt x="172" y="4"/>
                      <a:pt x="172" y="4"/>
                    </a:cubicBezTo>
                    <a:cubicBezTo>
                      <a:pt x="171" y="4"/>
                      <a:pt x="169" y="4"/>
                      <a:pt x="168" y="4"/>
                    </a:cubicBezTo>
                    <a:cubicBezTo>
                      <a:pt x="156" y="4"/>
                      <a:pt x="147" y="6"/>
                      <a:pt x="141" y="12"/>
                    </a:cubicBezTo>
                    <a:cubicBezTo>
                      <a:pt x="118" y="33"/>
                      <a:pt x="64" y="195"/>
                      <a:pt x="3" y="426"/>
                    </a:cubicBezTo>
                    <a:cubicBezTo>
                      <a:pt x="0" y="437"/>
                      <a:pt x="5" y="448"/>
                      <a:pt x="14" y="454"/>
                    </a:cubicBezTo>
                    <a:cubicBezTo>
                      <a:pt x="130" y="523"/>
                      <a:pt x="130" y="523"/>
                      <a:pt x="130" y="523"/>
                    </a:cubicBezTo>
                    <a:cubicBezTo>
                      <a:pt x="134" y="525"/>
                      <a:pt x="139" y="526"/>
                      <a:pt x="143" y="526"/>
                    </a:cubicBezTo>
                    <a:cubicBezTo>
                      <a:pt x="152" y="526"/>
                      <a:pt x="159" y="522"/>
                      <a:pt x="164" y="515"/>
                    </a:cubicBezTo>
                    <a:cubicBezTo>
                      <a:pt x="315" y="289"/>
                      <a:pt x="315" y="289"/>
                      <a:pt x="315" y="289"/>
                    </a:cubicBezTo>
                    <a:cubicBezTo>
                      <a:pt x="357" y="189"/>
                      <a:pt x="357" y="189"/>
                      <a:pt x="357" y="189"/>
                    </a:cubicBezTo>
                    <a:cubicBezTo>
                      <a:pt x="364" y="171"/>
                      <a:pt x="364" y="171"/>
                      <a:pt x="364" y="171"/>
                    </a:cubicBezTo>
                    <a:cubicBezTo>
                      <a:pt x="373" y="149"/>
                      <a:pt x="373" y="149"/>
                      <a:pt x="373" y="149"/>
                    </a:cubicBezTo>
                    <a:cubicBezTo>
                      <a:pt x="411" y="58"/>
                      <a:pt x="411" y="58"/>
                      <a:pt x="411" y="58"/>
                    </a:cubicBezTo>
                    <a:lnTo>
                      <a:pt x="411" y="57"/>
                    </a:lnTo>
                    <a:close/>
                    <a:moveTo>
                      <a:pt x="411" y="57"/>
                    </a:moveTo>
                    <a:cubicBezTo>
                      <a:pt x="411" y="57"/>
                      <a:pt x="411" y="57"/>
                      <a:pt x="411" y="57"/>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grpSp>
        <p:nvGrpSpPr>
          <p:cNvPr id="45" name="Group 44"/>
          <p:cNvGrpSpPr/>
          <p:nvPr/>
        </p:nvGrpSpPr>
        <p:grpSpPr>
          <a:xfrm>
            <a:off x="9449345" y="1951278"/>
            <a:ext cx="717551" cy="1708151"/>
            <a:chOff x="6989763" y="1404143"/>
            <a:chExt cx="538163" cy="1281113"/>
          </a:xfrm>
          <a:solidFill>
            <a:schemeClr val="accent2"/>
          </a:solidFill>
        </p:grpSpPr>
        <p:sp>
          <p:nvSpPr>
            <p:cNvPr id="43" name="Freeform 12"/>
            <p:cNvSpPr>
              <a:spLocks noEditPoints="1"/>
            </p:cNvSpPr>
            <p:nvPr/>
          </p:nvSpPr>
          <p:spPr bwMode="auto">
            <a:xfrm>
              <a:off x="7126288" y="1404143"/>
              <a:ext cx="265113" cy="265113"/>
            </a:xfrm>
            <a:custGeom>
              <a:avLst/>
              <a:gdLst/>
              <a:ahLst/>
              <a:cxnLst>
                <a:cxn ang="0">
                  <a:pos x="70" y="35"/>
                </a:cxn>
                <a:cxn ang="0">
                  <a:pos x="35" y="70"/>
                </a:cxn>
                <a:cxn ang="0">
                  <a:pos x="0" y="35"/>
                </a:cxn>
                <a:cxn ang="0">
                  <a:pos x="35" y="0"/>
                </a:cxn>
                <a:cxn ang="0">
                  <a:pos x="70" y="35"/>
                </a:cxn>
                <a:cxn ang="0">
                  <a:pos x="70" y="35"/>
                </a:cxn>
                <a:cxn ang="0">
                  <a:pos x="70" y="35"/>
                </a:cxn>
              </a:cxnLst>
              <a:rect l="0" t="0" r="r" b="b"/>
              <a:pathLst>
                <a:path w="70" h="70">
                  <a:moveTo>
                    <a:pt x="70" y="35"/>
                  </a:moveTo>
                  <a:cubicBezTo>
                    <a:pt x="70" y="55"/>
                    <a:pt x="54" y="70"/>
                    <a:pt x="35" y="70"/>
                  </a:cubicBezTo>
                  <a:cubicBezTo>
                    <a:pt x="15" y="70"/>
                    <a:pt x="0" y="55"/>
                    <a:pt x="0" y="35"/>
                  </a:cubicBezTo>
                  <a:cubicBezTo>
                    <a:pt x="0" y="16"/>
                    <a:pt x="15" y="0"/>
                    <a:pt x="35" y="0"/>
                  </a:cubicBezTo>
                  <a:cubicBezTo>
                    <a:pt x="54" y="0"/>
                    <a:pt x="70" y="16"/>
                    <a:pt x="70" y="35"/>
                  </a:cubicBezTo>
                  <a:close/>
                  <a:moveTo>
                    <a:pt x="70" y="35"/>
                  </a:moveTo>
                  <a:cubicBezTo>
                    <a:pt x="70" y="35"/>
                    <a:pt x="70" y="35"/>
                    <a:pt x="70" y="35"/>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44" name="Freeform 16"/>
            <p:cNvSpPr>
              <a:spLocks noEditPoints="1"/>
            </p:cNvSpPr>
            <p:nvPr/>
          </p:nvSpPr>
          <p:spPr bwMode="auto">
            <a:xfrm>
              <a:off x="6989763" y="1677193"/>
              <a:ext cx="538163" cy="1008063"/>
            </a:xfrm>
            <a:custGeom>
              <a:avLst/>
              <a:gdLst/>
              <a:ahLst/>
              <a:cxnLst>
                <a:cxn ang="0">
                  <a:pos x="34" y="120"/>
                </a:cxn>
                <a:cxn ang="0">
                  <a:pos x="37" y="120"/>
                </a:cxn>
                <a:cxn ang="0">
                  <a:pos x="37" y="121"/>
                </a:cxn>
                <a:cxn ang="0">
                  <a:pos x="37" y="251"/>
                </a:cxn>
                <a:cxn ang="0">
                  <a:pos x="53" y="267"/>
                </a:cxn>
                <a:cxn ang="0">
                  <a:pos x="69" y="251"/>
                </a:cxn>
                <a:cxn ang="0">
                  <a:pos x="69" y="139"/>
                </a:cxn>
                <a:cxn ang="0">
                  <a:pos x="71" y="139"/>
                </a:cxn>
                <a:cxn ang="0">
                  <a:pos x="71" y="139"/>
                </a:cxn>
                <a:cxn ang="0">
                  <a:pos x="71" y="251"/>
                </a:cxn>
                <a:cxn ang="0">
                  <a:pos x="87" y="267"/>
                </a:cxn>
                <a:cxn ang="0">
                  <a:pos x="103" y="251"/>
                </a:cxn>
                <a:cxn ang="0">
                  <a:pos x="103" y="121"/>
                </a:cxn>
                <a:cxn ang="0">
                  <a:pos x="104" y="120"/>
                </a:cxn>
                <a:cxn ang="0">
                  <a:pos x="107" y="120"/>
                </a:cxn>
                <a:cxn ang="0">
                  <a:pos x="119" y="114"/>
                </a:cxn>
                <a:cxn ang="0">
                  <a:pos x="140" y="68"/>
                </a:cxn>
                <a:cxn ang="0">
                  <a:pos x="94" y="7"/>
                </a:cxn>
                <a:cxn ang="0">
                  <a:pos x="92" y="6"/>
                </a:cxn>
                <a:cxn ang="0">
                  <a:pos x="79" y="0"/>
                </a:cxn>
                <a:cxn ang="0">
                  <a:pos x="71" y="9"/>
                </a:cxn>
                <a:cxn ang="0">
                  <a:pos x="62" y="0"/>
                </a:cxn>
                <a:cxn ang="0">
                  <a:pos x="62" y="0"/>
                </a:cxn>
                <a:cxn ang="0">
                  <a:pos x="49" y="6"/>
                </a:cxn>
                <a:cxn ang="0">
                  <a:pos x="47" y="7"/>
                </a:cxn>
                <a:cxn ang="0">
                  <a:pos x="1" y="68"/>
                </a:cxn>
                <a:cxn ang="0">
                  <a:pos x="23" y="114"/>
                </a:cxn>
                <a:cxn ang="0">
                  <a:pos x="34" y="120"/>
                </a:cxn>
                <a:cxn ang="0">
                  <a:pos x="107" y="57"/>
                </a:cxn>
                <a:cxn ang="0">
                  <a:pos x="113" y="67"/>
                </a:cxn>
                <a:cxn ang="0">
                  <a:pos x="107" y="80"/>
                </a:cxn>
                <a:cxn ang="0">
                  <a:pos x="107" y="57"/>
                </a:cxn>
                <a:cxn ang="0">
                  <a:pos x="71" y="10"/>
                </a:cxn>
                <a:cxn ang="0">
                  <a:pos x="71" y="10"/>
                </a:cxn>
                <a:cxn ang="0">
                  <a:pos x="79" y="67"/>
                </a:cxn>
                <a:cxn ang="0">
                  <a:pos x="71" y="79"/>
                </a:cxn>
                <a:cxn ang="0">
                  <a:pos x="71" y="79"/>
                </a:cxn>
                <a:cxn ang="0">
                  <a:pos x="62" y="67"/>
                </a:cxn>
                <a:cxn ang="0">
                  <a:pos x="71" y="10"/>
                </a:cxn>
                <a:cxn ang="0">
                  <a:pos x="35" y="57"/>
                </a:cxn>
                <a:cxn ang="0">
                  <a:pos x="35" y="80"/>
                </a:cxn>
                <a:cxn ang="0">
                  <a:pos x="29" y="67"/>
                </a:cxn>
                <a:cxn ang="0">
                  <a:pos x="35" y="57"/>
                </a:cxn>
                <a:cxn ang="0">
                  <a:pos x="35" y="57"/>
                </a:cxn>
                <a:cxn ang="0">
                  <a:pos x="35" y="57"/>
                </a:cxn>
              </a:cxnLst>
              <a:rect l="0" t="0" r="r" b="b"/>
              <a:pathLst>
                <a:path w="142" h="267">
                  <a:moveTo>
                    <a:pt x="34" y="120"/>
                  </a:moveTo>
                  <a:cubicBezTo>
                    <a:pt x="35" y="120"/>
                    <a:pt x="36" y="120"/>
                    <a:pt x="37" y="120"/>
                  </a:cubicBezTo>
                  <a:cubicBezTo>
                    <a:pt x="37" y="120"/>
                    <a:pt x="37" y="120"/>
                    <a:pt x="37" y="121"/>
                  </a:cubicBezTo>
                  <a:cubicBezTo>
                    <a:pt x="37" y="251"/>
                    <a:pt x="37" y="251"/>
                    <a:pt x="37" y="251"/>
                  </a:cubicBezTo>
                  <a:cubicBezTo>
                    <a:pt x="37" y="260"/>
                    <a:pt x="44" y="267"/>
                    <a:pt x="53" y="267"/>
                  </a:cubicBezTo>
                  <a:cubicBezTo>
                    <a:pt x="62" y="267"/>
                    <a:pt x="69" y="260"/>
                    <a:pt x="69" y="251"/>
                  </a:cubicBezTo>
                  <a:cubicBezTo>
                    <a:pt x="69" y="139"/>
                    <a:pt x="69" y="139"/>
                    <a:pt x="69" y="139"/>
                  </a:cubicBezTo>
                  <a:cubicBezTo>
                    <a:pt x="69" y="139"/>
                    <a:pt x="70" y="139"/>
                    <a:pt x="71" y="139"/>
                  </a:cubicBezTo>
                  <a:cubicBezTo>
                    <a:pt x="71" y="139"/>
                    <a:pt x="71" y="139"/>
                    <a:pt x="71" y="139"/>
                  </a:cubicBezTo>
                  <a:cubicBezTo>
                    <a:pt x="71" y="251"/>
                    <a:pt x="71" y="251"/>
                    <a:pt x="71" y="251"/>
                  </a:cubicBezTo>
                  <a:cubicBezTo>
                    <a:pt x="71" y="260"/>
                    <a:pt x="78" y="267"/>
                    <a:pt x="87" y="267"/>
                  </a:cubicBezTo>
                  <a:cubicBezTo>
                    <a:pt x="96" y="267"/>
                    <a:pt x="103" y="260"/>
                    <a:pt x="103" y="251"/>
                  </a:cubicBezTo>
                  <a:cubicBezTo>
                    <a:pt x="103" y="121"/>
                    <a:pt x="103" y="121"/>
                    <a:pt x="103" y="121"/>
                  </a:cubicBezTo>
                  <a:cubicBezTo>
                    <a:pt x="104" y="121"/>
                    <a:pt x="104" y="120"/>
                    <a:pt x="104" y="120"/>
                  </a:cubicBezTo>
                  <a:cubicBezTo>
                    <a:pt x="105" y="120"/>
                    <a:pt x="106" y="120"/>
                    <a:pt x="107" y="120"/>
                  </a:cubicBezTo>
                  <a:cubicBezTo>
                    <a:pt x="112" y="120"/>
                    <a:pt x="116" y="118"/>
                    <a:pt x="119" y="114"/>
                  </a:cubicBezTo>
                  <a:cubicBezTo>
                    <a:pt x="126" y="102"/>
                    <a:pt x="139" y="80"/>
                    <a:pt x="140" y="68"/>
                  </a:cubicBezTo>
                  <a:cubicBezTo>
                    <a:pt x="142" y="49"/>
                    <a:pt x="109" y="16"/>
                    <a:pt x="94" y="7"/>
                  </a:cubicBezTo>
                  <a:cubicBezTo>
                    <a:pt x="94" y="6"/>
                    <a:pt x="93" y="6"/>
                    <a:pt x="92" y="6"/>
                  </a:cubicBezTo>
                  <a:cubicBezTo>
                    <a:pt x="89" y="3"/>
                    <a:pt x="84" y="1"/>
                    <a:pt x="79" y="0"/>
                  </a:cubicBezTo>
                  <a:cubicBezTo>
                    <a:pt x="71" y="9"/>
                    <a:pt x="71" y="9"/>
                    <a:pt x="71" y="9"/>
                  </a:cubicBezTo>
                  <a:cubicBezTo>
                    <a:pt x="62" y="0"/>
                    <a:pt x="62" y="0"/>
                    <a:pt x="62" y="0"/>
                  </a:cubicBezTo>
                  <a:cubicBezTo>
                    <a:pt x="62" y="0"/>
                    <a:pt x="62" y="0"/>
                    <a:pt x="62" y="0"/>
                  </a:cubicBezTo>
                  <a:cubicBezTo>
                    <a:pt x="58" y="1"/>
                    <a:pt x="53" y="3"/>
                    <a:pt x="49" y="6"/>
                  </a:cubicBezTo>
                  <a:cubicBezTo>
                    <a:pt x="49" y="6"/>
                    <a:pt x="48" y="6"/>
                    <a:pt x="47" y="7"/>
                  </a:cubicBezTo>
                  <a:cubicBezTo>
                    <a:pt x="33" y="16"/>
                    <a:pt x="0" y="49"/>
                    <a:pt x="1" y="68"/>
                  </a:cubicBezTo>
                  <a:cubicBezTo>
                    <a:pt x="2" y="80"/>
                    <a:pt x="15" y="102"/>
                    <a:pt x="23" y="114"/>
                  </a:cubicBezTo>
                  <a:cubicBezTo>
                    <a:pt x="25" y="118"/>
                    <a:pt x="30" y="120"/>
                    <a:pt x="34" y="120"/>
                  </a:cubicBezTo>
                  <a:close/>
                  <a:moveTo>
                    <a:pt x="107" y="57"/>
                  </a:moveTo>
                  <a:cubicBezTo>
                    <a:pt x="110" y="61"/>
                    <a:pt x="112" y="65"/>
                    <a:pt x="113" y="67"/>
                  </a:cubicBezTo>
                  <a:cubicBezTo>
                    <a:pt x="112" y="70"/>
                    <a:pt x="110" y="74"/>
                    <a:pt x="107" y="80"/>
                  </a:cubicBezTo>
                  <a:lnTo>
                    <a:pt x="107" y="57"/>
                  </a:lnTo>
                  <a:close/>
                  <a:moveTo>
                    <a:pt x="71" y="10"/>
                  </a:moveTo>
                  <a:cubicBezTo>
                    <a:pt x="71" y="10"/>
                    <a:pt x="71" y="10"/>
                    <a:pt x="71" y="10"/>
                  </a:cubicBezTo>
                  <a:cubicBezTo>
                    <a:pt x="79" y="67"/>
                    <a:pt x="79" y="67"/>
                    <a:pt x="79" y="67"/>
                  </a:cubicBezTo>
                  <a:cubicBezTo>
                    <a:pt x="71" y="79"/>
                    <a:pt x="71" y="79"/>
                    <a:pt x="71" y="79"/>
                  </a:cubicBezTo>
                  <a:cubicBezTo>
                    <a:pt x="71" y="79"/>
                    <a:pt x="71" y="79"/>
                    <a:pt x="71" y="79"/>
                  </a:cubicBezTo>
                  <a:cubicBezTo>
                    <a:pt x="62" y="67"/>
                    <a:pt x="62" y="67"/>
                    <a:pt x="62" y="67"/>
                  </a:cubicBezTo>
                  <a:lnTo>
                    <a:pt x="71" y="10"/>
                  </a:lnTo>
                  <a:close/>
                  <a:moveTo>
                    <a:pt x="35" y="57"/>
                  </a:moveTo>
                  <a:cubicBezTo>
                    <a:pt x="35" y="80"/>
                    <a:pt x="35" y="80"/>
                    <a:pt x="35" y="80"/>
                  </a:cubicBezTo>
                  <a:cubicBezTo>
                    <a:pt x="32" y="74"/>
                    <a:pt x="29" y="69"/>
                    <a:pt x="29" y="67"/>
                  </a:cubicBezTo>
                  <a:cubicBezTo>
                    <a:pt x="29" y="65"/>
                    <a:pt x="32" y="61"/>
                    <a:pt x="35" y="57"/>
                  </a:cubicBezTo>
                  <a:close/>
                  <a:moveTo>
                    <a:pt x="35" y="57"/>
                  </a:moveTo>
                  <a:cubicBezTo>
                    <a:pt x="35" y="57"/>
                    <a:pt x="35" y="57"/>
                    <a:pt x="35" y="57"/>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spTree>
    <p:extLst>
      <p:ext uri="{BB962C8B-B14F-4D97-AF65-F5344CB8AC3E}">
        <p14:creationId xmlns:p14="http://schemas.microsoft.com/office/powerpoint/2010/main" val="3558835465"/>
      </p:ext>
    </p:extLst>
  </p:cSld>
  <p:clrMapOvr>
    <a:masterClrMapping/>
  </p:clrMapOvr>
  <p:transition spd="slow" advClick="0" advTm="3000">
    <p:push dir="u"/>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Rectangle 64"/>
          <p:cNvSpPr/>
          <p:nvPr/>
        </p:nvSpPr>
        <p:spPr>
          <a:xfrm>
            <a:off x="2" y="2336728"/>
            <a:ext cx="2040964" cy="7564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66" name="Rectangle 65"/>
          <p:cNvSpPr/>
          <p:nvPr/>
        </p:nvSpPr>
        <p:spPr>
          <a:xfrm>
            <a:off x="2" y="3093155"/>
            <a:ext cx="2040964" cy="75642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67" name="Rectangle 66"/>
          <p:cNvSpPr/>
          <p:nvPr/>
        </p:nvSpPr>
        <p:spPr>
          <a:xfrm>
            <a:off x="2" y="3849581"/>
            <a:ext cx="2040964" cy="75642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70" name="Rectangle 69"/>
          <p:cNvSpPr/>
          <p:nvPr/>
        </p:nvSpPr>
        <p:spPr>
          <a:xfrm>
            <a:off x="2" y="4606007"/>
            <a:ext cx="2040964" cy="75642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7" name="内容占位符 6">
            <a:extLst>
              <a:ext uri="{FF2B5EF4-FFF2-40B4-BE49-F238E27FC236}">
                <a16:creationId xmlns:a16="http://schemas.microsoft.com/office/drawing/2014/main" xmlns="" id="{9A2E50F6-42E2-4CEA-9B3D-364661925037}"/>
              </a:ext>
            </a:extLst>
          </p:cNvPr>
          <p:cNvSpPr>
            <a:spLocks noGrp="1"/>
          </p:cNvSpPr>
          <p:nvPr>
            <p:ph sz="quarter" idx="10"/>
          </p:nvPr>
        </p:nvSpPr>
        <p:spPr/>
        <p:txBody>
          <a:bodyPr/>
          <a:lstStyle/>
          <a:p>
            <a:r>
              <a:rPr lang="zh-CN" altLang="en-US" dirty="0"/>
              <a:t>商</a:t>
            </a:r>
          </a:p>
        </p:txBody>
      </p:sp>
      <p:sp>
        <p:nvSpPr>
          <p:cNvPr id="8" name="内容占位符 7">
            <a:extLst>
              <a:ext uri="{FF2B5EF4-FFF2-40B4-BE49-F238E27FC236}">
                <a16:creationId xmlns:a16="http://schemas.microsoft.com/office/drawing/2014/main" xmlns="" id="{9762FDE9-55D4-4C61-BD07-25FB258A6DF6}"/>
              </a:ext>
            </a:extLst>
          </p:cNvPr>
          <p:cNvSpPr>
            <a:spLocks noGrp="1"/>
          </p:cNvSpPr>
          <p:nvPr>
            <p:ph sz="quarter" idx="11"/>
          </p:nvPr>
        </p:nvSpPr>
        <p:spPr/>
        <p:txBody>
          <a:bodyPr/>
          <a:lstStyle/>
          <a:p>
            <a:r>
              <a:rPr lang="zh-CN" altLang="en-US" dirty="0"/>
              <a:t>务</a:t>
            </a:r>
          </a:p>
        </p:txBody>
      </p:sp>
      <p:sp>
        <p:nvSpPr>
          <p:cNvPr id="9" name="内容占位符 8">
            <a:extLst>
              <a:ext uri="{FF2B5EF4-FFF2-40B4-BE49-F238E27FC236}">
                <a16:creationId xmlns:a16="http://schemas.microsoft.com/office/drawing/2014/main" xmlns="" id="{388784A7-D561-4926-9274-D1F6A4825220}"/>
              </a:ext>
            </a:extLst>
          </p:cNvPr>
          <p:cNvSpPr>
            <a:spLocks noGrp="1"/>
          </p:cNvSpPr>
          <p:nvPr>
            <p:ph sz="quarter" idx="12"/>
          </p:nvPr>
        </p:nvSpPr>
        <p:spPr/>
        <p:txBody>
          <a:bodyPr/>
          <a:lstStyle/>
          <a:p>
            <a:r>
              <a:rPr lang="zh-CN" altLang="en-US" dirty="0"/>
              <a:t>礼</a:t>
            </a:r>
          </a:p>
        </p:txBody>
      </p:sp>
      <p:sp>
        <p:nvSpPr>
          <p:cNvPr id="10" name="内容占位符 9">
            <a:extLst>
              <a:ext uri="{FF2B5EF4-FFF2-40B4-BE49-F238E27FC236}">
                <a16:creationId xmlns:a16="http://schemas.microsoft.com/office/drawing/2014/main" xmlns="" id="{FF65F507-AFD1-4944-A9A0-14311C748A57}"/>
              </a:ext>
            </a:extLst>
          </p:cNvPr>
          <p:cNvSpPr>
            <a:spLocks noGrp="1"/>
          </p:cNvSpPr>
          <p:nvPr>
            <p:ph sz="quarter" idx="13"/>
          </p:nvPr>
        </p:nvSpPr>
        <p:spPr/>
        <p:txBody>
          <a:bodyPr/>
          <a:lstStyle/>
          <a:p>
            <a:r>
              <a:rPr lang="zh-CN" altLang="en-US" dirty="0"/>
              <a:t>仪</a:t>
            </a:r>
          </a:p>
        </p:txBody>
      </p:sp>
      <p:sp>
        <p:nvSpPr>
          <p:cNvPr id="11" name="内容占位符 10">
            <a:extLst>
              <a:ext uri="{FF2B5EF4-FFF2-40B4-BE49-F238E27FC236}">
                <a16:creationId xmlns:a16="http://schemas.microsoft.com/office/drawing/2014/main" xmlns="" id="{D8A1E528-CE39-4832-9C2A-CA7F10D46913}"/>
              </a:ext>
            </a:extLst>
          </p:cNvPr>
          <p:cNvSpPr>
            <a:spLocks noGrp="1"/>
          </p:cNvSpPr>
          <p:nvPr>
            <p:ph sz="quarter" idx="14"/>
          </p:nvPr>
        </p:nvSpPr>
        <p:spPr/>
        <p:txBody>
          <a:bodyPr/>
          <a:lstStyle/>
          <a:p>
            <a:r>
              <a:rPr lang="zh-CN" altLang="en-US" dirty="0"/>
              <a:t>四</a:t>
            </a:r>
          </a:p>
        </p:txBody>
      </p:sp>
      <p:sp>
        <p:nvSpPr>
          <p:cNvPr id="113" name="Slide Number Placeholder 112"/>
          <p:cNvSpPr>
            <a:spLocks noGrp="1"/>
          </p:cNvSpPr>
          <p:nvPr>
            <p:ph type="sldNum" sz="quarter" idx="4294967295"/>
          </p:nvPr>
        </p:nvSpPr>
        <p:spPr>
          <a:xfrm>
            <a:off x="11580813" y="6340475"/>
            <a:ext cx="611187" cy="366713"/>
          </a:xfrm>
        </p:spPr>
        <p:txBody>
          <a:bodyPr/>
          <a:lstStyle/>
          <a:p>
            <a:fld id="{C136B7D2-B98C-44FD-8D04-7EC62A564975}" type="slidenum">
              <a:rPr lang="en-US" smtClean="0"/>
              <a:pPr/>
              <a:t>23</a:t>
            </a:fld>
            <a:endParaRPr lang="en-US" dirty="0"/>
          </a:p>
        </p:txBody>
      </p:sp>
      <p:sp>
        <p:nvSpPr>
          <p:cNvPr id="73" name="Rectangle 72"/>
          <p:cNvSpPr/>
          <p:nvPr/>
        </p:nvSpPr>
        <p:spPr>
          <a:xfrm>
            <a:off x="3977961" y="2336728"/>
            <a:ext cx="2101915" cy="756427"/>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75" name="Rectangle 74"/>
          <p:cNvSpPr/>
          <p:nvPr/>
        </p:nvSpPr>
        <p:spPr>
          <a:xfrm>
            <a:off x="3977961" y="3093155"/>
            <a:ext cx="2101915" cy="756427"/>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78" name="Rectangle 77"/>
          <p:cNvSpPr/>
          <p:nvPr/>
        </p:nvSpPr>
        <p:spPr>
          <a:xfrm>
            <a:off x="3977961" y="3849581"/>
            <a:ext cx="2101915" cy="756427"/>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79" name="Rectangle 78"/>
          <p:cNvSpPr/>
          <p:nvPr/>
        </p:nvSpPr>
        <p:spPr>
          <a:xfrm>
            <a:off x="3977961" y="4606007"/>
            <a:ext cx="2101915" cy="756427"/>
          </a:xfrm>
          <a:prstGeom prst="homePlat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nvGrpSpPr>
          <p:cNvPr id="15" name="Group 29"/>
          <p:cNvGrpSpPr/>
          <p:nvPr/>
        </p:nvGrpSpPr>
        <p:grpSpPr>
          <a:xfrm>
            <a:off x="2009416" y="1756129"/>
            <a:ext cx="1966555" cy="4155551"/>
            <a:chOff x="3189614" y="1562392"/>
            <a:chExt cx="1474916" cy="3116662"/>
          </a:xfrm>
          <a:effectLst/>
        </p:grpSpPr>
        <p:sp>
          <p:nvSpPr>
            <p:cNvPr id="87" name="Freeform 86"/>
            <p:cNvSpPr/>
            <p:nvPr/>
          </p:nvSpPr>
          <p:spPr>
            <a:xfrm>
              <a:off x="3205386" y="1579715"/>
              <a:ext cx="1459144" cy="3099339"/>
            </a:xfrm>
            <a:custGeom>
              <a:avLst/>
              <a:gdLst>
                <a:gd name="connsiteX0" fmla="*/ 0 w 1459144"/>
                <a:gd name="connsiteY0" fmla="*/ 176060 h 3099339"/>
                <a:gd name="connsiteX1" fmla="*/ 51567 w 1459144"/>
                <a:gd name="connsiteY1" fmla="*/ 51567 h 3099339"/>
                <a:gd name="connsiteX2" fmla="*/ 176060 w 1459144"/>
                <a:gd name="connsiteY2" fmla="*/ 0 h 3099339"/>
                <a:gd name="connsiteX3" fmla="*/ 1283084 w 1459144"/>
                <a:gd name="connsiteY3" fmla="*/ 0 h 3099339"/>
                <a:gd name="connsiteX4" fmla="*/ 1407577 w 1459144"/>
                <a:gd name="connsiteY4" fmla="*/ 51567 h 3099339"/>
                <a:gd name="connsiteX5" fmla="*/ 1459144 w 1459144"/>
                <a:gd name="connsiteY5" fmla="*/ 176060 h 3099339"/>
                <a:gd name="connsiteX6" fmla="*/ 1459144 w 1459144"/>
                <a:gd name="connsiteY6" fmla="*/ 2923279 h 3099339"/>
                <a:gd name="connsiteX7" fmla="*/ 1407577 w 1459144"/>
                <a:gd name="connsiteY7" fmla="*/ 3047772 h 3099339"/>
                <a:gd name="connsiteX8" fmla="*/ 1283084 w 1459144"/>
                <a:gd name="connsiteY8" fmla="*/ 3099339 h 3099339"/>
                <a:gd name="connsiteX9" fmla="*/ 176060 w 1459144"/>
                <a:gd name="connsiteY9" fmla="*/ 3099339 h 3099339"/>
                <a:gd name="connsiteX10" fmla="*/ 51567 w 1459144"/>
                <a:gd name="connsiteY10" fmla="*/ 3047772 h 3099339"/>
                <a:gd name="connsiteX11" fmla="*/ 0 w 1459144"/>
                <a:gd name="connsiteY11" fmla="*/ 2923279 h 3099339"/>
                <a:gd name="connsiteX12" fmla="*/ 0 w 1459144"/>
                <a:gd name="connsiteY12" fmla="*/ 176060 h 3099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59144" h="3099339">
                  <a:moveTo>
                    <a:pt x="0" y="176060"/>
                  </a:moveTo>
                  <a:cubicBezTo>
                    <a:pt x="0" y="129366"/>
                    <a:pt x="18549" y="84584"/>
                    <a:pt x="51567" y="51567"/>
                  </a:cubicBezTo>
                  <a:cubicBezTo>
                    <a:pt x="84585" y="18549"/>
                    <a:pt x="129366" y="0"/>
                    <a:pt x="176060" y="0"/>
                  </a:cubicBezTo>
                  <a:lnTo>
                    <a:pt x="1283084" y="0"/>
                  </a:lnTo>
                  <a:cubicBezTo>
                    <a:pt x="1329778" y="0"/>
                    <a:pt x="1374560" y="18549"/>
                    <a:pt x="1407577" y="51567"/>
                  </a:cubicBezTo>
                  <a:cubicBezTo>
                    <a:pt x="1440595" y="84585"/>
                    <a:pt x="1459144" y="129366"/>
                    <a:pt x="1459144" y="176060"/>
                  </a:cubicBezTo>
                  <a:lnTo>
                    <a:pt x="1459144" y="2923279"/>
                  </a:lnTo>
                  <a:cubicBezTo>
                    <a:pt x="1459144" y="2969973"/>
                    <a:pt x="1440595" y="3014755"/>
                    <a:pt x="1407577" y="3047772"/>
                  </a:cubicBezTo>
                  <a:cubicBezTo>
                    <a:pt x="1374559" y="3080790"/>
                    <a:pt x="1329778" y="3099339"/>
                    <a:pt x="1283084" y="3099339"/>
                  </a:cubicBezTo>
                  <a:lnTo>
                    <a:pt x="176060" y="3099339"/>
                  </a:lnTo>
                  <a:cubicBezTo>
                    <a:pt x="129366" y="3099339"/>
                    <a:pt x="84584" y="3080790"/>
                    <a:pt x="51567" y="3047772"/>
                  </a:cubicBezTo>
                  <a:cubicBezTo>
                    <a:pt x="18549" y="3014754"/>
                    <a:pt x="0" y="2969973"/>
                    <a:pt x="0" y="2923279"/>
                  </a:cubicBezTo>
                  <a:lnTo>
                    <a:pt x="0" y="176060"/>
                  </a:ln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nvGrpSpPr>
            <p:cNvPr id="16" name="Group 20"/>
            <p:cNvGrpSpPr/>
            <p:nvPr/>
          </p:nvGrpSpPr>
          <p:grpSpPr>
            <a:xfrm>
              <a:off x="3189614" y="1991493"/>
              <a:ext cx="23662" cy="645898"/>
              <a:chOff x="3392428" y="1951545"/>
              <a:chExt cx="27432" cy="735419"/>
            </a:xfrm>
          </p:grpSpPr>
          <p:sp>
            <p:nvSpPr>
              <p:cNvPr id="109" name="Rectangle 108"/>
              <p:cNvSpPr/>
              <p:nvPr/>
            </p:nvSpPr>
            <p:spPr>
              <a:xfrm>
                <a:off x="3392428" y="1951545"/>
                <a:ext cx="18288" cy="172821"/>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18" name="Rectangle 117"/>
              <p:cNvSpPr/>
              <p:nvPr/>
            </p:nvSpPr>
            <p:spPr>
              <a:xfrm>
                <a:off x="3401572" y="2289545"/>
                <a:ext cx="18288" cy="118872"/>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19" name="Rectangle 118"/>
              <p:cNvSpPr/>
              <p:nvPr/>
            </p:nvSpPr>
            <p:spPr>
              <a:xfrm>
                <a:off x="3401572" y="2568092"/>
                <a:ext cx="18288" cy="118872"/>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sp>
          <p:nvSpPr>
            <p:cNvPr id="94" name="Freeform 93"/>
            <p:cNvSpPr/>
            <p:nvPr/>
          </p:nvSpPr>
          <p:spPr>
            <a:xfrm>
              <a:off x="3806686" y="4332856"/>
              <a:ext cx="256543" cy="261216"/>
            </a:xfrm>
            <a:custGeom>
              <a:avLst/>
              <a:gdLst>
                <a:gd name="connsiteX0" fmla="*/ 0 w 256543"/>
                <a:gd name="connsiteY0" fmla="*/ 130608 h 261216"/>
                <a:gd name="connsiteX1" fmla="*/ 36755 w 256543"/>
                <a:gd name="connsiteY1" fmla="*/ 39091 h 261216"/>
                <a:gd name="connsiteX2" fmla="*/ 128272 w 256543"/>
                <a:gd name="connsiteY2" fmla="*/ 0 h 261216"/>
                <a:gd name="connsiteX3" fmla="*/ 219789 w 256543"/>
                <a:gd name="connsiteY3" fmla="*/ 39091 h 261216"/>
                <a:gd name="connsiteX4" fmla="*/ 256544 w 256543"/>
                <a:gd name="connsiteY4" fmla="*/ 130608 h 261216"/>
                <a:gd name="connsiteX5" fmla="*/ 219789 w 256543"/>
                <a:gd name="connsiteY5" fmla="*/ 222125 h 261216"/>
                <a:gd name="connsiteX6" fmla="*/ 128272 w 256543"/>
                <a:gd name="connsiteY6" fmla="*/ 261216 h 261216"/>
                <a:gd name="connsiteX7" fmla="*/ 36755 w 256543"/>
                <a:gd name="connsiteY7" fmla="*/ 222125 h 261216"/>
                <a:gd name="connsiteX8" fmla="*/ 0 w 256543"/>
                <a:gd name="connsiteY8" fmla="*/ 130608 h 261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6543" h="261216">
                  <a:moveTo>
                    <a:pt x="0" y="130608"/>
                  </a:moveTo>
                  <a:cubicBezTo>
                    <a:pt x="0" y="96377"/>
                    <a:pt x="13199" y="63514"/>
                    <a:pt x="36755" y="39091"/>
                  </a:cubicBezTo>
                  <a:cubicBezTo>
                    <a:pt x="60874" y="14086"/>
                    <a:pt x="93851" y="0"/>
                    <a:pt x="128272" y="0"/>
                  </a:cubicBezTo>
                  <a:cubicBezTo>
                    <a:pt x="162693" y="0"/>
                    <a:pt x="195670" y="14086"/>
                    <a:pt x="219789" y="39091"/>
                  </a:cubicBezTo>
                  <a:cubicBezTo>
                    <a:pt x="243346" y="63514"/>
                    <a:pt x="256544" y="96377"/>
                    <a:pt x="256544" y="130608"/>
                  </a:cubicBezTo>
                  <a:cubicBezTo>
                    <a:pt x="256544" y="164839"/>
                    <a:pt x="243345" y="197702"/>
                    <a:pt x="219789" y="222125"/>
                  </a:cubicBezTo>
                  <a:cubicBezTo>
                    <a:pt x="195670" y="247130"/>
                    <a:pt x="162693" y="261216"/>
                    <a:pt x="128272" y="261216"/>
                  </a:cubicBezTo>
                  <a:cubicBezTo>
                    <a:pt x="93851" y="261216"/>
                    <a:pt x="60874" y="247130"/>
                    <a:pt x="36755" y="222125"/>
                  </a:cubicBezTo>
                  <a:cubicBezTo>
                    <a:pt x="13198" y="197702"/>
                    <a:pt x="0" y="164839"/>
                    <a:pt x="0" y="130608"/>
                  </a:cubicBezTo>
                  <a:close/>
                </a:path>
              </a:pathLst>
            </a:custGeom>
            <a:no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97" name="Freeform 96"/>
            <p:cNvSpPr/>
            <p:nvPr/>
          </p:nvSpPr>
          <p:spPr>
            <a:xfrm>
              <a:off x="3306742" y="1997538"/>
              <a:ext cx="1256433" cy="2276759"/>
            </a:xfrm>
            <a:custGeom>
              <a:avLst/>
              <a:gdLst>
                <a:gd name="connsiteX0" fmla="*/ 0 w 1256433"/>
                <a:gd name="connsiteY0" fmla="*/ 0 h 2276759"/>
                <a:gd name="connsiteX1" fmla="*/ 1256433 w 1256433"/>
                <a:gd name="connsiteY1" fmla="*/ 0 h 2276759"/>
                <a:gd name="connsiteX2" fmla="*/ 1256433 w 1256433"/>
                <a:gd name="connsiteY2" fmla="*/ 2276759 h 2276759"/>
                <a:gd name="connsiteX3" fmla="*/ 0 w 1256433"/>
                <a:gd name="connsiteY3" fmla="*/ 2276759 h 2276759"/>
                <a:gd name="connsiteX4" fmla="*/ 0 w 1256433"/>
                <a:gd name="connsiteY4" fmla="*/ 0 h 2276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6433" h="2276759">
                  <a:moveTo>
                    <a:pt x="0" y="0"/>
                  </a:moveTo>
                  <a:lnTo>
                    <a:pt x="1256433" y="0"/>
                  </a:lnTo>
                  <a:lnTo>
                    <a:pt x="1256433" y="2276759"/>
                  </a:lnTo>
                  <a:lnTo>
                    <a:pt x="0" y="2276759"/>
                  </a:lnTo>
                  <a:lnTo>
                    <a:pt x="0" y="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00" name="Freeform 99"/>
            <p:cNvSpPr/>
            <p:nvPr/>
          </p:nvSpPr>
          <p:spPr>
            <a:xfrm>
              <a:off x="3796931" y="1824436"/>
              <a:ext cx="276054" cy="32124"/>
            </a:xfrm>
            <a:custGeom>
              <a:avLst/>
              <a:gdLst>
                <a:gd name="connsiteX0" fmla="*/ 0 w 276054"/>
                <a:gd name="connsiteY0" fmla="*/ 16062 h 32124"/>
                <a:gd name="connsiteX1" fmla="*/ 4704 w 276054"/>
                <a:gd name="connsiteY1" fmla="*/ 4704 h 32124"/>
                <a:gd name="connsiteX2" fmla="*/ 16062 w 276054"/>
                <a:gd name="connsiteY2" fmla="*/ 0 h 32124"/>
                <a:gd name="connsiteX3" fmla="*/ 259992 w 276054"/>
                <a:gd name="connsiteY3" fmla="*/ 0 h 32124"/>
                <a:gd name="connsiteX4" fmla="*/ 271350 w 276054"/>
                <a:gd name="connsiteY4" fmla="*/ 4704 h 32124"/>
                <a:gd name="connsiteX5" fmla="*/ 276054 w 276054"/>
                <a:gd name="connsiteY5" fmla="*/ 16062 h 32124"/>
                <a:gd name="connsiteX6" fmla="*/ 276054 w 276054"/>
                <a:gd name="connsiteY6" fmla="*/ 16062 h 32124"/>
                <a:gd name="connsiteX7" fmla="*/ 271350 w 276054"/>
                <a:gd name="connsiteY7" fmla="*/ 27420 h 32124"/>
                <a:gd name="connsiteX8" fmla="*/ 259992 w 276054"/>
                <a:gd name="connsiteY8" fmla="*/ 32124 h 32124"/>
                <a:gd name="connsiteX9" fmla="*/ 16062 w 276054"/>
                <a:gd name="connsiteY9" fmla="*/ 32124 h 32124"/>
                <a:gd name="connsiteX10" fmla="*/ 4704 w 276054"/>
                <a:gd name="connsiteY10" fmla="*/ 27420 h 32124"/>
                <a:gd name="connsiteX11" fmla="*/ 0 w 276054"/>
                <a:gd name="connsiteY11" fmla="*/ 16062 h 32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6054" h="32124">
                  <a:moveTo>
                    <a:pt x="0" y="16062"/>
                  </a:moveTo>
                  <a:cubicBezTo>
                    <a:pt x="0" y="11802"/>
                    <a:pt x="1692" y="7717"/>
                    <a:pt x="4704" y="4704"/>
                  </a:cubicBezTo>
                  <a:cubicBezTo>
                    <a:pt x="7716" y="1692"/>
                    <a:pt x="11802" y="0"/>
                    <a:pt x="16062" y="0"/>
                  </a:cubicBezTo>
                  <a:lnTo>
                    <a:pt x="259992" y="0"/>
                  </a:lnTo>
                  <a:cubicBezTo>
                    <a:pt x="264252" y="0"/>
                    <a:pt x="268337" y="1692"/>
                    <a:pt x="271350" y="4704"/>
                  </a:cubicBezTo>
                  <a:cubicBezTo>
                    <a:pt x="274362" y="7716"/>
                    <a:pt x="276054" y="11802"/>
                    <a:pt x="276054" y="16062"/>
                  </a:cubicBezTo>
                  <a:lnTo>
                    <a:pt x="276054" y="16062"/>
                  </a:lnTo>
                  <a:cubicBezTo>
                    <a:pt x="276054" y="20322"/>
                    <a:pt x="274362" y="24407"/>
                    <a:pt x="271350" y="27420"/>
                  </a:cubicBezTo>
                  <a:cubicBezTo>
                    <a:pt x="268338" y="30432"/>
                    <a:pt x="264252" y="32124"/>
                    <a:pt x="259992" y="32124"/>
                  </a:cubicBezTo>
                  <a:lnTo>
                    <a:pt x="16062" y="32124"/>
                  </a:lnTo>
                  <a:cubicBezTo>
                    <a:pt x="11802" y="32124"/>
                    <a:pt x="7717" y="30432"/>
                    <a:pt x="4704" y="27420"/>
                  </a:cubicBezTo>
                  <a:cubicBezTo>
                    <a:pt x="1692" y="24408"/>
                    <a:pt x="0" y="20322"/>
                    <a:pt x="0" y="16062"/>
                  </a:cubicBezTo>
                  <a:close/>
                </a:path>
              </a:pathLst>
            </a:custGeom>
            <a:solidFill>
              <a:schemeClr val="bg1">
                <a:lumMod val="85000"/>
              </a:schemeClr>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04" name="Freeform 103"/>
            <p:cNvSpPr/>
            <p:nvPr/>
          </p:nvSpPr>
          <p:spPr>
            <a:xfrm>
              <a:off x="3911556" y="1704426"/>
              <a:ext cx="46804" cy="47657"/>
            </a:xfrm>
            <a:custGeom>
              <a:avLst/>
              <a:gdLst>
                <a:gd name="connsiteX0" fmla="*/ 0 w 46804"/>
                <a:gd name="connsiteY0" fmla="*/ 23829 h 47657"/>
                <a:gd name="connsiteX1" fmla="*/ 6705 w 46804"/>
                <a:gd name="connsiteY1" fmla="*/ 7132 h 47657"/>
                <a:gd name="connsiteX2" fmla="*/ 23402 w 46804"/>
                <a:gd name="connsiteY2" fmla="*/ 0 h 47657"/>
                <a:gd name="connsiteX3" fmla="*/ 40099 w 46804"/>
                <a:gd name="connsiteY3" fmla="*/ 7132 h 47657"/>
                <a:gd name="connsiteX4" fmla="*/ 46804 w 46804"/>
                <a:gd name="connsiteY4" fmla="*/ 23829 h 47657"/>
                <a:gd name="connsiteX5" fmla="*/ 40099 w 46804"/>
                <a:gd name="connsiteY5" fmla="*/ 40526 h 47657"/>
                <a:gd name="connsiteX6" fmla="*/ 23402 w 46804"/>
                <a:gd name="connsiteY6" fmla="*/ 47658 h 47657"/>
                <a:gd name="connsiteX7" fmla="*/ 6705 w 46804"/>
                <a:gd name="connsiteY7" fmla="*/ 40526 h 47657"/>
                <a:gd name="connsiteX8" fmla="*/ 0 w 46804"/>
                <a:gd name="connsiteY8" fmla="*/ 23829 h 47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804" h="47657">
                  <a:moveTo>
                    <a:pt x="0" y="23829"/>
                  </a:moveTo>
                  <a:cubicBezTo>
                    <a:pt x="0" y="17584"/>
                    <a:pt x="2408" y="11588"/>
                    <a:pt x="6705" y="7132"/>
                  </a:cubicBezTo>
                  <a:cubicBezTo>
                    <a:pt x="11105" y="2570"/>
                    <a:pt x="17122" y="0"/>
                    <a:pt x="23402" y="0"/>
                  </a:cubicBezTo>
                  <a:cubicBezTo>
                    <a:pt x="29682" y="0"/>
                    <a:pt x="35698" y="2570"/>
                    <a:pt x="40099" y="7132"/>
                  </a:cubicBezTo>
                  <a:cubicBezTo>
                    <a:pt x="44397" y="11588"/>
                    <a:pt x="46804" y="17583"/>
                    <a:pt x="46804" y="23829"/>
                  </a:cubicBezTo>
                  <a:cubicBezTo>
                    <a:pt x="46804" y="30074"/>
                    <a:pt x="44396" y="36070"/>
                    <a:pt x="40099" y="40526"/>
                  </a:cubicBezTo>
                  <a:cubicBezTo>
                    <a:pt x="35699" y="45088"/>
                    <a:pt x="29682" y="47658"/>
                    <a:pt x="23402" y="47658"/>
                  </a:cubicBezTo>
                  <a:cubicBezTo>
                    <a:pt x="17122" y="47658"/>
                    <a:pt x="11106" y="45088"/>
                    <a:pt x="6705" y="40526"/>
                  </a:cubicBezTo>
                  <a:cubicBezTo>
                    <a:pt x="2407" y="36070"/>
                    <a:pt x="0" y="30075"/>
                    <a:pt x="0" y="23829"/>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05" name="Freeform 104"/>
            <p:cNvSpPr/>
            <p:nvPr/>
          </p:nvSpPr>
          <p:spPr>
            <a:xfrm>
              <a:off x="4293042" y="1562392"/>
              <a:ext cx="198758" cy="40154"/>
            </a:xfrm>
            <a:custGeom>
              <a:avLst/>
              <a:gdLst>
                <a:gd name="connsiteX0" fmla="*/ 0 w 198758"/>
                <a:gd name="connsiteY0" fmla="*/ 0 h 40154"/>
                <a:gd name="connsiteX1" fmla="*/ 198758 w 198758"/>
                <a:gd name="connsiteY1" fmla="*/ 0 h 40154"/>
                <a:gd name="connsiteX2" fmla="*/ 198758 w 198758"/>
                <a:gd name="connsiteY2" fmla="*/ 40154 h 40154"/>
                <a:gd name="connsiteX3" fmla="*/ 0 w 198758"/>
                <a:gd name="connsiteY3" fmla="*/ 40154 h 40154"/>
                <a:gd name="connsiteX4" fmla="*/ 0 w 198758"/>
                <a:gd name="connsiteY4" fmla="*/ 0 h 401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758" h="40154">
                  <a:moveTo>
                    <a:pt x="0" y="0"/>
                  </a:moveTo>
                  <a:lnTo>
                    <a:pt x="198758" y="0"/>
                  </a:lnTo>
                  <a:lnTo>
                    <a:pt x="198758" y="40154"/>
                  </a:lnTo>
                  <a:lnTo>
                    <a:pt x="0" y="40154"/>
                  </a:lnTo>
                  <a:lnTo>
                    <a:pt x="0" y="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grpSp>
        <p:nvGrpSpPr>
          <p:cNvPr id="50" name="Group 49"/>
          <p:cNvGrpSpPr/>
          <p:nvPr/>
        </p:nvGrpSpPr>
        <p:grpSpPr>
          <a:xfrm>
            <a:off x="7684832" y="1958788"/>
            <a:ext cx="3480585" cy="763109"/>
            <a:chOff x="1270277" y="1192718"/>
            <a:chExt cx="2610439" cy="572331"/>
          </a:xfrm>
        </p:grpSpPr>
        <p:sp>
          <p:nvSpPr>
            <p:cNvPr id="51" name="Text Placeholder 3"/>
            <p:cNvSpPr txBox="1">
              <a:spLocks/>
            </p:cNvSpPr>
            <p:nvPr/>
          </p:nvSpPr>
          <p:spPr>
            <a:xfrm>
              <a:off x="1270277" y="1192718"/>
              <a:ext cx="716543" cy="215492"/>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170">
                <a:spcBef>
                  <a:spcPct val="20000"/>
                </a:spcBef>
                <a:defRPr/>
              </a:pPr>
              <a:r>
                <a:rPr lang="zh-CN" altLang="en-US" sz="1867" b="1" dirty="0">
                  <a:solidFill>
                    <a:schemeClr val="accent1"/>
                  </a:solidFill>
                  <a:latin typeface="+mj-lt"/>
                </a:rPr>
                <a:t>你的标题</a:t>
              </a:r>
              <a:endParaRPr lang="en-US" sz="1867" b="1" dirty="0">
                <a:solidFill>
                  <a:schemeClr val="accent1"/>
                </a:solidFill>
                <a:latin typeface="+mj-lt"/>
              </a:endParaRPr>
            </a:p>
          </p:txBody>
        </p:sp>
        <p:sp>
          <p:nvSpPr>
            <p:cNvPr id="52" name="Text Placeholder 3"/>
            <p:cNvSpPr txBox="1">
              <a:spLocks/>
            </p:cNvSpPr>
            <p:nvPr/>
          </p:nvSpPr>
          <p:spPr>
            <a:xfrm>
              <a:off x="1270278" y="1418801"/>
              <a:ext cx="2610438" cy="346248"/>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lnSpc>
                  <a:spcPct val="150000"/>
                </a:lnSpc>
              </a:pPr>
              <a:r>
                <a:rPr lang="zh-CN" altLang="en-US" sz="1000" dirty="0" smtClean="0">
                  <a:solidFill>
                    <a:prstClr val="black">
                      <a:lumMod val="75000"/>
                      <a:lumOff val="25000"/>
                    </a:prstClr>
                  </a:solidFill>
                </a:rPr>
                <a:t>点击迅速添加内容文本点击迅速添加内容文本点击迅速添加内容文本，</a:t>
              </a:r>
              <a:r>
                <a:rPr lang="zh-CN" altLang="en-US" sz="1000" dirty="0">
                  <a:solidFill>
                    <a:prstClr val="black">
                      <a:lumMod val="75000"/>
                      <a:lumOff val="25000"/>
                    </a:prstClr>
                  </a:solidFill>
                </a:rPr>
                <a:t>大大增加可观赏性</a:t>
              </a:r>
              <a:endParaRPr lang="en-US" altLang="zh-CN" sz="1050" dirty="0">
                <a:solidFill>
                  <a:prstClr val="black">
                    <a:lumMod val="75000"/>
                    <a:lumOff val="25000"/>
                  </a:prstClr>
                </a:solidFill>
              </a:endParaRPr>
            </a:p>
          </p:txBody>
        </p:sp>
      </p:grpSp>
      <p:grpSp>
        <p:nvGrpSpPr>
          <p:cNvPr id="53" name="Group 52"/>
          <p:cNvGrpSpPr/>
          <p:nvPr/>
        </p:nvGrpSpPr>
        <p:grpSpPr>
          <a:xfrm>
            <a:off x="7684832" y="3049384"/>
            <a:ext cx="3480585" cy="763109"/>
            <a:chOff x="1270277" y="2114430"/>
            <a:chExt cx="2610439" cy="572331"/>
          </a:xfrm>
        </p:grpSpPr>
        <p:sp>
          <p:nvSpPr>
            <p:cNvPr id="57" name="Text Placeholder 3"/>
            <p:cNvSpPr txBox="1">
              <a:spLocks/>
            </p:cNvSpPr>
            <p:nvPr/>
          </p:nvSpPr>
          <p:spPr>
            <a:xfrm>
              <a:off x="1270277" y="2114430"/>
              <a:ext cx="716543" cy="215492"/>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170">
                <a:spcBef>
                  <a:spcPct val="20000"/>
                </a:spcBef>
                <a:defRPr/>
              </a:pPr>
              <a:r>
                <a:rPr lang="zh-CN" altLang="en-US" sz="1867" b="1" dirty="0">
                  <a:solidFill>
                    <a:schemeClr val="accent2"/>
                  </a:solidFill>
                  <a:latin typeface="+mj-lt"/>
                </a:rPr>
                <a:t>你的标题</a:t>
              </a:r>
              <a:endParaRPr lang="en-US" sz="1867" b="1" dirty="0">
                <a:solidFill>
                  <a:schemeClr val="accent2"/>
                </a:solidFill>
                <a:latin typeface="+mj-lt"/>
              </a:endParaRPr>
            </a:p>
          </p:txBody>
        </p:sp>
        <p:sp>
          <p:nvSpPr>
            <p:cNvPr id="58" name="Text Placeholder 3"/>
            <p:cNvSpPr txBox="1">
              <a:spLocks/>
            </p:cNvSpPr>
            <p:nvPr/>
          </p:nvSpPr>
          <p:spPr>
            <a:xfrm>
              <a:off x="1270277" y="2340513"/>
              <a:ext cx="2610439" cy="346248"/>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lnSpc>
                  <a:spcPct val="150000"/>
                </a:lnSpc>
              </a:pPr>
              <a:r>
                <a:rPr lang="zh-CN" altLang="en-US" sz="1000" dirty="0" smtClean="0">
                  <a:solidFill>
                    <a:prstClr val="black">
                      <a:lumMod val="75000"/>
                      <a:lumOff val="25000"/>
                    </a:prstClr>
                  </a:solidFill>
                </a:rPr>
                <a:t>点击迅速添加内容文本点击迅速添加内容文本点击迅速添加内容文本，</a:t>
              </a:r>
              <a:r>
                <a:rPr lang="zh-CN" altLang="en-US" sz="1000" dirty="0">
                  <a:solidFill>
                    <a:prstClr val="black">
                      <a:lumMod val="75000"/>
                      <a:lumOff val="25000"/>
                    </a:prstClr>
                  </a:solidFill>
                </a:rPr>
                <a:t>大大增加可观赏性</a:t>
              </a:r>
              <a:endParaRPr lang="en-US" altLang="zh-CN" sz="1050" dirty="0">
                <a:solidFill>
                  <a:prstClr val="black">
                    <a:lumMod val="75000"/>
                    <a:lumOff val="25000"/>
                  </a:prstClr>
                </a:solidFill>
              </a:endParaRPr>
            </a:p>
          </p:txBody>
        </p:sp>
      </p:grpSp>
      <p:grpSp>
        <p:nvGrpSpPr>
          <p:cNvPr id="59" name="Group 58"/>
          <p:cNvGrpSpPr/>
          <p:nvPr/>
        </p:nvGrpSpPr>
        <p:grpSpPr>
          <a:xfrm>
            <a:off x="7684832" y="4139980"/>
            <a:ext cx="3480585" cy="763109"/>
            <a:chOff x="1270277" y="3036142"/>
            <a:chExt cx="2610439" cy="572331"/>
          </a:xfrm>
        </p:grpSpPr>
        <p:sp>
          <p:nvSpPr>
            <p:cNvPr id="60" name="Text Placeholder 3"/>
            <p:cNvSpPr txBox="1">
              <a:spLocks/>
            </p:cNvSpPr>
            <p:nvPr/>
          </p:nvSpPr>
          <p:spPr>
            <a:xfrm>
              <a:off x="1270277" y="3036142"/>
              <a:ext cx="716543" cy="215492"/>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170">
                <a:spcBef>
                  <a:spcPct val="20000"/>
                </a:spcBef>
                <a:defRPr/>
              </a:pPr>
              <a:r>
                <a:rPr lang="zh-CN" altLang="en-US" sz="1867" b="1" dirty="0">
                  <a:solidFill>
                    <a:schemeClr val="accent3"/>
                  </a:solidFill>
                  <a:latin typeface="+mj-lt"/>
                </a:rPr>
                <a:t>你的标题</a:t>
              </a:r>
              <a:endParaRPr lang="en-US" sz="1867" b="1" dirty="0">
                <a:solidFill>
                  <a:schemeClr val="accent3"/>
                </a:solidFill>
                <a:latin typeface="+mj-lt"/>
              </a:endParaRPr>
            </a:p>
          </p:txBody>
        </p:sp>
        <p:sp>
          <p:nvSpPr>
            <p:cNvPr id="61" name="Text Placeholder 3"/>
            <p:cNvSpPr txBox="1">
              <a:spLocks/>
            </p:cNvSpPr>
            <p:nvPr/>
          </p:nvSpPr>
          <p:spPr>
            <a:xfrm>
              <a:off x="1270277" y="3262225"/>
              <a:ext cx="2610439" cy="346248"/>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lnSpc>
                  <a:spcPct val="150000"/>
                </a:lnSpc>
              </a:pPr>
              <a:r>
                <a:rPr lang="zh-CN" altLang="en-US" sz="1000" dirty="0" smtClean="0">
                  <a:solidFill>
                    <a:prstClr val="black">
                      <a:lumMod val="75000"/>
                      <a:lumOff val="25000"/>
                    </a:prstClr>
                  </a:solidFill>
                </a:rPr>
                <a:t>点击迅速添加内容文本点击迅速添加内容文本点击迅速添加内容文本，</a:t>
              </a:r>
              <a:r>
                <a:rPr lang="zh-CN" altLang="en-US" sz="1000" dirty="0">
                  <a:solidFill>
                    <a:prstClr val="black">
                      <a:lumMod val="75000"/>
                      <a:lumOff val="25000"/>
                    </a:prstClr>
                  </a:solidFill>
                </a:rPr>
                <a:t>大大增加可观赏性</a:t>
              </a:r>
              <a:endParaRPr lang="en-US" altLang="zh-CN" sz="1050" dirty="0">
                <a:solidFill>
                  <a:prstClr val="black">
                    <a:lumMod val="75000"/>
                    <a:lumOff val="25000"/>
                  </a:prstClr>
                </a:solidFill>
              </a:endParaRPr>
            </a:p>
          </p:txBody>
        </p:sp>
      </p:grpSp>
      <p:grpSp>
        <p:nvGrpSpPr>
          <p:cNvPr id="62" name="Group 61"/>
          <p:cNvGrpSpPr/>
          <p:nvPr/>
        </p:nvGrpSpPr>
        <p:grpSpPr>
          <a:xfrm>
            <a:off x="7684832" y="5230574"/>
            <a:ext cx="3480585" cy="747845"/>
            <a:chOff x="1270277" y="3047590"/>
            <a:chExt cx="2610439" cy="560883"/>
          </a:xfrm>
        </p:grpSpPr>
        <p:sp>
          <p:nvSpPr>
            <p:cNvPr id="63" name="Text Placeholder 3"/>
            <p:cNvSpPr txBox="1">
              <a:spLocks/>
            </p:cNvSpPr>
            <p:nvPr/>
          </p:nvSpPr>
          <p:spPr>
            <a:xfrm>
              <a:off x="1270277" y="3047590"/>
              <a:ext cx="716543" cy="215492"/>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170">
                <a:spcBef>
                  <a:spcPct val="20000"/>
                </a:spcBef>
                <a:defRPr/>
              </a:pPr>
              <a:r>
                <a:rPr lang="zh-CN" altLang="en-US" sz="1867" b="1" dirty="0">
                  <a:solidFill>
                    <a:schemeClr val="accent4"/>
                  </a:solidFill>
                  <a:latin typeface="+mj-lt"/>
                </a:rPr>
                <a:t>你的标题</a:t>
              </a:r>
              <a:endParaRPr lang="en-US" sz="1867" b="1" dirty="0">
                <a:solidFill>
                  <a:schemeClr val="accent4"/>
                </a:solidFill>
                <a:latin typeface="+mj-lt"/>
              </a:endParaRPr>
            </a:p>
          </p:txBody>
        </p:sp>
        <p:sp>
          <p:nvSpPr>
            <p:cNvPr id="71" name="Text Placeholder 3"/>
            <p:cNvSpPr txBox="1">
              <a:spLocks/>
            </p:cNvSpPr>
            <p:nvPr/>
          </p:nvSpPr>
          <p:spPr>
            <a:xfrm>
              <a:off x="1270277" y="3262225"/>
              <a:ext cx="2610439" cy="346248"/>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lnSpc>
                  <a:spcPct val="150000"/>
                </a:lnSpc>
              </a:pPr>
              <a:r>
                <a:rPr lang="zh-CN" altLang="en-US" sz="1000" dirty="0" smtClean="0">
                  <a:solidFill>
                    <a:prstClr val="black">
                      <a:lumMod val="75000"/>
                      <a:lumOff val="25000"/>
                    </a:prstClr>
                  </a:solidFill>
                </a:rPr>
                <a:t>点击迅速添加内容文本点击迅速添加内容文本点击迅速添加内容文本，</a:t>
              </a:r>
              <a:r>
                <a:rPr lang="zh-CN" altLang="en-US" sz="1000" dirty="0">
                  <a:solidFill>
                    <a:prstClr val="black">
                      <a:lumMod val="75000"/>
                      <a:lumOff val="25000"/>
                    </a:prstClr>
                  </a:solidFill>
                </a:rPr>
                <a:t>大大增加可观赏性</a:t>
              </a:r>
              <a:endParaRPr lang="en-US" altLang="zh-CN" sz="1050" dirty="0">
                <a:solidFill>
                  <a:prstClr val="black">
                    <a:lumMod val="75000"/>
                    <a:lumOff val="25000"/>
                  </a:prstClr>
                </a:solidFill>
              </a:endParaRPr>
            </a:p>
          </p:txBody>
        </p:sp>
      </p:grpSp>
      <p:sp>
        <p:nvSpPr>
          <p:cNvPr id="72" name="Freeform 45"/>
          <p:cNvSpPr>
            <a:spLocks noEditPoints="1"/>
          </p:cNvSpPr>
          <p:nvPr/>
        </p:nvSpPr>
        <p:spPr bwMode="auto">
          <a:xfrm>
            <a:off x="7156633" y="2175429"/>
            <a:ext cx="414624" cy="414624"/>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80" name="Freeform 45"/>
          <p:cNvSpPr>
            <a:spLocks noEditPoints="1"/>
          </p:cNvSpPr>
          <p:nvPr/>
        </p:nvSpPr>
        <p:spPr bwMode="auto">
          <a:xfrm>
            <a:off x="7156633" y="3259208"/>
            <a:ext cx="414624" cy="414624"/>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2"/>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81" name="Freeform 45"/>
          <p:cNvSpPr>
            <a:spLocks noEditPoints="1"/>
          </p:cNvSpPr>
          <p:nvPr/>
        </p:nvSpPr>
        <p:spPr bwMode="auto">
          <a:xfrm>
            <a:off x="7156633" y="4342987"/>
            <a:ext cx="414624" cy="414624"/>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3"/>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82" name="Freeform 45"/>
          <p:cNvSpPr>
            <a:spLocks noEditPoints="1"/>
          </p:cNvSpPr>
          <p:nvPr/>
        </p:nvSpPr>
        <p:spPr bwMode="auto">
          <a:xfrm>
            <a:off x="7156633" y="5426764"/>
            <a:ext cx="414624" cy="414624"/>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4"/>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nvGrpSpPr>
          <p:cNvPr id="96" name="Group 95"/>
          <p:cNvGrpSpPr/>
          <p:nvPr/>
        </p:nvGrpSpPr>
        <p:grpSpPr>
          <a:xfrm>
            <a:off x="2165587" y="2336729"/>
            <a:ext cx="1675244" cy="3025705"/>
            <a:chOff x="1624190" y="1624632"/>
            <a:chExt cx="1256433" cy="2269279"/>
          </a:xfrm>
          <a:solidFill>
            <a:schemeClr val="bg1">
              <a:lumMod val="85000"/>
            </a:schemeClr>
          </a:solidFill>
        </p:grpSpPr>
        <p:sp>
          <p:nvSpPr>
            <p:cNvPr id="91" name="Rectangle 90"/>
            <p:cNvSpPr/>
            <p:nvPr/>
          </p:nvSpPr>
          <p:spPr>
            <a:xfrm>
              <a:off x="1624190" y="1624632"/>
              <a:ext cx="1256433" cy="5673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92" name="Rectangle 91"/>
            <p:cNvSpPr/>
            <p:nvPr/>
          </p:nvSpPr>
          <p:spPr>
            <a:xfrm>
              <a:off x="1624190" y="2191952"/>
              <a:ext cx="1256433" cy="5673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93" name="Rectangle 92"/>
            <p:cNvSpPr/>
            <p:nvPr/>
          </p:nvSpPr>
          <p:spPr>
            <a:xfrm>
              <a:off x="1624190" y="2759272"/>
              <a:ext cx="1256433" cy="5673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95" name="Rectangle 94"/>
            <p:cNvSpPr/>
            <p:nvPr/>
          </p:nvSpPr>
          <p:spPr>
            <a:xfrm>
              <a:off x="1624190" y="3326591"/>
              <a:ext cx="1256433" cy="5673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grpSp>
      <p:sp>
        <p:nvSpPr>
          <p:cNvPr id="99" name="Rectangle 98"/>
          <p:cNvSpPr/>
          <p:nvPr/>
        </p:nvSpPr>
        <p:spPr>
          <a:xfrm>
            <a:off x="2162955" y="2334448"/>
            <a:ext cx="1675244" cy="7564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101" name="Rectangle 100"/>
          <p:cNvSpPr/>
          <p:nvPr/>
        </p:nvSpPr>
        <p:spPr>
          <a:xfrm>
            <a:off x="2162955" y="3090875"/>
            <a:ext cx="1675244" cy="75642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102" name="Rectangle 101"/>
          <p:cNvSpPr/>
          <p:nvPr/>
        </p:nvSpPr>
        <p:spPr>
          <a:xfrm>
            <a:off x="2162955" y="3847301"/>
            <a:ext cx="1675244" cy="75642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103" name="Rectangle 102"/>
          <p:cNvSpPr/>
          <p:nvPr/>
        </p:nvSpPr>
        <p:spPr>
          <a:xfrm>
            <a:off x="2162955" y="4603727"/>
            <a:ext cx="1675244" cy="75642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108" name="Freeform 117"/>
          <p:cNvSpPr>
            <a:spLocks/>
          </p:cNvSpPr>
          <p:nvPr/>
        </p:nvSpPr>
        <p:spPr bwMode="auto">
          <a:xfrm>
            <a:off x="2820335" y="2532421"/>
            <a:ext cx="360484" cy="360484"/>
          </a:xfrm>
          <a:custGeom>
            <a:avLst/>
            <a:gdLst/>
            <a:ahLst/>
            <a:cxnLst>
              <a:cxn ang="0">
                <a:pos x="56" y="51"/>
              </a:cxn>
              <a:cxn ang="0">
                <a:pos x="51" y="55"/>
              </a:cxn>
              <a:cxn ang="0">
                <a:pos x="43" y="57"/>
              </a:cxn>
              <a:cxn ang="0">
                <a:pos x="33" y="54"/>
              </a:cxn>
              <a:cxn ang="0">
                <a:pos x="26" y="51"/>
              </a:cxn>
              <a:cxn ang="0">
                <a:pos x="7" y="32"/>
              </a:cxn>
              <a:cxn ang="0">
                <a:pos x="3" y="25"/>
              </a:cxn>
              <a:cxn ang="0">
                <a:pos x="0" y="14"/>
              </a:cxn>
              <a:cxn ang="0">
                <a:pos x="3" y="7"/>
              </a:cxn>
              <a:cxn ang="0">
                <a:pos x="7" y="2"/>
              </a:cxn>
              <a:cxn ang="0">
                <a:pos x="12" y="0"/>
              </a:cxn>
              <a:cxn ang="0">
                <a:pos x="13" y="1"/>
              </a:cxn>
              <a:cxn ang="0">
                <a:pos x="15" y="4"/>
              </a:cxn>
              <a:cxn ang="0">
                <a:pos x="19" y="10"/>
              </a:cxn>
              <a:cxn ang="0">
                <a:pos x="21" y="14"/>
              </a:cxn>
              <a:cxn ang="0">
                <a:pos x="14" y="22"/>
              </a:cxn>
              <a:cxn ang="0">
                <a:pos x="15" y="26"/>
              </a:cxn>
              <a:cxn ang="0">
                <a:pos x="32" y="42"/>
              </a:cxn>
              <a:cxn ang="0">
                <a:pos x="35" y="44"/>
              </a:cxn>
              <a:cxn ang="0">
                <a:pos x="43" y="36"/>
              </a:cxn>
              <a:cxn ang="0">
                <a:pos x="47" y="38"/>
              </a:cxn>
              <a:cxn ang="0">
                <a:pos x="54" y="42"/>
              </a:cxn>
              <a:cxn ang="0">
                <a:pos x="57" y="44"/>
              </a:cxn>
              <a:cxn ang="0">
                <a:pos x="57" y="45"/>
              </a:cxn>
              <a:cxn ang="0">
                <a:pos x="56" y="51"/>
              </a:cxn>
            </a:cxnLst>
            <a:rect l="0" t="0" r="r" b="b"/>
            <a:pathLst>
              <a:path w="57" h="57">
                <a:moveTo>
                  <a:pt x="56" y="51"/>
                </a:moveTo>
                <a:cubicBezTo>
                  <a:pt x="55" y="53"/>
                  <a:pt x="53" y="54"/>
                  <a:pt x="51" y="55"/>
                </a:cubicBezTo>
                <a:cubicBezTo>
                  <a:pt x="49" y="56"/>
                  <a:pt x="46" y="57"/>
                  <a:pt x="43" y="57"/>
                </a:cubicBezTo>
                <a:cubicBezTo>
                  <a:pt x="40" y="57"/>
                  <a:pt x="36" y="55"/>
                  <a:pt x="33" y="54"/>
                </a:cubicBezTo>
                <a:cubicBezTo>
                  <a:pt x="30" y="53"/>
                  <a:pt x="28" y="52"/>
                  <a:pt x="26" y="51"/>
                </a:cubicBezTo>
                <a:cubicBezTo>
                  <a:pt x="19" y="47"/>
                  <a:pt x="11" y="38"/>
                  <a:pt x="7" y="32"/>
                </a:cubicBezTo>
                <a:cubicBezTo>
                  <a:pt x="5" y="29"/>
                  <a:pt x="4" y="27"/>
                  <a:pt x="3" y="25"/>
                </a:cubicBezTo>
                <a:cubicBezTo>
                  <a:pt x="2" y="21"/>
                  <a:pt x="0" y="18"/>
                  <a:pt x="0" y="14"/>
                </a:cubicBezTo>
                <a:cubicBezTo>
                  <a:pt x="0" y="11"/>
                  <a:pt x="1" y="9"/>
                  <a:pt x="3" y="7"/>
                </a:cubicBezTo>
                <a:cubicBezTo>
                  <a:pt x="4" y="5"/>
                  <a:pt x="5" y="3"/>
                  <a:pt x="7" y="2"/>
                </a:cubicBezTo>
                <a:cubicBezTo>
                  <a:pt x="8" y="1"/>
                  <a:pt x="11" y="0"/>
                  <a:pt x="12" y="0"/>
                </a:cubicBezTo>
                <a:cubicBezTo>
                  <a:pt x="13" y="0"/>
                  <a:pt x="13" y="0"/>
                  <a:pt x="13" y="1"/>
                </a:cubicBezTo>
                <a:cubicBezTo>
                  <a:pt x="14" y="1"/>
                  <a:pt x="15" y="3"/>
                  <a:pt x="15" y="4"/>
                </a:cubicBezTo>
                <a:cubicBezTo>
                  <a:pt x="17" y="6"/>
                  <a:pt x="18" y="8"/>
                  <a:pt x="19" y="10"/>
                </a:cubicBezTo>
                <a:cubicBezTo>
                  <a:pt x="20" y="12"/>
                  <a:pt x="21" y="13"/>
                  <a:pt x="21" y="14"/>
                </a:cubicBezTo>
                <a:cubicBezTo>
                  <a:pt x="21" y="17"/>
                  <a:pt x="14" y="20"/>
                  <a:pt x="14" y="22"/>
                </a:cubicBezTo>
                <a:cubicBezTo>
                  <a:pt x="14" y="23"/>
                  <a:pt x="15" y="25"/>
                  <a:pt x="15" y="26"/>
                </a:cubicBezTo>
                <a:cubicBezTo>
                  <a:pt x="19" y="33"/>
                  <a:pt x="24" y="38"/>
                  <a:pt x="32" y="42"/>
                </a:cubicBezTo>
                <a:cubicBezTo>
                  <a:pt x="33" y="43"/>
                  <a:pt x="34" y="44"/>
                  <a:pt x="35" y="44"/>
                </a:cubicBezTo>
                <a:cubicBezTo>
                  <a:pt x="37" y="44"/>
                  <a:pt x="41" y="36"/>
                  <a:pt x="43" y="36"/>
                </a:cubicBezTo>
                <a:cubicBezTo>
                  <a:pt x="45" y="36"/>
                  <a:pt x="46" y="38"/>
                  <a:pt x="47" y="38"/>
                </a:cubicBezTo>
                <a:cubicBezTo>
                  <a:pt x="49" y="40"/>
                  <a:pt x="52" y="41"/>
                  <a:pt x="54" y="42"/>
                </a:cubicBezTo>
                <a:cubicBezTo>
                  <a:pt x="55" y="43"/>
                  <a:pt x="57" y="43"/>
                  <a:pt x="57" y="44"/>
                </a:cubicBezTo>
                <a:cubicBezTo>
                  <a:pt x="57" y="45"/>
                  <a:pt x="57" y="45"/>
                  <a:pt x="57" y="45"/>
                </a:cubicBezTo>
                <a:cubicBezTo>
                  <a:pt x="57" y="47"/>
                  <a:pt x="56" y="49"/>
                  <a:pt x="56" y="51"/>
                </a:cubicBez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10" name="Freeform 36"/>
          <p:cNvSpPr>
            <a:spLocks noEditPoints="1"/>
          </p:cNvSpPr>
          <p:nvPr/>
        </p:nvSpPr>
        <p:spPr bwMode="auto">
          <a:xfrm>
            <a:off x="2826474" y="3280023"/>
            <a:ext cx="348207" cy="378131"/>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11" name="Freeform 83"/>
          <p:cNvSpPr>
            <a:spLocks noEditPoints="1"/>
          </p:cNvSpPr>
          <p:nvPr/>
        </p:nvSpPr>
        <p:spPr bwMode="auto">
          <a:xfrm>
            <a:off x="2832179" y="3972922"/>
            <a:ext cx="336795" cy="505189"/>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12" name="Freeform 63"/>
          <p:cNvSpPr>
            <a:spLocks noEditPoints="1"/>
          </p:cNvSpPr>
          <p:nvPr/>
        </p:nvSpPr>
        <p:spPr bwMode="auto">
          <a:xfrm>
            <a:off x="2752960" y="4801723"/>
            <a:ext cx="495232" cy="360436"/>
          </a:xfrm>
          <a:custGeom>
            <a:avLst/>
            <a:gdLst/>
            <a:ahLst/>
            <a:cxnLst>
              <a:cxn ang="0">
                <a:pos x="62" y="57"/>
              </a:cxn>
              <a:cxn ang="0">
                <a:pos x="18" y="57"/>
              </a:cxn>
              <a:cxn ang="0">
                <a:pos x="0" y="39"/>
              </a:cxn>
              <a:cxn ang="0">
                <a:pos x="11" y="23"/>
              </a:cxn>
              <a:cxn ang="0">
                <a:pos x="11" y="21"/>
              </a:cxn>
              <a:cxn ang="0">
                <a:pos x="31" y="0"/>
              </a:cxn>
              <a:cxn ang="0">
                <a:pos x="50" y="13"/>
              </a:cxn>
              <a:cxn ang="0">
                <a:pos x="57" y="11"/>
              </a:cxn>
              <a:cxn ang="0">
                <a:pos x="67" y="21"/>
              </a:cxn>
              <a:cxn ang="0">
                <a:pos x="66" y="27"/>
              </a:cxn>
              <a:cxn ang="0">
                <a:pos x="78" y="42"/>
              </a:cxn>
              <a:cxn ang="0">
                <a:pos x="62" y="57"/>
              </a:cxn>
              <a:cxn ang="0">
                <a:pos x="51" y="31"/>
              </a:cxn>
              <a:cxn ang="0">
                <a:pos x="42" y="31"/>
              </a:cxn>
              <a:cxn ang="0">
                <a:pos x="42" y="17"/>
              </a:cxn>
              <a:cxn ang="0">
                <a:pos x="40" y="16"/>
              </a:cxn>
              <a:cxn ang="0">
                <a:pos x="33" y="16"/>
              </a:cxn>
              <a:cxn ang="0">
                <a:pos x="31" y="17"/>
              </a:cxn>
              <a:cxn ang="0">
                <a:pos x="31" y="31"/>
              </a:cxn>
              <a:cxn ang="0">
                <a:pos x="22" y="31"/>
              </a:cxn>
              <a:cxn ang="0">
                <a:pos x="21" y="33"/>
              </a:cxn>
              <a:cxn ang="0">
                <a:pos x="21" y="34"/>
              </a:cxn>
              <a:cxn ang="0">
                <a:pos x="36" y="48"/>
              </a:cxn>
              <a:cxn ang="0">
                <a:pos x="36" y="48"/>
              </a:cxn>
              <a:cxn ang="0">
                <a:pos x="37" y="48"/>
              </a:cxn>
              <a:cxn ang="0">
                <a:pos x="51" y="34"/>
              </a:cxn>
              <a:cxn ang="0">
                <a:pos x="52" y="33"/>
              </a:cxn>
              <a:cxn ang="0">
                <a:pos x="51" y="31"/>
              </a:cxn>
            </a:cxnLst>
            <a:rect l="0" t="0" r="r" b="b"/>
            <a:pathLst>
              <a:path w="78" h="57">
                <a:moveTo>
                  <a:pt x="62" y="57"/>
                </a:moveTo>
                <a:cubicBezTo>
                  <a:pt x="18" y="57"/>
                  <a:pt x="18" y="57"/>
                  <a:pt x="18" y="57"/>
                </a:cubicBezTo>
                <a:cubicBezTo>
                  <a:pt x="9" y="57"/>
                  <a:pt x="0" y="49"/>
                  <a:pt x="0" y="39"/>
                </a:cubicBezTo>
                <a:cubicBezTo>
                  <a:pt x="0" y="32"/>
                  <a:pt x="5" y="26"/>
                  <a:pt x="11" y="23"/>
                </a:cubicBezTo>
                <a:cubicBezTo>
                  <a:pt x="11" y="22"/>
                  <a:pt x="11" y="22"/>
                  <a:pt x="11" y="21"/>
                </a:cubicBezTo>
                <a:cubicBezTo>
                  <a:pt x="11" y="10"/>
                  <a:pt x="20" y="0"/>
                  <a:pt x="31" y="0"/>
                </a:cubicBezTo>
                <a:cubicBezTo>
                  <a:pt x="40" y="0"/>
                  <a:pt x="47" y="6"/>
                  <a:pt x="50" y="13"/>
                </a:cubicBezTo>
                <a:cubicBezTo>
                  <a:pt x="52" y="12"/>
                  <a:pt x="55" y="11"/>
                  <a:pt x="57" y="11"/>
                </a:cubicBezTo>
                <a:cubicBezTo>
                  <a:pt x="63" y="11"/>
                  <a:pt x="67" y="15"/>
                  <a:pt x="67" y="21"/>
                </a:cubicBezTo>
                <a:cubicBezTo>
                  <a:pt x="67" y="23"/>
                  <a:pt x="67" y="25"/>
                  <a:pt x="66" y="27"/>
                </a:cubicBezTo>
                <a:cubicBezTo>
                  <a:pt x="73" y="28"/>
                  <a:pt x="78" y="34"/>
                  <a:pt x="78" y="42"/>
                </a:cubicBezTo>
                <a:cubicBezTo>
                  <a:pt x="78" y="50"/>
                  <a:pt x="71" y="57"/>
                  <a:pt x="62" y="57"/>
                </a:cubicBezTo>
                <a:close/>
                <a:moveTo>
                  <a:pt x="51" y="31"/>
                </a:moveTo>
                <a:cubicBezTo>
                  <a:pt x="42" y="31"/>
                  <a:pt x="42" y="31"/>
                  <a:pt x="42" y="31"/>
                </a:cubicBezTo>
                <a:cubicBezTo>
                  <a:pt x="42" y="17"/>
                  <a:pt x="42" y="17"/>
                  <a:pt x="42" y="17"/>
                </a:cubicBezTo>
                <a:cubicBezTo>
                  <a:pt x="42" y="16"/>
                  <a:pt x="41" y="16"/>
                  <a:pt x="40" y="16"/>
                </a:cubicBezTo>
                <a:cubicBezTo>
                  <a:pt x="33" y="16"/>
                  <a:pt x="33" y="16"/>
                  <a:pt x="33" y="16"/>
                </a:cubicBezTo>
                <a:cubicBezTo>
                  <a:pt x="32" y="16"/>
                  <a:pt x="31" y="16"/>
                  <a:pt x="31" y="17"/>
                </a:cubicBezTo>
                <a:cubicBezTo>
                  <a:pt x="31" y="31"/>
                  <a:pt x="31" y="31"/>
                  <a:pt x="31" y="31"/>
                </a:cubicBezTo>
                <a:cubicBezTo>
                  <a:pt x="22" y="31"/>
                  <a:pt x="22" y="31"/>
                  <a:pt x="22" y="31"/>
                </a:cubicBezTo>
                <a:cubicBezTo>
                  <a:pt x="22" y="31"/>
                  <a:pt x="21" y="32"/>
                  <a:pt x="21" y="33"/>
                </a:cubicBezTo>
                <a:cubicBezTo>
                  <a:pt x="21" y="33"/>
                  <a:pt x="21" y="33"/>
                  <a:pt x="21" y="34"/>
                </a:cubicBezTo>
                <a:cubicBezTo>
                  <a:pt x="36" y="48"/>
                  <a:pt x="36" y="48"/>
                  <a:pt x="36" y="48"/>
                </a:cubicBezTo>
                <a:cubicBezTo>
                  <a:pt x="36" y="48"/>
                  <a:pt x="36" y="48"/>
                  <a:pt x="36" y="48"/>
                </a:cubicBezTo>
                <a:cubicBezTo>
                  <a:pt x="37" y="48"/>
                  <a:pt x="37" y="48"/>
                  <a:pt x="37" y="48"/>
                </a:cubicBezTo>
                <a:cubicBezTo>
                  <a:pt x="51" y="34"/>
                  <a:pt x="51" y="34"/>
                  <a:pt x="51" y="34"/>
                </a:cubicBezTo>
                <a:cubicBezTo>
                  <a:pt x="52" y="33"/>
                  <a:pt x="52" y="33"/>
                  <a:pt x="52" y="33"/>
                </a:cubicBezTo>
                <a:cubicBezTo>
                  <a:pt x="52" y="32"/>
                  <a:pt x="51" y="31"/>
                  <a:pt x="51" y="31"/>
                </a:cubicBez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dirty="0"/>
          </a:p>
        </p:txBody>
      </p:sp>
    </p:spTree>
    <p:extLst>
      <p:ext uri="{BB962C8B-B14F-4D97-AF65-F5344CB8AC3E}">
        <p14:creationId xmlns:p14="http://schemas.microsoft.com/office/powerpoint/2010/main" val="2537002402"/>
      </p:ext>
    </p:extLst>
  </p:cSld>
  <p:clrMapOvr>
    <a:masterClrMapping/>
  </p:clrMapOvr>
  <p:transition spd="slow" advClick="0" advTm="3000">
    <p:push dir="u"/>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xmlns="" id="{8B78C32B-3A64-4C3E-8302-DF9DD6BB8EEF}"/>
              </a:ext>
            </a:extLst>
          </p:cNvPr>
          <p:cNvPicPr>
            <a:picLocks noChangeAspect="1"/>
          </p:cNvPicPr>
          <p:nvPr/>
        </p:nvPicPr>
        <p:blipFill>
          <a:blip r:embed="rId3" cstate="print">
            <a:grayscl/>
            <a:extLst>
              <a:ext uri="{28A0092B-C50C-407E-A947-70E740481C1C}">
                <a14:useLocalDpi xmlns:a14="http://schemas.microsoft.com/office/drawing/2010/main" val="0"/>
              </a:ext>
            </a:extLst>
          </a:blip>
          <a:srcRect l="22121" r="38969" b="19988"/>
          <a:stretch>
            <a:fillRect/>
          </a:stretch>
        </p:blipFill>
        <p:spPr>
          <a:xfrm>
            <a:off x="7221044" y="14511"/>
            <a:ext cx="4970956" cy="6823632"/>
          </a:xfrm>
          <a:custGeom>
            <a:avLst/>
            <a:gdLst>
              <a:gd name="connsiteX0" fmla="*/ 4970956 w 4970956"/>
              <a:gd name="connsiteY0" fmla="*/ 0 h 6823632"/>
              <a:gd name="connsiteX1" fmla="*/ 4970955 w 4970956"/>
              <a:gd name="connsiteY1" fmla="*/ 6823632 h 6823632"/>
              <a:gd name="connsiteX2" fmla="*/ 0 w 4970956"/>
              <a:gd name="connsiteY2" fmla="*/ 2796163 h 6823632"/>
            </a:gdLst>
            <a:ahLst/>
            <a:cxnLst>
              <a:cxn ang="0">
                <a:pos x="connsiteX0" y="connsiteY0"/>
              </a:cxn>
              <a:cxn ang="0">
                <a:pos x="connsiteX1" y="connsiteY1"/>
              </a:cxn>
              <a:cxn ang="0">
                <a:pos x="connsiteX2" y="connsiteY2"/>
              </a:cxn>
            </a:cxnLst>
            <a:rect l="l" t="t" r="r" b="b"/>
            <a:pathLst>
              <a:path w="4970956" h="6823632">
                <a:moveTo>
                  <a:pt x="4970956" y="0"/>
                </a:moveTo>
                <a:lnTo>
                  <a:pt x="4970955" y="6823632"/>
                </a:lnTo>
                <a:lnTo>
                  <a:pt x="0" y="2796163"/>
                </a:lnTo>
                <a:close/>
              </a:path>
            </a:pathLst>
          </a:custGeom>
        </p:spPr>
      </p:pic>
      <p:sp>
        <p:nvSpPr>
          <p:cNvPr id="16" name="任意多边形: 形状 15">
            <a:extLst>
              <a:ext uri="{FF2B5EF4-FFF2-40B4-BE49-F238E27FC236}">
                <a16:creationId xmlns:a16="http://schemas.microsoft.com/office/drawing/2014/main" xmlns="" id="{4DDB4CCE-BA01-4453-80BB-2F75E3CDA832}"/>
              </a:ext>
            </a:extLst>
          </p:cNvPr>
          <p:cNvSpPr/>
          <p:nvPr/>
        </p:nvSpPr>
        <p:spPr>
          <a:xfrm rot="16200000">
            <a:off x="4108292" y="2991217"/>
            <a:ext cx="803564" cy="692728"/>
          </a:xfrm>
          <a:custGeom>
            <a:avLst/>
            <a:gdLst>
              <a:gd name="connsiteX0" fmla="*/ 919019 w 1838037"/>
              <a:gd name="connsiteY0" fmla="*/ 603392 h 1584515"/>
              <a:gd name="connsiteX1" fmla="*/ 574964 w 1838037"/>
              <a:gd name="connsiteY1" fmla="*/ 1196589 h 1584515"/>
              <a:gd name="connsiteX2" fmla="*/ 1263073 w 1838037"/>
              <a:gd name="connsiteY2" fmla="*/ 1196589 h 1584515"/>
              <a:gd name="connsiteX3" fmla="*/ 919019 w 1838037"/>
              <a:gd name="connsiteY3" fmla="*/ 0 h 1584515"/>
              <a:gd name="connsiteX4" fmla="*/ 1838037 w 1838037"/>
              <a:gd name="connsiteY4" fmla="*/ 1584515 h 1584515"/>
              <a:gd name="connsiteX5" fmla="*/ 0 w 1838037"/>
              <a:gd name="connsiteY5" fmla="*/ 1584515 h 1584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8037" h="1584515">
                <a:moveTo>
                  <a:pt x="919019" y="603392"/>
                </a:moveTo>
                <a:lnTo>
                  <a:pt x="574964" y="1196589"/>
                </a:lnTo>
                <a:lnTo>
                  <a:pt x="1263073" y="1196589"/>
                </a:lnTo>
                <a:close/>
                <a:moveTo>
                  <a:pt x="919019" y="0"/>
                </a:moveTo>
                <a:lnTo>
                  <a:pt x="1838037" y="1584515"/>
                </a:lnTo>
                <a:lnTo>
                  <a:pt x="0" y="1584515"/>
                </a:lnTo>
                <a:close/>
              </a:path>
            </a:pathLst>
          </a:cu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a:extLst>
              <a:ext uri="{FF2B5EF4-FFF2-40B4-BE49-F238E27FC236}">
                <a16:creationId xmlns:a16="http://schemas.microsoft.com/office/drawing/2014/main" xmlns="" id="{0D5F2DA6-71C9-4542-9D34-8CABDD197DBD}"/>
              </a:ext>
            </a:extLst>
          </p:cNvPr>
          <p:cNvGrpSpPr/>
          <p:nvPr/>
        </p:nvGrpSpPr>
        <p:grpSpPr>
          <a:xfrm>
            <a:off x="0" y="24385"/>
            <a:ext cx="4933951" cy="5543551"/>
            <a:chOff x="-1" y="565806"/>
            <a:chExt cx="4933951" cy="5543551"/>
          </a:xfrm>
        </p:grpSpPr>
        <p:pic>
          <p:nvPicPr>
            <p:cNvPr id="50" name="图片 49">
              <a:extLst>
                <a:ext uri="{FF2B5EF4-FFF2-40B4-BE49-F238E27FC236}">
                  <a16:creationId xmlns:a16="http://schemas.microsoft.com/office/drawing/2014/main" xmlns="" id="{084F167B-A473-47B9-B130-6CA2B29F6777}"/>
                </a:ext>
              </a:extLst>
            </p:cNvPr>
            <p:cNvPicPr>
              <a:picLocks noChangeAspect="1"/>
            </p:cNvPicPr>
            <p:nvPr/>
          </p:nvPicPr>
          <p:blipFill rotWithShape="1">
            <a:blip r:embed="rId4">
              <a:duotone>
                <a:prstClr val="black"/>
                <a:schemeClr val="tx2">
                  <a:tint val="45000"/>
                  <a:satMod val="400000"/>
                </a:schemeClr>
              </a:duotone>
              <a:extLst>
                <a:ext uri="{28A0092B-C50C-407E-A947-70E740481C1C}">
                  <a14:useLocalDpi xmlns:a14="http://schemas.microsoft.com/office/drawing/2010/main" val="0"/>
                </a:ext>
              </a:extLst>
            </a:blip>
            <a:srcRect l="8688" t="282" r="51600" b="17821"/>
            <a:stretch/>
          </p:blipFill>
          <p:spPr>
            <a:xfrm>
              <a:off x="0" y="565806"/>
              <a:ext cx="4778923" cy="5543551"/>
            </a:xfrm>
            <a:custGeom>
              <a:avLst/>
              <a:gdLst>
                <a:gd name="connsiteX0" fmla="*/ 0 w 4841735"/>
                <a:gd name="connsiteY0" fmla="*/ 0 h 5616413"/>
                <a:gd name="connsiteX1" fmla="*/ 4841735 w 4841735"/>
                <a:gd name="connsiteY1" fmla="*/ 2808207 h 5616413"/>
                <a:gd name="connsiteX2" fmla="*/ 0 w 4841735"/>
                <a:gd name="connsiteY2" fmla="*/ 5616413 h 5616413"/>
              </a:gdLst>
              <a:ahLst/>
              <a:cxnLst>
                <a:cxn ang="0">
                  <a:pos x="connsiteX0" y="connsiteY0"/>
                </a:cxn>
                <a:cxn ang="0">
                  <a:pos x="connsiteX1" y="connsiteY1"/>
                </a:cxn>
                <a:cxn ang="0">
                  <a:pos x="connsiteX2" y="connsiteY2"/>
                </a:cxn>
              </a:cxnLst>
              <a:rect l="l" t="t" r="r" b="b"/>
              <a:pathLst>
                <a:path w="4841735" h="5616413">
                  <a:moveTo>
                    <a:pt x="0" y="0"/>
                  </a:moveTo>
                  <a:lnTo>
                    <a:pt x="4841735" y="2808207"/>
                  </a:lnTo>
                  <a:lnTo>
                    <a:pt x="0" y="5616413"/>
                  </a:lnTo>
                  <a:close/>
                </a:path>
              </a:pathLst>
            </a:custGeom>
          </p:spPr>
        </p:pic>
        <p:sp>
          <p:nvSpPr>
            <p:cNvPr id="19" name="任意多边形: 形状 18">
              <a:extLst>
                <a:ext uri="{FF2B5EF4-FFF2-40B4-BE49-F238E27FC236}">
                  <a16:creationId xmlns:a16="http://schemas.microsoft.com/office/drawing/2014/main" xmlns="" id="{28A5B968-6998-4ACF-90FF-61AEA260ECF6}"/>
                </a:ext>
              </a:extLst>
            </p:cNvPr>
            <p:cNvSpPr/>
            <p:nvPr/>
          </p:nvSpPr>
          <p:spPr>
            <a:xfrm rot="5400000">
              <a:off x="-304800" y="870606"/>
              <a:ext cx="5543550" cy="4933951"/>
            </a:xfrm>
            <a:custGeom>
              <a:avLst/>
              <a:gdLst>
                <a:gd name="connsiteX0" fmla="*/ 363359 w 3103418"/>
                <a:gd name="connsiteY0" fmla="*/ 2435214 h 2675360"/>
                <a:gd name="connsiteX1" fmla="*/ 2740059 w 3103418"/>
                <a:gd name="connsiteY1" fmla="*/ 2435214 h 2675360"/>
                <a:gd name="connsiteX2" fmla="*/ 1551709 w 3103418"/>
                <a:gd name="connsiteY2" fmla="*/ 386337 h 2675360"/>
                <a:gd name="connsiteX3" fmla="*/ 0 w 3103418"/>
                <a:gd name="connsiteY3" fmla="*/ 2675360 h 2675360"/>
                <a:gd name="connsiteX4" fmla="*/ 1551709 w 3103418"/>
                <a:gd name="connsiteY4" fmla="*/ 0 h 2675360"/>
                <a:gd name="connsiteX5" fmla="*/ 3103418 w 3103418"/>
                <a:gd name="connsiteY5" fmla="*/ 2675360 h 2675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03418" h="2675360">
                  <a:moveTo>
                    <a:pt x="363359" y="2435214"/>
                  </a:moveTo>
                  <a:lnTo>
                    <a:pt x="2740059" y="2435214"/>
                  </a:lnTo>
                  <a:lnTo>
                    <a:pt x="1551709" y="386337"/>
                  </a:lnTo>
                  <a:close/>
                  <a:moveTo>
                    <a:pt x="0" y="2675360"/>
                  </a:moveTo>
                  <a:lnTo>
                    <a:pt x="1551709" y="0"/>
                  </a:lnTo>
                  <a:lnTo>
                    <a:pt x="3103418" y="267536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 name="任意多边形: 形状 19">
            <a:extLst>
              <a:ext uri="{FF2B5EF4-FFF2-40B4-BE49-F238E27FC236}">
                <a16:creationId xmlns:a16="http://schemas.microsoft.com/office/drawing/2014/main" xmlns="" id="{B1E16D7B-E680-4F92-844E-98E8F841BFA0}"/>
              </a:ext>
            </a:extLst>
          </p:cNvPr>
          <p:cNvSpPr/>
          <p:nvPr/>
        </p:nvSpPr>
        <p:spPr>
          <a:xfrm rot="16200000">
            <a:off x="1602581" y="373035"/>
            <a:ext cx="716296" cy="617497"/>
          </a:xfrm>
          <a:custGeom>
            <a:avLst/>
            <a:gdLst>
              <a:gd name="connsiteX0" fmla="*/ 919019 w 1838037"/>
              <a:gd name="connsiteY0" fmla="*/ 603392 h 1584515"/>
              <a:gd name="connsiteX1" fmla="*/ 574964 w 1838037"/>
              <a:gd name="connsiteY1" fmla="*/ 1196589 h 1584515"/>
              <a:gd name="connsiteX2" fmla="*/ 1263073 w 1838037"/>
              <a:gd name="connsiteY2" fmla="*/ 1196589 h 1584515"/>
              <a:gd name="connsiteX3" fmla="*/ 919019 w 1838037"/>
              <a:gd name="connsiteY3" fmla="*/ 0 h 1584515"/>
              <a:gd name="connsiteX4" fmla="*/ 1838037 w 1838037"/>
              <a:gd name="connsiteY4" fmla="*/ 1584515 h 1584515"/>
              <a:gd name="connsiteX5" fmla="*/ 0 w 1838037"/>
              <a:gd name="connsiteY5" fmla="*/ 1584515 h 1584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8037" h="1584515">
                <a:moveTo>
                  <a:pt x="919019" y="603392"/>
                </a:moveTo>
                <a:lnTo>
                  <a:pt x="574964" y="1196589"/>
                </a:lnTo>
                <a:lnTo>
                  <a:pt x="1263073" y="1196589"/>
                </a:lnTo>
                <a:close/>
                <a:moveTo>
                  <a:pt x="919019" y="0"/>
                </a:moveTo>
                <a:lnTo>
                  <a:pt x="1838037" y="1584515"/>
                </a:lnTo>
                <a:lnTo>
                  <a:pt x="0" y="158451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任意多边形: 形状 42">
            <a:extLst>
              <a:ext uri="{FF2B5EF4-FFF2-40B4-BE49-F238E27FC236}">
                <a16:creationId xmlns:a16="http://schemas.microsoft.com/office/drawing/2014/main" xmlns="" id="{16B7B00D-5059-4B2D-9F86-616ECF1759EF}"/>
              </a:ext>
            </a:extLst>
          </p:cNvPr>
          <p:cNvSpPr/>
          <p:nvPr/>
        </p:nvSpPr>
        <p:spPr>
          <a:xfrm rot="16200000">
            <a:off x="6294706" y="926336"/>
            <a:ext cx="6823632" cy="4970956"/>
          </a:xfrm>
          <a:custGeom>
            <a:avLst/>
            <a:gdLst>
              <a:gd name="connsiteX0" fmla="*/ 6823632 w 6823632"/>
              <a:gd name="connsiteY0" fmla="*/ 4970956 h 4970956"/>
              <a:gd name="connsiteX1" fmla="*/ 0 w 6823632"/>
              <a:gd name="connsiteY1" fmla="*/ 4970955 h 4970956"/>
              <a:gd name="connsiteX2" fmla="*/ 4027469 w 6823632"/>
              <a:gd name="connsiteY2" fmla="*/ 0 h 4970956"/>
              <a:gd name="connsiteX3" fmla="*/ 6823632 w 6823632"/>
              <a:gd name="connsiteY3" fmla="*/ 4970956 h 4970956"/>
            </a:gdLst>
            <a:ahLst/>
            <a:cxnLst>
              <a:cxn ang="0">
                <a:pos x="connsiteX0" y="connsiteY0"/>
              </a:cxn>
              <a:cxn ang="0">
                <a:pos x="connsiteX1" y="connsiteY1"/>
              </a:cxn>
              <a:cxn ang="0">
                <a:pos x="connsiteX2" y="connsiteY2"/>
              </a:cxn>
              <a:cxn ang="0">
                <a:pos x="connsiteX3" y="connsiteY3"/>
              </a:cxn>
            </a:cxnLst>
            <a:rect l="l" t="t" r="r" b="b"/>
            <a:pathLst>
              <a:path w="6823632" h="4970956">
                <a:moveTo>
                  <a:pt x="6823632" y="4970956"/>
                </a:moveTo>
                <a:lnTo>
                  <a:pt x="0" y="4970955"/>
                </a:lnTo>
                <a:lnTo>
                  <a:pt x="4027469" y="0"/>
                </a:lnTo>
                <a:lnTo>
                  <a:pt x="6823632" y="4970956"/>
                </a:lnTo>
                <a:close/>
              </a:path>
            </a:pathLst>
          </a:custGeom>
          <a:solidFill>
            <a:schemeClr val="accent4">
              <a:lumMod val="60000"/>
              <a:lumOff val="40000"/>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任意多边形: 形状 40">
            <a:extLst>
              <a:ext uri="{FF2B5EF4-FFF2-40B4-BE49-F238E27FC236}">
                <a16:creationId xmlns:a16="http://schemas.microsoft.com/office/drawing/2014/main" xmlns="" id="{6685D7A9-B6B2-4034-9866-29A8F658C5C8}"/>
              </a:ext>
            </a:extLst>
          </p:cNvPr>
          <p:cNvSpPr/>
          <p:nvPr/>
        </p:nvSpPr>
        <p:spPr>
          <a:xfrm rot="16200000">
            <a:off x="4065079" y="-1268919"/>
            <a:ext cx="4061839" cy="12192001"/>
          </a:xfrm>
          <a:custGeom>
            <a:avLst/>
            <a:gdLst>
              <a:gd name="connsiteX0" fmla="*/ 4061839 w 4061839"/>
              <a:gd name="connsiteY0" fmla="*/ 7221046 h 12192001"/>
              <a:gd name="connsiteX1" fmla="*/ 34370 w 4061839"/>
              <a:gd name="connsiteY1" fmla="*/ 12192001 h 12192001"/>
              <a:gd name="connsiteX2" fmla="*/ 0 w 4061839"/>
              <a:gd name="connsiteY2" fmla="*/ 12192001 h 12192001"/>
              <a:gd name="connsiteX3" fmla="*/ 1 w 4061839"/>
              <a:gd name="connsiteY3" fmla="*/ 0 h 12192001"/>
              <a:gd name="connsiteX4" fmla="*/ 4061839 w 4061839"/>
              <a:gd name="connsiteY4" fmla="*/ 7221046 h 12192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61839" h="12192001">
                <a:moveTo>
                  <a:pt x="4061839" y="7221046"/>
                </a:moveTo>
                <a:lnTo>
                  <a:pt x="34370" y="12192001"/>
                </a:lnTo>
                <a:lnTo>
                  <a:pt x="0" y="12192001"/>
                </a:lnTo>
                <a:lnTo>
                  <a:pt x="1" y="0"/>
                </a:lnTo>
                <a:lnTo>
                  <a:pt x="4061839" y="7221046"/>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文本框 47">
            <a:extLst>
              <a:ext uri="{FF2B5EF4-FFF2-40B4-BE49-F238E27FC236}">
                <a16:creationId xmlns:a16="http://schemas.microsoft.com/office/drawing/2014/main" xmlns="" id="{06DD1EBC-EE87-43F6-9748-AF458BEAF577}"/>
              </a:ext>
            </a:extLst>
          </p:cNvPr>
          <p:cNvSpPr txBox="1"/>
          <p:nvPr/>
        </p:nvSpPr>
        <p:spPr>
          <a:xfrm>
            <a:off x="2466976" y="-165204"/>
            <a:ext cx="7438044" cy="2215991"/>
          </a:xfrm>
          <a:prstGeom prst="rect">
            <a:avLst/>
          </a:prstGeom>
          <a:noFill/>
        </p:spPr>
        <p:txBody>
          <a:bodyPr wrap="square" rtlCol="0">
            <a:spAutoFit/>
          </a:bodyPr>
          <a:lstStyle/>
          <a:p>
            <a:r>
              <a:rPr lang="en-US" altLang="zh-CN" sz="13800" dirty="0">
                <a:solidFill>
                  <a:schemeClr val="accent1">
                    <a:lumMod val="60000"/>
                    <a:lumOff val="40000"/>
                  </a:schemeClr>
                </a:solidFill>
              </a:rPr>
              <a:t>THANKS</a:t>
            </a:r>
            <a:endParaRPr lang="zh-CN" altLang="en-US" sz="13800" dirty="0">
              <a:solidFill>
                <a:schemeClr val="accent1">
                  <a:lumMod val="60000"/>
                  <a:lumOff val="40000"/>
                </a:schemeClr>
              </a:solidFill>
            </a:endParaRPr>
          </a:p>
        </p:txBody>
      </p:sp>
      <p:sp>
        <p:nvSpPr>
          <p:cNvPr id="11" name="等腰三角形 10">
            <a:extLst>
              <a:ext uri="{FF2B5EF4-FFF2-40B4-BE49-F238E27FC236}">
                <a16:creationId xmlns:a16="http://schemas.microsoft.com/office/drawing/2014/main" xmlns="" id="{5A394C98-3960-47A7-AA31-7BAAD9C8B791}"/>
              </a:ext>
            </a:extLst>
          </p:cNvPr>
          <p:cNvSpPr/>
          <p:nvPr/>
        </p:nvSpPr>
        <p:spPr>
          <a:xfrm rot="5400000">
            <a:off x="-382313" y="471562"/>
            <a:ext cx="5543551" cy="4778923"/>
          </a:xfrm>
          <a:prstGeom prst="triangle">
            <a:avLst/>
          </a:prstGeom>
          <a:solidFill>
            <a:schemeClr val="accent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形状 12">
            <a:extLst>
              <a:ext uri="{FF2B5EF4-FFF2-40B4-BE49-F238E27FC236}">
                <a16:creationId xmlns:a16="http://schemas.microsoft.com/office/drawing/2014/main" xmlns="" id="{8B4C83D1-9C53-4CF4-9349-CDBAB1E09A20}"/>
              </a:ext>
            </a:extLst>
          </p:cNvPr>
          <p:cNvSpPr/>
          <p:nvPr/>
        </p:nvSpPr>
        <p:spPr>
          <a:xfrm rot="5400000" flipH="1">
            <a:off x="-49400" y="5936651"/>
            <a:ext cx="716296" cy="617497"/>
          </a:xfrm>
          <a:custGeom>
            <a:avLst/>
            <a:gdLst>
              <a:gd name="connsiteX0" fmla="*/ 919019 w 1838037"/>
              <a:gd name="connsiteY0" fmla="*/ 603392 h 1584515"/>
              <a:gd name="connsiteX1" fmla="*/ 574964 w 1838037"/>
              <a:gd name="connsiteY1" fmla="*/ 1196589 h 1584515"/>
              <a:gd name="connsiteX2" fmla="*/ 1263073 w 1838037"/>
              <a:gd name="connsiteY2" fmla="*/ 1196589 h 1584515"/>
              <a:gd name="connsiteX3" fmla="*/ 919019 w 1838037"/>
              <a:gd name="connsiteY3" fmla="*/ 0 h 1584515"/>
              <a:gd name="connsiteX4" fmla="*/ 1838037 w 1838037"/>
              <a:gd name="connsiteY4" fmla="*/ 1584515 h 1584515"/>
              <a:gd name="connsiteX5" fmla="*/ 0 w 1838037"/>
              <a:gd name="connsiteY5" fmla="*/ 1584515 h 1584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8037" h="1584515">
                <a:moveTo>
                  <a:pt x="919019" y="603392"/>
                </a:moveTo>
                <a:lnTo>
                  <a:pt x="574964" y="1196589"/>
                </a:lnTo>
                <a:lnTo>
                  <a:pt x="1263073" y="1196589"/>
                </a:lnTo>
                <a:close/>
                <a:moveTo>
                  <a:pt x="919019" y="0"/>
                </a:moveTo>
                <a:lnTo>
                  <a:pt x="1838037" y="1584515"/>
                </a:lnTo>
                <a:lnTo>
                  <a:pt x="0" y="158451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形状 13">
            <a:extLst>
              <a:ext uri="{FF2B5EF4-FFF2-40B4-BE49-F238E27FC236}">
                <a16:creationId xmlns:a16="http://schemas.microsoft.com/office/drawing/2014/main" xmlns="" id="{46D00A3C-A61B-455B-B4D2-524853FE7453}"/>
              </a:ext>
            </a:extLst>
          </p:cNvPr>
          <p:cNvSpPr/>
          <p:nvPr/>
        </p:nvSpPr>
        <p:spPr>
          <a:xfrm rot="5400000" flipH="1">
            <a:off x="10226881" y="144666"/>
            <a:ext cx="803564" cy="692728"/>
          </a:xfrm>
          <a:custGeom>
            <a:avLst/>
            <a:gdLst>
              <a:gd name="connsiteX0" fmla="*/ 919019 w 1838037"/>
              <a:gd name="connsiteY0" fmla="*/ 603392 h 1584515"/>
              <a:gd name="connsiteX1" fmla="*/ 574964 w 1838037"/>
              <a:gd name="connsiteY1" fmla="*/ 1196589 h 1584515"/>
              <a:gd name="connsiteX2" fmla="*/ 1263073 w 1838037"/>
              <a:gd name="connsiteY2" fmla="*/ 1196589 h 1584515"/>
              <a:gd name="connsiteX3" fmla="*/ 919019 w 1838037"/>
              <a:gd name="connsiteY3" fmla="*/ 0 h 1584515"/>
              <a:gd name="connsiteX4" fmla="*/ 1838037 w 1838037"/>
              <a:gd name="connsiteY4" fmla="*/ 1584515 h 1584515"/>
              <a:gd name="connsiteX5" fmla="*/ 0 w 1838037"/>
              <a:gd name="connsiteY5" fmla="*/ 1584515 h 1584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8037" h="1584515">
                <a:moveTo>
                  <a:pt x="919019" y="603392"/>
                </a:moveTo>
                <a:lnTo>
                  <a:pt x="574964" y="1196589"/>
                </a:lnTo>
                <a:lnTo>
                  <a:pt x="1263073" y="1196589"/>
                </a:lnTo>
                <a:close/>
                <a:moveTo>
                  <a:pt x="919019" y="0"/>
                </a:moveTo>
                <a:lnTo>
                  <a:pt x="1838037" y="1584515"/>
                </a:lnTo>
                <a:lnTo>
                  <a:pt x="0" y="1584515"/>
                </a:lnTo>
                <a:close/>
              </a:path>
            </a:pathLst>
          </a:cu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a:extLst>
              <a:ext uri="{FF2B5EF4-FFF2-40B4-BE49-F238E27FC236}">
                <a16:creationId xmlns:a16="http://schemas.microsoft.com/office/drawing/2014/main" xmlns="" id="{1A1606BC-C438-43BC-9478-B4B4C3D34D87}"/>
              </a:ext>
            </a:extLst>
          </p:cNvPr>
          <p:cNvSpPr txBox="1"/>
          <p:nvPr/>
        </p:nvSpPr>
        <p:spPr>
          <a:xfrm>
            <a:off x="4118921" y="4473138"/>
            <a:ext cx="5315366" cy="707886"/>
          </a:xfrm>
          <a:prstGeom prst="rect">
            <a:avLst/>
          </a:prstGeom>
          <a:noFill/>
        </p:spPr>
        <p:txBody>
          <a:bodyPr wrap="square" rtlCol="0">
            <a:spAutoFit/>
          </a:bodyPr>
          <a:lstStyle/>
          <a:p>
            <a:pPr algn="dist"/>
            <a:r>
              <a:rPr lang="zh-CN" altLang="en-US" sz="4000" b="1" dirty="0">
                <a:solidFill>
                  <a:schemeClr val="bg1"/>
                </a:solidFill>
              </a:rPr>
              <a:t>谢谢您的聆听</a:t>
            </a:r>
          </a:p>
        </p:txBody>
      </p:sp>
      <p:sp>
        <p:nvSpPr>
          <p:cNvPr id="4" name="矩形 3">
            <a:extLst>
              <a:ext uri="{FF2B5EF4-FFF2-40B4-BE49-F238E27FC236}">
                <a16:creationId xmlns:a16="http://schemas.microsoft.com/office/drawing/2014/main" xmlns="" id="{9A74ED2E-C35D-4932-9A38-648BAC197ED5}"/>
              </a:ext>
            </a:extLst>
          </p:cNvPr>
          <p:cNvSpPr/>
          <p:nvPr/>
        </p:nvSpPr>
        <p:spPr>
          <a:xfrm>
            <a:off x="4163711" y="5770946"/>
            <a:ext cx="6315604" cy="553998"/>
          </a:xfrm>
          <a:prstGeom prst="rect">
            <a:avLst/>
          </a:prstGeom>
        </p:spPr>
        <p:txBody>
          <a:bodyPr wrap="square">
            <a:spAutoFit/>
          </a:bodyPr>
          <a:lstStyle/>
          <a:p>
            <a:pPr algn="ctr"/>
            <a:r>
              <a:rPr lang="zh-CN" altLang="en-US" sz="1000" dirty="0">
                <a:solidFill>
                  <a:schemeClr val="bg1"/>
                </a:solidFill>
              </a:rPr>
              <a:t>中国是礼仪文化的国度，中华民族是礼仪之邦，中国人素以彬彬有礼而著称于世。中华民族的礼仪文化是几千年灿烂辉煌传统文化的重要组成部分。在中华民族连绵不绝的历史长河中，礼仪文化蕴藏着积淀深厚的文化内涵。</a:t>
            </a:r>
          </a:p>
        </p:txBody>
      </p:sp>
      <p:sp>
        <p:nvSpPr>
          <p:cNvPr id="5" name="矩形 4">
            <a:extLst>
              <a:ext uri="{FF2B5EF4-FFF2-40B4-BE49-F238E27FC236}">
                <a16:creationId xmlns:a16="http://schemas.microsoft.com/office/drawing/2014/main" xmlns="" id="{6E497F07-D5C9-4D3D-ADD9-28749D5A4059}"/>
              </a:ext>
            </a:extLst>
          </p:cNvPr>
          <p:cNvSpPr/>
          <p:nvPr/>
        </p:nvSpPr>
        <p:spPr>
          <a:xfrm>
            <a:off x="4163710" y="5231792"/>
            <a:ext cx="5110919" cy="400110"/>
          </a:xfrm>
          <a:prstGeom prst="rect">
            <a:avLst/>
          </a:prstGeom>
        </p:spPr>
        <p:txBody>
          <a:bodyPr wrap="square">
            <a:spAutoFit/>
          </a:bodyPr>
          <a:lstStyle/>
          <a:p>
            <a:pPr algn="dist"/>
            <a:r>
              <a:rPr lang="en-US" altLang="zh-CN" sz="2000" dirty="0">
                <a:solidFill>
                  <a:schemeClr val="bg1"/>
                </a:solidFill>
              </a:rPr>
              <a:t>THANK YOU FOR YOUR LISTENING</a:t>
            </a:r>
            <a:endParaRPr lang="zh-CN" altLang="en-US" sz="2000" dirty="0">
              <a:solidFill>
                <a:schemeClr val="bg1"/>
              </a:solidFill>
            </a:endParaRPr>
          </a:p>
        </p:txBody>
      </p:sp>
    </p:spTree>
    <p:extLst>
      <p:ext uri="{BB962C8B-B14F-4D97-AF65-F5344CB8AC3E}">
        <p14:creationId xmlns:p14="http://schemas.microsoft.com/office/powerpoint/2010/main" val="2573360911"/>
      </p:ext>
    </p:extLst>
  </p:cSld>
  <p:clrMapOvr>
    <a:masterClrMapping/>
  </p:clrMapOvr>
  <p:transition spd="slow" advClick="0" advTm="3000">
    <p:push dir="u"/>
  </p:transition>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605"/>
</p:tagLst>
</file>

<file path=ppt/theme/theme1.xml><?xml version="1.0" encoding="utf-8"?>
<a:theme xmlns:a="http://schemas.openxmlformats.org/drawingml/2006/main" name="Office 主题​​">
  <a:themeElements>
    <a:clrScheme name="自定义 3">
      <a:dk1>
        <a:sysClr val="windowText" lastClr="000000"/>
      </a:dk1>
      <a:lt1>
        <a:sysClr val="window" lastClr="FFFFFF"/>
      </a:lt1>
      <a:dk2>
        <a:srgbClr val="44546A"/>
      </a:dk2>
      <a:lt2>
        <a:srgbClr val="E7E6E6"/>
      </a:lt2>
      <a:accent1>
        <a:srgbClr val="289899"/>
      </a:accent1>
      <a:accent2>
        <a:srgbClr val="68D6D7"/>
      </a:accent2>
      <a:accent3>
        <a:srgbClr val="595B5B"/>
      </a:accent3>
      <a:accent4>
        <a:srgbClr val="289899"/>
      </a:accent4>
      <a:accent5>
        <a:srgbClr val="68D6D7"/>
      </a:accent5>
      <a:accent6>
        <a:srgbClr val="595B5B"/>
      </a:accent6>
      <a:hlink>
        <a:srgbClr val="0563C1"/>
      </a:hlink>
      <a:folHlink>
        <a:srgbClr val="954F72"/>
      </a:folHlink>
    </a:clrScheme>
    <a:fontScheme name="千图PPT">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198</TotalTime>
  <Words>1858</Words>
  <Application>Microsoft Office PowerPoint</Application>
  <PresentationFormat>自定义</PresentationFormat>
  <Paragraphs>379</Paragraphs>
  <Slides>24</Slides>
  <Notes>24</Notes>
  <HiddenSlides>0</HiddenSlides>
  <MMClips>1</MMClips>
  <ScaleCrop>false</ScaleCrop>
  <HeadingPairs>
    <vt:vector size="4" baseType="variant">
      <vt:variant>
        <vt:lpstr>主题</vt:lpstr>
      </vt:variant>
      <vt:variant>
        <vt:i4>1</vt:i4>
      </vt:variant>
      <vt:variant>
        <vt:lpstr>幻灯片标题</vt:lpstr>
      </vt:variant>
      <vt:variant>
        <vt:i4>24</vt:i4>
      </vt:variant>
    </vt:vector>
  </HeadingPairs>
  <TitlesOfParts>
    <vt:vector size="25"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605</dc:title>
  <dc:creator>陈佳伟</dc:creator>
  <cp:lastModifiedBy>Sky123.Org</cp:lastModifiedBy>
  <cp:revision>28</cp:revision>
  <dcterms:created xsi:type="dcterms:W3CDTF">2017-07-12T22:39:07Z</dcterms:created>
  <dcterms:modified xsi:type="dcterms:W3CDTF">2018-01-10T05:11:44Z</dcterms:modified>
</cp:coreProperties>
</file>