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notesSlides/notesSlide2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5" r:id="rId1"/>
  </p:sldMasterIdLst>
  <p:notesMasterIdLst>
    <p:notesMasterId r:id="rId28"/>
  </p:notesMasterIdLst>
  <p:sldIdLst>
    <p:sldId id="2756" r:id="rId2"/>
    <p:sldId id="2734" r:id="rId3"/>
    <p:sldId id="2711" r:id="rId4"/>
    <p:sldId id="2720" r:id="rId5"/>
    <p:sldId id="2712" r:id="rId6"/>
    <p:sldId id="2713" r:id="rId7"/>
    <p:sldId id="2729" r:id="rId8"/>
    <p:sldId id="2719" r:id="rId9"/>
    <p:sldId id="2757" r:id="rId10"/>
    <p:sldId id="2718" r:id="rId11"/>
    <p:sldId id="2744" r:id="rId12"/>
    <p:sldId id="2751" r:id="rId13"/>
    <p:sldId id="2743" r:id="rId14"/>
    <p:sldId id="2715" r:id="rId15"/>
    <p:sldId id="2758" r:id="rId16"/>
    <p:sldId id="2724" r:id="rId17"/>
    <p:sldId id="2752" r:id="rId18"/>
    <p:sldId id="2725" r:id="rId19"/>
    <p:sldId id="2721" r:id="rId20"/>
    <p:sldId id="2746" r:id="rId21"/>
    <p:sldId id="2759" r:id="rId22"/>
    <p:sldId id="2745" r:id="rId23"/>
    <p:sldId id="2730" r:id="rId24"/>
    <p:sldId id="2722" r:id="rId25"/>
    <p:sldId id="2747" r:id="rId26"/>
    <p:sldId id="2760" r:id="rId27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002B"/>
    <a:srgbClr val="FBFBFB"/>
    <a:srgbClr val="EEE5E7"/>
    <a:srgbClr val="009882"/>
    <a:srgbClr val="26A244"/>
    <a:srgbClr val="298EC0"/>
    <a:srgbClr val="B61922"/>
    <a:srgbClr val="1C1C1C"/>
    <a:srgbClr val="6E6E6E"/>
    <a:srgbClr val="DD62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0" autoAdjust="0"/>
    <p:restoredTop sz="92986" autoAdjust="0"/>
  </p:normalViewPr>
  <p:slideViewPr>
    <p:cSldViewPr>
      <p:cViewPr varScale="1">
        <p:scale>
          <a:sx n="87" d="100"/>
          <a:sy n="87" d="100"/>
        </p:scale>
        <p:origin x="642" y="90"/>
      </p:cViewPr>
      <p:guideLst>
        <p:guide orient="horz" pos="373"/>
        <p:guide pos="4050"/>
        <p:guide pos="557"/>
        <p:guide orient="horz" pos="4183"/>
        <p:guide pos="7588"/>
        <p:guide pos="376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55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AE002B"/>
            </a:solidFill>
            <a:ln w="25400">
              <a:noFill/>
            </a:ln>
            <a:effectLst/>
          </c:spPr>
          <c:invertIfNegative val="0"/>
          <c:dPt>
            <c:idx val="6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4D8-4606-94E9-A7625C0762FB}"/>
              </c:ext>
            </c:extLst>
          </c:dP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6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4D8-4606-94E9-A7625C0762FB}"/>
            </c:ext>
          </c:extLst>
        </c:ser>
        <c:ser>
          <c:idx val="1"/>
          <c:order val="1"/>
          <c:spPr>
            <a:solidFill>
              <a:schemeClr val="bg1"/>
            </a:solidFill>
            <a:ln w="25400">
              <a:noFill/>
            </a:ln>
            <a:effectLst/>
          </c:spPr>
          <c:invertIfNegative val="0"/>
          <c:val>
            <c:numRef>
              <c:f>Sheet1!$C$2:$C$11</c:f>
              <c:numCache>
                <c:formatCode>General</c:formatCode>
                <c:ptCount val="10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4D8-4606-94E9-A7625C076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-1317707200"/>
        <c:axId val="-1317724064"/>
      </c:barChart>
      <c:catAx>
        <c:axId val="-131770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zh-CN"/>
          </a:p>
        </c:txPr>
        <c:crossAx val="-1317724064"/>
        <c:crosses val="autoZero"/>
        <c:auto val="1"/>
        <c:lblAlgn val="ctr"/>
        <c:lblOffset val="100"/>
        <c:tickMarkSkip val="1"/>
        <c:noMultiLvlLbl val="0"/>
      </c:catAx>
      <c:valAx>
        <c:axId val="-131772406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317707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802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927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30053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04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990604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34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167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433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347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9232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96274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8709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1869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4293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823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96583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2650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220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0087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821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4300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0359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1766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13129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15633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6002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348" y="385763"/>
            <a:ext cx="1109005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84353" y="1925638"/>
            <a:ext cx="5468025" cy="45894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504792" y="1925638"/>
            <a:ext cx="5469612" cy="45894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574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4348" y="385763"/>
            <a:ext cx="11090055" cy="1397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92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2019/10/8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153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528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gradFill flip="none" rotWithShape="1">
          <a:gsLst>
            <a:gs pos="0">
              <a:srgbClr val="F4F4F4"/>
            </a:gs>
            <a:gs pos="35000">
              <a:srgbClr val="D4D4D4"/>
            </a:gs>
            <a:gs pos="100000">
              <a:srgbClr val="BABBB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133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5" y="688"/>
            <a:ext cx="12855600" cy="723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1" r:id="rId2"/>
    <p:sldLayoutId id="2147483682" r:id="rId3"/>
    <p:sldLayoutId id="2147483970" r:id="rId4"/>
    <p:sldLayoutId id="2147484024" r:id="rId5"/>
  </p:sldLayoutIdLst>
  <p:timing>
    <p:tnLst>
      <p:par>
        <p:cTn id="1" dur="indefinite" restart="never" nodeType="tmRoot"/>
      </p:par>
    </p:tnLst>
  </p:timing>
  <p:txStyles>
    <p:titleStyle>
      <a:lvl1pPr algn="l" defTabSz="91447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0" indent="-228620" algn="l" defTabSz="91447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3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71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9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86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2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4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53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91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7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0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chart" Target="../charts/char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microsoft.com/office/2007/relationships/hdphoto" Target="../media/hdphoto2.wdp"/><Relationship Id="rId9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6"/>
          <p:cNvSpPr>
            <a:spLocks/>
          </p:cNvSpPr>
          <p:nvPr/>
        </p:nvSpPr>
        <p:spPr bwMode="auto">
          <a:xfrm>
            <a:off x="4926090" y="908547"/>
            <a:ext cx="1102756" cy="1098291"/>
          </a:xfrm>
          <a:custGeom>
            <a:avLst/>
            <a:gdLst>
              <a:gd name="T0" fmla="*/ 67 w 494"/>
              <a:gd name="T1" fmla="*/ 0 h 492"/>
              <a:gd name="T2" fmla="*/ 429 w 494"/>
              <a:gd name="T3" fmla="*/ 0 h 492"/>
              <a:gd name="T4" fmla="*/ 454 w 494"/>
              <a:gd name="T5" fmla="*/ 5 h 492"/>
              <a:gd name="T6" fmla="*/ 475 w 494"/>
              <a:gd name="T7" fmla="*/ 19 h 492"/>
              <a:gd name="T8" fmla="*/ 489 w 494"/>
              <a:gd name="T9" fmla="*/ 40 h 492"/>
              <a:gd name="T10" fmla="*/ 494 w 494"/>
              <a:gd name="T11" fmla="*/ 65 h 492"/>
              <a:gd name="T12" fmla="*/ 494 w 494"/>
              <a:gd name="T13" fmla="*/ 427 h 492"/>
              <a:gd name="T14" fmla="*/ 489 w 494"/>
              <a:gd name="T15" fmla="*/ 452 h 492"/>
              <a:gd name="T16" fmla="*/ 475 w 494"/>
              <a:gd name="T17" fmla="*/ 473 h 492"/>
              <a:gd name="T18" fmla="*/ 454 w 494"/>
              <a:gd name="T19" fmla="*/ 487 h 492"/>
              <a:gd name="T20" fmla="*/ 429 w 494"/>
              <a:gd name="T21" fmla="*/ 492 h 492"/>
              <a:gd name="T22" fmla="*/ 67 w 494"/>
              <a:gd name="T23" fmla="*/ 492 h 492"/>
              <a:gd name="T24" fmla="*/ 41 w 494"/>
              <a:gd name="T25" fmla="*/ 487 h 492"/>
              <a:gd name="T26" fmla="*/ 20 w 494"/>
              <a:gd name="T27" fmla="*/ 473 h 492"/>
              <a:gd name="T28" fmla="*/ 6 w 494"/>
              <a:gd name="T29" fmla="*/ 452 h 492"/>
              <a:gd name="T30" fmla="*/ 0 w 494"/>
              <a:gd name="T31" fmla="*/ 427 h 492"/>
              <a:gd name="T32" fmla="*/ 0 w 494"/>
              <a:gd name="T33" fmla="*/ 65 h 492"/>
              <a:gd name="T34" fmla="*/ 6 w 494"/>
              <a:gd name="T35" fmla="*/ 40 h 492"/>
              <a:gd name="T36" fmla="*/ 20 w 494"/>
              <a:gd name="T37" fmla="*/ 19 h 492"/>
              <a:gd name="T38" fmla="*/ 41 w 494"/>
              <a:gd name="T39" fmla="*/ 5 h 492"/>
              <a:gd name="T40" fmla="*/ 67 w 494"/>
              <a:gd name="T41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94" h="492">
                <a:moveTo>
                  <a:pt x="67" y="0"/>
                </a:moveTo>
                <a:lnTo>
                  <a:pt x="429" y="0"/>
                </a:lnTo>
                <a:lnTo>
                  <a:pt x="454" y="5"/>
                </a:lnTo>
                <a:lnTo>
                  <a:pt x="475" y="19"/>
                </a:lnTo>
                <a:lnTo>
                  <a:pt x="489" y="40"/>
                </a:lnTo>
                <a:lnTo>
                  <a:pt x="494" y="65"/>
                </a:lnTo>
                <a:lnTo>
                  <a:pt x="494" y="427"/>
                </a:lnTo>
                <a:lnTo>
                  <a:pt x="489" y="452"/>
                </a:lnTo>
                <a:lnTo>
                  <a:pt x="475" y="473"/>
                </a:lnTo>
                <a:lnTo>
                  <a:pt x="454" y="487"/>
                </a:lnTo>
                <a:lnTo>
                  <a:pt x="429" y="492"/>
                </a:lnTo>
                <a:lnTo>
                  <a:pt x="67" y="492"/>
                </a:lnTo>
                <a:lnTo>
                  <a:pt x="41" y="487"/>
                </a:lnTo>
                <a:lnTo>
                  <a:pt x="20" y="473"/>
                </a:lnTo>
                <a:lnTo>
                  <a:pt x="6" y="452"/>
                </a:lnTo>
                <a:lnTo>
                  <a:pt x="0" y="427"/>
                </a:lnTo>
                <a:lnTo>
                  <a:pt x="0" y="65"/>
                </a:lnTo>
                <a:lnTo>
                  <a:pt x="6" y="40"/>
                </a:lnTo>
                <a:lnTo>
                  <a:pt x="20" y="19"/>
                </a:lnTo>
                <a:lnTo>
                  <a:pt x="41" y="5"/>
                </a:lnTo>
                <a:lnTo>
                  <a:pt x="67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9"/>
          <p:cNvSpPr>
            <a:spLocks/>
          </p:cNvSpPr>
          <p:nvPr/>
        </p:nvSpPr>
        <p:spPr bwMode="auto">
          <a:xfrm>
            <a:off x="1640145" y="2870738"/>
            <a:ext cx="2078271" cy="2078271"/>
          </a:xfrm>
          <a:custGeom>
            <a:avLst/>
            <a:gdLst>
              <a:gd name="T0" fmla="*/ 66 w 931"/>
              <a:gd name="T1" fmla="*/ 0 h 931"/>
              <a:gd name="T2" fmla="*/ 867 w 931"/>
              <a:gd name="T3" fmla="*/ 0 h 931"/>
              <a:gd name="T4" fmla="*/ 891 w 931"/>
              <a:gd name="T5" fmla="*/ 5 h 931"/>
              <a:gd name="T6" fmla="*/ 912 w 931"/>
              <a:gd name="T7" fmla="*/ 19 h 931"/>
              <a:gd name="T8" fmla="*/ 926 w 931"/>
              <a:gd name="T9" fmla="*/ 40 h 931"/>
              <a:gd name="T10" fmla="*/ 931 w 931"/>
              <a:gd name="T11" fmla="*/ 64 h 931"/>
              <a:gd name="T12" fmla="*/ 931 w 931"/>
              <a:gd name="T13" fmla="*/ 864 h 931"/>
              <a:gd name="T14" fmla="*/ 926 w 931"/>
              <a:gd name="T15" fmla="*/ 891 h 931"/>
              <a:gd name="T16" fmla="*/ 912 w 931"/>
              <a:gd name="T17" fmla="*/ 912 h 931"/>
              <a:gd name="T18" fmla="*/ 891 w 931"/>
              <a:gd name="T19" fmla="*/ 926 h 931"/>
              <a:gd name="T20" fmla="*/ 867 w 931"/>
              <a:gd name="T21" fmla="*/ 931 h 931"/>
              <a:gd name="T22" fmla="*/ 66 w 931"/>
              <a:gd name="T23" fmla="*/ 931 h 931"/>
              <a:gd name="T24" fmla="*/ 40 w 931"/>
              <a:gd name="T25" fmla="*/ 926 h 931"/>
              <a:gd name="T26" fmla="*/ 19 w 931"/>
              <a:gd name="T27" fmla="*/ 912 h 931"/>
              <a:gd name="T28" fmla="*/ 5 w 931"/>
              <a:gd name="T29" fmla="*/ 891 h 931"/>
              <a:gd name="T30" fmla="*/ 0 w 931"/>
              <a:gd name="T31" fmla="*/ 864 h 931"/>
              <a:gd name="T32" fmla="*/ 0 w 931"/>
              <a:gd name="T33" fmla="*/ 64 h 931"/>
              <a:gd name="T34" fmla="*/ 5 w 931"/>
              <a:gd name="T35" fmla="*/ 40 h 931"/>
              <a:gd name="T36" fmla="*/ 19 w 931"/>
              <a:gd name="T37" fmla="*/ 19 h 931"/>
              <a:gd name="T38" fmla="*/ 40 w 931"/>
              <a:gd name="T39" fmla="*/ 5 h 931"/>
              <a:gd name="T40" fmla="*/ 66 w 931"/>
              <a:gd name="T4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31" h="931">
                <a:moveTo>
                  <a:pt x="66" y="0"/>
                </a:moveTo>
                <a:lnTo>
                  <a:pt x="867" y="0"/>
                </a:lnTo>
                <a:lnTo>
                  <a:pt x="891" y="5"/>
                </a:lnTo>
                <a:lnTo>
                  <a:pt x="912" y="19"/>
                </a:lnTo>
                <a:lnTo>
                  <a:pt x="926" y="40"/>
                </a:lnTo>
                <a:lnTo>
                  <a:pt x="931" y="64"/>
                </a:lnTo>
                <a:lnTo>
                  <a:pt x="931" y="864"/>
                </a:lnTo>
                <a:lnTo>
                  <a:pt x="926" y="891"/>
                </a:lnTo>
                <a:lnTo>
                  <a:pt x="912" y="912"/>
                </a:lnTo>
                <a:lnTo>
                  <a:pt x="891" y="926"/>
                </a:lnTo>
                <a:lnTo>
                  <a:pt x="867" y="931"/>
                </a:lnTo>
                <a:lnTo>
                  <a:pt x="66" y="931"/>
                </a:lnTo>
                <a:lnTo>
                  <a:pt x="40" y="926"/>
                </a:lnTo>
                <a:lnTo>
                  <a:pt x="19" y="912"/>
                </a:lnTo>
                <a:lnTo>
                  <a:pt x="5" y="891"/>
                </a:lnTo>
                <a:lnTo>
                  <a:pt x="0" y="864"/>
                </a:lnTo>
                <a:lnTo>
                  <a:pt x="0" y="64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6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0"/>
          <p:cNvSpPr>
            <a:spLocks/>
          </p:cNvSpPr>
          <p:nvPr/>
        </p:nvSpPr>
        <p:spPr bwMode="auto">
          <a:xfrm>
            <a:off x="3519741" y="3308268"/>
            <a:ext cx="1192048" cy="1194281"/>
          </a:xfrm>
          <a:custGeom>
            <a:avLst/>
            <a:gdLst>
              <a:gd name="T0" fmla="*/ 65 w 534"/>
              <a:gd name="T1" fmla="*/ 0 h 535"/>
              <a:gd name="T2" fmla="*/ 468 w 534"/>
              <a:gd name="T3" fmla="*/ 0 h 535"/>
              <a:gd name="T4" fmla="*/ 494 w 534"/>
              <a:gd name="T5" fmla="*/ 5 h 535"/>
              <a:gd name="T6" fmla="*/ 515 w 534"/>
              <a:gd name="T7" fmla="*/ 19 h 535"/>
              <a:gd name="T8" fmla="*/ 529 w 534"/>
              <a:gd name="T9" fmla="*/ 40 h 535"/>
              <a:gd name="T10" fmla="*/ 534 w 534"/>
              <a:gd name="T11" fmla="*/ 66 h 535"/>
              <a:gd name="T12" fmla="*/ 534 w 534"/>
              <a:gd name="T13" fmla="*/ 469 h 535"/>
              <a:gd name="T14" fmla="*/ 529 w 534"/>
              <a:gd name="T15" fmla="*/ 495 h 535"/>
              <a:gd name="T16" fmla="*/ 515 w 534"/>
              <a:gd name="T17" fmla="*/ 516 h 535"/>
              <a:gd name="T18" fmla="*/ 494 w 534"/>
              <a:gd name="T19" fmla="*/ 530 h 535"/>
              <a:gd name="T20" fmla="*/ 468 w 534"/>
              <a:gd name="T21" fmla="*/ 535 h 535"/>
              <a:gd name="T22" fmla="*/ 65 w 534"/>
              <a:gd name="T23" fmla="*/ 535 h 535"/>
              <a:gd name="T24" fmla="*/ 40 w 534"/>
              <a:gd name="T25" fmla="*/ 530 h 535"/>
              <a:gd name="T26" fmla="*/ 19 w 534"/>
              <a:gd name="T27" fmla="*/ 516 h 535"/>
              <a:gd name="T28" fmla="*/ 5 w 534"/>
              <a:gd name="T29" fmla="*/ 495 h 535"/>
              <a:gd name="T30" fmla="*/ 0 w 534"/>
              <a:gd name="T31" fmla="*/ 469 h 535"/>
              <a:gd name="T32" fmla="*/ 0 w 534"/>
              <a:gd name="T33" fmla="*/ 66 h 535"/>
              <a:gd name="T34" fmla="*/ 5 w 534"/>
              <a:gd name="T35" fmla="*/ 40 h 535"/>
              <a:gd name="T36" fmla="*/ 19 w 534"/>
              <a:gd name="T37" fmla="*/ 19 h 535"/>
              <a:gd name="T38" fmla="*/ 40 w 534"/>
              <a:gd name="T39" fmla="*/ 5 h 535"/>
              <a:gd name="T40" fmla="*/ 65 w 534"/>
              <a:gd name="T41" fmla="*/ 0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4" h="535">
                <a:moveTo>
                  <a:pt x="65" y="0"/>
                </a:moveTo>
                <a:lnTo>
                  <a:pt x="468" y="0"/>
                </a:lnTo>
                <a:lnTo>
                  <a:pt x="494" y="5"/>
                </a:lnTo>
                <a:lnTo>
                  <a:pt x="515" y="19"/>
                </a:lnTo>
                <a:lnTo>
                  <a:pt x="529" y="40"/>
                </a:lnTo>
                <a:lnTo>
                  <a:pt x="534" y="66"/>
                </a:lnTo>
                <a:lnTo>
                  <a:pt x="534" y="469"/>
                </a:lnTo>
                <a:lnTo>
                  <a:pt x="529" y="495"/>
                </a:lnTo>
                <a:lnTo>
                  <a:pt x="515" y="516"/>
                </a:lnTo>
                <a:lnTo>
                  <a:pt x="494" y="530"/>
                </a:lnTo>
                <a:lnTo>
                  <a:pt x="468" y="535"/>
                </a:lnTo>
                <a:lnTo>
                  <a:pt x="65" y="535"/>
                </a:lnTo>
                <a:lnTo>
                  <a:pt x="40" y="530"/>
                </a:lnTo>
                <a:lnTo>
                  <a:pt x="19" y="516"/>
                </a:lnTo>
                <a:lnTo>
                  <a:pt x="5" y="495"/>
                </a:lnTo>
                <a:lnTo>
                  <a:pt x="0" y="469"/>
                </a:lnTo>
                <a:lnTo>
                  <a:pt x="0" y="66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5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1"/>
          <p:cNvSpPr>
            <a:spLocks/>
          </p:cNvSpPr>
          <p:nvPr/>
        </p:nvSpPr>
        <p:spPr bwMode="auto">
          <a:xfrm>
            <a:off x="718204" y="5053927"/>
            <a:ext cx="1116150" cy="1122847"/>
          </a:xfrm>
          <a:custGeom>
            <a:avLst/>
            <a:gdLst>
              <a:gd name="T0" fmla="*/ 65 w 500"/>
              <a:gd name="T1" fmla="*/ 0 h 503"/>
              <a:gd name="T2" fmla="*/ 436 w 500"/>
              <a:gd name="T3" fmla="*/ 0 h 503"/>
              <a:gd name="T4" fmla="*/ 460 w 500"/>
              <a:gd name="T5" fmla="*/ 5 h 503"/>
              <a:gd name="T6" fmla="*/ 481 w 500"/>
              <a:gd name="T7" fmla="*/ 19 h 503"/>
              <a:gd name="T8" fmla="*/ 495 w 500"/>
              <a:gd name="T9" fmla="*/ 40 h 503"/>
              <a:gd name="T10" fmla="*/ 500 w 500"/>
              <a:gd name="T11" fmla="*/ 67 h 503"/>
              <a:gd name="T12" fmla="*/ 500 w 500"/>
              <a:gd name="T13" fmla="*/ 436 h 503"/>
              <a:gd name="T14" fmla="*/ 495 w 500"/>
              <a:gd name="T15" fmla="*/ 462 h 503"/>
              <a:gd name="T16" fmla="*/ 481 w 500"/>
              <a:gd name="T17" fmla="*/ 483 h 503"/>
              <a:gd name="T18" fmla="*/ 460 w 500"/>
              <a:gd name="T19" fmla="*/ 497 h 503"/>
              <a:gd name="T20" fmla="*/ 436 w 500"/>
              <a:gd name="T21" fmla="*/ 503 h 503"/>
              <a:gd name="T22" fmla="*/ 65 w 500"/>
              <a:gd name="T23" fmla="*/ 503 h 503"/>
              <a:gd name="T24" fmla="*/ 40 w 500"/>
              <a:gd name="T25" fmla="*/ 497 h 503"/>
              <a:gd name="T26" fmla="*/ 19 w 500"/>
              <a:gd name="T27" fmla="*/ 483 h 503"/>
              <a:gd name="T28" fmla="*/ 5 w 500"/>
              <a:gd name="T29" fmla="*/ 462 h 503"/>
              <a:gd name="T30" fmla="*/ 0 w 500"/>
              <a:gd name="T31" fmla="*/ 436 h 503"/>
              <a:gd name="T32" fmla="*/ 0 w 500"/>
              <a:gd name="T33" fmla="*/ 67 h 503"/>
              <a:gd name="T34" fmla="*/ 5 w 500"/>
              <a:gd name="T35" fmla="*/ 40 h 503"/>
              <a:gd name="T36" fmla="*/ 19 w 500"/>
              <a:gd name="T37" fmla="*/ 19 h 503"/>
              <a:gd name="T38" fmla="*/ 40 w 500"/>
              <a:gd name="T39" fmla="*/ 5 h 503"/>
              <a:gd name="T40" fmla="*/ 65 w 500"/>
              <a:gd name="T41" fmla="*/ 0 h 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00" h="503">
                <a:moveTo>
                  <a:pt x="65" y="0"/>
                </a:moveTo>
                <a:lnTo>
                  <a:pt x="436" y="0"/>
                </a:lnTo>
                <a:lnTo>
                  <a:pt x="460" y="5"/>
                </a:lnTo>
                <a:lnTo>
                  <a:pt x="481" y="19"/>
                </a:lnTo>
                <a:lnTo>
                  <a:pt x="495" y="40"/>
                </a:lnTo>
                <a:lnTo>
                  <a:pt x="500" y="67"/>
                </a:lnTo>
                <a:lnTo>
                  <a:pt x="500" y="436"/>
                </a:lnTo>
                <a:lnTo>
                  <a:pt x="495" y="462"/>
                </a:lnTo>
                <a:lnTo>
                  <a:pt x="481" y="483"/>
                </a:lnTo>
                <a:lnTo>
                  <a:pt x="460" y="497"/>
                </a:lnTo>
                <a:lnTo>
                  <a:pt x="436" y="503"/>
                </a:lnTo>
                <a:lnTo>
                  <a:pt x="65" y="503"/>
                </a:lnTo>
                <a:lnTo>
                  <a:pt x="40" y="497"/>
                </a:lnTo>
                <a:lnTo>
                  <a:pt x="19" y="483"/>
                </a:lnTo>
                <a:lnTo>
                  <a:pt x="5" y="462"/>
                </a:lnTo>
                <a:lnTo>
                  <a:pt x="0" y="436"/>
                </a:lnTo>
                <a:lnTo>
                  <a:pt x="0" y="67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5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13"/>
          <p:cNvSpPr>
            <a:spLocks/>
          </p:cNvSpPr>
          <p:nvPr/>
        </p:nvSpPr>
        <p:spPr bwMode="auto">
          <a:xfrm>
            <a:off x="1961596" y="3165401"/>
            <a:ext cx="861668" cy="868365"/>
          </a:xfrm>
          <a:custGeom>
            <a:avLst/>
            <a:gdLst>
              <a:gd name="T0" fmla="*/ 75 w 386"/>
              <a:gd name="T1" fmla="*/ 0 h 389"/>
              <a:gd name="T2" fmla="*/ 311 w 386"/>
              <a:gd name="T3" fmla="*/ 0 h 389"/>
              <a:gd name="T4" fmla="*/ 336 w 386"/>
              <a:gd name="T5" fmla="*/ 4 h 389"/>
              <a:gd name="T6" fmla="*/ 357 w 386"/>
              <a:gd name="T7" fmla="*/ 14 h 389"/>
              <a:gd name="T8" fmla="*/ 372 w 386"/>
              <a:gd name="T9" fmla="*/ 32 h 389"/>
              <a:gd name="T10" fmla="*/ 383 w 386"/>
              <a:gd name="T11" fmla="*/ 53 h 389"/>
              <a:gd name="T12" fmla="*/ 386 w 386"/>
              <a:gd name="T13" fmla="*/ 76 h 389"/>
              <a:gd name="T14" fmla="*/ 386 w 386"/>
              <a:gd name="T15" fmla="*/ 312 h 389"/>
              <a:gd name="T16" fmla="*/ 383 w 386"/>
              <a:gd name="T17" fmla="*/ 337 h 389"/>
              <a:gd name="T18" fmla="*/ 372 w 386"/>
              <a:gd name="T19" fmla="*/ 358 h 389"/>
              <a:gd name="T20" fmla="*/ 357 w 386"/>
              <a:gd name="T21" fmla="*/ 373 h 389"/>
              <a:gd name="T22" fmla="*/ 336 w 386"/>
              <a:gd name="T23" fmla="*/ 384 h 389"/>
              <a:gd name="T24" fmla="*/ 311 w 386"/>
              <a:gd name="T25" fmla="*/ 389 h 389"/>
              <a:gd name="T26" fmla="*/ 75 w 386"/>
              <a:gd name="T27" fmla="*/ 389 h 389"/>
              <a:gd name="T28" fmla="*/ 50 w 386"/>
              <a:gd name="T29" fmla="*/ 384 h 389"/>
              <a:gd name="T30" fmla="*/ 29 w 386"/>
              <a:gd name="T31" fmla="*/ 373 h 389"/>
              <a:gd name="T32" fmla="*/ 14 w 386"/>
              <a:gd name="T33" fmla="*/ 358 h 389"/>
              <a:gd name="T34" fmla="*/ 3 w 386"/>
              <a:gd name="T35" fmla="*/ 337 h 389"/>
              <a:gd name="T36" fmla="*/ 0 w 386"/>
              <a:gd name="T37" fmla="*/ 312 h 389"/>
              <a:gd name="T38" fmla="*/ 0 w 386"/>
              <a:gd name="T39" fmla="*/ 76 h 389"/>
              <a:gd name="T40" fmla="*/ 3 w 386"/>
              <a:gd name="T41" fmla="*/ 53 h 389"/>
              <a:gd name="T42" fmla="*/ 14 w 386"/>
              <a:gd name="T43" fmla="*/ 32 h 389"/>
              <a:gd name="T44" fmla="*/ 29 w 386"/>
              <a:gd name="T45" fmla="*/ 14 h 389"/>
              <a:gd name="T46" fmla="*/ 50 w 386"/>
              <a:gd name="T47" fmla="*/ 4 h 389"/>
              <a:gd name="T48" fmla="*/ 75 w 386"/>
              <a:gd name="T49" fmla="*/ 0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6" h="389">
                <a:moveTo>
                  <a:pt x="75" y="0"/>
                </a:moveTo>
                <a:lnTo>
                  <a:pt x="311" y="0"/>
                </a:lnTo>
                <a:lnTo>
                  <a:pt x="336" y="4"/>
                </a:lnTo>
                <a:lnTo>
                  <a:pt x="357" y="14"/>
                </a:lnTo>
                <a:lnTo>
                  <a:pt x="372" y="32"/>
                </a:lnTo>
                <a:lnTo>
                  <a:pt x="383" y="53"/>
                </a:lnTo>
                <a:lnTo>
                  <a:pt x="386" y="76"/>
                </a:lnTo>
                <a:lnTo>
                  <a:pt x="386" y="312"/>
                </a:lnTo>
                <a:lnTo>
                  <a:pt x="383" y="337"/>
                </a:lnTo>
                <a:lnTo>
                  <a:pt x="372" y="358"/>
                </a:lnTo>
                <a:lnTo>
                  <a:pt x="357" y="373"/>
                </a:lnTo>
                <a:lnTo>
                  <a:pt x="336" y="384"/>
                </a:lnTo>
                <a:lnTo>
                  <a:pt x="311" y="389"/>
                </a:lnTo>
                <a:lnTo>
                  <a:pt x="75" y="389"/>
                </a:lnTo>
                <a:lnTo>
                  <a:pt x="50" y="384"/>
                </a:lnTo>
                <a:lnTo>
                  <a:pt x="29" y="373"/>
                </a:lnTo>
                <a:lnTo>
                  <a:pt x="14" y="358"/>
                </a:lnTo>
                <a:lnTo>
                  <a:pt x="3" y="337"/>
                </a:lnTo>
                <a:lnTo>
                  <a:pt x="0" y="312"/>
                </a:lnTo>
                <a:lnTo>
                  <a:pt x="0" y="76"/>
                </a:lnTo>
                <a:lnTo>
                  <a:pt x="3" y="53"/>
                </a:lnTo>
                <a:lnTo>
                  <a:pt x="14" y="32"/>
                </a:lnTo>
                <a:lnTo>
                  <a:pt x="29" y="14"/>
                </a:lnTo>
                <a:lnTo>
                  <a:pt x="50" y="4"/>
                </a:lnTo>
                <a:lnTo>
                  <a:pt x="75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4"/>
          <p:cNvSpPr>
            <a:spLocks/>
          </p:cNvSpPr>
          <p:nvPr/>
        </p:nvSpPr>
        <p:spPr bwMode="auto">
          <a:xfrm>
            <a:off x="986081" y="4120825"/>
            <a:ext cx="1837183" cy="1837183"/>
          </a:xfrm>
          <a:custGeom>
            <a:avLst/>
            <a:gdLst>
              <a:gd name="T0" fmla="*/ 77 w 823"/>
              <a:gd name="T1" fmla="*/ 0 h 823"/>
              <a:gd name="T2" fmla="*/ 746 w 823"/>
              <a:gd name="T3" fmla="*/ 0 h 823"/>
              <a:gd name="T4" fmla="*/ 770 w 823"/>
              <a:gd name="T5" fmla="*/ 3 h 823"/>
              <a:gd name="T6" fmla="*/ 791 w 823"/>
              <a:gd name="T7" fmla="*/ 16 h 823"/>
              <a:gd name="T8" fmla="*/ 807 w 823"/>
              <a:gd name="T9" fmla="*/ 31 h 823"/>
              <a:gd name="T10" fmla="*/ 819 w 823"/>
              <a:gd name="T11" fmla="*/ 52 h 823"/>
              <a:gd name="T12" fmla="*/ 823 w 823"/>
              <a:gd name="T13" fmla="*/ 77 h 823"/>
              <a:gd name="T14" fmla="*/ 823 w 823"/>
              <a:gd name="T15" fmla="*/ 746 h 823"/>
              <a:gd name="T16" fmla="*/ 819 w 823"/>
              <a:gd name="T17" fmla="*/ 770 h 823"/>
              <a:gd name="T18" fmla="*/ 807 w 823"/>
              <a:gd name="T19" fmla="*/ 791 h 823"/>
              <a:gd name="T20" fmla="*/ 791 w 823"/>
              <a:gd name="T21" fmla="*/ 807 h 823"/>
              <a:gd name="T22" fmla="*/ 770 w 823"/>
              <a:gd name="T23" fmla="*/ 817 h 823"/>
              <a:gd name="T24" fmla="*/ 746 w 823"/>
              <a:gd name="T25" fmla="*/ 823 h 823"/>
              <a:gd name="T26" fmla="*/ 77 w 823"/>
              <a:gd name="T27" fmla="*/ 823 h 823"/>
              <a:gd name="T28" fmla="*/ 53 w 823"/>
              <a:gd name="T29" fmla="*/ 817 h 823"/>
              <a:gd name="T30" fmla="*/ 32 w 823"/>
              <a:gd name="T31" fmla="*/ 807 h 823"/>
              <a:gd name="T32" fmla="*/ 16 w 823"/>
              <a:gd name="T33" fmla="*/ 791 h 823"/>
              <a:gd name="T34" fmla="*/ 4 w 823"/>
              <a:gd name="T35" fmla="*/ 770 h 823"/>
              <a:gd name="T36" fmla="*/ 0 w 823"/>
              <a:gd name="T37" fmla="*/ 746 h 823"/>
              <a:gd name="T38" fmla="*/ 0 w 823"/>
              <a:gd name="T39" fmla="*/ 77 h 823"/>
              <a:gd name="T40" fmla="*/ 4 w 823"/>
              <a:gd name="T41" fmla="*/ 52 h 823"/>
              <a:gd name="T42" fmla="*/ 16 w 823"/>
              <a:gd name="T43" fmla="*/ 31 h 823"/>
              <a:gd name="T44" fmla="*/ 32 w 823"/>
              <a:gd name="T45" fmla="*/ 16 h 823"/>
              <a:gd name="T46" fmla="*/ 53 w 823"/>
              <a:gd name="T47" fmla="*/ 3 h 823"/>
              <a:gd name="T48" fmla="*/ 77 w 823"/>
              <a:gd name="T49" fmla="*/ 0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23" h="823">
                <a:moveTo>
                  <a:pt x="77" y="0"/>
                </a:moveTo>
                <a:lnTo>
                  <a:pt x="746" y="0"/>
                </a:lnTo>
                <a:lnTo>
                  <a:pt x="770" y="3"/>
                </a:lnTo>
                <a:lnTo>
                  <a:pt x="791" y="16"/>
                </a:lnTo>
                <a:lnTo>
                  <a:pt x="807" y="31"/>
                </a:lnTo>
                <a:lnTo>
                  <a:pt x="819" y="52"/>
                </a:lnTo>
                <a:lnTo>
                  <a:pt x="823" y="77"/>
                </a:lnTo>
                <a:lnTo>
                  <a:pt x="823" y="746"/>
                </a:lnTo>
                <a:lnTo>
                  <a:pt x="819" y="770"/>
                </a:lnTo>
                <a:lnTo>
                  <a:pt x="807" y="791"/>
                </a:lnTo>
                <a:lnTo>
                  <a:pt x="791" y="807"/>
                </a:lnTo>
                <a:lnTo>
                  <a:pt x="770" y="817"/>
                </a:lnTo>
                <a:lnTo>
                  <a:pt x="746" y="823"/>
                </a:lnTo>
                <a:lnTo>
                  <a:pt x="77" y="823"/>
                </a:lnTo>
                <a:lnTo>
                  <a:pt x="53" y="817"/>
                </a:lnTo>
                <a:lnTo>
                  <a:pt x="32" y="807"/>
                </a:lnTo>
                <a:lnTo>
                  <a:pt x="16" y="791"/>
                </a:lnTo>
                <a:lnTo>
                  <a:pt x="4" y="770"/>
                </a:lnTo>
                <a:lnTo>
                  <a:pt x="0" y="746"/>
                </a:lnTo>
                <a:lnTo>
                  <a:pt x="0" y="77"/>
                </a:lnTo>
                <a:lnTo>
                  <a:pt x="4" y="52"/>
                </a:lnTo>
                <a:lnTo>
                  <a:pt x="16" y="31"/>
                </a:lnTo>
                <a:lnTo>
                  <a:pt x="32" y="16"/>
                </a:lnTo>
                <a:lnTo>
                  <a:pt x="53" y="3"/>
                </a:lnTo>
                <a:lnTo>
                  <a:pt x="77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noFill/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ctr" anchorCtr="1" compatLnSpc="1">
            <a:prstTxWarp prst="textNoShape">
              <a:avLst/>
            </a:prstTxWarp>
          </a:bodyPr>
          <a:lstStyle/>
          <a:p>
            <a:endParaRPr lang="zh-CN" altLang="en-US" sz="6000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29" name="Freeform 15"/>
          <p:cNvSpPr>
            <a:spLocks/>
          </p:cNvSpPr>
          <p:nvPr/>
        </p:nvSpPr>
        <p:spPr bwMode="auto">
          <a:xfrm>
            <a:off x="2905857" y="1118383"/>
            <a:ext cx="2915383" cy="2915383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ctr" anchorCtr="1" compatLnSpc="1">
            <a:prstTxWarp prst="textNoShape">
              <a:avLst/>
            </a:prstTxWarp>
          </a:bodyPr>
          <a:lstStyle/>
          <a:p>
            <a:endParaRPr lang="zh-CN" altLang="en-US" sz="8800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30" name="Freeform 16"/>
          <p:cNvSpPr>
            <a:spLocks/>
          </p:cNvSpPr>
          <p:nvPr/>
        </p:nvSpPr>
        <p:spPr bwMode="auto">
          <a:xfrm>
            <a:off x="2905857" y="4120825"/>
            <a:ext cx="1419742" cy="1417511"/>
          </a:xfrm>
          <a:custGeom>
            <a:avLst/>
            <a:gdLst>
              <a:gd name="T0" fmla="*/ 62 w 636"/>
              <a:gd name="T1" fmla="*/ 0 h 635"/>
              <a:gd name="T2" fmla="*/ 574 w 636"/>
              <a:gd name="T3" fmla="*/ 0 h 635"/>
              <a:gd name="T4" fmla="*/ 597 w 636"/>
              <a:gd name="T5" fmla="*/ 5 h 635"/>
              <a:gd name="T6" fmla="*/ 618 w 636"/>
              <a:gd name="T7" fmla="*/ 17 h 635"/>
              <a:gd name="T8" fmla="*/ 631 w 636"/>
              <a:gd name="T9" fmla="*/ 37 h 635"/>
              <a:gd name="T10" fmla="*/ 636 w 636"/>
              <a:gd name="T11" fmla="*/ 61 h 635"/>
              <a:gd name="T12" fmla="*/ 636 w 636"/>
              <a:gd name="T13" fmla="*/ 574 h 635"/>
              <a:gd name="T14" fmla="*/ 631 w 636"/>
              <a:gd name="T15" fmla="*/ 597 h 635"/>
              <a:gd name="T16" fmla="*/ 618 w 636"/>
              <a:gd name="T17" fmla="*/ 616 h 635"/>
              <a:gd name="T18" fmla="*/ 597 w 636"/>
              <a:gd name="T19" fmla="*/ 630 h 635"/>
              <a:gd name="T20" fmla="*/ 574 w 636"/>
              <a:gd name="T21" fmla="*/ 635 h 635"/>
              <a:gd name="T22" fmla="*/ 62 w 636"/>
              <a:gd name="T23" fmla="*/ 635 h 635"/>
              <a:gd name="T24" fmla="*/ 39 w 636"/>
              <a:gd name="T25" fmla="*/ 630 h 635"/>
              <a:gd name="T26" fmla="*/ 18 w 636"/>
              <a:gd name="T27" fmla="*/ 616 h 635"/>
              <a:gd name="T28" fmla="*/ 5 w 636"/>
              <a:gd name="T29" fmla="*/ 597 h 635"/>
              <a:gd name="T30" fmla="*/ 0 w 636"/>
              <a:gd name="T31" fmla="*/ 574 h 635"/>
              <a:gd name="T32" fmla="*/ 0 w 636"/>
              <a:gd name="T33" fmla="*/ 61 h 635"/>
              <a:gd name="T34" fmla="*/ 5 w 636"/>
              <a:gd name="T35" fmla="*/ 37 h 635"/>
              <a:gd name="T36" fmla="*/ 18 w 636"/>
              <a:gd name="T37" fmla="*/ 17 h 635"/>
              <a:gd name="T38" fmla="*/ 39 w 636"/>
              <a:gd name="T39" fmla="*/ 5 h 635"/>
              <a:gd name="T40" fmla="*/ 62 w 636"/>
              <a:gd name="T41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36" h="635">
                <a:moveTo>
                  <a:pt x="62" y="0"/>
                </a:moveTo>
                <a:lnTo>
                  <a:pt x="574" y="0"/>
                </a:lnTo>
                <a:lnTo>
                  <a:pt x="597" y="5"/>
                </a:lnTo>
                <a:lnTo>
                  <a:pt x="618" y="17"/>
                </a:lnTo>
                <a:lnTo>
                  <a:pt x="631" y="37"/>
                </a:lnTo>
                <a:lnTo>
                  <a:pt x="636" y="61"/>
                </a:lnTo>
                <a:lnTo>
                  <a:pt x="636" y="574"/>
                </a:lnTo>
                <a:lnTo>
                  <a:pt x="631" y="597"/>
                </a:lnTo>
                <a:lnTo>
                  <a:pt x="618" y="616"/>
                </a:lnTo>
                <a:lnTo>
                  <a:pt x="597" y="630"/>
                </a:lnTo>
                <a:lnTo>
                  <a:pt x="574" y="635"/>
                </a:lnTo>
                <a:lnTo>
                  <a:pt x="62" y="635"/>
                </a:lnTo>
                <a:lnTo>
                  <a:pt x="39" y="630"/>
                </a:lnTo>
                <a:lnTo>
                  <a:pt x="18" y="616"/>
                </a:lnTo>
                <a:lnTo>
                  <a:pt x="5" y="597"/>
                </a:lnTo>
                <a:lnTo>
                  <a:pt x="0" y="574"/>
                </a:lnTo>
                <a:lnTo>
                  <a:pt x="0" y="61"/>
                </a:lnTo>
                <a:lnTo>
                  <a:pt x="5" y="37"/>
                </a:lnTo>
                <a:lnTo>
                  <a:pt x="18" y="17"/>
                </a:lnTo>
                <a:lnTo>
                  <a:pt x="39" y="5"/>
                </a:lnTo>
                <a:lnTo>
                  <a:pt x="62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823909" y="3702586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3200" b="1" cap="all" dirty="0">
                <a:latin typeface="+mj-ea"/>
                <a:ea typeface="+mj-ea"/>
                <a:cs typeface="Arial" panose="020B0604020202020204" pitchFamily="34" charset="0"/>
              </a:rPr>
              <a:t>转正入职汇报</a:t>
            </a:r>
            <a:r>
              <a:rPr lang="en-US" altLang="zh-CN" sz="3200" b="1" cap="all" dirty="0" err="1">
                <a:latin typeface="+mj-ea"/>
                <a:ea typeface="+mj-ea"/>
                <a:cs typeface="Arial" panose="020B0604020202020204" pitchFamily="34" charset="0"/>
              </a:rPr>
              <a:t>ppt</a:t>
            </a:r>
            <a:r>
              <a:rPr lang="zh-CN" altLang="en-US" sz="3200" b="1" cap="all" dirty="0">
                <a:latin typeface="+mj-ea"/>
                <a:ea typeface="+mj-ea"/>
                <a:cs typeface="Arial" panose="020B0604020202020204" pitchFamily="34" charset="0"/>
              </a:rPr>
              <a:t>模板</a:t>
            </a:r>
            <a:endParaRPr lang="zh-CN" altLang="en-US" sz="3200" b="1" cap="all" dirty="0">
              <a:solidFill>
                <a:srgbClr val="AE002B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823909" y="4492247"/>
            <a:ext cx="5112568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sz="900" cap="all" dirty="0">
                <a:latin typeface="+mj-ea"/>
                <a:ea typeface="+mj-ea"/>
                <a:cs typeface="Arial" panose="020B0604020202020204" pitchFamily="34" charset="0"/>
              </a:rPr>
              <a:t>Business report general summary PPT </a:t>
            </a:r>
            <a:r>
              <a:rPr lang="en-US" altLang="zh-CN" sz="900" cap="all" dirty="0" smtClean="0">
                <a:latin typeface="+mj-ea"/>
                <a:ea typeface="+mj-ea"/>
                <a:cs typeface="Arial" panose="020B0604020202020204" pitchFamily="34" charset="0"/>
              </a:rPr>
              <a:t>template  | </a:t>
            </a:r>
            <a:r>
              <a:rPr lang="en-US" altLang="zh-CN" sz="900" cap="all" dirty="0">
                <a:latin typeface="+mj-ea"/>
                <a:ea typeface="+mj-ea"/>
                <a:cs typeface="Arial" panose="020B0604020202020204" pitchFamily="34" charset="0"/>
              </a:rPr>
              <a:t>is suitable for the reporting on activities report | bio | work summary report, etc. | | meeting</a:t>
            </a:r>
            <a:endParaRPr lang="zh-CN" altLang="en-US" sz="900" cap="all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55706" y="1896011"/>
            <a:ext cx="2700586" cy="15696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AE002B"/>
                </a:solidFill>
                <a:latin typeface="Impact" panose="020B0806030902050204" pitchFamily="34" charset="0"/>
              </a:rPr>
              <a:t>2019</a:t>
            </a:r>
            <a:endParaRPr lang="zh-CN" altLang="en-US" sz="9600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734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17" grpId="0"/>
      <p:bldP spid="17" grpId="1"/>
      <p:bldP spid="20" grpId="0"/>
      <p:bldP spid="20" grpId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1263551" y="3501528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rgbClr val="AE002B"/>
                </a:solidFill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01</a:t>
            </a:r>
            <a:endParaRPr lang="zh-CN" altLang="en-US" sz="6960" dirty="0">
              <a:solidFill>
                <a:srgbClr val="AE002B"/>
              </a:solidFill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072230" y="3501528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chemeClr val="bg1">
                    <a:lumMod val="50000"/>
                  </a:schemeClr>
                </a:solidFill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02</a:t>
            </a:r>
            <a:endParaRPr lang="zh-CN" altLang="en-US" sz="6960" dirty="0">
              <a:solidFill>
                <a:schemeClr val="bg1">
                  <a:lumMod val="50000"/>
                </a:schemeClr>
              </a:solidFill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880910" y="3501528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rgbClr val="AE002B"/>
                </a:solidFill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03</a:t>
            </a:r>
            <a:endParaRPr lang="zh-CN" altLang="en-US" sz="6960" dirty="0">
              <a:solidFill>
                <a:srgbClr val="AE002B"/>
              </a:solidFill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689588" y="3501528"/>
            <a:ext cx="1423472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60" dirty="0">
                <a:solidFill>
                  <a:schemeClr val="bg1">
                    <a:lumMod val="50000"/>
                  </a:schemeClr>
                </a:solidFill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04</a:t>
            </a:r>
            <a:endParaRPr lang="zh-CN" altLang="en-US" sz="6960" dirty="0">
              <a:solidFill>
                <a:schemeClr val="bg1">
                  <a:lumMod val="50000"/>
                </a:schemeClr>
              </a:solidFill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3214141" y="3593366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724008" y="3593366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6182093" y="3593366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9150773" y="3593366"/>
            <a:ext cx="12424" cy="906891"/>
          </a:xfrm>
          <a:prstGeom prst="line">
            <a:avLst/>
          </a:prstGeom>
          <a:ln w="9525">
            <a:solidFill>
              <a:srgbClr val="6E6E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11768124" y="3593366"/>
            <a:ext cx="12424" cy="90689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0" y="0"/>
            <a:ext cx="12858750" cy="340055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040728" y="4984477"/>
            <a:ext cx="167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06713" y="5353809"/>
            <a:ext cx="274487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100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100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968656" y="4984477"/>
            <a:ext cx="167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434641" y="5353809"/>
            <a:ext cx="274487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868874" y="4984477"/>
            <a:ext cx="167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334859" y="5353809"/>
            <a:ext cx="274487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100" dirty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100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722911" y="4984477"/>
            <a:ext cx="1676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188896" y="5353809"/>
            <a:ext cx="274487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84238" y="156473"/>
            <a:ext cx="1483098" cy="871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62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506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65922" y="955612"/>
            <a:ext cx="2519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+mj-lt"/>
                <a:ea typeface="微软雅黑" panose="020B0503020204020204" pitchFamily="34" charset="-122"/>
              </a:rPr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245739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2" grpId="0"/>
      <p:bldP spid="23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5549224" y="2955009"/>
            <a:ext cx="3184408" cy="676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797" dirty="0" smtClean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3797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549223" y="3604810"/>
            <a:ext cx="5416656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200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5"/>
          <p:cNvSpPr>
            <a:spLocks/>
          </p:cNvSpPr>
          <p:nvPr/>
        </p:nvSpPr>
        <p:spPr bwMode="auto">
          <a:xfrm>
            <a:off x="2962300" y="2645386"/>
            <a:ext cx="2109350" cy="2109348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solidFill>
              <a:schemeClr val="bg1"/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ctr" anchorCtr="1" compatLnSpc="1">
            <a:prstTxWarp prst="textNoShape">
              <a:avLst/>
            </a:prstTxWarp>
          </a:bodyPr>
          <a:lstStyle/>
          <a:p>
            <a:endParaRPr lang="zh-CN" altLang="en-US" sz="8800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309550" y="2915230"/>
            <a:ext cx="1414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AE002B"/>
                </a:solidFill>
                <a:latin typeface="Impact" panose="020B0806030902050204" pitchFamily="34" charset="0"/>
              </a:rPr>
              <a:t>01</a:t>
            </a:r>
            <a:endParaRPr lang="zh-CN" altLang="en-US" sz="9600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212313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10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06614" y="1429179"/>
            <a:ext cx="520995" cy="5803495"/>
          </a:xfrm>
          <a:prstGeom prst="upArrow">
            <a:avLst>
              <a:gd name="adj1" fmla="val 50000"/>
              <a:gd name="adj2" fmla="val 67147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Bent Arrow 65"/>
          <p:cNvSpPr/>
          <p:nvPr/>
        </p:nvSpPr>
        <p:spPr>
          <a:xfrm>
            <a:off x="6135355" y="2437672"/>
            <a:ext cx="3286684" cy="4795003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142690" y="3402025"/>
            <a:ext cx="3286684" cy="383065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36932" y="3937777"/>
            <a:ext cx="2916194" cy="3294898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3923883" y="4775015"/>
            <a:ext cx="2505492" cy="2457660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276004" y="5472930"/>
            <a:ext cx="2422380" cy="1075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en-US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sz="900" b="1" dirty="0" smtClean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14774" y="3995107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rgbClr val="605E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453626" y="3655628"/>
            <a:ext cx="2390794" cy="1377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29214" y="1555992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453626" y="2204127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245"/>
          <p:cNvSpPr>
            <a:spLocks/>
          </p:cNvSpPr>
          <p:nvPr/>
        </p:nvSpPr>
        <p:spPr bwMode="auto">
          <a:xfrm>
            <a:off x="5314811" y="5416100"/>
            <a:ext cx="466304" cy="466304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AE002B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36012" y="1753202"/>
            <a:ext cx="520804" cy="520804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AE002B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387237" y="4073949"/>
            <a:ext cx="532771" cy="399579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AE002B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53480" y="4576869"/>
            <a:ext cx="476825" cy="480067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604667" y="3109596"/>
            <a:ext cx="426578" cy="399579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81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6000">
        <p14:doors dir="vert"/>
      </p:transition>
    </mc:Choice>
    <mc:Fallback xmlns=""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0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  <p:bldP spid="17" grpId="0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7728878" y="4537059"/>
            <a:ext cx="699953" cy="263917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7728878" y="2649481"/>
            <a:ext cx="699953" cy="261049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4429919" y="1946660"/>
            <a:ext cx="3998912" cy="702823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429919" y="3601876"/>
            <a:ext cx="691348" cy="238100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4429919" y="3834238"/>
            <a:ext cx="3998912" cy="702823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429919" y="5489454"/>
            <a:ext cx="691348" cy="246705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4429919" y="5730421"/>
            <a:ext cx="3597300" cy="694216"/>
          </a:xfrm>
          <a:custGeom>
            <a:avLst/>
            <a:gdLst>
              <a:gd name="T0" fmla="*/ 0 w 1254"/>
              <a:gd name="T1" fmla="*/ 0 h 242"/>
              <a:gd name="T2" fmla="*/ 1254 w 1254"/>
              <a:gd name="T3" fmla="*/ 0 h 242"/>
              <a:gd name="T4" fmla="*/ 1254 w 1254"/>
              <a:gd name="T5" fmla="*/ 242 h 242"/>
              <a:gd name="T6" fmla="*/ 241 w 1254"/>
              <a:gd name="T7" fmla="*/ 242 h 242"/>
              <a:gd name="T8" fmla="*/ 0 w 1254"/>
              <a:gd name="T9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4" h="242">
                <a:moveTo>
                  <a:pt x="0" y="0"/>
                </a:moveTo>
                <a:lnTo>
                  <a:pt x="1254" y="0"/>
                </a:lnTo>
                <a:lnTo>
                  <a:pt x="1254" y="242"/>
                </a:lnTo>
                <a:lnTo>
                  <a:pt x="241" y="242"/>
                </a:lnTo>
                <a:lnTo>
                  <a:pt x="0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Freeform 13"/>
          <p:cNvSpPr>
            <a:spLocks/>
          </p:cNvSpPr>
          <p:nvPr/>
        </p:nvSpPr>
        <p:spPr bwMode="auto">
          <a:xfrm>
            <a:off x="4429919" y="2899055"/>
            <a:ext cx="3998912" cy="702823"/>
          </a:xfrm>
          <a:custGeom>
            <a:avLst/>
            <a:gdLst>
              <a:gd name="T0" fmla="*/ 241 w 1394"/>
              <a:gd name="T1" fmla="*/ 0 h 245"/>
              <a:gd name="T2" fmla="*/ 1394 w 1394"/>
              <a:gd name="T3" fmla="*/ 0 h 245"/>
              <a:gd name="T4" fmla="*/ 1150 w 1394"/>
              <a:gd name="T5" fmla="*/ 245 h 245"/>
              <a:gd name="T6" fmla="*/ 0 w 1394"/>
              <a:gd name="T7" fmla="*/ 245 h 245"/>
              <a:gd name="T8" fmla="*/ 241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241" y="0"/>
                </a:moveTo>
                <a:lnTo>
                  <a:pt x="1394" y="0"/>
                </a:lnTo>
                <a:lnTo>
                  <a:pt x="1150" y="245"/>
                </a:lnTo>
                <a:lnTo>
                  <a:pt x="0" y="245"/>
                </a:lnTo>
                <a:lnTo>
                  <a:pt x="24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4429919" y="4789501"/>
            <a:ext cx="3998912" cy="699953"/>
          </a:xfrm>
          <a:custGeom>
            <a:avLst/>
            <a:gdLst>
              <a:gd name="T0" fmla="*/ 241 w 1394"/>
              <a:gd name="T1" fmla="*/ 0 h 244"/>
              <a:gd name="T2" fmla="*/ 1394 w 1394"/>
              <a:gd name="T3" fmla="*/ 0 h 244"/>
              <a:gd name="T4" fmla="*/ 1150 w 1394"/>
              <a:gd name="T5" fmla="*/ 244 h 244"/>
              <a:gd name="T6" fmla="*/ 0 w 1394"/>
              <a:gd name="T7" fmla="*/ 244 h 244"/>
              <a:gd name="T8" fmla="*/ 241 w 1394"/>
              <a:gd name="T9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4">
                <a:moveTo>
                  <a:pt x="241" y="0"/>
                </a:moveTo>
                <a:lnTo>
                  <a:pt x="1394" y="0"/>
                </a:lnTo>
                <a:lnTo>
                  <a:pt x="1150" y="244"/>
                </a:lnTo>
                <a:lnTo>
                  <a:pt x="0" y="244"/>
                </a:lnTo>
                <a:lnTo>
                  <a:pt x="24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38881" y="5856642"/>
            <a:ext cx="763063" cy="441774"/>
            <a:chOff x="5238881" y="5604205"/>
            <a:chExt cx="763063" cy="441774"/>
          </a:xfrm>
        </p:grpSpPr>
        <p:sp>
          <p:nvSpPr>
            <p:cNvPr id="19" name="Freeform 79"/>
            <p:cNvSpPr>
              <a:spLocks/>
            </p:cNvSpPr>
            <p:nvPr/>
          </p:nvSpPr>
          <p:spPr bwMode="auto">
            <a:xfrm>
              <a:off x="5238881" y="5652973"/>
              <a:ext cx="203676" cy="344239"/>
            </a:xfrm>
            <a:custGeom>
              <a:avLst/>
              <a:gdLst>
                <a:gd name="T0" fmla="*/ 61 w 71"/>
                <a:gd name="T1" fmla="*/ 0 h 120"/>
                <a:gd name="T2" fmla="*/ 65 w 71"/>
                <a:gd name="T3" fmla="*/ 0 h 120"/>
                <a:gd name="T4" fmla="*/ 67 w 71"/>
                <a:gd name="T5" fmla="*/ 2 h 120"/>
                <a:gd name="T6" fmla="*/ 71 w 71"/>
                <a:gd name="T7" fmla="*/ 6 h 120"/>
                <a:gd name="T8" fmla="*/ 71 w 71"/>
                <a:gd name="T9" fmla="*/ 10 h 120"/>
                <a:gd name="T10" fmla="*/ 71 w 71"/>
                <a:gd name="T11" fmla="*/ 14 h 120"/>
                <a:gd name="T12" fmla="*/ 67 w 71"/>
                <a:gd name="T13" fmla="*/ 18 h 120"/>
                <a:gd name="T14" fmla="*/ 26 w 71"/>
                <a:gd name="T15" fmla="*/ 61 h 120"/>
                <a:gd name="T16" fmla="*/ 67 w 71"/>
                <a:gd name="T17" fmla="*/ 102 h 120"/>
                <a:gd name="T18" fmla="*/ 71 w 71"/>
                <a:gd name="T19" fmla="*/ 106 h 120"/>
                <a:gd name="T20" fmla="*/ 71 w 71"/>
                <a:gd name="T21" fmla="*/ 110 h 120"/>
                <a:gd name="T22" fmla="*/ 71 w 71"/>
                <a:gd name="T23" fmla="*/ 114 h 120"/>
                <a:gd name="T24" fmla="*/ 67 w 71"/>
                <a:gd name="T25" fmla="*/ 118 h 120"/>
                <a:gd name="T26" fmla="*/ 61 w 71"/>
                <a:gd name="T27" fmla="*/ 120 h 120"/>
                <a:gd name="T28" fmla="*/ 53 w 71"/>
                <a:gd name="T29" fmla="*/ 118 h 120"/>
                <a:gd name="T30" fmla="*/ 4 w 71"/>
                <a:gd name="T31" fmla="*/ 67 h 120"/>
                <a:gd name="T32" fmla="*/ 0 w 71"/>
                <a:gd name="T33" fmla="*/ 61 h 120"/>
                <a:gd name="T34" fmla="*/ 4 w 71"/>
                <a:gd name="T35" fmla="*/ 53 h 120"/>
                <a:gd name="T36" fmla="*/ 53 w 71"/>
                <a:gd name="T37" fmla="*/ 2 h 120"/>
                <a:gd name="T38" fmla="*/ 57 w 71"/>
                <a:gd name="T39" fmla="*/ 0 h 120"/>
                <a:gd name="T40" fmla="*/ 61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6"/>
                  </a:lnTo>
                  <a:lnTo>
                    <a:pt x="71" y="10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26" y="61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0"/>
                  </a:lnTo>
                  <a:lnTo>
                    <a:pt x="71" y="114"/>
                  </a:lnTo>
                  <a:lnTo>
                    <a:pt x="67" y="118"/>
                  </a:lnTo>
                  <a:lnTo>
                    <a:pt x="61" y="120"/>
                  </a:lnTo>
                  <a:lnTo>
                    <a:pt x="53" y="118"/>
                  </a:lnTo>
                  <a:lnTo>
                    <a:pt x="4" y="67"/>
                  </a:lnTo>
                  <a:lnTo>
                    <a:pt x="0" y="61"/>
                  </a:lnTo>
                  <a:lnTo>
                    <a:pt x="4" y="53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557301" y="5604205"/>
              <a:ext cx="444643" cy="441774"/>
              <a:chOff x="5557301" y="5584126"/>
              <a:chExt cx="444643" cy="441774"/>
            </a:xfrm>
          </p:grpSpPr>
          <p:sp>
            <p:nvSpPr>
              <p:cNvPr id="21" name="Freeform 192"/>
              <p:cNvSpPr>
                <a:spLocks noEditPoints="1"/>
              </p:cNvSpPr>
              <p:nvPr/>
            </p:nvSpPr>
            <p:spPr bwMode="auto">
              <a:xfrm>
                <a:off x="5557301" y="5584126"/>
                <a:ext cx="444643" cy="441774"/>
              </a:xfrm>
              <a:custGeom>
                <a:avLst/>
                <a:gdLst>
                  <a:gd name="T0" fmla="*/ 78 w 155"/>
                  <a:gd name="T1" fmla="*/ 10 h 154"/>
                  <a:gd name="T2" fmla="*/ 61 w 155"/>
                  <a:gd name="T3" fmla="*/ 12 h 154"/>
                  <a:gd name="T4" fmla="*/ 43 w 155"/>
                  <a:gd name="T5" fmla="*/ 18 h 154"/>
                  <a:gd name="T6" fmla="*/ 25 w 155"/>
                  <a:gd name="T7" fmla="*/ 34 h 154"/>
                  <a:gd name="T8" fmla="*/ 13 w 155"/>
                  <a:gd name="T9" fmla="*/ 55 h 154"/>
                  <a:gd name="T10" fmla="*/ 9 w 155"/>
                  <a:gd name="T11" fmla="*/ 77 h 154"/>
                  <a:gd name="T12" fmla="*/ 11 w 155"/>
                  <a:gd name="T13" fmla="*/ 95 h 154"/>
                  <a:gd name="T14" fmla="*/ 19 w 155"/>
                  <a:gd name="T15" fmla="*/ 112 h 154"/>
                  <a:gd name="T16" fmla="*/ 33 w 155"/>
                  <a:gd name="T17" fmla="*/ 130 h 154"/>
                  <a:gd name="T18" fmla="*/ 55 w 155"/>
                  <a:gd name="T19" fmla="*/ 142 h 154"/>
                  <a:gd name="T20" fmla="*/ 78 w 155"/>
                  <a:gd name="T21" fmla="*/ 146 h 154"/>
                  <a:gd name="T22" fmla="*/ 94 w 155"/>
                  <a:gd name="T23" fmla="*/ 144 h 154"/>
                  <a:gd name="T24" fmla="*/ 112 w 155"/>
                  <a:gd name="T25" fmla="*/ 138 h 154"/>
                  <a:gd name="T26" fmla="*/ 130 w 155"/>
                  <a:gd name="T27" fmla="*/ 122 h 154"/>
                  <a:gd name="T28" fmla="*/ 143 w 155"/>
                  <a:gd name="T29" fmla="*/ 101 h 154"/>
                  <a:gd name="T30" fmla="*/ 147 w 155"/>
                  <a:gd name="T31" fmla="*/ 77 h 154"/>
                  <a:gd name="T32" fmla="*/ 145 w 155"/>
                  <a:gd name="T33" fmla="*/ 61 h 154"/>
                  <a:gd name="T34" fmla="*/ 136 w 155"/>
                  <a:gd name="T35" fmla="*/ 44 h 154"/>
                  <a:gd name="T36" fmla="*/ 122 w 155"/>
                  <a:gd name="T37" fmla="*/ 24 h 154"/>
                  <a:gd name="T38" fmla="*/ 100 w 155"/>
                  <a:gd name="T39" fmla="*/ 14 h 154"/>
                  <a:gd name="T40" fmla="*/ 78 w 155"/>
                  <a:gd name="T41" fmla="*/ 10 h 154"/>
                  <a:gd name="T42" fmla="*/ 78 w 155"/>
                  <a:gd name="T43" fmla="*/ 0 h 154"/>
                  <a:gd name="T44" fmla="*/ 104 w 155"/>
                  <a:gd name="T45" fmla="*/ 6 h 154"/>
                  <a:gd name="T46" fmla="*/ 126 w 155"/>
                  <a:gd name="T47" fmla="*/ 18 h 154"/>
                  <a:gd name="T48" fmla="*/ 145 w 155"/>
                  <a:gd name="T49" fmla="*/ 40 h 154"/>
                  <a:gd name="T50" fmla="*/ 153 w 155"/>
                  <a:gd name="T51" fmla="*/ 59 h 154"/>
                  <a:gd name="T52" fmla="*/ 155 w 155"/>
                  <a:gd name="T53" fmla="*/ 77 h 154"/>
                  <a:gd name="T54" fmla="*/ 151 w 155"/>
                  <a:gd name="T55" fmla="*/ 103 h 154"/>
                  <a:gd name="T56" fmla="*/ 136 w 155"/>
                  <a:gd name="T57" fmla="*/ 128 h 154"/>
                  <a:gd name="T58" fmla="*/ 116 w 155"/>
                  <a:gd name="T59" fmla="*/ 144 h 154"/>
                  <a:gd name="T60" fmla="*/ 96 w 155"/>
                  <a:gd name="T61" fmla="*/ 152 h 154"/>
                  <a:gd name="T62" fmla="*/ 78 w 155"/>
                  <a:gd name="T63" fmla="*/ 154 h 154"/>
                  <a:gd name="T64" fmla="*/ 51 w 155"/>
                  <a:gd name="T65" fmla="*/ 150 h 154"/>
                  <a:gd name="T66" fmla="*/ 29 w 155"/>
                  <a:gd name="T67" fmla="*/ 136 h 154"/>
                  <a:gd name="T68" fmla="*/ 11 w 155"/>
                  <a:gd name="T69" fmla="*/ 116 h 154"/>
                  <a:gd name="T70" fmla="*/ 3 w 155"/>
                  <a:gd name="T71" fmla="*/ 97 h 154"/>
                  <a:gd name="T72" fmla="*/ 0 w 155"/>
                  <a:gd name="T73" fmla="*/ 77 h 154"/>
                  <a:gd name="T74" fmla="*/ 5 w 155"/>
                  <a:gd name="T75" fmla="*/ 50 h 154"/>
                  <a:gd name="T76" fmla="*/ 19 w 155"/>
                  <a:gd name="T77" fmla="*/ 28 h 154"/>
                  <a:gd name="T78" fmla="*/ 39 w 155"/>
                  <a:gd name="T79" fmla="*/ 10 h 154"/>
                  <a:gd name="T80" fmla="*/ 59 w 155"/>
                  <a:gd name="T81" fmla="*/ 4 h 154"/>
                  <a:gd name="T82" fmla="*/ 78 w 155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4">
                    <a:moveTo>
                      <a:pt x="78" y="10"/>
                    </a:moveTo>
                    <a:lnTo>
                      <a:pt x="61" y="12"/>
                    </a:lnTo>
                    <a:lnTo>
                      <a:pt x="43" y="18"/>
                    </a:lnTo>
                    <a:lnTo>
                      <a:pt x="25" y="34"/>
                    </a:lnTo>
                    <a:lnTo>
                      <a:pt x="13" y="55"/>
                    </a:lnTo>
                    <a:lnTo>
                      <a:pt x="9" y="77"/>
                    </a:lnTo>
                    <a:lnTo>
                      <a:pt x="11" y="95"/>
                    </a:lnTo>
                    <a:lnTo>
                      <a:pt x="19" y="112"/>
                    </a:lnTo>
                    <a:lnTo>
                      <a:pt x="33" y="130"/>
                    </a:lnTo>
                    <a:lnTo>
                      <a:pt x="55" y="142"/>
                    </a:lnTo>
                    <a:lnTo>
                      <a:pt x="78" y="146"/>
                    </a:lnTo>
                    <a:lnTo>
                      <a:pt x="94" y="144"/>
                    </a:lnTo>
                    <a:lnTo>
                      <a:pt x="112" y="138"/>
                    </a:lnTo>
                    <a:lnTo>
                      <a:pt x="130" y="122"/>
                    </a:lnTo>
                    <a:lnTo>
                      <a:pt x="143" y="101"/>
                    </a:lnTo>
                    <a:lnTo>
                      <a:pt x="147" y="77"/>
                    </a:lnTo>
                    <a:lnTo>
                      <a:pt x="145" y="61"/>
                    </a:lnTo>
                    <a:lnTo>
                      <a:pt x="136" y="44"/>
                    </a:lnTo>
                    <a:lnTo>
                      <a:pt x="122" y="24"/>
                    </a:lnTo>
                    <a:lnTo>
                      <a:pt x="100" y="14"/>
                    </a:lnTo>
                    <a:lnTo>
                      <a:pt x="78" y="10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8"/>
                    </a:lnTo>
                    <a:lnTo>
                      <a:pt x="145" y="40"/>
                    </a:lnTo>
                    <a:lnTo>
                      <a:pt x="153" y="59"/>
                    </a:lnTo>
                    <a:lnTo>
                      <a:pt x="155" y="77"/>
                    </a:lnTo>
                    <a:lnTo>
                      <a:pt x="151" y="103"/>
                    </a:lnTo>
                    <a:lnTo>
                      <a:pt x="136" y="128"/>
                    </a:lnTo>
                    <a:lnTo>
                      <a:pt x="116" y="144"/>
                    </a:lnTo>
                    <a:lnTo>
                      <a:pt x="96" y="152"/>
                    </a:lnTo>
                    <a:lnTo>
                      <a:pt x="78" y="154"/>
                    </a:lnTo>
                    <a:lnTo>
                      <a:pt x="51" y="150"/>
                    </a:lnTo>
                    <a:lnTo>
                      <a:pt x="29" y="136"/>
                    </a:lnTo>
                    <a:lnTo>
                      <a:pt x="11" y="116"/>
                    </a:lnTo>
                    <a:lnTo>
                      <a:pt x="3" y="97"/>
                    </a:lnTo>
                    <a:lnTo>
                      <a:pt x="0" y="77"/>
                    </a:lnTo>
                    <a:lnTo>
                      <a:pt x="5" y="50"/>
                    </a:lnTo>
                    <a:lnTo>
                      <a:pt x="19" y="28"/>
                    </a:lnTo>
                    <a:lnTo>
                      <a:pt x="39" y="10"/>
                    </a:lnTo>
                    <a:lnTo>
                      <a:pt x="59" y="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93"/>
              <p:cNvSpPr>
                <a:spLocks/>
              </p:cNvSpPr>
              <p:nvPr/>
            </p:nvSpPr>
            <p:spPr bwMode="auto">
              <a:xfrm>
                <a:off x="5657705" y="5905416"/>
                <a:ext cx="28687" cy="22949"/>
              </a:xfrm>
              <a:custGeom>
                <a:avLst/>
                <a:gdLst>
                  <a:gd name="T0" fmla="*/ 0 w 10"/>
                  <a:gd name="T1" fmla="*/ 0 h 8"/>
                  <a:gd name="T2" fmla="*/ 10 w 10"/>
                  <a:gd name="T3" fmla="*/ 8 h 8"/>
                  <a:gd name="T4" fmla="*/ 4 w 10"/>
                  <a:gd name="T5" fmla="*/ 8 h 8"/>
                  <a:gd name="T6" fmla="*/ 0 w 10"/>
                  <a:gd name="T7" fmla="*/ 8 h 8"/>
                  <a:gd name="T8" fmla="*/ 0 w 10"/>
                  <a:gd name="T9" fmla="*/ 4 h 8"/>
                  <a:gd name="T10" fmla="*/ 0 w 10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8">
                    <a:moveTo>
                      <a:pt x="0" y="0"/>
                    </a:moveTo>
                    <a:lnTo>
                      <a:pt x="10" y="8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94"/>
              <p:cNvSpPr>
                <a:spLocks/>
              </p:cNvSpPr>
              <p:nvPr/>
            </p:nvSpPr>
            <p:spPr bwMode="auto">
              <a:xfrm>
                <a:off x="5792532" y="5687397"/>
                <a:ext cx="103272" cy="111879"/>
              </a:xfrm>
              <a:custGeom>
                <a:avLst/>
                <a:gdLst>
                  <a:gd name="T0" fmla="*/ 6 w 36"/>
                  <a:gd name="T1" fmla="*/ 0 h 39"/>
                  <a:gd name="T2" fmla="*/ 16 w 36"/>
                  <a:gd name="T3" fmla="*/ 0 h 39"/>
                  <a:gd name="T4" fmla="*/ 36 w 36"/>
                  <a:gd name="T5" fmla="*/ 21 h 39"/>
                  <a:gd name="T6" fmla="*/ 36 w 36"/>
                  <a:gd name="T7" fmla="*/ 31 h 39"/>
                  <a:gd name="T8" fmla="*/ 30 w 36"/>
                  <a:gd name="T9" fmla="*/ 39 h 39"/>
                  <a:gd name="T10" fmla="*/ 0 w 36"/>
                  <a:gd name="T11" fmla="*/ 6 h 39"/>
                  <a:gd name="T12" fmla="*/ 6 w 36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9">
                    <a:moveTo>
                      <a:pt x="6" y="0"/>
                    </a:moveTo>
                    <a:lnTo>
                      <a:pt x="16" y="0"/>
                    </a:lnTo>
                    <a:lnTo>
                      <a:pt x="36" y="21"/>
                    </a:lnTo>
                    <a:lnTo>
                      <a:pt x="36" y="31"/>
                    </a:lnTo>
                    <a:lnTo>
                      <a:pt x="30" y="39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95"/>
              <p:cNvSpPr>
                <a:spLocks/>
              </p:cNvSpPr>
              <p:nvPr/>
            </p:nvSpPr>
            <p:spPr bwMode="auto">
              <a:xfrm>
                <a:off x="5715079" y="5747638"/>
                <a:ext cx="123353" cy="120484"/>
              </a:xfrm>
              <a:custGeom>
                <a:avLst/>
                <a:gdLst>
                  <a:gd name="T0" fmla="*/ 35 w 43"/>
                  <a:gd name="T1" fmla="*/ 0 h 42"/>
                  <a:gd name="T2" fmla="*/ 43 w 43"/>
                  <a:gd name="T3" fmla="*/ 8 h 42"/>
                  <a:gd name="T4" fmla="*/ 8 w 43"/>
                  <a:gd name="T5" fmla="*/ 42 h 42"/>
                  <a:gd name="T6" fmla="*/ 0 w 43"/>
                  <a:gd name="T7" fmla="*/ 42 h 42"/>
                  <a:gd name="T8" fmla="*/ 0 w 43"/>
                  <a:gd name="T9" fmla="*/ 34 h 42"/>
                  <a:gd name="T10" fmla="*/ 0 w 43"/>
                  <a:gd name="T11" fmla="*/ 34 h 42"/>
                  <a:gd name="T12" fmla="*/ 35 w 43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2">
                    <a:moveTo>
                      <a:pt x="35" y="0"/>
                    </a:moveTo>
                    <a:lnTo>
                      <a:pt x="43" y="8"/>
                    </a:lnTo>
                    <a:lnTo>
                      <a:pt x="8" y="42"/>
                    </a:lnTo>
                    <a:lnTo>
                      <a:pt x="0" y="42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96"/>
              <p:cNvSpPr>
                <a:spLocks/>
              </p:cNvSpPr>
              <p:nvPr/>
            </p:nvSpPr>
            <p:spPr bwMode="auto">
              <a:xfrm>
                <a:off x="5680655" y="5716084"/>
                <a:ext cx="123353" cy="123353"/>
              </a:xfrm>
              <a:custGeom>
                <a:avLst/>
                <a:gdLst>
                  <a:gd name="T0" fmla="*/ 35 w 43"/>
                  <a:gd name="T1" fmla="*/ 0 h 43"/>
                  <a:gd name="T2" fmla="*/ 43 w 43"/>
                  <a:gd name="T3" fmla="*/ 9 h 43"/>
                  <a:gd name="T4" fmla="*/ 8 w 43"/>
                  <a:gd name="T5" fmla="*/ 43 h 43"/>
                  <a:gd name="T6" fmla="*/ 8 w 43"/>
                  <a:gd name="T7" fmla="*/ 43 h 43"/>
                  <a:gd name="T8" fmla="*/ 0 w 43"/>
                  <a:gd name="T9" fmla="*/ 43 h 43"/>
                  <a:gd name="T10" fmla="*/ 0 w 43"/>
                  <a:gd name="T11" fmla="*/ 35 h 43"/>
                  <a:gd name="T12" fmla="*/ 35 w 43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3">
                    <a:moveTo>
                      <a:pt x="35" y="0"/>
                    </a:moveTo>
                    <a:lnTo>
                      <a:pt x="43" y="9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0" y="43"/>
                    </a:lnTo>
                    <a:lnTo>
                      <a:pt x="0" y="3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97"/>
              <p:cNvSpPr>
                <a:spLocks/>
              </p:cNvSpPr>
              <p:nvPr/>
            </p:nvSpPr>
            <p:spPr bwMode="auto">
              <a:xfrm>
                <a:off x="5663443" y="5833698"/>
                <a:ext cx="86060" cy="94667"/>
              </a:xfrm>
              <a:custGeom>
                <a:avLst/>
                <a:gdLst>
                  <a:gd name="T0" fmla="*/ 2 w 30"/>
                  <a:gd name="T1" fmla="*/ 0 h 33"/>
                  <a:gd name="T2" fmla="*/ 4 w 30"/>
                  <a:gd name="T3" fmla="*/ 4 h 33"/>
                  <a:gd name="T4" fmla="*/ 12 w 30"/>
                  <a:gd name="T5" fmla="*/ 8 h 33"/>
                  <a:gd name="T6" fmla="*/ 16 w 30"/>
                  <a:gd name="T7" fmla="*/ 16 h 33"/>
                  <a:gd name="T8" fmla="*/ 24 w 30"/>
                  <a:gd name="T9" fmla="*/ 18 h 33"/>
                  <a:gd name="T10" fmla="*/ 26 w 30"/>
                  <a:gd name="T11" fmla="*/ 27 h 33"/>
                  <a:gd name="T12" fmla="*/ 30 w 30"/>
                  <a:gd name="T13" fmla="*/ 31 h 33"/>
                  <a:gd name="T14" fmla="*/ 12 w 30"/>
                  <a:gd name="T15" fmla="*/ 33 h 33"/>
                  <a:gd name="T16" fmla="*/ 0 w 30"/>
                  <a:gd name="T17" fmla="*/ 18 h 33"/>
                  <a:gd name="T18" fmla="*/ 2 w 30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3">
                    <a:moveTo>
                      <a:pt x="2" y="0"/>
                    </a:moveTo>
                    <a:lnTo>
                      <a:pt x="4" y="4"/>
                    </a:lnTo>
                    <a:lnTo>
                      <a:pt x="12" y="8"/>
                    </a:lnTo>
                    <a:lnTo>
                      <a:pt x="16" y="16"/>
                    </a:lnTo>
                    <a:lnTo>
                      <a:pt x="24" y="18"/>
                    </a:lnTo>
                    <a:lnTo>
                      <a:pt x="26" y="27"/>
                    </a:lnTo>
                    <a:lnTo>
                      <a:pt x="30" y="31"/>
                    </a:lnTo>
                    <a:lnTo>
                      <a:pt x="12" y="33"/>
                    </a:lnTo>
                    <a:lnTo>
                      <a:pt x="0" y="1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98"/>
              <p:cNvSpPr>
                <a:spLocks/>
              </p:cNvSpPr>
              <p:nvPr/>
            </p:nvSpPr>
            <p:spPr bwMode="auto">
              <a:xfrm>
                <a:off x="5749503" y="5782062"/>
                <a:ext cx="117616" cy="129091"/>
              </a:xfrm>
              <a:custGeom>
                <a:avLst/>
                <a:gdLst>
                  <a:gd name="T0" fmla="*/ 33 w 41"/>
                  <a:gd name="T1" fmla="*/ 0 h 45"/>
                  <a:gd name="T2" fmla="*/ 41 w 41"/>
                  <a:gd name="T3" fmla="*/ 8 h 45"/>
                  <a:gd name="T4" fmla="*/ 7 w 41"/>
                  <a:gd name="T5" fmla="*/ 45 h 45"/>
                  <a:gd name="T6" fmla="*/ 0 w 41"/>
                  <a:gd name="T7" fmla="*/ 43 h 45"/>
                  <a:gd name="T8" fmla="*/ 0 w 41"/>
                  <a:gd name="T9" fmla="*/ 34 h 45"/>
                  <a:gd name="T10" fmla="*/ 33 w 41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45">
                    <a:moveTo>
                      <a:pt x="33" y="0"/>
                    </a:moveTo>
                    <a:lnTo>
                      <a:pt x="41" y="8"/>
                    </a:lnTo>
                    <a:lnTo>
                      <a:pt x="7" y="45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839593" y="4918590"/>
            <a:ext cx="745852" cy="441774"/>
            <a:chOff x="6839593" y="4666153"/>
            <a:chExt cx="745852" cy="441774"/>
          </a:xfrm>
        </p:grpSpPr>
        <p:sp>
          <p:nvSpPr>
            <p:cNvPr id="29" name="Freeform 81"/>
            <p:cNvSpPr>
              <a:spLocks/>
            </p:cNvSpPr>
            <p:nvPr/>
          </p:nvSpPr>
          <p:spPr bwMode="auto">
            <a:xfrm>
              <a:off x="7381769" y="4714921"/>
              <a:ext cx="203676" cy="344239"/>
            </a:xfrm>
            <a:custGeom>
              <a:avLst/>
              <a:gdLst>
                <a:gd name="T0" fmla="*/ 10 w 71"/>
                <a:gd name="T1" fmla="*/ 0 h 120"/>
                <a:gd name="T2" fmla="*/ 14 w 71"/>
                <a:gd name="T3" fmla="*/ 2 h 120"/>
                <a:gd name="T4" fmla="*/ 18 w 71"/>
                <a:gd name="T5" fmla="*/ 4 h 120"/>
                <a:gd name="T6" fmla="*/ 67 w 71"/>
                <a:gd name="T7" fmla="*/ 53 h 120"/>
                <a:gd name="T8" fmla="*/ 71 w 71"/>
                <a:gd name="T9" fmla="*/ 61 h 120"/>
                <a:gd name="T10" fmla="*/ 67 w 71"/>
                <a:gd name="T11" fmla="*/ 69 h 120"/>
                <a:gd name="T12" fmla="*/ 18 w 71"/>
                <a:gd name="T13" fmla="*/ 118 h 120"/>
                <a:gd name="T14" fmla="*/ 10 w 71"/>
                <a:gd name="T15" fmla="*/ 120 h 120"/>
                <a:gd name="T16" fmla="*/ 4 w 71"/>
                <a:gd name="T17" fmla="*/ 118 h 120"/>
                <a:gd name="T18" fmla="*/ 0 w 71"/>
                <a:gd name="T19" fmla="*/ 114 h 120"/>
                <a:gd name="T20" fmla="*/ 0 w 71"/>
                <a:gd name="T21" fmla="*/ 110 h 120"/>
                <a:gd name="T22" fmla="*/ 0 w 71"/>
                <a:gd name="T23" fmla="*/ 106 h 120"/>
                <a:gd name="T24" fmla="*/ 4 w 71"/>
                <a:gd name="T25" fmla="*/ 104 h 120"/>
                <a:gd name="T26" fmla="*/ 44 w 71"/>
                <a:gd name="T27" fmla="*/ 61 h 120"/>
                <a:gd name="T28" fmla="*/ 4 w 71"/>
                <a:gd name="T29" fmla="*/ 18 h 120"/>
                <a:gd name="T30" fmla="*/ 0 w 71"/>
                <a:gd name="T31" fmla="*/ 14 h 120"/>
                <a:gd name="T32" fmla="*/ 0 w 71"/>
                <a:gd name="T33" fmla="*/ 10 h 120"/>
                <a:gd name="T34" fmla="*/ 0 w 71"/>
                <a:gd name="T35" fmla="*/ 8 h 120"/>
                <a:gd name="T36" fmla="*/ 4 w 71"/>
                <a:gd name="T37" fmla="*/ 4 h 120"/>
                <a:gd name="T38" fmla="*/ 6 w 71"/>
                <a:gd name="T39" fmla="*/ 2 h 120"/>
                <a:gd name="T40" fmla="*/ 10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10" y="0"/>
                  </a:moveTo>
                  <a:lnTo>
                    <a:pt x="14" y="2"/>
                  </a:lnTo>
                  <a:lnTo>
                    <a:pt x="18" y="4"/>
                  </a:lnTo>
                  <a:lnTo>
                    <a:pt x="67" y="53"/>
                  </a:lnTo>
                  <a:lnTo>
                    <a:pt x="71" y="61"/>
                  </a:lnTo>
                  <a:lnTo>
                    <a:pt x="67" y="69"/>
                  </a:lnTo>
                  <a:lnTo>
                    <a:pt x="18" y="118"/>
                  </a:lnTo>
                  <a:lnTo>
                    <a:pt x="10" y="120"/>
                  </a:lnTo>
                  <a:lnTo>
                    <a:pt x="4" y="118"/>
                  </a:lnTo>
                  <a:lnTo>
                    <a:pt x="0" y="114"/>
                  </a:lnTo>
                  <a:lnTo>
                    <a:pt x="0" y="110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1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6839593" y="4666153"/>
              <a:ext cx="441774" cy="441774"/>
              <a:chOff x="6839593" y="4666155"/>
              <a:chExt cx="441774" cy="441774"/>
            </a:xfrm>
          </p:grpSpPr>
          <p:sp>
            <p:nvSpPr>
              <p:cNvPr id="31" name="Freeform 199"/>
              <p:cNvSpPr>
                <a:spLocks noEditPoints="1"/>
              </p:cNvSpPr>
              <p:nvPr/>
            </p:nvSpPr>
            <p:spPr bwMode="auto">
              <a:xfrm>
                <a:off x="6839593" y="4666155"/>
                <a:ext cx="441774" cy="441774"/>
              </a:xfrm>
              <a:custGeom>
                <a:avLst/>
                <a:gdLst>
                  <a:gd name="T0" fmla="*/ 77 w 154"/>
                  <a:gd name="T1" fmla="*/ 8 h 154"/>
                  <a:gd name="T2" fmla="*/ 59 w 154"/>
                  <a:gd name="T3" fmla="*/ 10 h 154"/>
                  <a:gd name="T4" fmla="*/ 42 w 154"/>
                  <a:gd name="T5" fmla="*/ 16 h 154"/>
                  <a:gd name="T6" fmla="*/ 24 w 154"/>
                  <a:gd name="T7" fmla="*/ 32 h 154"/>
                  <a:gd name="T8" fmla="*/ 12 w 154"/>
                  <a:gd name="T9" fmla="*/ 53 h 154"/>
                  <a:gd name="T10" fmla="*/ 8 w 154"/>
                  <a:gd name="T11" fmla="*/ 77 h 154"/>
                  <a:gd name="T12" fmla="*/ 10 w 154"/>
                  <a:gd name="T13" fmla="*/ 93 h 154"/>
                  <a:gd name="T14" fmla="*/ 16 w 154"/>
                  <a:gd name="T15" fmla="*/ 110 h 154"/>
                  <a:gd name="T16" fmla="*/ 32 w 154"/>
                  <a:gd name="T17" fmla="*/ 130 h 154"/>
                  <a:gd name="T18" fmla="*/ 53 w 154"/>
                  <a:gd name="T19" fmla="*/ 142 h 154"/>
                  <a:gd name="T20" fmla="*/ 77 w 154"/>
                  <a:gd name="T21" fmla="*/ 146 h 154"/>
                  <a:gd name="T22" fmla="*/ 93 w 154"/>
                  <a:gd name="T23" fmla="*/ 144 h 154"/>
                  <a:gd name="T24" fmla="*/ 109 w 154"/>
                  <a:gd name="T25" fmla="*/ 136 h 154"/>
                  <a:gd name="T26" fmla="*/ 130 w 154"/>
                  <a:gd name="T27" fmla="*/ 122 h 154"/>
                  <a:gd name="T28" fmla="*/ 140 w 154"/>
                  <a:gd name="T29" fmla="*/ 99 h 154"/>
                  <a:gd name="T30" fmla="*/ 144 w 154"/>
                  <a:gd name="T31" fmla="*/ 77 h 154"/>
                  <a:gd name="T32" fmla="*/ 142 w 154"/>
                  <a:gd name="T33" fmla="*/ 59 h 154"/>
                  <a:gd name="T34" fmla="*/ 136 w 154"/>
                  <a:gd name="T35" fmla="*/ 42 h 154"/>
                  <a:gd name="T36" fmla="*/ 120 w 154"/>
                  <a:gd name="T37" fmla="*/ 24 h 154"/>
                  <a:gd name="T38" fmla="*/ 99 w 154"/>
                  <a:gd name="T39" fmla="*/ 12 h 154"/>
                  <a:gd name="T40" fmla="*/ 77 w 154"/>
                  <a:gd name="T41" fmla="*/ 8 h 154"/>
                  <a:gd name="T42" fmla="*/ 77 w 154"/>
                  <a:gd name="T43" fmla="*/ 0 h 154"/>
                  <a:gd name="T44" fmla="*/ 103 w 154"/>
                  <a:gd name="T45" fmla="*/ 4 h 154"/>
                  <a:gd name="T46" fmla="*/ 126 w 154"/>
                  <a:gd name="T47" fmla="*/ 18 h 154"/>
                  <a:gd name="T48" fmla="*/ 144 w 154"/>
                  <a:gd name="T49" fmla="*/ 38 h 154"/>
                  <a:gd name="T50" fmla="*/ 150 w 154"/>
                  <a:gd name="T51" fmla="*/ 57 h 154"/>
                  <a:gd name="T52" fmla="*/ 154 w 154"/>
                  <a:gd name="T53" fmla="*/ 77 h 154"/>
                  <a:gd name="T54" fmla="*/ 148 w 154"/>
                  <a:gd name="T55" fmla="*/ 103 h 154"/>
                  <a:gd name="T56" fmla="*/ 136 w 154"/>
                  <a:gd name="T57" fmla="*/ 126 h 154"/>
                  <a:gd name="T58" fmla="*/ 114 w 154"/>
                  <a:gd name="T59" fmla="*/ 144 h 154"/>
                  <a:gd name="T60" fmla="*/ 95 w 154"/>
                  <a:gd name="T61" fmla="*/ 152 h 154"/>
                  <a:gd name="T62" fmla="*/ 77 w 154"/>
                  <a:gd name="T63" fmla="*/ 154 h 154"/>
                  <a:gd name="T64" fmla="*/ 51 w 154"/>
                  <a:gd name="T65" fmla="*/ 148 h 154"/>
                  <a:gd name="T66" fmla="*/ 26 w 154"/>
                  <a:gd name="T67" fmla="*/ 136 h 154"/>
                  <a:gd name="T68" fmla="*/ 10 w 154"/>
                  <a:gd name="T69" fmla="*/ 114 h 154"/>
                  <a:gd name="T70" fmla="*/ 2 w 154"/>
                  <a:gd name="T71" fmla="*/ 95 h 154"/>
                  <a:gd name="T72" fmla="*/ 0 w 154"/>
                  <a:gd name="T73" fmla="*/ 77 h 154"/>
                  <a:gd name="T74" fmla="*/ 4 w 154"/>
                  <a:gd name="T75" fmla="*/ 50 h 154"/>
                  <a:gd name="T76" fmla="*/ 18 w 154"/>
                  <a:gd name="T77" fmla="*/ 28 h 154"/>
                  <a:gd name="T78" fmla="*/ 38 w 154"/>
                  <a:gd name="T79" fmla="*/ 10 h 154"/>
                  <a:gd name="T80" fmla="*/ 57 w 154"/>
                  <a:gd name="T81" fmla="*/ 2 h 154"/>
                  <a:gd name="T82" fmla="*/ 77 w 154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4">
                    <a:moveTo>
                      <a:pt x="77" y="8"/>
                    </a:moveTo>
                    <a:lnTo>
                      <a:pt x="59" y="10"/>
                    </a:lnTo>
                    <a:lnTo>
                      <a:pt x="42" y="16"/>
                    </a:lnTo>
                    <a:lnTo>
                      <a:pt x="24" y="32"/>
                    </a:lnTo>
                    <a:lnTo>
                      <a:pt x="12" y="53"/>
                    </a:lnTo>
                    <a:lnTo>
                      <a:pt x="8" y="77"/>
                    </a:lnTo>
                    <a:lnTo>
                      <a:pt x="10" y="93"/>
                    </a:lnTo>
                    <a:lnTo>
                      <a:pt x="16" y="110"/>
                    </a:lnTo>
                    <a:lnTo>
                      <a:pt x="32" y="130"/>
                    </a:lnTo>
                    <a:lnTo>
                      <a:pt x="53" y="142"/>
                    </a:lnTo>
                    <a:lnTo>
                      <a:pt x="77" y="146"/>
                    </a:lnTo>
                    <a:lnTo>
                      <a:pt x="93" y="144"/>
                    </a:lnTo>
                    <a:lnTo>
                      <a:pt x="109" y="136"/>
                    </a:lnTo>
                    <a:lnTo>
                      <a:pt x="130" y="122"/>
                    </a:lnTo>
                    <a:lnTo>
                      <a:pt x="140" y="99"/>
                    </a:lnTo>
                    <a:lnTo>
                      <a:pt x="144" y="77"/>
                    </a:lnTo>
                    <a:lnTo>
                      <a:pt x="142" y="59"/>
                    </a:lnTo>
                    <a:lnTo>
                      <a:pt x="136" y="42"/>
                    </a:lnTo>
                    <a:lnTo>
                      <a:pt x="120" y="24"/>
                    </a:lnTo>
                    <a:lnTo>
                      <a:pt x="99" y="12"/>
                    </a:lnTo>
                    <a:lnTo>
                      <a:pt x="77" y="8"/>
                    </a:lnTo>
                    <a:close/>
                    <a:moveTo>
                      <a:pt x="77" y="0"/>
                    </a:moveTo>
                    <a:lnTo>
                      <a:pt x="103" y="4"/>
                    </a:lnTo>
                    <a:lnTo>
                      <a:pt x="126" y="18"/>
                    </a:lnTo>
                    <a:lnTo>
                      <a:pt x="144" y="38"/>
                    </a:lnTo>
                    <a:lnTo>
                      <a:pt x="150" y="57"/>
                    </a:lnTo>
                    <a:lnTo>
                      <a:pt x="154" y="77"/>
                    </a:lnTo>
                    <a:lnTo>
                      <a:pt x="148" y="103"/>
                    </a:lnTo>
                    <a:lnTo>
                      <a:pt x="136" y="126"/>
                    </a:lnTo>
                    <a:lnTo>
                      <a:pt x="114" y="144"/>
                    </a:lnTo>
                    <a:lnTo>
                      <a:pt x="95" y="152"/>
                    </a:lnTo>
                    <a:lnTo>
                      <a:pt x="77" y="154"/>
                    </a:lnTo>
                    <a:lnTo>
                      <a:pt x="51" y="148"/>
                    </a:lnTo>
                    <a:lnTo>
                      <a:pt x="26" y="136"/>
                    </a:lnTo>
                    <a:lnTo>
                      <a:pt x="10" y="114"/>
                    </a:lnTo>
                    <a:lnTo>
                      <a:pt x="2" y="95"/>
                    </a:lnTo>
                    <a:lnTo>
                      <a:pt x="0" y="77"/>
                    </a:lnTo>
                    <a:lnTo>
                      <a:pt x="4" y="50"/>
                    </a:lnTo>
                    <a:lnTo>
                      <a:pt x="18" y="28"/>
                    </a:lnTo>
                    <a:lnTo>
                      <a:pt x="38" y="10"/>
                    </a:lnTo>
                    <a:lnTo>
                      <a:pt x="57" y="2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200"/>
              <p:cNvSpPr>
                <a:spLocks noEditPoints="1"/>
              </p:cNvSpPr>
              <p:nvPr/>
            </p:nvSpPr>
            <p:spPr bwMode="auto">
              <a:xfrm>
                <a:off x="6902704" y="4818193"/>
                <a:ext cx="197938" cy="192201"/>
              </a:xfrm>
              <a:custGeom>
                <a:avLst/>
                <a:gdLst>
                  <a:gd name="T0" fmla="*/ 35 w 69"/>
                  <a:gd name="T1" fmla="*/ 16 h 67"/>
                  <a:gd name="T2" fmla="*/ 29 w 69"/>
                  <a:gd name="T3" fmla="*/ 16 h 67"/>
                  <a:gd name="T4" fmla="*/ 23 w 69"/>
                  <a:gd name="T5" fmla="*/ 20 h 67"/>
                  <a:gd name="T6" fmla="*/ 18 w 69"/>
                  <a:gd name="T7" fmla="*/ 26 h 67"/>
                  <a:gd name="T8" fmla="*/ 16 w 69"/>
                  <a:gd name="T9" fmla="*/ 34 h 67"/>
                  <a:gd name="T10" fmla="*/ 18 w 69"/>
                  <a:gd name="T11" fmla="*/ 40 h 67"/>
                  <a:gd name="T12" fmla="*/ 23 w 69"/>
                  <a:gd name="T13" fmla="*/ 46 h 67"/>
                  <a:gd name="T14" fmla="*/ 29 w 69"/>
                  <a:gd name="T15" fmla="*/ 50 h 67"/>
                  <a:gd name="T16" fmla="*/ 35 w 69"/>
                  <a:gd name="T17" fmla="*/ 50 h 67"/>
                  <a:gd name="T18" fmla="*/ 43 w 69"/>
                  <a:gd name="T19" fmla="*/ 50 h 67"/>
                  <a:gd name="T20" fmla="*/ 47 w 69"/>
                  <a:gd name="T21" fmla="*/ 46 h 67"/>
                  <a:gd name="T22" fmla="*/ 51 w 69"/>
                  <a:gd name="T23" fmla="*/ 40 h 67"/>
                  <a:gd name="T24" fmla="*/ 53 w 69"/>
                  <a:gd name="T25" fmla="*/ 34 h 67"/>
                  <a:gd name="T26" fmla="*/ 51 w 69"/>
                  <a:gd name="T27" fmla="*/ 26 h 67"/>
                  <a:gd name="T28" fmla="*/ 47 w 69"/>
                  <a:gd name="T29" fmla="*/ 20 h 67"/>
                  <a:gd name="T30" fmla="*/ 43 w 69"/>
                  <a:gd name="T31" fmla="*/ 16 h 67"/>
                  <a:gd name="T32" fmla="*/ 35 w 69"/>
                  <a:gd name="T33" fmla="*/ 16 h 67"/>
                  <a:gd name="T34" fmla="*/ 29 w 69"/>
                  <a:gd name="T35" fmla="*/ 0 h 67"/>
                  <a:gd name="T36" fmla="*/ 41 w 69"/>
                  <a:gd name="T37" fmla="*/ 0 h 67"/>
                  <a:gd name="T38" fmla="*/ 41 w 69"/>
                  <a:gd name="T39" fmla="*/ 6 h 67"/>
                  <a:gd name="T40" fmla="*/ 51 w 69"/>
                  <a:gd name="T41" fmla="*/ 10 h 67"/>
                  <a:gd name="T42" fmla="*/ 55 w 69"/>
                  <a:gd name="T43" fmla="*/ 6 h 67"/>
                  <a:gd name="T44" fmla="*/ 63 w 69"/>
                  <a:gd name="T45" fmla="*/ 14 h 67"/>
                  <a:gd name="T46" fmla="*/ 59 w 69"/>
                  <a:gd name="T47" fmla="*/ 18 h 67"/>
                  <a:gd name="T48" fmla="*/ 63 w 69"/>
                  <a:gd name="T49" fmla="*/ 28 h 67"/>
                  <a:gd name="T50" fmla="*/ 69 w 69"/>
                  <a:gd name="T51" fmla="*/ 28 h 67"/>
                  <a:gd name="T52" fmla="*/ 69 w 69"/>
                  <a:gd name="T53" fmla="*/ 38 h 67"/>
                  <a:gd name="T54" fmla="*/ 63 w 69"/>
                  <a:gd name="T55" fmla="*/ 38 h 67"/>
                  <a:gd name="T56" fmla="*/ 59 w 69"/>
                  <a:gd name="T57" fmla="*/ 48 h 67"/>
                  <a:gd name="T58" fmla="*/ 63 w 69"/>
                  <a:gd name="T59" fmla="*/ 53 h 67"/>
                  <a:gd name="T60" fmla="*/ 55 w 69"/>
                  <a:gd name="T61" fmla="*/ 61 h 67"/>
                  <a:gd name="T62" fmla="*/ 51 w 69"/>
                  <a:gd name="T63" fmla="*/ 57 h 67"/>
                  <a:gd name="T64" fmla="*/ 41 w 69"/>
                  <a:gd name="T65" fmla="*/ 61 h 67"/>
                  <a:gd name="T66" fmla="*/ 41 w 69"/>
                  <a:gd name="T67" fmla="*/ 67 h 67"/>
                  <a:gd name="T68" fmla="*/ 29 w 69"/>
                  <a:gd name="T69" fmla="*/ 67 h 67"/>
                  <a:gd name="T70" fmla="*/ 29 w 69"/>
                  <a:gd name="T71" fmla="*/ 61 h 67"/>
                  <a:gd name="T72" fmla="*/ 18 w 69"/>
                  <a:gd name="T73" fmla="*/ 57 h 67"/>
                  <a:gd name="T74" fmla="*/ 14 w 69"/>
                  <a:gd name="T75" fmla="*/ 61 h 67"/>
                  <a:gd name="T76" fmla="*/ 6 w 69"/>
                  <a:gd name="T77" fmla="*/ 53 h 67"/>
                  <a:gd name="T78" fmla="*/ 12 w 69"/>
                  <a:gd name="T79" fmla="*/ 48 h 67"/>
                  <a:gd name="T80" fmla="*/ 8 w 69"/>
                  <a:gd name="T81" fmla="*/ 38 h 67"/>
                  <a:gd name="T82" fmla="*/ 0 w 69"/>
                  <a:gd name="T83" fmla="*/ 38 h 67"/>
                  <a:gd name="T84" fmla="*/ 0 w 69"/>
                  <a:gd name="T85" fmla="*/ 28 h 67"/>
                  <a:gd name="T86" fmla="*/ 8 w 69"/>
                  <a:gd name="T87" fmla="*/ 28 h 67"/>
                  <a:gd name="T88" fmla="*/ 12 w 69"/>
                  <a:gd name="T89" fmla="*/ 18 h 67"/>
                  <a:gd name="T90" fmla="*/ 6 w 69"/>
                  <a:gd name="T91" fmla="*/ 14 h 67"/>
                  <a:gd name="T92" fmla="*/ 14 w 69"/>
                  <a:gd name="T93" fmla="*/ 6 h 67"/>
                  <a:gd name="T94" fmla="*/ 20 w 69"/>
                  <a:gd name="T95" fmla="*/ 10 h 67"/>
                  <a:gd name="T96" fmla="*/ 29 w 69"/>
                  <a:gd name="T97" fmla="*/ 6 h 67"/>
                  <a:gd name="T98" fmla="*/ 29 w 69"/>
                  <a:gd name="T9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9" h="67">
                    <a:moveTo>
                      <a:pt x="35" y="16"/>
                    </a:moveTo>
                    <a:lnTo>
                      <a:pt x="29" y="16"/>
                    </a:lnTo>
                    <a:lnTo>
                      <a:pt x="23" y="20"/>
                    </a:lnTo>
                    <a:lnTo>
                      <a:pt x="18" y="26"/>
                    </a:lnTo>
                    <a:lnTo>
                      <a:pt x="16" y="34"/>
                    </a:lnTo>
                    <a:lnTo>
                      <a:pt x="18" y="40"/>
                    </a:lnTo>
                    <a:lnTo>
                      <a:pt x="23" y="46"/>
                    </a:lnTo>
                    <a:lnTo>
                      <a:pt x="29" y="50"/>
                    </a:lnTo>
                    <a:lnTo>
                      <a:pt x="35" y="50"/>
                    </a:lnTo>
                    <a:lnTo>
                      <a:pt x="43" y="50"/>
                    </a:lnTo>
                    <a:lnTo>
                      <a:pt x="47" y="46"/>
                    </a:lnTo>
                    <a:lnTo>
                      <a:pt x="51" y="40"/>
                    </a:lnTo>
                    <a:lnTo>
                      <a:pt x="53" y="34"/>
                    </a:lnTo>
                    <a:lnTo>
                      <a:pt x="51" y="26"/>
                    </a:lnTo>
                    <a:lnTo>
                      <a:pt x="47" y="20"/>
                    </a:lnTo>
                    <a:lnTo>
                      <a:pt x="43" y="16"/>
                    </a:lnTo>
                    <a:lnTo>
                      <a:pt x="35" y="16"/>
                    </a:lnTo>
                    <a:close/>
                    <a:moveTo>
                      <a:pt x="29" y="0"/>
                    </a:moveTo>
                    <a:lnTo>
                      <a:pt x="41" y="0"/>
                    </a:lnTo>
                    <a:lnTo>
                      <a:pt x="41" y="6"/>
                    </a:lnTo>
                    <a:lnTo>
                      <a:pt x="51" y="10"/>
                    </a:lnTo>
                    <a:lnTo>
                      <a:pt x="55" y="6"/>
                    </a:lnTo>
                    <a:lnTo>
                      <a:pt x="63" y="14"/>
                    </a:lnTo>
                    <a:lnTo>
                      <a:pt x="59" y="18"/>
                    </a:lnTo>
                    <a:lnTo>
                      <a:pt x="63" y="28"/>
                    </a:lnTo>
                    <a:lnTo>
                      <a:pt x="69" y="28"/>
                    </a:lnTo>
                    <a:lnTo>
                      <a:pt x="69" y="38"/>
                    </a:lnTo>
                    <a:lnTo>
                      <a:pt x="63" y="38"/>
                    </a:lnTo>
                    <a:lnTo>
                      <a:pt x="59" y="48"/>
                    </a:lnTo>
                    <a:lnTo>
                      <a:pt x="63" y="53"/>
                    </a:lnTo>
                    <a:lnTo>
                      <a:pt x="55" y="61"/>
                    </a:lnTo>
                    <a:lnTo>
                      <a:pt x="51" y="57"/>
                    </a:lnTo>
                    <a:lnTo>
                      <a:pt x="41" y="61"/>
                    </a:lnTo>
                    <a:lnTo>
                      <a:pt x="41" y="67"/>
                    </a:lnTo>
                    <a:lnTo>
                      <a:pt x="29" y="67"/>
                    </a:lnTo>
                    <a:lnTo>
                      <a:pt x="29" y="61"/>
                    </a:lnTo>
                    <a:lnTo>
                      <a:pt x="18" y="57"/>
                    </a:lnTo>
                    <a:lnTo>
                      <a:pt x="14" y="61"/>
                    </a:lnTo>
                    <a:lnTo>
                      <a:pt x="6" y="53"/>
                    </a:lnTo>
                    <a:lnTo>
                      <a:pt x="12" y="48"/>
                    </a:lnTo>
                    <a:lnTo>
                      <a:pt x="8" y="38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8" y="28"/>
                    </a:lnTo>
                    <a:lnTo>
                      <a:pt x="12" y="18"/>
                    </a:lnTo>
                    <a:lnTo>
                      <a:pt x="6" y="14"/>
                    </a:lnTo>
                    <a:lnTo>
                      <a:pt x="14" y="6"/>
                    </a:lnTo>
                    <a:lnTo>
                      <a:pt x="20" y="10"/>
                    </a:lnTo>
                    <a:lnTo>
                      <a:pt x="29" y="6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01"/>
              <p:cNvSpPr>
                <a:spLocks noEditPoints="1"/>
              </p:cNvSpPr>
              <p:nvPr/>
            </p:nvSpPr>
            <p:spPr bwMode="auto">
              <a:xfrm>
                <a:off x="7077691" y="4763689"/>
                <a:ext cx="134828" cy="129091"/>
              </a:xfrm>
              <a:custGeom>
                <a:avLst/>
                <a:gdLst>
                  <a:gd name="T0" fmla="*/ 24 w 47"/>
                  <a:gd name="T1" fmla="*/ 10 h 45"/>
                  <a:gd name="T2" fmla="*/ 16 w 47"/>
                  <a:gd name="T3" fmla="*/ 12 h 45"/>
                  <a:gd name="T4" fmla="*/ 12 w 47"/>
                  <a:gd name="T5" fmla="*/ 23 h 45"/>
                  <a:gd name="T6" fmla="*/ 14 w 47"/>
                  <a:gd name="T7" fmla="*/ 31 h 45"/>
                  <a:gd name="T8" fmla="*/ 22 w 47"/>
                  <a:gd name="T9" fmla="*/ 35 h 45"/>
                  <a:gd name="T10" fmla="*/ 31 w 47"/>
                  <a:gd name="T11" fmla="*/ 33 h 45"/>
                  <a:gd name="T12" fmla="*/ 37 w 47"/>
                  <a:gd name="T13" fmla="*/ 25 h 45"/>
                  <a:gd name="T14" fmla="*/ 33 w 47"/>
                  <a:gd name="T15" fmla="*/ 14 h 45"/>
                  <a:gd name="T16" fmla="*/ 24 w 47"/>
                  <a:gd name="T17" fmla="*/ 10 h 45"/>
                  <a:gd name="T18" fmla="*/ 22 w 47"/>
                  <a:gd name="T19" fmla="*/ 0 h 45"/>
                  <a:gd name="T20" fmla="*/ 28 w 47"/>
                  <a:gd name="T21" fmla="*/ 0 h 45"/>
                  <a:gd name="T22" fmla="*/ 28 w 47"/>
                  <a:gd name="T23" fmla="*/ 4 h 45"/>
                  <a:gd name="T24" fmla="*/ 35 w 47"/>
                  <a:gd name="T25" fmla="*/ 8 h 45"/>
                  <a:gd name="T26" fmla="*/ 39 w 47"/>
                  <a:gd name="T27" fmla="*/ 4 h 45"/>
                  <a:gd name="T28" fmla="*/ 43 w 47"/>
                  <a:gd name="T29" fmla="*/ 10 h 45"/>
                  <a:gd name="T30" fmla="*/ 41 w 47"/>
                  <a:gd name="T31" fmla="*/ 14 h 45"/>
                  <a:gd name="T32" fmla="*/ 43 w 47"/>
                  <a:gd name="T33" fmla="*/ 21 h 45"/>
                  <a:gd name="T34" fmla="*/ 47 w 47"/>
                  <a:gd name="T35" fmla="*/ 21 h 45"/>
                  <a:gd name="T36" fmla="*/ 47 w 47"/>
                  <a:gd name="T37" fmla="*/ 29 h 45"/>
                  <a:gd name="T38" fmla="*/ 43 w 47"/>
                  <a:gd name="T39" fmla="*/ 29 h 45"/>
                  <a:gd name="T40" fmla="*/ 39 w 47"/>
                  <a:gd name="T41" fmla="*/ 35 h 45"/>
                  <a:gd name="T42" fmla="*/ 41 w 47"/>
                  <a:gd name="T43" fmla="*/ 37 h 45"/>
                  <a:gd name="T44" fmla="*/ 35 w 47"/>
                  <a:gd name="T45" fmla="*/ 43 h 45"/>
                  <a:gd name="T46" fmla="*/ 33 w 47"/>
                  <a:gd name="T47" fmla="*/ 39 h 45"/>
                  <a:gd name="T48" fmla="*/ 26 w 47"/>
                  <a:gd name="T49" fmla="*/ 41 h 45"/>
                  <a:gd name="T50" fmla="*/ 24 w 47"/>
                  <a:gd name="T51" fmla="*/ 45 h 45"/>
                  <a:gd name="T52" fmla="*/ 18 w 47"/>
                  <a:gd name="T53" fmla="*/ 45 h 45"/>
                  <a:gd name="T54" fmla="*/ 18 w 47"/>
                  <a:gd name="T55" fmla="*/ 41 h 45"/>
                  <a:gd name="T56" fmla="*/ 12 w 47"/>
                  <a:gd name="T57" fmla="*/ 37 h 45"/>
                  <a:gd name="T58" fmla="*/ 8 w 47"/>
                  <a:gd name="T59" fmla="*/ 41 h 45"/>
                  <a:gd name="T60" fmla="*/ 4 w 47"/>
                  <a:gd name="T61" fmla="*/ 35 h 45"/>
                  <a:gd name="T62" fmla="*/ 6 w 47"/>
                  <a:gd name="T63" fmla="*/ 31 h 45"/>
                  <a:gd name="T64" fmla="*/ 4 w 47"/>
                  <a:gd name="T65" fmla="*/ 25 h 45"/>
                  <a:gd name="T66" fmla="*/ 0 w 47"/>
                  <a:gd name="T67" fmla="*/ 25 h 45"/>
                  <a:gd name="T68" fmla="*/ 2 w 47"/>
                  <a:gd name="T69" fmla="*/ 16 h 45"/>
                  <a:gd name="T70" fmla="*/ 6 w 47"/>
                  <a:gd name="T71" fmla="*/ 16 h 45"/>
                  <a:gd name="T72" fmla="*/ 8 w 47"/>
                  <a:gd name="T73" fmla="*/ 10 h 45"/>
                  <a:gd name="T74" fmla="*/ 6 w 47"/>
                  <a:gd name="T75" fmla="*/ 8 h 45"/>
                  <a:gd name="T76" fmla="*/ 12 w 47"/>
                  <a:gd name="T77" fmla="*/ 2 h 45"/>
                  <a:gd name="T78" fmla="*/ 14 w 47"/>
                  <a:gd name="T79" fmla="*/ 6 h 45"/>
                  <a:gd name="T80" fmla="*/ 22 w 47"/>
                  <a:gd name="T81" fmla="*/ 4 h 45"/>
                  <a:gd name="T82" fmla="*/ 22 w 47"/>
                  <a:gd name="T8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7" h="45">
                    <a:moveTo>
                      <a:pt x="24" y="10"/>
                    </a:moveTo>
                    <a:lnTo>
                      <a:pt x="16" y="12"/>
                    </a:lnTo>
                    <a:lnTo>
                      <a:pt x="12" y="23"/>
                    </a:lnTo>
                    <a:lnTo>
                      <a:pt x="14" y="31"/>
                    </a:lnTo>
                    <a:lnTo>
                      <a:pt x="22" y="35"/>
                    </a:lnTo>
                    <a:lnTo>
                      <a:pt x="31" y="33"/>
                    </a:lnTo>
                    <a:lnTo>
                      <a:pt x="37" y="25"/>
                    </a:lnTo>
                    <a:lnTo>
                      <a:pt x="33" y="14"/>
                    </a:lnTo>
                    <a:lnTo>
                      <a:pt x="24" y="10"/>
                    </a:lnTo>
                    <a:close/>
                    <a:moveTo>
                      <a:pt x="22" y="0"/>
                    </a:moveTo>
                    <a:lnTo>
                      <a:pt x="28" y="0"/>
                    </a:lnTo>
                    <a:lnTo>
                      <a:pt x="28" y="4"/>
                    </a:lnTo>
                    <a:lnTo>
                      <a:pt x="35" y="8"/>
                    </a:lnTo>
                    <a:lnTo>
                      <a:pt x="39" y="4"/>
                    </a:lnTo>
                    <a:lnTo>
                      <a:pt x="43" y="10"/>
                    </a:lnTo>
                    <a:lnTo>
                      <a:pt x="41" y="14"/>
                    </a:lnTo>
                    <a:lnTo>
                      <a:pt x="43" y="21"/>
                    </a:lnTo>
                    <a:lnTo>
                      <a:pt x="47" y="21"/>
                    </a:lnTo>
                    <a:lnTo>
                      <a:pt x="47" y="29"/>
                    </a:lnTo>
                    <a:lnTo>
                      <a:pt x="43" y="29"/>
                    </a:lnTo>
                    <a:lnTo>
                      <a:pt x="39" y="35"/>
                    </a:lnTo>
                    <a:lnTo>
                      <a:pt x="41" y="37"/>
                    </a:lnTo>
                    <a:lnTo>
                      <a:pt x="35" y="43"/>
                    </a:lnTo>
                    <a:lnTo>
                      <a:pt x="33" y="39"/>
                    </a:lnTo>
                    <a:lnTo>
                      <a:pt x="26" y="41"/>
                    </a:lnTo>
                    <a:lnTo>
                      <a:pt x="24" y="45"/>
                    </a:lnTo>
                    <a:lnTo>
                      <a:pt x="18" y="45"/>
                    </a:lnTo>
                    <a:lnTo>
                      <a:pt x="18" y="41"/>
                    </a:lnTo>
                    <a:lnTo>
                      <a:pt x="12" y="37"/>
                    </a:lnTo>
                    <a:lnTo>
                      <a:pt x="8" y="41"/>
                    </a:lnTo>
                    <a:lnTo>
                      <a:pt x="4" y="35"/>
                    </a:lnTo>
                    <a:lnTo>
                      <a:pt x="6" y="31"/>
                    </a:lnTo>
                    <a:lnTo>
                      <a:pt x="4" y="25"/>
                    </a:lnTo>
                    <a:lnTo>
                      <a:pt x="0" y="25"/>
                    </a:lnTo>
                    <a:lnTo>
                      <a:pt x="2" y="16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6" y="8"/>
                    </a:lnTo>
                    <a:lnTo>
                      <a:pt x="12" y="2"/>
                    </a:lnTo>
                    <a:lnTo>
                      <a:pt x="14" y="6"/>
                    </a:lnTo>
                    <a:lnTo>
                      <a:pt x="22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02"/>
              <p:cNvSpPr>
                <a:spLocks noEditPoints="1"/>
              </p:cNvSpPr>
              <p:nvPr/>
            </p:nvSpPr>
            <p:spPr bwMode="auto">
              <a:xfrm>
                <a:off x="7094903" y="4898515"/>
                <a:ext cx="88929" cy="94667"/>
              </a:xfrm>
              <a:custGeom>
                <a:avLst/>
                <a:gdLst>
                  <a:gd name="T0" fmla="*/ 16 w 31"/>
                  <a:gd name="T1" fmla="*/ 8 h 33"/>
                  <a:gd name="T2" fmla="*/ 10 w 31"/>
                  <a:gd name="T3" fmla="*/ 10 h 33"/>
                  <a:gd name="T4" fmla="*/ 8 w 31"/>
                  <a:gd name="T5" fmla="*/ 16 h 33"/>
                  <a:gd name="T6" fmla="*/ 10 w 31"/>
                  <a:gd name="T7" fmla="*/ 22 h 33"/>
                  <a:gd name="T8" fmla="*/ 14 w 31"/>
                  <a:gd name="T9" fmla="*/ 25 h 33"/>
                  <a:gd name="T10" fmla="*/ 20 w 31"/>
                  <a:gd name="T11" fmla="*/ 22 h 33"/>
                  <a:gd name="T12" fmla="*/ 25 w 31"/>
                  <a:gd name="T13" fmla="*/ 16 h 33"/>
                  <a:gd name="T14" fmla="*/ 22 w 31"/>
                  <a:gd name="T15" fmla="*/ 10 h 33"/>
                  <a:gd name="T16" fmla="*/ 16 w 31"/>
                  <a:gd name="T17" fmla="*/ 8 h 33"/>
                  <a:gd name="T18" fmla="*/ 14 w 31"/>
                  <a:gd name="T19" fmla="*/ 0 h 33"/>
                  <a:gd name="T20" fmla="*/ 20 w 31"/>
                  <a:gd name="T21" fmla="*/ 2 h 33"/>
                  <a:gd name="T22" fmla="*/ 20 w 31"/>
                  <a:gd name="T23" fmla="*/ 4 h 33"/>
                  <a:gd name="T24" fmla="*/ 25 w 31"/>
                  <a:gd name="T25" fmla="*/ 6 h 33"/>
                  <a:gd name="T26" fmla="*/ 27 w 31"/>
                  <a:gd name="T27" fmla="*/ 4 h 33"/>
                  <a:gd name="T28" fmla="*/ 29 w 31"/>
                  <a:gd name="T29" fmla="*/ 8 h 33"/>
                  <a:gd name="T30" fmla="*/ 27 w 31"/>
                  <a:gd name="T31" fmla="*/ 10 h 33"/>
                  <a:gd name="T32" fmla="*/ 29 w 31"/>
                  <a:gd name="T33" fmla="*/ 14 h 33"/>
                  <a:gd name="T34" fmla="*/ 31 w 31"/>
                  <a:gd name="T35" fmla="*/ 14 h 33"/>
                  <a:gd name="T36" fmla="*/ 31 w 31"/>
                  <a:gd name="T37" fmla="*/ 20 h 33"/>
                  <a:gd name="T38" fmla="*/ 29 w 31"/>
                  <a:gd name="T39" fmla="*/ 20 h 33"/>
                  <a:gd name="T40" fmla="*/ 27 w 31"/>
                  <a:gd name="T41" fmla="*/ 25 h 33"/>
                  <a:gd name="T42" fmla="*/ 29 w 31"/>
                  <a:gd name="T43" fmla="*/ 27 h 33"/>
                  <a:gd name="T44" fmla="*/ 25 w 31"/>
                  <a:gd name="T45" fmla="*/ 31 h 33"/>
                  <a:gd name="T46" fmla="*/ 22 w 31"/>
                  <a:gd name="T47" fmla="*/ 29 h 33"/>
                  <a:gd name="T48" fmla="*/ 18 w 31"/>
                  <a:gd name="T49" fmla="*/ 29 h 33"/>
                  <a:gd name="T50" fmla="*/ 16 w 31"/>
                  <a:gd name="T51" fmla="*/ 33 h 33"/>
                  <a:gd name="T52" fmla="*/ 12 w 31"/>
                  <a:gd name="T53" fmla="*/ 31 h 33"/>
                  <a:gd name="T54" fmla="*/ 12 w 31"/>
                  <a:gd name="T55" fmla="*/ 29 h 33"/>
                  <a:gd name="T56" fmla="*/ 8 w 31"/>
                  <a:gd name="T57" fmla="*/ 27 h 33"/>
                  <a:gd name="T58" fmla="*/ 6 w 31"/>
                  <a:gd name="T59" fmla="*/ 29 h 33"/>
                  <a:gd name="T60" fmla="*/ 2 w 31"/>
                  <a:gd name="T61" fmla="*/ 25 h 33"/>
                  <a:gd name="T62" fmla="*/ 4 w 31"/>
                  <a:gd name="T63" fmla="*/ 22 h 33"/>
                  <a:gd name="T64" fmla="*/ 4 w 31"/>
                  <a:gd name="T65" fmla="*/ 18 h 33"/>
                  <a:gd name="T66" fmla="*/ 0 w 31"/>
                  <a:gd name="T67" fmla="*/ 18 h 33"/>
                  <a:gd name="T68" fmla="*/ 0 w 31"/>
                  <a:gd name="T69" fmla="*/ 12 h 33"/>
                  <a:gd name="T70" fmla="*/ 4 w 31"/>
                  <a:gd name="T71" fmla="*/ 12 h 33"/>
                  <a:gd name="T72" fmla="*/ 6 w 31"/>
                  <a:gd name="T73" fmla="*/ 8 h 33"/>
                  <a:gd name="T74" fmla="*/ 4 w 31"/>
                  <a:gd name="T75" fmla="*/ 6 h 33"/>
                  <a:gd name="T76" fmla="*/ 8 w 31"/>
                  <a:gd name="T77" fmla="*/ 2 h 33"/>
                  <a:gd name="T78" fmla="*/ 10 w 31"/>
                  <a:gd name="T79" fmla="*/ 6 h 33"/>
                  <a:gd name="T80" fmla="*/ 14 w 31"/>
                  <a:gd name="T81" fmla="*/ 4 h 33"/>
                  <a:gd name="T82" fmla="*/ 14 w 31"/>
                  <a:gd name="T8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" h="33">
                    <a:moveTo>
                      <a:pt x="16" y="8"/>
                    </a:moveTo>
                    <a:lnTo>
                      <a:pt x="10" y="10"/>
                    </a:lnTo>
                    <a:lnTo>
                      <a:pt x="8" y="16"/>
                    </a:lnTo>
                    <a:lnTo>
                      <a:pt x="10" y="22"/>
                    </a:lnTo>
                    <a:lnTo>
                      <a:pt x="14" y="25"/>
                    </a:lnTo>
                    <a:lnTo>
                      <a:pt x="20" y="22"/>
                    </a:lnTo>
                    <a:lnTo>
                      <a:pt x="25" y="16"/>
                    </a:lnTo>
                    <a:lnTo>
                      <a:pt x="22" y="10"/>
                    </a:lnTo>
                    <a:lnTo>
                      <a:pt x="16" y="8"/>
                    </a:lnTo>
                    <a:close/>
                    <a:moveTo>
                      <a:pt x="14" y="0"/>
                    </a:moveTo>
                    <a:lnTo>
                      <a:pt x="20" y="2"/>
                    </a:lnTo>
                    <a:lnTo>
                      <a:pt x="20" y="4"/>
                    </a:lnTo>
                    <a:lnTo>
                      <a:pt x="25" y="6"/>
                    </a:lnTo>
                    <a:lnTo>
                      <a:pt x="27" y="4"/>
                    </a:lnTo>
                    <a:lnTo>
                      <a:pt x="29" y="8"/>
                    </a:lnTo>
                    <a:lnTo>
                      <a:pt x="27" y="10"/>
                    </a:lnTo>
                    <a:lnTo>
                      <a:pt x="29" y="14"/>
                    </a:lnTo>
                    <a:lnTo>
                      <a:pt x="31" y="14"/>
                    </a:lnTo>
                    <a:lnTo>
                      <a:pt x="31" y="20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9" y="27"/>
                    </a:lnTo>
                    <a:lnTo>
                      <a:pt x="25" y="31"/>
                    </a:lnTo>
                    <a:lnTo>
                      <a:pt x="22" y="29"/>
                    </a:lnTo>
                    <a:lnTo>
                      <a:pt x="18" y="29"/>
                    </a:lnTo>
                    <a:lnTo>
                      <a:pt x="16" y="33"/>
                    </a:lnTo>
                    <a:lnTo>
                      <a:pt x="12" y="31"/>
                    </a:lnTo>
                    <a:lnTo>
                      <a:pt x="12" y="29"/>
                    </a:lnTo>
                    <a:lnTo>
                      <a:pt x="8" y="27"/>
                    </a:lnTo>
                    <a:lnTo>
                      <a:pt x="6" y="29"/>
                    </a:lnTo>
                    <a:lnTo>
                      <a:pt x="2" y="25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6" y="8"/>
                    </a:lnTo>
                    <a:lnTo>
                      <a:pt x="4" y="6"/>
                    </a:lnTo>
                    <a:lnTo>
                      <a:pt x="8" y="2"/>
                    </a:lnTo>
                    <a:lnTo>
                      <a:pt x="10" y="6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839593" y="3028145"/>
            <a:ext cx="745852" cy="444643"/>
            <a:chOff x="6839593" y="2775708"/>
            <a:chExt cx="745852" cy="444643"/>
          </a:xfrm>
        </p:grpSpPr>
        <p:sp>
          <p:nvSpPr>
            <p:cNvPr id="36" name="Freeform 83"/>
            <p:cNvSpPr>
              <a:spLocks/>
            </p:cNvSpPr>
            <p:nvPr/>
          </p:nvSpPr>
          <p:spPr bwMode="auto">
            <a:xfrm>
              <a:off x="7381769" y="2824475"/>
              <a:ext cx="203676" cy="347109"/>
            </a:xfrm>
            <a:custGeom>
              <a:avLst/>
              <a:gdLst>
                <a:gd name="T0" fmla="*/ 10 w 71"/>
                <a:gd name="T1" fmla="*/ 0 h 121"/>
                <a:gd name="T2" fmla="*/ 14 w 71"/>
                <a:gd name="T3" fmla="*/ 3 h 121"/>
                <a:gd name="T4" fmla="*/ 18 w 71"/>
                <a:gd name="T5" fmla="*/ 5 h 121"/>
                <a:gd name="T6" fmla="*/ 67 w 71"/>
                <a:gd name="T7" fmla="*/ 53 h 121"/>
                <a:gd name="T8" fmla="*/ 71 w 71"/>
                <a:gd name="T9" fmla="*/ 62 h 121"/>
                <a:gd name="T10" fmla="*/ 67 w 71"/>
                <a:gd name="T11" fmla="*/ 68 h 121"/>
                <a:gd name="T12" fmla="*/ 18 w 71"/>
                <a:gd name="T13" fmla="*/ 119 h 121"/>
                <a:gd name="T14" fmla="*/ 10 w 71"/>
                <a:gd name="T15" fmla="*/ 121 h 121"/>
                <a:gd name="T16" fmla="*/ 4 w 71"/>
                <a:gd name="T17" fmla="*/ 119 h 121"/>
                <a:gd name="T18" fmla="*/ 0 w 71"/>
                <a:gd name="T19" fmla="*/ 115 h 121"/>
                <a:gd name="T20" fmla="*/ 0 w 71"/>
                <a:gd name="T21" fmla="*/ 111 h 121"/>
                <a:gd name="T22" fmla="*/ 0 w 71"/>
                <a:gd name="T23" fmla="*/ 106 h 121"/>
                <a:gd name="T24" fmla="*/ 4 w 71"/>
                <a:gd name="T25" fmla="*/ 104 h 121"/>
                <a:gd name="T26" fmla="*/ 44 w 71"/>
                <a:gd name="T27" fmla="*/ 62 h 121"/>
                <a:gd name="T28" fmla="*/ 4 w 71"/>
                <a:gd name="T29" fmla="*/ 19 h 121"/>
                <a:gd name="T30" fmla="*/ 0 w 71"/>
                <a:gd name="T31" fmla="*/ 15 h 121"/>
                <a:gd name="T32" fmla="*/ 0 w 71"/>
                <a:gd name="T33" fmla="*/ 11 h 121"/>
                <a:gd name="T34" fmla="*/ 0 w 71"/>
                <a:gd name="T35" fmla="*/ 7 h 121"/>
                <a:gd name="T36" fmla="*/ 4 w 71"/>
                <a:gd name="T37" fmla="*/ 5 h 121"/>
                <a:gd name="T38" fmla="*/ 6 w 71"/>
                <a:gd name="T39" fmla="*/ 3 h 121"/>
                <a:gd name="T40" fmla="*/ 10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10" y="0"/>
                  </a:moveTo>
                  <a:lnTo>
                    <a:pt x="14" y="3"/>
                  </a:lnTo>
                  <a:lnTo>
                    <a:pt x="18" y="5"/>
                  </a:lnTo>
                  <a:lnTo>
                    <a:pt x="67" y="53"/>
                  </a:lnTo>
                  <a:lnTo>
                    <a:pt x="71" y="62"/>
                  </a:lnTo>
                  <a:lnTo>
                    <a:pt x="67" y="68"/>
                  </a:lnTo>
                  <a:lnTo>
                    <a:pt x="18" y="119"/>
                  </a:lnTo>
                  <a:lnTo>
                    <a:pt x="10" y="121"/>
                  </a:lnTo>
                  <a:lnTo>
                    <a:pt x="4" y="119"/>
                  </a:lnTo>
                  <a:lnTo>
                    <a:pt x="0" y="115"/>
                  </a:lnTo>
                  <a:lnTo>
                    <a:pt x="0" y="111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2"/>
                  </a:lnTo>
                  <a:lnTo>
                    <a:pt x="4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6839593" y="2775708"/>
              <a:ext cx="441774" cy="444643"/>
              <a:chOff x="6839593" y="2769970"/>
              <a:chExt cx="441774" cy="444643"/>
            </a:xfrm>
          </p:grpSpPr>
          <p:sp>
            <p:nvSpPr>
              <p:cNvPr id="38" name="Freeform 203"/>
              <p:cNvSpPr>
                <a:spLocks noEditPoints="1"/>
              </p:cNvSpPr>
              <p:nvPr/>
            </p:nvSpPr>
            <p:spPr bwMode="auto">
              <a:xfrm>
                <a:off x="6839593" y="2769970"/>
                <a:ext cx="441774" cy="444643"/>
              </a:xfrm>
              <a:custGeom>
                <a:avLst/>
                <a:gdLst>
                  <a:gd name="T0" fmla="*/ 77 w 154"/>
                  <a:gd name="T1" fmla="*/ 10 h 155"/>
                  <a:gd name="T2" fmla="*/ 59 w 154"/>
                  <a:gd name="T3" fmla="*/ 12 h 155"/>
                  <a:gd name="T4" fmla="*/ 42 w 154"/>
                  <a:gd name="T5" fmla="*/ 19 h 155"/>
                  <a:gd name="T6" fmla="*/ 24 w 154"/>
                  <a:gd name="T7" fmla="*/ 35 h 155"/>
                  <a:gd name="T8" fmla="*/ 12 w 154"/>
                  <a:gd name="T9" fmla="*/ 55 h 155"/>
                  <a:gd name="T10" fmla="*/ 8 w 154"/>
                  <a:gd name="T11" fmla="*/ 78 h 155"/>
                  <a:gd name="T12" fmla="*/ 10 w 154"/>
                  <a:gd name="T13" fmla="*/ 96 h 155"/>
                  <a:gd name="T14" fmla="*/ 16 w 154"/>
                  <a:gd name="T15" fmla="*/ 112 h 155"/>
                  <a:gd name="T16" fmla="*/ 32 w 154"/>
                  <a:gd name="T17" fmla="*/ 131 h 155"/>
                  <a:gd name="T18" fmla="*/ 53 w 154"/>
                  <a:gd name="T19" fmla="*/ 143 h 155"/>
                  <a:gd name="T20" fmla="*/ 77 w 154"/>
                  <a:gd name="T21" fmla="*/ 147 h 155"/>
                  <a:gd name="T22" fmla="*/ 93 w 154"/>
                  <a:gd name="T23" fmla="*/ 145 h 155"/>
                  <a:gd name="T24" fmla="*/ 109 w 154"/>
                  <a:gd name="T25" fmla="*/ 139 h 155"/>
                  <a:gd name="T26" fmla="*/ 130 w 154"/>
                  <a:gd name="T27" fmla="*/ 122 h 155"/>
                  <a:gd name="T28" fmla="*/ 140 w 154"/>
                  <a:gd name="T29" fmla="*/ 102 h 155"/>
                  <a:gd name="T30" fmla="*/ 144 w 154"/>
                  <a:gd name="T31" fmla="*/ 78 h 155"/>
                  <a:gd name="T32" fmla="*/ 142 w 154"/>
                  <a:gd name="T33" fmla="*/ 61 h 155"/>
                  <a:gd name="T34" fmla="*/ 136 w 154"/>
                  <a:gd name="T35" fmla="*/ 45 h 155"/>
                  <a:gd name="T36" fmla="*/ 120 w 154"/>
                  <a:gd name="T37" fmla="*/ 25 h 155"/>
                  <a:gd name="T38" fmla="*/ 99 w 154"/>
                  <a:gd name="T39" fmla="*/ 14 h 155"/>
                  <a:gd name="T40" fmla="*/ 77 w 154"/>
                  <a:gd name="T41" fmla="*/ 10 h 155"/>
                  <a:gd name="T42" fmla="*/ 77 w 154"/>
                  <a:gd name="T43" fmla="*/ 0 h 155"/>
                  <a:gd name="T44" fmla="*/ 103 w 154"/>
                  <a:gd name="T45" fmla="*/ 6 h 155"/>
                  <a:gd name="T46" fmla="*/ 126 w 154"/>
                  <a:gd name="T47" fmla="*/ 19 h 155"/>
                  <a:gd name="T48" fmla="*/ 144 w 154"/>
                  <a:gd name="T49" fmla="*/ 41 h 155"/>
                  <a:gd name="T50" fmla="*/ 150 w 154"/>
                  <a:gd name="T51" fmla="*/ 59 h 155"/>
                  <a:gd name="T52" fmla="*/ 154 w 154"/>
                  <a:gd name="T53" fmla="*/ 78 h 155"/>
                  <a:gd name="T54" fmla="*/ 148 w 154"/>
                  <a:gd name="T55" fmla="*/ 104 h 155"/>
                  <a:gd name="T56" fmla="*/ 136 w 154"/>
                  <a:gd name="T57" fmla="*/ 129 h 155"/>
                  <a:gd name="T58" fmla="*/ 114 w 154"/>
                  <a:gd name="T59" fmla="*/ 145 h 155"/>
                  <a:gd name="T60" fmla="*/ 95 w 154"/>
                  <a:gd name="T61" fmla="*/ 153 h 155"/>
                  <a:gd name="T62" fmla="*/ 77 w 154"/>
                  <a:gd name="T63" fmla="*/ 155 h 155"/>
                  <a:gd name="T64" fmla="*/ 51 w 154"/>
                  <a:gd name="T65" fmla="*/ 151 h 155"/>
                  <a:gd name="T66" fmla="*/ 26 w 154"/>
                  <a:gd name="T67" fmla="*/ 137 h 155"/>
                  <a:gd name="T68" fmla="*/ 10 w 154"/>
                  <a:gd name="T69" fmla="*/ 116 h 155"/>
                  <a:gd name="T70" fmla="*/ 2 w 154"/>
                  <a:gd name="T71" fmla="*/ 98 h 155"/>
                  <a:gd name="T72" fmla="*/ 0 w 154"/>
                  <a:gd name="T73" fmla="*/ 78 h 155"/>
                  <a:gd name="T74" fmla="*/ 4 w 154"/>
                  <a:gd name="T75" fmla="*/ 51 h 155"/>
                  <a:gd name="T76" fmla="*/ 18 w 154"/>
                  <a:gd name="T77" fmla="*/ 29 h 155"/>
                  <a:gd name="T78" fmla="*/ 38 w 154"/>
                  <a:gd name="T79" fmla="*/ 10 h 155"/>
                  <a:gd name="T80" fmla="*/ 57 w 154"/>
                  <a:gd name="T81" fmla="*/ 4 h 155"/>
                  <a:gd name="T82" fmla="*/ 77 w 154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5">
                    <a:moveTo>
                      <a:pt x="77" y="10"/>
                    </a:moveTo>
                    <a:lnTo>
                      <a:pt x="59" y="12"/>
                    </a:lnTo>
                    <a:lnTo>
                      <a:pt x="42" y="19"/>
                    </a:lnTo>
                    <a:lnTo>
                      <a:pt x="24" y="35"/>
                    </a:lnTo>
                    <a:lnTo>
                      <a:pt x="12" y="55"/>
                    </a:lnTo>
                    <a:lnTo>
                      <a:pt x="8" y="78"/>
                    </a:lnTo>
                    <a:lnTo>
                      <a:pt x="10" y="96"/>
                    </a:lnTo>
                    <a:lnTo>
                      <a:pt x="16" y="112"/>
                    </a:lnTo>
                    <a:lnTo>
                      <a:pt x="32" y="131"/>
                    </a:lnTo>
                    <a:lnTo>
                      <a:pt x="53" y="143"/>
                    </a:lnTo>
                    <a:lnTo>
                      <a:pt x="77" y="147"/>
                    </a:lnTo>
                    <a:lnTo>
                      <a:pt x="93" y="145"/>
                    </a:lnTo>
                    <a:lnTo>
                      <a:pt x="109" y="139"/>
                    </a:lnTo>
                    <a:lnTo>
                      <a:pt x="130" y="122"/>
                    </a:lnTo>
                    <a:lnTo>
                      <a:pt x="140" y="102"/>
                    </a:lnTo>
                    <a:lnTo>
                      <a:pt x="144" y="78"/>
                    </a:lnTo>
                    <a:lnTo>
                      <a:pt x="142" y="61"/>
                    </a:lnTo>
                    <a:lnTo>
                      <a:pt x="136" y="45"/>
                    </a:lnTo>
                    <a:lnTo>
                      <a:pt x="120" y="25"/>
                    </a:lnTo>
                    <a:lnTo>
                      <a:pt x="99" y="14"/>
                    </a:lnTo>
                    <a:lnTo>
                      <a:pt x="77" y="10"/>
                    </a:lnTo>
                    <a:close/>
                    <a:moveTo>
                      <a:pt x="77" y="0"/>
                    </a:moveTo>
                    <a:lnTo>
                      <a:pt x="103" y="6"/>
                    </a:lnTo>
                    <a:lnTo>
                      <a:pt x="126" y="19"/>
                    </a:lnTo>
                    <a:lnTo>
                      <a:pt x="144" y="41"/>
                    </a:lnTo>
                    <a:lnTo>
                      <a:pt x="150" y="59"/>
                    </a:lnTo>
                    <a:lnTo>
                      <a:pt x="154" y="78"/>
                    </a:lnTo>
                    <a:lnTo>
                      <a:pt x="148" y="104"/>
                    </a:lnTo>
                    <a:lnTo>
                      <a:pt x="136" y="129"/>
                    </a:lnTo>
                    <a:lnTo>
                      <a:pt x="114" y="145"/>
                    </a:lnTo>
                    <a:lnTo>
                      <a:pt x="95" y="153"/>
                    </a:lnTo>
                    <a:lnTo>
                      <a:pt x="77" y="155"/>
                    </a:lnTo>
                    <a:lnTo>
                      <a:pt x="51" y="151"/>
                    </a:lnTo>
                    <a:lnTo>
                      <a:pt x="26" y="137"/>
                    </a:lnTo>
                    <a:lnTo>
                      <a:pt x="10" y="116"/>
                    </a:lnTo>
                    <a:lnTo>
                      <a:pt x="2" y="98"/>
                    </a:lnTo>
                    <a:lnTo>
                      <a:pt x="0" y="78"/>
                    </a:lnTo>
                    <a:lnTo>
                      <a:pt x="4" y="51"/>
                    </a:lnTo>
                    <a:lnTo>
                      <a:pt x="18" y="29"/>
                    </a:lnTo>
                    <a:lnTo>
                      <a:pt x="38" y="10"/>
                    </a:lnTo>
                    <a:lnTo>
                      <a:pt x="57" y="4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204"/>
              <p:cNvSpPr>
                <a:spLocks noEditPoints="1"/>
              </p:cNvSpPr>
              <p:nvPr/>
            </p:nvSpPr>
            <p:spPr bwMode="auto">
              <a:xfrm>
                <a:off x="6925653" y="2870374"/>
                <a:ext cx="269654" cy="186464"/>
              </a:xfrm>
              <a:custGeom>
                <a:avLst/>
                <a:gdLst>
                  <a:gd name="T0" fmla="*/ 6 w 94"/>
                  <a:gd name="T1" fmla="*/ 6 h 65"/>
                  <a:gd name="T2" fmla="*/ 6 w 94"/>
                  <a:gd name="T3" fmla="*/ 55 h 65"/>
                  <a:gd name="T4" fmla="*/ 88 w 94"/>
                  <a:gd name="T5" fmla="*/ 55 h 65"/>
                  <a:gd name="T6" fmla="*/ 88 w 94"/>
                  <a:gd name="T7" fmla="*/ 6 h 65"/>
                  <a:gd name="T8" fmla="*/ 6 w 94"/>
                  <a:gd name="T9" fmla="*/ 6 h 65"/>
                  <a:gd name="T10" fmla="*/ 4 w 94"/>
                  <a:gd name="T11" fmla="*/ 0 h 65"/>
                  <a:gd name="T12" fmla="*/ 88 w 94"/>
                  <a:gd name="T13" fmla="*/ 0 h 65"/>
                  <a:gd name="T14" fmla="*/ 94 w 94"/>
                  <a:gd name="T15" fmla="*/ 4 h 65"/>
                  <a:gd name="T16" fmla="*/ 94 w 94"/>
                  <a:gd name="T17" fmla="*/ 61 h 65"/>
                  <a:gd name="T18" fmla="*/ 88 w 94"/>
                  <a:gd name="T19" fmla="*/ 65 h 65"/>
                  <a:gd name="T20" fmla="*/ 67 w 94"/>
                  <a:gd name="T21" fmla="*/ 65 h 65"/>
                  <a:gd name="T22" fmla="*/ 29 w 94"/>
                  <a:gd name="T23" fmla="*/ 65 h 65"/>
                  <a:gd name="T24" fmla="*/ 4 w 94"/>
                  <a:gd name="T25" fmla="*/ 65 h 65"/>
                  <a:gd name="T26" fmla="*/ 0 w 94"/>
                  <a:gd name="T27" fmla="*/ 61 h 65"/>
                  <a:gd name="T28" fmla="*/ 0 w 94"/>
                  <a:gd name="T29" fmla="*/ 4 h 65"/>
                  <a:gd name="T30" fmla="*/ 4 w 94"/>
                  <a:gd name="T3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" h="65">
                    <a:moveTo>
                      <a:pt x="6" y="6"/>
                    </a:moveTo>
                    <a:lnTo>
                      <a:pt x="6" y="55"/>
                    </a:lnTo>
                    <a:lnTo>
                      <a:pt x="88" y="55"/>
                    </a:lnTo>
                    <a:lnTo>
                      <a:pt x="88" y="6"/>
                    </a:lnTo>
                    <a:lnTo>
                      <a:pt x="6" y="6"/>
                    </a:lnTo>
                    <a:close/>
                    <a:moveTo>
                      <a:pt x="4" y="0"/>
                    </a:moveTo>
                    <a:lnTo>
                      <a:pt x="88" y="0"/>
                    </a:lnTo>
                    <a:lnTo>
                      <a:pt x="94" y="4"/>
                    </a:lnTo>
                    <a:lnTo>
                      <a:pt x="94" y="61"/>
                    </a:lnTo>
                    <a:lnTo>
                      <a:pt x="88" y="65"/>
                    </a:lnTo>
                    <a:lnTo>
                      <a:pt x="67" y="65"/>
                    </a:lnTo>
                    <a:lnTo>
                      <a:pt x="29" y="65"/>
                    </a:lnTo>
                    <a:lnTo>
                      <a:pt x="4" y="65"/>
                    </a:lnTo>
                    <a:lnTo>
                      <a:pt x="0" y="61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Rectangle 206"/>
              <p:cNvSpPr>
                <a:spLocks noChangeArrowheads="1"/>
              </p:cNvSpPr>
              <p:nvPr/>
            </p:nvSpPr>
            <p:spPr bwMode="auto">
              <a:xfrm>
                <a:off x="7026055" y="3068310"/>
                <a:ext cx="68848" cy="22949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207"/>
              <p:cNvSpPr>
                <a:spLocks/>
              </p:cNvSpPr>
              <p:nvPr/>
            </p:nvSpPr>
            <p:spPr bwMode="auto">
              <a:xfrm>
                <a:off x="6991631" y="3102734"/>
                <a:ext cx="131958" cy="17212"/>
              </a:xfrm>
              <a:custGeom>
                <a:avLst/>
                <a:gdLst>
                  <a:gd name="T0" fmla="*/ 4 w 46"/>
                  <a:gd name="T1" fmla="*/ 0 h 6"/>
                  <a:gd name="T2" fmla="*/ 44 w 46"/>
                  <a:gd name="T3" fmla="*/ 0 h 6"/>
                  <a:gd name="T4" fmla="*/ 46 w 46"/>
                  <a:gd name="T5" fmla="*/ 2 h 6"/>
                  <a:gd name="T6" fmla="*/ 44 w 46"/>
                  <a:gd name="T7" fmla="*/ 6 h 6"/>
                  <a:gd name="T8" fmla="*/ 4 w 46"/>
                  <a:gd name="T9" fmla="*/ 6 h 6"/>
                  <a:gd name="T10" fmla="*/ 0 w 46"/>
                  <a:gd name="T11" fmla="*/ 2 h 6"/>
                  <a:gd name="T12" fmla="*/ 4 w 4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6">
                    <a:moveTo>
                      <a:pt x="4" y="0"/>
                    </a:moveTo>
                    <a:lnTo>
                      <a:pt x="44" y="0"/>
                    </a:lnTo>
                    <a:lnTo>
                      <a:pt x="46" y="2"/>
                    </a:lnTo>
                    <a:lnTo>
                      <a:pt x="44" y="6"/>
                    </a:lnTo>
                    <a:lnTo>
                      <a:pt x="4" y="6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5238881" y="2078618"/>
            <a:ext cx="763063" cy="438906"/>
            <a:chOff x="5238881" y="1826181"/>
            <a:chExt cx="763063" cy="438906"/>
          </a:xfrm>
        </p:grpSpPr>
        <p:sp>
          <p:nvSpPr>
            <p:cNvPr id="46" name="Freeform 80"/>
            <p:cNvSpPr>
              <a:spLocks/>
            </p:cNvSpPr>
            <p:nvPr/>
          </p:nvSpPr>
          <p:spPr bwMode="auto">
            <a:xfrm>
              <a:off x="5238881" y="1872080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2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7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08 h 121"/>
                <a:gd name="T22" fmla="*/ 71 w 71"/>
                <a:gd name="T23" fmla="*/ 112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1 h 121"/>
                <a:gd name="T36" fmla="*/ 53 w 71"/>
                <a:gd name="T37" fmla="*/ 2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7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08"/>
                  </a:lnTo>
                  <a:lnTo>
                    <a:pt x="71" y="112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1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5557301" y="1826181"/>
              <a:ext cx="444643" cy="438906"/>
              <a:chOff x="5557301" y="1829049"/>
              <a:chExt cx="444643" cy="438906"/>
            </a:xfrm>
          </p:grpSpPr>
          <p:sp>
            <p:nvSpPr>
              <p:cNvPr id="48" name="Freeform 208"/>
              <p:cNvSpPr>
                <a:spLocks noEditPoints="1"/>
              </p:cNvSpPr>
              <p:nvPr/>
            </p:nvSpPr>
            <p:spPr bwMode="auto">
              <a:xfrm>
                <a:off x="5557301" y="1829049"/>
                <a:ext cx="444643" cy="438906"/>
              </a:xfrm>
              <a:custGeom>
                <a:avLst/>
                <a:gdLst>
                  <a:gd name="T0" fmla="*/ 78 w 155"/>
                  <a:gd name="T1" fmla="*/ 8 h 153"/>
                  <a:gd name="T2" fmla="*/ 61 w 155"/>
                  <a:gd name="T3" fmla="*/ 10 h 153"/>
                  <a:gd name="T4" fmla="*/ 43 w 155"/>
                  <a:gd name="T5" fmla="*/ 16 h 153"/>
                  <a:gd name="T6" fmla="*/ 25 w 155"/>
                  <a:gd name="T7" fmla="*/ 33 h 153"/>
                  <a:gd name="T8" fmla="*/ 13 w 155"/>
                  <a:gd name="T9" fmla="*/ 53 h 153"/>
                  <a:gd name="T10" fmla="*/ 9 w 155"/>
                  <a:gd name="T11" fmla="*/ 77 h 153"/>
                  <a:gd name="T12" fmla="*/ 11 w 155"/>
                  <a:gd name="T13" fmla="*/ 94 h 153"/>
                  <a:gd name="T14" fmla="*/ 19 w 155"/>
                  <a:gd name="T15" fmla="*/ 110 h 153"/>
                  <a:gd name="T16" fmla="*/ 33 w 155"/>
                  <a:gd name="T17" fmla="*/ 128 h 153"/>
                  <a:gd name="T18" fmla="*/ 55 w 155"/>
                  <a:gd name="T19" fmla="*/ 141 h 153"/>
                  <a:gd name="T20" fmla="*/ 78 w 155"/>
                  <a:gd name="T21" fmla="*/ 145 h 153"/>
                  <a:gd name="T22" fmla="*/ 94 w 155"/>
                  <a:gd name="T23" fmla="*/ 143 h 153"/>
                  <a:gd name="T24" fmla="*/ 112 w 155"/>
                  <a:gd name="T25" fmla="*/ 137 h 153"/>
                  <a:gd name="T26" fmla="*/ 130 w 155"/>
                  <a:gd name="T27" fmla="*/ 120 h 153"/>
                  <a:gd name="T28" fmla="*/ 143 w 155"/>
                  <a:gd name="T29" fmla="*/ 100 h 153"/>
                  <a:gd name="T30" fmla="*/ 147 w 155"/>
                  <a:gd name="T31" fmla="*/ 77 h 153"/>
                  <a:gd name="T32" fmla="*/ 145 w 155"/>
                  <a:gd name="T33" fmla="*/ 59 h 153"/>
                  <a:gd name="T34" fmla="*/ 136 w 155"/>
                  <a:gd name="T35" fmla="*/ 43 h 153"/>
                  <a:gd name="T36" fmla="*/ 122 w 155"/>
                  <a:gd name="T37" fmla="*/ 24 h 153"/>
                  <a:gd name="T38" fmla="*/ 100 w 155"/>
                  <a:gd name="T39" fmla="*/ 12 h 153"/>
                  <a:gd name="T40" fmla="*/ 78 w 155"/>
                  <a:gd name="T41" fmla="*/ 8 h 153"/>
                  <a:gd name="T42" fmla="*/ 78 w 155"/>
                  <a:gd name="T43" fmla="*/ 0 h 153"/>
                  <a:gd name="T44" fmla="*/ 104 w 155"/>
                  <a:gd name="T45" fmla="*/ 4 h 153"/>
                  <a:gd name="T46" fmla="*/ 126 w 155"/>
                  <a:gd name="T47" fmla="*/ 18 h 153"/>
                  <a:gd name="T48" fmla="*/ 145 w 155"/>
                  <a:gd name="T49" fmla="*/ 39 h 153"/>
                  <a:gd name="T50" fmla="*/ 153 w 155"/>
                  <a:gd name="T51" fmla="*/ 57 h 153"/>
                  <a:gd name="T52" fmla="*/ 155 w 155"/>
                  <a:gd name="T53" fmla="*/ 77 h 153"/>
                  <a:gd name="T54" fmla="*/ 151 w 155"/>
                  <a:gd name="T55" fmla="*/ 102 h 153"/>
                  <a:gd name="T56" fmla="*/ 136 w 155"/>
                  <a:gd name="T57" fmla="*/ 126 h 153"/>
                  <a:gd name="T58" fmla="*/ 116 w 155"/>
                  <a:gd name="T59" fmla="*/ 145 h 153"/>
                  <a:gd name="T60" fmla="*/ 96 w 155"/>
                  <a:gd name="T61" fmla="*/ 151 h 153"/>
                  <a:gd name="T62" fmla="*/ 78 w 155"/>
                  <a:gd name="T63" fmla="*/ 153 h 153"/>
                  <a:gd name="T64" fmla="*/ 51 w 155"/>
                  <a:gd name="T65" fmla="*/ 149 h 153"/>
                  <a:gd name="T66" fmla="*/ 29 w 155"/>
                  <a:gd name="T67" fmla="*/ 137 h 153"/>
                  <a:gd name="T68" fmla="*/ 11 w 155"/>
                  <a:gd name="T69" fmla="*/ 114 h 153"/>
                  <a:gd name="T70" fmla="*/ 3 w 155"/>
                  <a:gd name="T71" fmla="*/ 96 h 153"/>
                  <a:gd name="T72" fmla="*/ 0 w 155"/>
                  <a:gd name="T73" fmla="*/ 77 h 153"/>
                  <a:gd name="T74" fmla="*/ 5 w 155"/>
                  <a:gd name="T75" fmla="*/ 51 h 153"/>
                  <a:gd name="T76" fmla="*/ 19 w 155"/>
                  <a:gd name="T77" fmla="*/ 27 h 153"/>
                  <a:gd name="T78" fmla="*/ 39 w 155"/>
                  <a:gd name="T79" fmla="*/ 10 h 153"/>
                  <a:gd name="T80" fmla="*/ 59 w 155"/>
                  <a:gd name="T81" fmla="*/ 2 h 153"/>
                  <a:gd name="T82" fmla="*/ 78 w 155"/>
                  <a:gd name="T83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3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6"/>
                    </a:lnTo>
                    <a:lnTo>
                      <a:pt x="25" y="33"/>
                    </a:lnTo>
                    <a:lnTo>
                      <a:pt x="13" y="53"/>
                    </a:lnTo>
                    <a:lnTo>
                      <a:pt x="9" y="77"/>
                    </a:lnTo>
                    <a:lnTo>
                      <a:pt x="11" y="94"/>
                    </a:lnTo>
                    <a:lnTo>
                      <a:pt x="19" y="110"/>
                    </a:lnTo>
                    <a:lnTo>
                      <a:pt x="33" y="128"/>
                    </a:lnTo>
                    <a:lnTo>
                      <a:pt x="55" y="141"/>
                    </a:lnTo>
                    <a:lnTo>
                      <a:pt x="78" y="145"/>
                    </a:lnTo>
                    <a:lnTo>
                      <a:pt x="94" y="143"/>
                    </a:lnTo>
                    <a:lnTo>
                      <a:pt x="112" y="137"/>
                    </a:lnTo>
                    <a:lnTo>
                      <a:pt x="130" y="120"/>
                    </a:lnTo>
                    <a:lnTo>
                      <a:pt x="143" y="100"/>
                    </a:lnTo>
                    <a:lnTo>
                      <a:pt x="147" y="77"/>
                    </a:lnTo>
                    <a:lnTo>
                      <a:pt x="145" y="59"/>
                    </a:lnTo>
                    <a:lnTo>
                      <a:pt x="136" y="43"/>
                    </a:lnTo>
                    <a:lnTo>
                      <a:pt x="122" y="24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4"/>
                    </a:lnTo>
                    <a:lnTo>
                      <a:pt x="126" y="18"/>
                    </a:lnTo>
                    <a:lnTo>
                      <a:pt x="145" y="39"/>
                    </a:lnTo>
                    <a:lnTo>
                      <a:pt x="153" y="57"/>
                    </a:lnTo>
                    <a:lnTo>
                      <a:pt x="155" y="77"/>
                    </a:lnTo>
                    <a:lnTo>
                      <a:pt x="151" y="102"/>
                    </a:lnTo>
                    <a:lnTo>
                      <a:pt x="136" y="126"/>
                    </a:lnTo>
                    <a:lnTo>
                      <a:pt x="116" y="145"/>
                    </a:lnTo>
                    <a:lnTo>
                      <a:pt x="96" y="151"/>
                    </a:lnTo>
                    <a:lnTo>
                      <a:pt x="78" y="153"/>
                    </a:lnTo>
                    <a:lnTo>
                      <a:pt x="51" y="149"/>
                    </a:lnTo>
                    <a:lnTo>
                      <a:pt x="29" y="137"/>
                    </a:lnTo>
                    <a:lnTo>
                      <a:pt x="11" y="114"/>
                    </a:lnTo>
                    <a:lnTo>
                      <a:pt x="3" y="96"/>
                    </a:lnTo>
                    <a:lnTo>
                      <a:pt x="0" y="77"/>
                    </a:lnTo>
                    <a:lnTo>
                      <a:pt x="5" y="51"/>
                    </a:lnTo>
                    <a:lnTo>
                      <a:pt x="19" y="27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209"/>
              <p:cNvSpPr>
                <a:spLocks noEditPoints="1"/>
              </p:cNvSpPr>
              <p:nvPr/>
            </p:nvSpPr>
            <p:spPr bwMode="auto">
              <a:xfrm>
                <a:off x="5640494" y="1906504"/>
                <a:ext cx="278261" cy="283998"/>
              </a:xfrm>
              <a:custGeom>
                <a:avLst/>
                <a:gdLst>
                  <a:gd name="T0" fmla="*/ 65 w 97"/>
                  <a:gd name="T1" fmla="*/ 79 h 99"/>
                  <a:gd name="T2" fmla="*/ 59 w 97"/>
                  <a:gd name="T3" fmla="*/ 89 h 99"/>
                  <a:gd name="T4" fmla="*/ 73 w 97"/>
                  <a:gd name="T5" fmla="*/ 81 h 99"/>
                  <a:gd name="T6" fmla="*/ 69 w 97"/>
                  <a:gd name="T7" fmla="*/ 73 h 99"/>
                  <a:gd name="T8" fmla="*/ 18 w 97"/>
                  <a:gd name="T9" fmla="*/ 75 h 99"/>
                  <a:gd name="T10" fmla="*/ 30 w 97"/>
                  <a:gd name="T11" fmla="*/ 85 h 99"/>
                  <a:gd name="T12" fmla="*/ 34 w 97"/>
                  <a:gd name="T13" fmla="*/ 85 h 99"/>
                  <a:gd name="T14" fmla="*/ 28 w 97"/>
                  <a:gd name="T15" fmla="*/ 73 h 99"/>
                  <a:gd name="T16" fmla="*/ 51 w 97"/>
                  <a:gd name="T17" fmla="*/ 87 h 99"/>
                  <a:gd name="T18" fmla="*/ 61 w 97"/>
                  <a:gd name="T19" fmla="*/ 77 h 99"/>
                  <a:gd name="T20" fmla="*/ 51 w 97"/>
                  <a:gd name="T21" fmla="*/ 71 h 99"/>
                  <a:gd name="T22" fmla="*/ 34 w 97"/>
                  <a:gd name="T23" fmla="*/ 73 h 99"/>
                  <a:gd name="T24" fmla="*/ 42 w 97"/>
                  <a:gd name="T25" fmla="*/ 85 h 99"/>
                  <a:gd name="T26" fmla="*/ 47 w 97"/>
                  <a:gd name="T27" fmla="*/ 71 h 99"/>
                  <a:gd name="T28" fmla="*/ 71 w 97"/>
                  <a:gd name="T29" fmla="*/ 61 h 99"/>
                  <a:gd name="T30" fmla="*/ 83 w 97"/>
                  <a:gd name="T31" fmla="*/ 71 h 99"/>
                  <a:gd name="T32" fmla="*/ 89 w 97"/>
                  <a:gd name="T33" fmla="*/ 53 h 99"/>
                  <a:gd name="T34" fmla="*/ 51 w 97"/>
                  <a:gd name="T35" fmla="*/ 53 h 99"/>
                  <a:gd name="T36" fmla="*/ 65 w 97"/>
                  <a:gd name="T37" fmla="*/ 67 h 99"/>
                  <a:gd name="T38" fmla="*/ 67 w 97"/>
                  <a:gd name="T39" fmla="*/ 53 h 99"/>
                  <a:gd name="T40" fmla="*/ 30 w 97"/>
                  <a:gd name="T41" fmla="*/ 53 h 99"/>
                  <a:gd name="T42" fmla="*/ 32 w 97"/>
                  <a:gd name="T43" fmla="*/ 67 h 99"/>
                  <a:gd name="T44" fmla="*/ 47 w 97"/>
                  <a:gd name="T45" fmla="*/ 53 h 99"/>
                  <a:gd name="T46" fmla="*/ 8 w 97"/>
                  <a:gd name="T47" fmla="*/ 53 h 99"/>
                  <a:gd name="T48" fmla="*/ 14 w 97"/>
                  <a:gd name="T49" fmla="*/ 71 h 99"/>
                  <a:gd name="T50" fmla="*/ 26 w 97"/>
                  <a:gd name="T51" fmla="*/ 61 h 99"/>
                  <a:gd name="T52" fmla="*/ 8 w 97"/>
                  <a:gd name="T53" fmla="*/ 53 h 99"/>
                  <a:gd name="T54" fmla="*/ 30 w 97"/>
                  <a:gd name="T55" fmla="*/ 38 h 99"/>
                  <a:gd name="T56" fmla="*/ 47 w 97"/>
                  <a:gd name="T57" fmla="*/ 46 h 99"/>
                  <a:gd name="T58" fmla="*/ 32 w 97"/>
                  <a:gd name="T59" fmla="*/ 32 h 99"/>
                  <a:gd name="T60" fmla="*/ 51 w 97"/>
                  <a:gd name="T61" fmla="*/ 32 h 99"/>
                  <a:gd name="T62" fmla="*/ 67 w 97"/>
                  <a:gd name="T63" fmla="*/ 46 h 99"/>
                  <a:gd name="T64" fmla="*/ 65 w 97"/>
                  <a:gd name="T65" fmla="*/ 32 h 99"/>
                  <a:gd name="T66" fmla="*/ 10 w 97"/>
                  <a:gd name="T67" fmla="*/ 36 h 99"/>
                  <a:gd name="T68" fmla="*/ 26 w 97"/>
                  <a:gd name="T69" fmla="*/ 46 h 99"/>
                  <a:gd name="T70" fmla="*/ 28 w 97"/>
                  <a:gd name="T71" fmla="*/ 30 h 99"/>
                  <a:gd name="T72" fmla="*/ 83 w 97"/>
                  <a:gd name="T73" fmla="*/ 28 h 99"/>
                  <a:gd name="T74" fmla="*/ 71 w 97"/>
                  <a:gd name="T75" fmla="*/ 38 h 99"/>
                  <a:gd name="T76" fmla="*/ 89 w 97"/>
                  <a:gd name="T77" fmla="*/ 46 h 99"/>
                  <a:gd name="T78" fmla="*/ 83 w 97"/>
                  <a:gd name="T79" fmla="*/ 28 h 99"/>
                  <a:gd name="T80" fmla="*/ 51 w 97"/>
                  <a:gd name="T81" fmla="*/ 28 h 99"/>
                  <a:gd name="T82" fmla="*/ 59 w 97"/>
                  <a:gd name="T83" fmla="*/ 20 h 99"/>
                  <a:gd name="T84" fmla="*/ 51 w 97"/>
                  <a:gd name="T85" fmla="*/ 12 h 99"/>
                  <a:gd name="T86" fmla="*/ 42 w 97"/>
                  <a:gd name="T87" fmla="*/ 14 h 99"/>
                  <a:gd name="T88" fmla="*/ 34 w 97"/>
                  <a:gd name="T89" fmla="*/ 28 h 99"/>
                  <a:gd name="T90" fmla="*/ 47 w 97"/>
                  <a:gd name="T91" fmla="*/ 12 h 99"/>
                  <a:gd name="T92" fmla="*/ 63 w 97"/>
                  <a:gd name="T93" fmla="*/ 14 h 99"/>
                  <a:gd name="T94" fmla="*/ 69 w 97"/>
                  <a:gd name="T95" fmla="*/ 26 h 99"/>
                  <a:gd name="T96" fmla="*/ 73 w 97"/>
                  <a:gd name="T97" fmla="*/ 18 h 99"/>
                  <a:gd name="T98" fmla="*/ 59 w 97"/>
                  <a:gd name="T99" fmla="*/ 10 h 99"/>
                  <a:gd name="T100" fmla="*/ 30 w 97"/>
                  <a:gd name="T101" fmla="*/ 14 h 99"/>
                  <a:gd name="T102" fmla="*/ 18 w 97"/>
                  <a:gd name="T103" fmla="*/ 24 h 99"/>
                  <a:gd name="T104" fmla="*/ 32 w 97"/>
                  <a:gd name="T105" fmla="*/ 20 h 99"/>
                  <a:gd name="T106" fmla="*/ 38 w 97"/>
                  <a:gd name="T107" fmla="*/ 10 h 99"/>
                  <a:gd name="T108" fmla="*/ 67 w 97"/>
                  <a:gd name="T109" fmla="*/ 4 h 99"/>
                  <a:gd name="T110" fmla="*/ 93 w 97"/>
                  <a:gd name="T111" fmla="*/ 30 h 99"/>
                  <a:gd name="T112" fmla="*/ 93 w 97"/>
                  <a:gd name="T113" fmla="*/ 69 h 99"/>
                  <a:gd name="T114" fmla="*/ 67 w 97"/>
                  <a:gd name="T115" fmla="*/ 95 h 99"/>
                  <a:gd name="T116" fmla="*/ 30 w 97"/>
                  <a:gd name="T117" fmla="*/ 95 h 99"/>
                  <a:gd name="T118" fmla="*/ 4 w 97"/>
                  <a:gd name="T119" fmla="*/ 69 h 99"/>
                  <a:gd name="T120" fmla="*/ 4 w 97"/>
                  <a:gd name="T121" fmla="*/ 30 h 99"/>
                  <a:gd name="T122" fmla="*/ 30 w 97"/>
                  <a:gd name="T123" fmla="*/ 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7" h="99">
                    <a:moveTo>
                      <a:pt x="69" y="73"/>
                    </a:moveTo>
                    <a:lnTo>
                      <a:pt x="65" y="79"/>
                    </a:lnTo>
                    <a:lnTo>
                      <a:pt x="63" y="85"/>
                    </a:lnTo>
                    <a:lnTo>
                      <a:pt x="59" y="89"/>
                    </a:lnTo>
                    <a:lnTo>
                      <a:pt x="67" y="85"/>
                    </a:lnTo>
                    <a:lnTo>
                      <a:pt x="73" y="81"/>
                    </a:lnTo>
                    <a:lnTo>
                      <a:pt x="79" y="75"/>
                    </a:lnTo>
                    <a:lnTo>
                      <a:pt x="69" y="73"/>
                    </a:lnTo>
                    <a:close/>
                    <a:moveTo>
                      <a:pt x="28" y="73"/>
                    </a:moveTo>
                    <a:lnTo>
                      <a:pt x="18" y="75"/>
                    </a:lnTo>
                    <a:lnTo>
                      <a:pt x="24" y="81"/>
                    </a:lnTo>
                    <a:lnTo>
                      <a:pt x="30" y="85"/>
                    </a:lnTo>
                    <a:lnTo>
                      <a:pt x="38" y="89"/>
                    </a:lnTo>
                    <a:lnTo>
                      <a:pt x="34" y="85"/>
                    </a:lnTo>
                    <a:lnTo>
                      <a:pt x="32" y="79"/>
                    </a:lnTo>
                    <a:lnTo>
                      <a:pt x="28" y="73"/>
                    </a:lnTo>
                    <a:close/>
                    <a:moveTo>
                      <a:pt x="51" y="71"/>
                    </a:moveTo>
                    <a:lnTo>
                      <a:pt x="51" y="87"/>
                    </a:lnTo>
                    <a:lnTo>
                      <a:pt x="55" y="85"/>
                    </a:lnTo>
                    <a:lnTo>
                      <a:pt x="61" y="77"/>
                    </a:lnTo>
                    <a:lnTo>
                      <a:pt x="63" y="73"/>
                    </a:lnTo>
                    <a:lnTo>
                      <a:pt x="51" y="71"/>
                    </a:lnTo>
                    <a:close/>
                    <a:moveTo>
                      <a:pt x="47" y="71"/>
                    </a:moveTo>
                    <a:lnTo>
                      <a:pt x="34" y="73"/>
                    </a:lnTo>
                    <a:lnTo>
                      <a:pt x="38" y="79"/>
                    </a:lnTo>
                    <a:lnTo>
                      <a:pt x="42" y="85"/>
                    </a:lnTo>
                    <a:lnTo>
                      <a:pt x="47" y="87"/>
                    </a:lnTo>
                    <a:lnTo>
                      <a:pt x="47" y="71"/>
                    </a:lnTo>
                    <a:close/>
                    <a:moveTo>
                      <a:pt x="71" y="53"/>
                    </a:moveTo>
                    <a:lnTo>
                      <a:pt x="71" y="61"/>
                    </a:lnTo>
                    <a:lnTo>
                      <a:pt x="69" y="69"/>
                    </a:lnTo>
                    <a:lnTo>
                      <a:pt x="83" y="71"/>
                    </a:lnTo>
                    <a:lnTo>
                      <a:pt x="87" y="63"/>
                    </a:lnTo>
                    <a:lnTo>
                      <a:pt x="89" y="53"/>
                    </a:lnTo>
                    <a:lnTo>
                      <a:pt x="71" y="53"/>
                    </a:lnTo>
                    <a:close/>
                    <a:moveTo>
                      <a:pt x="51" y="53"/>
                    </a:moveTo>
                    <a:lnTo>
                      <a:pt x="51" y="67"/>
                    </a:lnTo>
                    <a:lnTo>
                      <a:pt x="65" y="67"/>
                    </a:lnTo>
                    <a:lnTo>
                      <a:pt x="67" y="61"/>
                    </a:lnTo>
                    <a:lnTo>
                      <a:pt x="67" y="53"/>
                    </a:lnTo>
                    <a:lnTo>
                      <a:pt x="51" y="53"/>
                    </a:lnTo>
                    <a:close/>
                    <a:moveTo>
                      <a:pt x="30" y="53"/>
                    </a:moveTo>
                    <a:lnTo>
                      <a:pt x="30" y="61"/>
                    </a:lnTo>
                    <a:lnTo>
                      <a:pt x="32" y="67"/>
                    </a:lnTo>
                    <a:lnTo>
                      <a:pt x="47" y="67"/>
                    </a:lnTo>
                    <a:lnTo>
                      <a:pt x="47" y="53"/>
                    </a:lnTo>
                    <a:lnTo>
                      <a:pt x="30" y="53"/>
                    </a:lnTo>
                    <a:close/>
                    <a:moveTo>
                      <a:pt x="8" y="53"/>
                    </a:moveTo>
                    <a:lnTo>
                      <a:pt x="10" y="63"/>
                    </a:lnTo>
                    <a:lnTo>
                      <a:pt x="14" y="71"/>
                    </a:lnTo>
                    <a:lnTo>
                      <a:pt x="28" y="69"/>
                    </a:lnTo>
                    <a:lnTo>
                      <a:pt x="26" y="61"/>
                    </a:lnTo>
                    <a:lnTo>
                      <a:pt x="26" y="53"/>
                    </a:lnTo>
                    <a:lnTo>
                      <a:pt x="8" y="53"/>
                    </a:lnTo>
                    <a:close/>
                    <a:moveTo>
                      <a:pt x="32" y="32"/>
                    </a:moveTo>
                    <a:lnTo>
                      <a:pt x="30" y="38"/>
                    </a:lnTo>
                    <a:lnTo>
                      <a:pt x="30" y="46"/>
                    </a:lnTo>
                    <a:lnTo>
                      <a:pt x="47" y="46"/>
                    </a:lnTo>
                    <a:lnTo>
                      <a:pt x="47" y="32"/>
                    </a:lnTo>
                    <a:lnTo>
                      <a:pt x="32" y="32"/>
                    </a:lnTo>
                    <a:close/>
                    <a:moveTo>
                      <a:pt x="65" y="32"/>
                    </a:moveTo>
                    <a:lnTo>
                      <a:pt x="51" y="32"/>
                    </a:lnTo>
                    <a:lnTo>
                      <a:pt x="51" y="46"/>
                    </a:lnTo>
                    <a:lnTo>
                      <a:pt x="67" y="46"/>
                    </a:lnTo>
                    <a:lnTo>
                      <a:pt x="67" y="38"/>
                    </a:lnTo>
                    <a:lnTo>
                      <a:pt x="65" y="32"/>
                    </a:lnTo>
                    <a:close/>
                    <a:moveTo>
                      <a:pt x="14" y="28"/>
                    </a:moveTo>
                    <a:lnTo>
                      <a:pt x="10" y="36"/>
                    </a:lnTo>
                    <a:lnTo>
                      <a:pt x="8" y="46"/>
                    </a:lnTo>
                    <a:lnTo>
                      <a:pt x="26" y="46"/>
                    </a:lnTo>
                    <a:lnTo>
                      <a:pt x="26" y="38"/>
                    </a:lnTo>
                    <a:lnTo>
                      <a:pt x="28" y="30"/>
                    </a:lnTo>
                    <a:lnTo>
                      <a:pt x="14" y="28"/>
                    </a:lnTo>
                    <a:close/>
                    <a:moveTo>
                      <a:pt x="83" y="28"/>
                    </a:moveTo>
                    <a:lnTo>
                      <a:pt x="69" y="30"/>
                    </a:lnTo>
                    <a:lnTo>
                      <a:pt x="71" y="38"/>
                    </a:lnTo>
                    <a:lnTo>
                      <a:pt x="71" y="46"/>
                    </a:lnTo>
                    <a:lnTo>
                      <a:pt x="89" y="46"/>
                    </a:lnTo>
                    <a:lnTo>
                      <a:pt x="87" y="36"/>
                    </a:lnTo>
                    <a:lnTo>
                      <a:pt x="83" y="28"/>
                    </a:lnTo>
                    <a:close/>
                    <a:moveTo>
                      <a:pt x="51" y="12"/>
                    </a:moveTo>
                    <a:lnTo>
                      <a:pt x="51" y="28"/>
                    </a:lnTo>
                    <a:lnTo>
                      <a:pt x="63" y="28"/>
                    </a:lnTo>
                    <a:lnTo>
                      <a:pt x="59" y="20"/>
                    </a:lnTo>
                    <a:lnTo>
                      <a:pt x="55" y="14"/>
                    </a:lnTo>
                    <a:lnTo>
                      <a:pt x="51" y="12"/>
                    </a:lnTo>
                    <a:close/>
                    <a:moveTo>
                      <a:pt x="47" y="12"/>
                    </a:moveTo>
                    <a:lnTo>
                      <a:pt x="42" y="14"/>
                    </a:lnTo>
                    <a:lnTo>
                      <a:pt x="36" y="22"/>
                    </a:lnTo>
                    <a:lnTo>
                      <a:pt x="34" y="28"/>
                    </a:lnTo>
                    <a:lnTo>
                      <a:pt x="47" y="28"/>
                    </a:lnTo>
                    <a:lnTo>
                      <a:pt x="47" y="12"/>
                    </a:lnTo>
                    <a:close/>
                    <a:moveTo>
                      <a:pt x="59" y="10"/>
                    </a:moveTo>
                    <a:lnTo>
                      <a:pt x="63" y="14"/>
                    </a:lnTo>
                    <a:lnTo>
                      <a:pt x="65" y="20"/>
                    </a:lnTo>
                    <a:lnTo>
                      <a:pt x="69" y="26"/>
                    </a:lnTo>
                    <a:lnTo>
                      <a:pt x="79" y="24"/>
                    </a:lnTo>
                    <a:lnTo>
                      <a:pt x="73" y="18"/>
                    </a:lnTo>
                    <a:lnTo>
                      <a:pt x="67" y="14"/>
                    </a:lnTo>
                    <a:lnTo>
                      <a:pt x="59" y="10"/>
                    </a:lnTo>
                    <a:close/>
                    <a:moveTo>
                      <a:pt x="38" y="10"/>
                    </a:moveTo>
                    <a:lnTo>
                      <a:pt x="30" y="14"/>
                    </a:lnTo>
                    <a:lnTo>
                      <a:pt x="24" y="18"/>
                    </a:lnTo>
                    <a:lnTo>
                      <a:pt x="18" y="24"/>
                    </a:lnTo>
                    <a:lnTo>
                      <a:pt x="28" y="26"/>
                    </a:lnTo>
                    <a:lnTo>
                      <a:pt x="32" y="20"/>
                    </a:lnTo>
                    <a:lnTo>
                      <a:pt x="34" y="14"/>
                    </a:lnTo>
                    <a:lnTo>
                      <a:pt x="38" y="10"/>
                    </a:lnTo>
                    <a:close/>
                    <a:moveTo>
                      <a:pt x="49" y="0"/>
                    </a:moveTo>
                    <a:lnTo>
                      <a:pt x="67" y="4"/>
                    </a:lnTo>
                    <a:lnTo>
                      <a:pt x="83" y="14"/>
                    </a:lnTo>
                    <a:lnTo>
                      <a:pt x="93" y="30"/>
                    </a:lnTo>
                    <a:lnTo>
                      <a:pt x="97" y="50"/>
                    </a:lnTo>
                    <a:lnTo>
                      <a:pt x="93" y="69"/>
                    </a:lnTo>
                    <a:lnTo>
                      <a:pt x="83" y="85"/>
                    </a:lnTo>
                    <a:lnTo>
                      <a:pt x="67" y="95"/>
                    </a:lnTo>
                    <a:lnTo>
                      <a:pt x="49" y="99"/>
                    </a:lnTo>
                    <a:lnTo>
                      <a:pt x="30" y="95"/>
                    </a:lnTo>
                    <a:lnTo>
                      <a:pt x="14" y="85"/>
                    </a:lnTo>
                    <a:lnTo>
                      <a:pt x="4" y="69"/>
                    </a:lnTo>
                    <a:lnTo>
                      <a:pt x="0" y="50"/>
                    </a:lnTo>
                    <a:lnTo>
                      <a:pt x="4" y="30"/>
                    </a:lnTo>
                    <a:lnTo>
                      <a:pt x="14" y="14"/>
                    </a:lnTo>
                    <a:lnTo>
                      <a:pt x="30" y="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238881" y="3963328"/>
            <a:ext cx="763063" cy="444643"/>
            <a:chOff x="5238881" y="3710891"/>
            <a:chExt cx="763063" cy="444643"/>
          </a:xfrm>
        </p:grpSpPr>
        <p:sp>
          <p:nvSpPr>
            <p:cNvPr id="51" name="Freeform 82"/>
            <p:cNvSpPr>
              <a:spLocks/>
            </p:cNvSpPr>
            <p:nvPr/>
          </p:nvSpPr>
          <p:spPr bwMode="auto">
            <a:xfrm>
              <a:off x="5238881" y="3759658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3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9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11 h 121"/>
                <a:gd name="T22" fmla="*/ 71 w 71"/>
                <a:gd name="T23" fmla="*/ 115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3 h 121"/>
                <a:gd name="T36" fmla="*/ 53 w 71"/>
                <a:gd name="T37" fmla="*/ 3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3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9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1"/>
                  </a:lnTo>
                  <a:lnTo>
                    <a:pt x="71" y="115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3"/>
                  </a:lnTo>
                  <a:lnTo>
                    <a:pt x="53" y="3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5557301" y="3710891"/>
              <a:ext cx="444643" cy="444643"/>
              <a:chOff x="5557301" y="3705153"/>
              <a:chExt cx="444643" cy="444643"/>
            </a:xfrm>
          </p:grpSpPr>
          <p:sp>
            <p:nvSpPr>
              <p:cNvPr id="53" name="Freeform 210"/>
              <p:cNvSpPr>
                <a:spLocks noEditPoints="1"/>
              </p:cNvSpPr>
              <p:nvPr/>
            </p:nvSpPr>
            <p:spPr bwMode="auto">
              <a:xfrm>
                <a:off x="5557301" y="3705153"/>
                <a:ext cx="444643" cy="444643"/>
              </a:xfrm>
              <a:custGeom>
                <a:avLst/>
                <a:gdLst>
                  <a:gd name="T0" fmla="*/ 78 w 155"/>
                  <a:gd name="T1" fmla="*/ 8 h 155"/>
                  <a:gd name="T2" fmla="*/ 61 w 155"/>
                  <a:gd name="T3" fmla="*/ 10 h 155"/>
                  <a:gd name="T4" fmla="*/ 43 w 155"/>
                  <a:gd name="T5" fmla="*/ 19 h 155"/>
                  <a:gd name="T6" fmla="*/ 25 w 155"/>
                  <a:gd name="T7" fmla="*/ 35 h 155"/>
                  <a:gd name="T8" fmla="*/ 13 w 155"/>
                  <a:gd name="T9" fmla="*/ 55 h 155"/>
                  <a:gd name="T10" fmla="*/ 9 w 155"/>
                  <a:gd name="T11" fmla="*/ 78 h 155"/>
                  <a:gd name="T12" fmla="*/ 11 w 155"/>
                  <a:gd name="T13" fmla="*/ 96 h 155"/>
                  <a:gd name="T14" fmla="*/ 19 w 155"/>
                  <a:gd name="T15" fmla="*/ 112 h 155"/>
                  <a:gd name="T16" fmla="*/ 33 w 155"/>
                  <a:gd name="T17" fmla="*/ 131 h 155"/>
                  <a:gd name="T18" fmla="*/ 55 w 155"/>
                  <a:gd name="T19" fmla="*/ 143 h 155"/>
                  <a:gd name="T20" fmla="*/ 78 w 155"/>
                  <a:gd name="T21" fmla="*/ 147 h 155"/>
                  <a:gd name="T22" fmla="*/ 94 w 155"/>
                  <a:gd name="T23" fmla="*/ 145 h 155"/>
                  <a:gd name="T24" fmla="*/ 112 w 155"/>
                  <a:gd name="T25" fmla="*/ 139 h 155"/>
                  <a:gd name="T26" fmla="*/ 130 w 155"/>
                  <a:gd name="T27" fmla="*/ 123 h 155"/>
                  <a:gd name="T28" fmla="*/ 143 w 155"/>
                  <a:gd name="T29" fmla="*/ 102 h 155"/>
                  <a:gd name="T30" fmla="*/ 147 w 155"/>
                  <a:gd name="T31" fmla="*/ 78 h 155"/>
                  <a:gd name="T32" fmla="*/ 145 w 155"/>
                  <a:gd name="T33" fmla="*/ 61 h 155"/>
                  <a:gd name="T34" fmla="*/ 136 w 155"/>
                  <a:gd name="T35" fmla="*/ 45 h 155"/>
                  <a:gd name="T36" fmla="*/ 122 w 155"/>
                  <a:gd name="T37" fmla="*/ 25 h 155"/>
                  <a:gd name="T38" fmla="*/ 100 w 155"/>
                  <a:gd name="T39" fmla="*/ 12 h 155"/>
                  <a:gd name="T40" fmla="*/ 78 w 155"/>
                  <a:gd name="T41" fmla="*/ 8 h 155"/>
                  <a:gd name="T42" fmla="*/ 78 w 155"/>
                  <a:gd name="T43" fmla="*/ 0 h 155"/>
                  <a:gd name="T44" fmla="*/ 104 w 155"/>
                  <a:gd name="T45" fmla="*/ 6 h 155"/>
                  <a:gd name="T46" fmla="*/ 126 w 155"/>
                  <a:gd name="T47" fmla="*/ 19 h 155"/>
                  <a:gd name="T48" fmla="*/ 145 w 155"/>
                  <a:gd name="T49" fmla="*/ 41 h 155"/>
                  <a:gd name="T50" fmla="*/ 153 w 155"/>
                  <a:gd name="T51" fmla="*/ 59 h 155"/>
                  <a:gd name="T52" fmla="*/ 155 w 155"/>
                  <a:gd name="T53" fmla="*/ 78 h 155"/>
                  <a:gd name="T54" fmla="*/ 151 w 155"/>
                  <a:gd name="T55" fmla="*/ 104 h 155"/>
                  <a:gd name="T56" fmla="*/ 136 w 155"/>
                  <a:gd name="T57" fmla="*/ 127 h 155"/>
                  <a:gd name="T58" fmla="*/ 116 w 155"/>
                  <a:gd name="T59" fmla="*/ 145 h 155"/>
                  <a:gd name="T60" fmla="*/ 96 w 155"/>
                  <a:gd name="T61" fmla="*/ 153 h 155"/>
                  <a:gd name="T62" fmla="*/ 78 w 155"/>
                  <a:gd name="T63" fmla="*/ 155 h 155"/>
                  <a:gd name="T64" fmla="*/ 51 w 155"/>
                  <a:gd name="T65" fmla="*/ 151 h 155"/>
                  <a:gd name="T66" fmla="*/ 29 w 155"/>
                  <a:gd name="T67" fmla="*/ 137 h 155"/>
                  <a:gd name="T68" fmla="*/ 11 w 155"/>
                  <a:gd name="T69" fmla="*/ 116 h 155"/>
                  <a:gd name="T70" fmla="*/ 3 w 155"/>
                  <a:gd name="T71" fmla="*/ 98 h 155"/>
                  <a:gd name="T72" fmla="*/ 0 w 155"/>
                  <a:gd name="T73" fmla="*/ 78 h 155"/>
                  <a:gd name="T74" fmla="*/ 5 w 155"/>
                  <a:gd name="T75" fmla="*/ 51 h 155"/>
                  <a:gd name="T76" fmla="*/ 19 w 155"/>
                  <a:gd name="T77" fmla="*/ 29 h 155"/>
                  <a:gd name="T78" fmla="*/ 39 w 155"/>
                  <a:gd name="T79" fmla="*/ 10 h 155"/>
                  <a:gd name="T80" fmla="*/ 59 w 155"/>
                  <a:gd name="T81" fmla="*/ 2 h 155"/>
                  <a:gd name="T82" fmla="*/ 78 w 155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5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9"/>
                    </a:lnTo>
                    <a:lnTo>
                      <a:pt x="25" y="35"/>
                    </a:lnTo>
                    <a:lnTo>
                      <a:pt x="13" y="55"/>
                    </a:lnTo>
                    <a:lnTo>
                      <a:pt x="9" y="78"/>
                    </a:lnTo>
                    <a:lnTo>
                      <a:pt x="11" y="96"/>
                    </a:lnTo>
                    <a:lnTo>
                      <a:pt x="19" y="112"/>
                    </a:lnTo>
                    <a:lnTo>
                      <a:pt x="33" y="131"/>
                    </a:lnTo>
                    <a:lnTo>
                      <a:pt x="55" y="143"/>
                    </a:lnTo>
                    <a:lnTo>
                      <a:pt x="78" y="147"/>
                    </a:lnTo>
                    <a:lnTo>
                      <a:pt x="94" y="145"/>
                    </a:lnTo>
                    <a:lnTo>
                      <a:pt x="112" y="139"/>
                    </a:lnTo>
                    <a:lnTo>
                      <a:pt x="130" y="123"/>
                    </a:lnTo>
                    <a:lnTo>
                      <a:pt x="143" y="102"/>
                    </a:lnTo>
                    <a:lnTo>
                      <a:pt x="147" y="78"/>
                    </a:lnTo>
                    <a:lnTo>
                      <a:pt x="145" y="61"/>
                    </a:lnTo>
                    <a:lnTo>
                      <a:pt x="136" y="45"/>
                    </a:lnTo>
                    <a:lnTo>
                      <a:pt x="122" y="25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9"/>
                    </a:lnTo>
                    <a:lnTo>
                      <a:pt x="145" y="41"/>
                    </a:lnTo>
                    <a:lnTo>
                      <a:pt x="153" y="59"/>
                    </a:lnTo>
                    <a:lnTo>
                      <a:pt x="155" y="78"/>
                    </a:lnTo>
                    <a:lnTo>
                      <a:pt x="151" y="104"/>
                    </a:lnTo>
                    <a:lnTo>
                      <a:pt x="136" y="127"/>
                    </a:lnTo>
                    <a:lnTo>
                      <a:pt x="116" y="145"/>
                    </a:lnTo>
                    <a:lnTo>
                      <a:pt x="96" y="153"/>
                    </a:lnTo>
                    <a:lnTo>
                      <a:pt x="78" y="155"/>
                    </a:lnTo>
                    <a:lnTo>
                      <a:pt x="51" y="151"/>
                    </a:lnTo>
                    <a:lnTo>
                      <a:pt x="29" y="137"/>
                    </a:lnTo>
                    <a:lnTo>
                      <a:pt x="11" y="116"/>
                    </a:lnTo>
                    <a:lnTo>
                      <a:pt x="3" y="98"/>
                    </a:lnTo>
                    <a:lnTo>
                      <a:pt x="0" y="78"/>
                    </a:lnTo>
                    <a:lnTo>
                      <a:pt x="5" y="51"/>
                    </a:lnTo>
                    <a:lnTo>
                      <a:pt x="19" y="29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11"/>
              <p:cNvSpPr>
                <a:spLocks/>
              </p:cNvSpPr>
              <p:nvPr/>
            </p:nvSpPr>
            <p:spPr bwMode="auto">
              <a:xfrm>
                <a:off x="5651968" y="3817031"/>
                <a:ext cx="255312" cy="226625"/>
              </a:xfrm>
              <a:custGeom>
                <a:avLst/>
                <a:gdLst>
                  <a:gd name="T0" fmla="*/ 2 w 89"/>
                  <a:gd name="T1" fmla="*/ 0 h 79"/>
                  <a:gd name="T2" fmla="*/ 6 w 89"/>
                  <a:gd name="T3" fmla="*/ 4 h 79"/>
                  <a:gd name="T4" fmla="*/ 6 w 89"/>
                  <a:gd name="T5" fmla="*/ 71 h 79"/>
                  <a:gd name="T6" fmla="*/ 87 w 89"/>
                  <a:gd name="T7" fmla="*/ 71 h 79"/>
                  <a:gd name="T8" fmla="*/ 89 w 89"/>
                  <a:gd name="T9" fmla="*/ 75 h 79"/>
                  <a:gd name="T10" fmla="*/ 87 w 89"/>
                  <a:gd name="T11" fmla="*/ 79 h 79"/>
                  <a:gd name="T12" fmla="*/ 6 w 89"/>
                  <a:gd name="T13" fmla="*/ 79 h 79"/>
                  <a:gd name="T14" fmla="*/ 2 w 89"/>
                  <a:gd name="T15" fmla="*/ 77 h 79"/>
                  <a:gd name="T16" fmla="*/ 0 w 89"/>
                  <a:gd name="T17" fmla="*/ 75 h 79"/>
                  <a:gd name="T18" fmla="*/ 0 w 89"/>
                  <a:gd name="T19" fmla="*/ 71 h 79"/>
                  <a:gd name="T20" fmla="*/ 0 w 89"/>
                  <a:gd name="T21" fmla="*/ 4 h 79"/>
                  <a:gd name="T22" fmla="*/ 2 w 89"/>
                  <a:gd name="T2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" h="79">
                    <a:moveTo>
                      <a:pt x="2" y="0"/>
                    </a:moveTo>
                    <a:lnTo>
                      <a:pt x="6" y="4"/>
                    </a:lnTo>
                    <a:lnTo>
                      <a:pt x="6" y="71"/>
                    </a:lnTo>
                    <a:lnTo>
                      <a:pt x="87" y="71"/>
                    </a:lnTo>
                    <a:lnTo>
                      <a:pt x="89" y="75"/>
                    </a:lnTo>
                    <a:lnTo>
                      <a:pt x="87" y="79"/>
                    </a:lnTo>
                    <a:lnTo>
                      <a:pt x="6" y="79"/>
                    </a:lnTo>
                    <a:lnTo>
                      <a:pt x="2" y="77"/>
                    </a:lnTo>
                    <a:lnTo>
                      <a:pt x="0" y="75"/>
                    </a:lnTo>
                    <a:lnTo>
                      <a:pt x="0" y="7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E4F3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12"/>
              <p:cNvSpPr>
                <a:spLocks/>
              </p:cNvSpPr>
              <p:nvPr/>
            </p:nvSpPr>
            <p:spPr bwMode="auto">
              <a:xfrm>
                <a:off x="5692129" y="3822769"/>
                <a:ext cx="209413" cy="180726"/>
              </a:xfrm>
              <a:custGeom>
                <a:avLst/>
                <a:gdLst>
                  <a:gd name="T0" fmla="*/ 69 w 73"/>
                  <a:gd name="T1" fmla="*/ 0 h 63"/>
                  <a:gd name="T2" fmla="*/ 71 w 73"/>
                  <a:gd name="T3" fmla="*/ 2 h 63"/>
                  <a:gd name="T4" fmla="*/ 73 w 73"/>
                  <a:gd name="T5" fmla="*/ 4 h 63"/>
                  <a:gd name="T6" fmla="*/ 69 w 73"/>
                  <a:gd name="T7" fmla="*/ 27 h 63"/>
                  <a:gd name="T8" fmla="*/ 65 w 73"/>
                  <a:gd name="T9" fmla="*/ 31 h 63"/>
                  <a:gd name="T10" fmla="*/ 63 w 73"/>
                  <a:gd name="T11" fmla="*/ 27 h 63"/>
                  <a:gd name="T12" fmla="*/ 65 w 73"/>
                  <a:gd name="T13" fmla="*/ 16 h 63"/>
                  <a:gd name="T14" fmla="*/ 45 w 73"/>
                  <a:gd name="T15" fmla="*/ 43 h 63"/>
                  <a:gd name="T16" fmla="*/ 43 w 73"/>
                  <a:gd name="T17" fmla="*/ 45 h 63"/>
                  <a:gd name="T18" fmla="*/ 39 w 73"/>
                  <a:gd name="T19" fmla="*/ 45 h 63"/>
                  <a:gd name="T20" fmla="*/ 27 w 73"/>
                  <a:gd name="T21" fmla="*/ 35 h 63"/>
                  <a:gd name="T22" fmla="*/ 6 w 73"/>
                  <a:gd name="T23" fmla="*/ 61 h 63"/>
                  <a:gd name="T24" fmla="*/ 4 w 73"/>
                  <a:gd name="T25" fmla="*/ 63 h 63"/>
                  <a:gd name="T26" fmla="*/ 0 w 73"/>
                  <a:gd name="T27" fmla="*/ 63 h 63"/>
                  <a:gd name="T28" fmla="*/ 0 w 73"/>
                  <a:gd name="T29" fmla="*/ 57 h 63"/>
                  <a:gd name="T30" fmla="*/ 20 w 73"/>
                  <a:gd name="T31" fmla="*/ 27 h 63"/>
                  <a:gd name="T32" fmla="*/ 24 w 73"/>
                  <a:gd name="T33" fmla="*/ 24 h 63"/>
                  <a:gd name="T34" fmla="*/ 27 w 73"/>
                  <a:gd name="T35" fmla="*/ 24 h 63"/>
                  <a:gd name="T36" fmla="*/ 41 w 73"/>
                  <a:gd name="T37" fmla="*/ 35 h 63"/>
                  <a:gd name="T38" fmla="*/ 57 w 73"/>
                  <a:gd name="T39" fmla="*/ 10 h 63"/>
                  <a:gd name="T40" fmla="*/ 49 w 73"/>
                  <a:gd name="T41" fmla="*/ 10 h 63"/>
                  <a:gd name="T42" fmla="*/ 45 w 73"/>
                  <a:gd name="T43" fmla="*/ 8 h 63"/>
                  <a:gd name="T44" fmla="*/ 47 w 73"/>
                  <a:gd name="T45" fmla="*/ 4 h 63"/>
                  <a:gd name="T46" fmla="*/ 69 w 73"/>
                  <a:gd name="T4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3" h="63">
                    <a:moveTo>
                      <a:pt x="69" y="0"/>
                    </a:moveTo>
                    <a:lnTo>
                      <a:pt x="71" y="2"/>
                    </a:lnTo>
                    <a:lnTo>
                      <a:pt x="73" y="4"/>
                    </a:lnTo>
                    <a:lnTo>
                      <a:pt x="69" y="27"/>
                    </a:lnTo>
                    <a:lnTo>
                      <a:pt x="65" y="31"/>
                    </a:lnTo>
                    <a:lnTo>
                      <a:pt x="63" y="27"/>
                    </a:lnTo>
                    <a:lnTo>
                      <a:pt x="65" y="16"/>
                    </a:lnTo>
                    <a:lnTo>
                      <a:pt x="45" y="43"/>
                    </a:lnTo>
                    <a:lnTo>
                      <a:pt x="43" y="45"/>
                    </a:lnTo>
                    <a:lnTo>
                      <a:pt x="39" y="45"/>
                    </a:lnTo>
                    <a:lnTo>
                      <a:pt x="27" y="35"/>
                    </a:lnTo>
                    <a:lnTo>
                      <a:pt x="6" y="61"/>
                    </a:lnTo>
                    <a:lnTo>
                      <a:pt x="4" y="63"/>
                    </a:lnTo>
                    <a:lnTo>
                      <a:pt x="0" y="63"/>
                    </a:lnTo>
                    <a:lnTo>
                      <a:pt x="0" y="57"/>
                    </a:lnTo>
                    <a:lnTo>
                      <a:pt x="20" y="27"/>
                    </a:lnTo>
                    <a:lnTo>
                      <a:pt x="24" y="24"/>
                    </a:lnTo>
                    <a:lnTo>
                      <a:pt x="27" y="24"/>
                    </a:lnTo>
                    <a:lnTo>
                      <a:pt x="41" y="35"/>
                    </a:lnTo>
                    <a:lnTo>
                      <a:pt x="57" y="10"/>
                    </a:lnTo>
                    <a:lnTo>
                      <a:pt x="49" y="10"/>
                    </a:lnTo>
                    <a:lnTo>
                      <a:pt x="45" y="8"/>
                    </a:lnTo>
                    <a:lnTo>
                      <a:pt x="47" y="4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E4F3F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6" name="Text Placeholder 7"/>
          <p:cNvSpPr txBox="1">
            <a:spLocks/>
          </p:cNvSpPr>
          <p:nvPr/>
        </p:nvSpPr>
        <p:spPr>
          <a:xfrm>
            <a:off x="1367972" y="19001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1733202" y="22850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1367972" y="3439524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1733202" y="3824370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>
            <a:spLocks/>
          </p:cNvSpPr>
          <p:nvPr/>
        </p:nvSpPr>
        <p:spPr>
          <a:xfrm>
            <a:off x="1367972" y="52529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Text Placeholder 2"/>
          <p:cNvSpPr txBox="1">
            <a:spLocks/>
          </p:cNvSpPr>
          <p:nvPr/>
        </p:nvSpPr>
        <p:spPr>
          <a:xfrm>
            <a:off x="1733202" y="56378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Text Placeholder 7"/>
          <p:cNvSpPr txBox="1">
            <a:spLocks/>
          </p:cNvSpPr>
          <p:nvPr/>
        </p:nvSpPr>
        <p:spPr>
          <a:xfrm>
            <a:off x="8902441" y="19001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Text Placeholder 2"/>
          <p:cNvSpPr txBox="1">
            <a:spLocks/>
          </p:cNvSpPr>
          <p:nvPr/>
        </p:nvSpPr>
        <p:spPr>
          <a:xfrm>
            <a:off x="8902441" y="22850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Text Placeholder 7"/>
          <p:cNvSpPr txBox="1">
            <a:spLocks/>
          </p:cNvSpPr>
          <p:nvPr/>
        </p:nvSpPr>
        <p:spPr>
          <a:xfrm>
            <a:off x="8902441" y="3439524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8902441" y="3824370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Text Placeholder 7"/>
          <p:cNvSpPr txBox="1">
            <a:spLocks/>
          </p:cNvSpPr>
          <p:nvPr/>
        </p:nvSpPr>
        <p:spPr>
          <a:xfrm>
            <a:off x="8902441" y="52529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7" name="Text Placeholder 2"/>
          <p:cNvSpPr txBox="1">
            <a:spLocks/>
          </p:cNvSpPr>
          <p:nvPr/>
        </p:nvSpPr>
        <p:spPr>
          <a:xfrm>
            <a:off x="8902441" y="56378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9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0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794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9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3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7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1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4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4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90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4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300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4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700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4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91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4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9500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4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900"/>
                            </p:stCondLst>
                            <p:childTnLst>
                              <p:par>
                                <p:cTn id="1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4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8" grpId="0"/>
      <p:bldP spid="69" grpId="0" animBg="1"/>
      <p:bldP spid="7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240" y="3989168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0935" y="4620038"/>
            <a:ext cx="1161843" cy="1161842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658" y="2701540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354" y="2153575"/>
            <a:ext cx="1161843" cy="1161842"/>
          </a:xfrm>
          <a:prstGeom prst="ellipse">
            <a:avLst/>
          </a:prstGeom>
          <a:solidFill>
            <a:srgbClr val="AE002B"/>
          </a:solidFill>
          <a:ln w="63500" cap="flat" cmpd="sng" algn="ctr">
            <a:noFill/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1" y="3989168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206" y="4620038"/>
            <a:ext cx="1161843" cy="1161842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933" y="2701540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628" y="2153575"/>
            <a:ext cx="1161843" cy="1161842"/>
          </a:xfrm>
          <a:prstGeom prst="ellipse">
            <a:avLst/>
          </a:prstGeom>
          <a:solidFill>
            <a:srgbClr val="AE002B"/>
          </a:solidFill>
          <a:ln w="63500" cap="flat" cmpd="sng" algn="ctr">
            <a:noFill/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48" y="3968006"/>
            <a:ext cx="12871067" cy="87459"/>
          </a:xfrm>
          <a:prstGeom prst="rect">
            <a:avLst/>
          </a:pr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483" y="4930661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03" y="2464197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177" y="2464197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54" y="4930661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3825" y="27614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3826" y="24450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7" name="TextBox 23"/>
          <p:cNvSpPr txBox="1"/>
          <p:nvPr/>
        </p:nvSpPr>
        <p:spPr>
          <a:xfrm>
            <a:off x="4321625" y="56824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626" y="53660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9" name="TextBox 23"/>
          <p:cNvSpPr txBox="1"/>
          <p:nvPr/>
        </p:nvSpPr>
        <p:spPr>
          <a:xfrm>
            <a:off x="6239325" y="17962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26" y="14798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91" name="TextBox 23"/>
          <p:cNvSpPr txBox="1"/>
          <p:nvPr/>
        </p:nvSpPr>
        <p:spPr>
          <a:xfrm>
            <a:off x="8931725" y="47426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726" y="44262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4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5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68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250"/>
                            </p:stCondLst>
                            <p:childTnLst>
                              <p:par>
                                <p:cTn id="10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33" grpId="0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436282" y="2104157"/>
            <a:ext cx="37967" cy="2493652"/>
            <a:chOff x="1331651" y="1597980"/>
            <a:chExt cx="36000" cy="2364481"/>
          </a:xfrm>
          <a:solidFill>
            <a:srgbClr val="AE002B"/>
          </a:solidFill>
        </p:grpSpPr>
        <p:cxnSp>
          <p:nvCxnSpPr>
            <p:cNvPr id="13" name="直接连接符 12"/>
            <p:cNvCxnSpPr/>
            <p:nvPr/>
          </p:nvCxnSpPr>
          <p:spPr>
            <a:xfrm>
              <a:off x="1331651" y="1597980"/>
              <a:ext cx="0" cy="2364481"/>
            </a:xfrm>
            <a:prstGeom prst="line">
              <a:avLst/>
            </a:prstGeom>
            <a:grpFill/>
            <a:ln>
              <a:solidFill>
                <a:srgbClr val="AE00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AE0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flipV="1">
            <a:off x="3978630" y="3534987"/>
            <a:ext cx="37967" cy="2520910"/>
            <a:chOff x="1331651" y="1572132"/>
            <a:chExt cx="36000" cy="2390327"/>
          </a:xfrm>
          <a:solidFill>
            <a:schemeClr val="bg1">
              <a:lumMod val="50000"/>
            </a:schemeClr>
          </a:solidFill>
        </p:grpSpPr>
        <p:cxnSp>
          <p:nvCxnSpPr>
            <p:cNvPr id="25" name="直接连接符 24"/>
            <p:cNvCxnSpPr/>
            <p:nvPr/>
          </p:nvCxnSpPr>
          <p:spPr>
            <a:xfrm>
              <a:off x="1331651" y="1576008"/>
              <a:ext cx="0" cy="2386451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520979" y="2104157"/>
            <a:ext cx="37967" cy="2493652"/>
            <a:chOff x="1331651" y="1597980"/>
            <a:chExt cx="36000" cy="2364481"/>
          </a:xfrm>
          <a:solidFill>
            <a:srgbClr val="AE002B"/>
          </a:solidFill>
        </p:grpSpPr>
        <p:cxnSp>
          <p:nvCxnSpPr>
            <p:cNvPr id="30" name="直接连接符 29"/>
            <p:cNvCxnSpPr/>
            <p:nvPr/>
          </p:nvCxnSpPr>
          <p:spPr>
            <a:xfrm>
              <a:off x="1331651" y="1597980"/>
              <a:ext cx="0" cy="2364481"/>
            </a:xfrm>
            <a:prstGeom prst="line">
              <a:avLst/>
            </a:prstGeom>
            <a:grpFill/>
            <a:ln>
              <a:solidFill>
                <a:srgbClr val="AE00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AE002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flipV="1">
            <a:off x="9063326" y="3534985"/>
            <a:ext cx="37967" cy="2520911"/>
            <a:chOff x="1331651" y="1572132"/>
            <a:chExt cx="36000" cy="2390328"/>
          </a:xfrm>
          <a:solidFill>
            <a:schemeClr val="bg1">
              <a:lumMod val="50000"/>
            </a:schemeClr>
          </a:solidFill>
        </p:grpSpPr>
        <p:cxnSp>
          <p:nvCxnSpPr>
            <p:cNvPr id="35" name="直接连接符 34"/>
            <p:cNvCxnSpPr/>
            <p:nvPr/>
          </p:nvCxnSpPr>
          <p:spPr>
            <a:xfrm>
              <a:off x="1331651" y="1576008"/>
              <a:ext cx="0" cy="2386452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36283" y="3534985"/>
            <a:ext cx="2214639" cy="1072869"/>
            <a:chOff x="1331651" y="2945166"/>
            <a:chExt cx="2099921" cy="1017295"/>
          </a:xfrm>
          <a:solidFill>
            <a:srgbClr val="298EC0"/>
          </a:solidFill>
        </p:grpSpPr>
        <p:sp>
          <p:nvSpPr>
            <p:cNvPr id="7" name="矩形 6"/>
            <p:cNvSpPr/>
            <p:nvPr/>
          </p:nvSpPr>
          <p:spPr>
            <a:xfrm>
              <a:off x="1331651" y="2945166"/>
              <a:ext cx="2099921" cy="1017295"/>
            </a:xfrm>
            <a:prstGeom prst="rect">
              <a:avLst/>
            </a:prstGeom>
            <a:solidFill>
              <a:srgbClr val="AE002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419945" y="3543679"/>
              <a:ext cx="1923330" cy="3953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100" dirty="0">
                  <a:sym typeface="Arial" panose="020B0604020202020204" pitchFamily="34" charset="0"/>
                </a:rPr>
                <a:t>YOUR TITLE</a:t>
              </a:r>
              <a:endParaRPr lang="zh-CN" altLang="en-US" sz="2100" dirty="0">
                <a:sym typeface="Arial" panose="020B0604020202020204" pitchFamily="34" charset="0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843808" y="2945166"/>
              <a:ext cx="1075605" cy="70301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4200" dirty="0">
                  <a:sym typeface="Arial" panose="020B0604020202020204" pitchFamily="34" charset="0"/>
                </a:rPr>
                <a:t>1</a:t>
              </a:r>
              <a:endParaRPr lang="zh-CN" altLang="en-US" sz="4200" dirty="0"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978631" y="3534985"/>
            <a:ext cx="2214639" cy="1072869"/>
            <a:chOff x="3742306" y="2945166"/>
            <a:chExt cx="2099921" cy="1017295"/>
          </a:xfrm>
        </p:grpSpPr>
        <p:sp>
          <p:nvSpPr>
            <p:cNvPr id="23" name="矩形 22"/>
            <p:cNvSpPr/>
            <p:nvPr/>
          </p:nvSpPr>
          <p:spPr>
            <a:xfrm flipV="1">
              <a:off x="3742306" y="2945166"/>
              <a:ext cx="2099921" cy="101729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830598" y="3543679"/>
              <a:ext cx="1923330" cy="395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210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YOUR TITLE</a:t>
              </a:r>
              <a:endPara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4270418" y="3042093"/>
              <a:ext cx="1075605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421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421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20979" y="3534985"/>
            <a:ext cx="2214639" cy="1072869"/>
            <a:chOff x="6152961" y="2945166"/>
            <a:chExt cx="2099921" cy="1017295"/>
          </a:xfrm>
          <a:solidFill>
            <a:srgbClr val="298EC0"/>
          </a:solidFill>
        </p:grpSpPr>
        <p:sp>
          <p:nvSpPr>
            <p:cNvPr id="28" name="矩形 27"/>
            <p:cNvSpPr/>
            <p:nvPr/>
          </p:nvSpPr>
          <p:spPr>
            <a:xfrm>
              <a:off x="6152961" y="2945166"/>
              <a:ext cx="2099921" cy="1017295"/>
            </a:xfrm>
            <a:prstGeom prst="rect">
              <a:avLst/>
            </a:prstGeom>
            <a:solidFill>
              <a:srgbClr val="AE002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246353" y="3543679"/>
              <a:ext cx="1923330" cy="3953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100" dirty="0">
                  <a:sym typeface="Arial" panose="020B0604020202020204" pitchFamily="34" charset="0"/>
                </a:rPr>
                <a:t>YOUR TITLE</a:t>
              </a:r>
              <a:endParaRPr lang="zh-CN" altLang="en-US" sz="2100" dirty="0">
                <a:sym typeface="Arial" panose="020B0604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665116" y="3042093"/>
              <a:ext cx="1075605" cy="70301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4200" dirty="0">
                  <a:sym typeface="Arial" panose="020B0604020202020204" pitchFamily="34" charset="0"/>
                </a:rPr>
                <a:t>3</a:t>
              </a:r>
              <a:endParaRPr lang="zh-CN" altLang="en-US" sz="4200" dirty="0"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63326" y="3534985"/>
            <a:ext cx="2214639" cy="1072869"/>
            <a:chOff x="8563615" y="2945166"/>
            <a:chExt cx="2099921" cy="1017295"/>
          </a:xfrm>
        </p:grpSpPr>
        <p:sp>
          <p:nvSpPr>
            <p:cNvPr id="33" name="矩形 32"/>
            <p:cNvSpPr/>
            <p:nvPr/>
          </p:nvSpPr>
          <p:spPr>
            <a:xfrm flipV="1">
              <a:off x="8563615" y="2945166"/>
              <a:ext cx="2099921" cy="101729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8651906" y="3543679"/>
              <a:ext cx="1923330" cy="395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210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YOUR TITLE</a:t>
              </a:r>
              <a:endPara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9087650" y="3042093"/>
              <a:ext cx="1075605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421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zh-CN" altLang="en-US" sz="421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Text Placeholder 7"/>
          <p:cNvSpPr txBox="1">
            <a:spLocks/>
          </p:cNvSpPr>
          <p:nvPr/>
        </p:nvSpPr>
        <p:spPr>
          <a:xfrm>
            <a:off x="1699813" y="210140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 Placeholder 2"/>
          <p:cNvSpPr txBox="1">
            <a:spLocks/>
          </p:cNvSpPr>
          <p:nvPr/>
        </p:nvSpPr>
        <p:spPr>
          <a:xfrm>
            <a:off x="1699813" y="248625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 Placeholder 7"/>
          <p:cNvSpPr txBox="1">
            <a:spLocks/>
          </p:cNvSpPr>
          <p:nvPr/>
        </p:nvSpPr>
        <p:spPr>
          <a:xfrm>
            <a:off x="4176313" y="50160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4176313" y="54009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6786163" y="21966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6786163" y="25815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9281713" y="51303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9281713" y="55152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9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0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95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4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8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6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4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8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/>
      <p:bldP spid="39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>
            <a:spLocks/>
          </p:cNvSpPr>
          <p:nvPr/>
        </p:nvSpPr>
        <p:spPr bwMode="auto">
          <a:xfrm rot="5400000">
            <a:off x="10298634" y="2565749"/>
            <a:ext cx="1321296" cy="3878871"/>
          </a:xfrm>
          <a:custGeom>
            <a:avLst/>
            <a:gdLst>
              <a:gd name="connsiteX0" fmla="*/ 0 w 1253008"/>
              <a:gd name="connsiteY0" fmla="*/ 3081115 h 3678400"/>
              <a:gd name="connsiteX1" fmla="*/ 0 w 1253008"/>
              <a:gd name="connsiteY1" fmla="*/ 103674 h 3678400"/>
              <a:gd name="connsiteX2" fmla="*/ 103675 w 1253008"/>
              <a:gd name="connsiteY2" fmla="*/ 0 h 3678400"/>
              <a:gd name="connsiteX3" fmla="*/ 325621 w 1253008"/>
              <a:gd name="connsiteY3" fmla="*/ 0 h 3678400"/>
              <a:gd name="connsiteX4" fmla="*/ 429296 w 1253008"/>
              <a:gd name="connsiteY4" fmla="*/ 103674 h 3678400"/>
              <a:gd name="connsiteX5" fmla="*/ 429296 w 1253008"/>
              <a:gd name="connsiteY5" fmla="*/ 3020727 h 3678400"/>
              <a:gd name="connsiteX6" fmla="*/ 435077 w 1253008"/>
              <a:gd name="connsiteY6" fmla="*/ 3028006 h 3678400"/>
              <a:gd name="connsiteX7" fmla="*/ 629745 w 1253008"/>
              <a:gd name="connsiteY7" fmla="*/ 3047864 h 3678400"/>
              <a:gd name="connsiteX8" fmla="*/ 629745 w 1253008"/>
              <a:gd name="connsiteY8" fmla="*/ 3046873 h 3678400"/>
              <a:gd name="connsiteX9" fmla="*/ 1224810 w 1253008"/>
              <a:gd name="connsiteY9" fmla="*/ 3505788 h 3678400"/>
              <a:gd name="connsiteX10" fmla="*/ 919535 w 1253008"/>
              <a:gd name="connsiteY10" fmla="*/ 3675675 h 3678400"/>
              <a:gd name="connsiteX11" fmla="*/ 824413 w 1253008"/>
              <a:gd name="connsiteY11" fmla="*/ 3496963 h 3678400"/>
              <a:gd name="connsiteX12" fmla="*/ 629745 w 1253008"/>
              <a:gd name="connsiteY12" fmla="*/ 3477106 h 3678400"/>
              <a:gd name="connsiteX13" fmla="*/ 629745 w 1253008"/>
              <a:gd name="connsiteY13" fmla="*/ 3478097 h 3678400"/>
              <a:gd name="connsiteX14" fmla="*/ 9137 w 1253008"/>
              <a:gd name="connsiteY14" fmla="*/ 3138358 h 3678400"/>
              <a:gd name="connsiteX15" fmla="*/ 9348 w 1253008"/>
              <a:gd name="connsiteY15" fmla="*/ 3123250 h 3678400"/>
              <a:gd name="connsiteX16" fmla="*/ 8147 w 1253008"/>
              <a:gd name="connsiteY16" fmla="*/ 3121470 h 3678400"/>
              <a:gd name="connsiteX17" fmla="*/ 0 w 1253008"/>
              <a:gd name="connsiteY17" fmla="*/ 3081115 h 367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3008" h="3678400">
                <a:moveTo>
                  <a:pt x="0" y="3081115"/>
                </a:moveTo>
                <a:lnTo>
                  <a:pt x="0" y="103674"/>
                </a:lnTo>
                <a:cubicBezTo>
                  <a:pt x="0" y="46416"/>
                  <a:pt x="46417" y="0"/>
                  <a:pt x="103675" y="0"/>
                </a:cubicBezTo>
                <a:lnTo>
                  <a:pt x="325621" y="0"/>
                </a:lnTo>
                <a:cubicBezTo>
                  <a:pt x="382879" y="0"/>
                  <a:pt x="429296" y="46416"/>
                  <a:pt x="429296" y="103674"/>
                </a:cubicBezTo>
                <a:lnTo>
                  <a:pt x="429296" y="3020727"/>
                </a:lnTo>
                <a:lnTo>
                  <a:pt x="435077" y="3028006"/>
                </a:lnTo>
                <a:cubicBezTo>
                  <a:pt x="457198" y="3054483"/>
                  <a:pt x="525774" y="3047864"/>
                  <a:pt x="629745" y="3047864"/>
                </a:cubicBezTo>
                <a:lnTo>
                  <a:pt x="629745" y="3046873"/>
                </a:lnTo>
                <a:cubicBezTo>
                  <a:pt x="1187204" y="3046873"/>
                  <a:pt x="1319932" y="3393266"/>
                  <a:pt x="1224810" y="3505788"/>
                </a:cubicBezTo>
                <a:cubicBezTo>
                  <a:pt x="1162870" y="3580803"/>
                  <a:pt x="999172" y="3697739"/>
                  <a:pt x="919535" y="3675675"/>
                </a:cubicBezTo>
                <a:cubicBezTo>
                  <a:pt x="866444" y="3658025"/>
                  <a:pt x="901838" y="3578597"/>
                  <a:pt x="824413" y="3496963"/>
                </a:cubicBezTo>
                <a:cubicBezTo>
                  <a:pt x="802292" y="3470487"/>
                  <a:pt x="733716" y="3477106"/>
                  <a:pt x="629745" y="3477106"/>
                </a:cubicBezTo>
                <a:lnTo>
                  <a:pt x="629745" y="3478097"/>
                </a:lnTo>
                <a:cubicBezTo>
                  <a:pt x="211651" y="3478097"/>
                  <a:pt x="32468" y="3283251"/>
                  <a:pt x="9137" y="3138358"/>
                </a:cubicBezTo>
                <a:lnTo>
                  <a:pt x="9348" y="3123250"/>
                </a:lnTo>
                <a:lnTo>
                  <a:pt x="8147" y="3121470"/>
                </a:lnTo>
                <a:cubicBezTo>
                  <a:pt x="2901" y="3109066"/>
                  <a:pt x="0" y="3095429"/>
                  <a:pt x="0" y="3081115"/>
                </a:cubicBez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971587" y="2820584"/>
            <a:ext cx="1231915" cy="2415821"/>
            <a:chOff x="7558505" y="2674384"/>
            <a:chExt cx="1168246" cy="2290964"/>
          </a:xfrm>
          <a:solidFill>
            <a:schemeClr val="bg1">
              <a:lumMod val="50000"/>
            </a:schemeClr>
          </a:solidFill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 rot="5400000">
              <a:off x="6850210" y="3382679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 rot="5400000">
              <a:off x="7427090" y="3575662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42626" y="2816219"/>
            <a:ext cx="1231915" cy="2418003"/>
            <a:chOff x="6582724" y="2670245"/>
            <a:chExt cx="1168246" cy="2293034"/>
          </a:xfrm>
          <a:solidFill>
            <a:srgbClr val="AE002B"/>
          </a:solidFill>
        </p:grpSpPr>
        <p:sp>
          <p:nvSpPr>
            <p:cNvPr id="21" name="Freeform 9"/>
            <p:cNvSpPr>
              <a:spLocks/>
            </p:cNvSpPr>
            <p:nvPr/>
          </p:nvSpPr>
          <p:spPr bwMode="auto">
            <a:xfrm rot="5400000">
              <a:off x="5873394" y="3379575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 rot="5400000">
              <a:off x="6451826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937193" y="2886999"/>
            <a:ext cx="1210570" cy="2270365"/>
            <a:chOff x="5629255" y="2737367"/>
            <a:chExt cx="1148004" cy="2153026"/>
          </a:xfrm>
          <a:solidFill>
            <a:schemeClr val="bg1">
              <a:lumMod val="50000"/>
            </a:schemeClr>
          </a:solidFill>
        </p:grpSpPr>
        <p:sp>
          <p:nvSpPr>
            <p:cNvPr id="30" name="任意多边形 29"/>
            <p:cNvSpPr/>
            <p:nvPr/>
          </p:nvSpPr>
          <p:spPr>
            <a:xfrm>
              <a:off x="5629255" y="2737367"/>
              <a:ext cx="833033" cy="2153026"/>
            </a:xfrm>
            <a:custGeom>
              <a:avLst/>
              <a:gdLst>
                <a:gd name="connsiteX0" fmla="*/ 540647 w 833033"/>
                <a:gd name="connsiteY0" fmla="*/ 2768 h 2153026"/>
                <a:gd name="connsiteX1" fmla="*/ 659667 w 833033"/>
                <a:gd name="connsiteY1" fmla="*/ 28000 h 2153026"/>
                <a:gd name="connsiteX2" fmla="*/ 829824 w 833033"/>
                <a:gd name="connsiteY2" fmla="*/ 333275 h 2153026"/>
                <a:gd name="connsiteX3" fmla="*/ 650828 w 833033"/>
                <a:gd name="connsiteY3" fmla="*/ 428397 h 2153026"/>
                <a:gd name="connsiteX4" fmla="*/ 631768 w 833033"/>
                <a:gd name="connsiteY4" fmla="*/ 496697 h 2153026"/>
                <a:gd name="connsiteX5" fmla="*/ 630992 w 833033"/>
                <a:gd name="connsiteY5" fmla="*/ 615033 h 2153026"/>
                <a:gd name="connsiteX6" fmla="*/ 631527 w 833033"/>
                <a:gd name="connsiteY6" fmla="*/ 615033 h 2153026"/>
                <a:gd name="connsiteX7" fmla="*/ 631527 w 833033"/>
                <a:gd name="connsiteY7" fmla="*/ 1529763 h 2153026"/>
                <a:gd name="connsiteX8" fmla="*/ 631528 w 833033"/>
                <a:gd name="connsiteY8" fmla="*/ 1529763 h 2153026"/>
                <a:gd name="connsiteX9" fmla="*/ 172612 w 833033"/>
                <a:gd name="connsiteY9" fmla="*/ 2124828 h 2153026"/>
                <a:gd name="connsiteX10" fmla="*/ 2725 w 833033"/>
                <a:gd name="connsiteY10" fmla="*/ 1819553 h 2153026"/>
                <a:gd name="connsiteX11" fmla="*/ 181437 w 833033"/>
                <a:gd name="connsiteY11" fmla="*/ 1724431 h 2153026"/>
                <a:gd name="connsiteX12" fmla="*/ 201294 w 833033"/>
                <a:gd name="connsiteY12" fmla="*/ 1529763 h 2153026"/>
                <a:gd name="connsiteX13" fmla="*/ 202134 w 833033"/>
                <a:gd name="connsiteY13" fmla="*/ 1529763 h 2153026"/>
                <a:gd name="connsiteX14" fmla="*/ 202231 w 833033"/>
                <a:gd name="connsiteY14" fmla="*/ 1529763 h 2153026"/>
                <a:gd name="connsiteX15" fmla="*/ 202231 w 833033"/>
                <a:gd name="connsiteY15" fmla="*/ 623065 h 2153026"/>
                <a:gd name="connsiteX16" fmla="*/ 202231 w 833033"/>
                <a:gd name="connsiteY16" fmla="*/ 615033 h 2153026"/>
                <a:gd name="connsiteX17" fmla="*/ 202547 w 833033"/>
                <a:gd name="connsiteY17" fmla="*/ 615033 h 2153026"/>
                <a:gd name="connsiteX18" fmla="*/ 206130 w 833033"/>
                <a:gd name="connsiteY18" fmla="*/ 523835 h 2153026"/>
                <a:gd name="connsiteX19" fmla="*/ 540647 w 833033"/>
                <a:gd name="connsiteY19" fmla="*/ 2768 h 215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3033" h="2153026">
                  <a:moveTo>
                    <a:pt x="540647" y="2768"/>
                  </a:moveTo>
                  <a:cubicBezTo>
                    <a:pt x="588814" y="-5182"/>
                    <a:pt x="631491" y="4219"/>
                    <a:pt x="659667" y="28000"/>
                  </a:cubicBezTo>
                  <a:cubicBezTo>
                    <a:pt x="734801" y="92152"/>
                    <a:pt x="854132" y="255850"/>
                    <a:pt x="829824" y="333275"/>
                  </a:cubicBezTo>
                  <a:cubicBezTo>
                    <a:pt x="814355" y="388578"/>
                    <a:pt x="732591" y="350972"/>
                    <a:pt x="650828" y="428397"/>
                  </a:cubicBezTo>
                  <a:cubicBezTo>
                    <a:pt x="638674" y="440564"/>
                    <a:pt x="633701" y="463791"/>
                    <a:pt x="631768" y="496697"/>
                  </a:cubicBezTo>
                  <a:lnTo>
                    <a:pt x="630992" y="615033"/>
                  </a:lnTo>
                  <a:lnTo>
                    <a:pt x="631527" y="615033"/>
                  </a:lnTo>
                  <a:lnTo>
                    <a:pt x="631527" y="1529763"/>
                  </a:lnTo>
                  <a:lnTo>
                    <a:pt x="631528" y="1529763"/>
                  </a:lnTo>
                  <a:cubicBezTo>
                    <a:pt x="631528" y="2087221"/>
                    <a:pt x="285135" y="2219950"/>
                    <a:pt x="172612" y="2124828"/>
                  </a:cubicBezTo>
                  <a:cubicBezTo>
                    <a:pt x="97597" y="2062888"/>
                    <a:pt x="-19339" y="1899190"/>
                    <a:pt x="2725" y="1819553"/>
                  </a:cubicBezTo>
                  <a:cubicBezTo>
                    <a:pt x="20375" y="1766461"/>
                    <a:pt x="99803" y="1801856"/>
                    <a:pt x="181437" y="1724431"/>
                  </a:cubicBezTo>
                  <a:cubicBezTo>
                    <a:pt x="207913" y="1702309"/>
                    <a:pt x="201294" y="1633733"/>
                    <a:pt x="201294" y="1529763"/>
                  </a:cubicBezTo>
                  <a:cubicBezTo>
                    <a:pt x="201294" y="1529763"/>
                    <a:pt x="201294" y="1529763"/>
                    <a:pt x="202134" y="1529763"/>
                  </a:cubicBezTo>
                  <a:lnTo>
                    <a:pt x="202231" y="1529763"/>
                  </a:lnTo>
                  <a:lnTo>
                    <a:pt x="202231" y="623065"/>
                  </a:lnTo>
                  <a:lnTo>
                    <a:pt x="202231" y="615033"/>
                  </a:lnTo>
                  <a:lnTo>
                    <a:pt x="202547" y="615033"/>
                  </a:lnTo>
                  <a:lnTo>
                    <a:pt x="206130" y="523835"/>
                  </a:lnTo>
                  <a:cubicBezTo>
                    <a:pt x="234207" y="177712"/>
                    <a:pt x="408186" y="24630"/>
                    <a:pt x="540647" y="27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 rot="5400000">
              <a:off x="5478115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88933" y="2812116"/>
            <a:ext cx="1231915" cy="2415821"/>
            <a:chOff x="4635171" y="2666353"/>
            <a:chExt cx="1168246" cy="2290964"/>
          </a:xfrm>
          <a:solidFill>
            <a:srgbClr val="AE002B"/>
          </a:solidFill>
        </p:grpSpPr>
        <p:sp>
          <p:nvSpPr>
            <p:cNvPr id="8" name="Freeform 7"/>
            <p:cNvSpPr>
              <a:spLocks/>
            </p:cNvSpPr>
            <p:nvPr/>
          </p:nvSpPr>
          <p:spPr bwMode="auto">
            <a:xfrm rot="5400000">
              <a:off x="3926876" y="3374648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 rot="5400000">
              <a:off x="4503756" y="3567630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59973" y="2807750"/>
            <a:ext cx="1231915" cy="2418003"/>
            <a:chOff x="3659390" y="2662213"/>
            <a:chExt cx="1168246" cy="2293034"/>
          </a:xfrm>
          <a:solidFill>
            <a:schemeClr val="bg1">
              <a:lumMod val="50000"/>
            </a:schemeClr>
          </a:solidFill>
        </p:grpSpPr>
        <p:sp>
          <p:nvSpPr>
            <p:cNvPr id="12" name="Freeform 9"/>
            <p:cNvSpPr>
              <a:spLocks/>
            </p:cNvSpPr>
            <p:nvPr/>
          </p:nvSpPr>
          <p:spPr bwMode="auto">
            <a:xfrm rot="5400000">
              <a:off x="2950060" y="3371543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 rot="5400000">
              <a:off x="3528492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54"/>
          <p:cNvSpPr txBox="1"/>
          <p:nvPr/>
        </p:nvSpPr>
        <p:spPr>
          <a:xfrm>
            <a:off x="2348038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Rectangle 55"/>
          <p:cNvSpPr/>
          <p:nvPr/>
        </p:nvSpPr>
        <p:spPr>
          <a:xfrm>
            <a:off x="2348038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54"/>
          <p:cNvSpPr txBox="1"/>
          <p:nvPr/>
        </p:nvSpPr>
        <p:spPr>
          <a:xfrm>
            <a:off x="3344495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5" name="Rectangle 55"/>
          <p:cNvSpPr/>
          <p:nvPr/>
        </p:nvSpPr>
        <p:spPr>
          <a:xfrm>
            <a:off x="3344495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54"/>
          <p:cNvSpPr txBox="1"/>
          <p:nvPr/>
        </p:nvSpPr>
        <p:spPr>
          <a:xfrm>
            <a:off x="4932546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Rectangle 55"/>
          <p:cNvSpPr/>
          <p:nvPr/>
        </p:nvSpPr>
        <p:spPr>
          <a:xfrm>
            <a:off x="4932546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54"/>
          <p:cNvSpPr txBox="1"/>
          <p:nvPr/>
        </p:nvSpPr>
        <p:spPr>
          <a:xfrm>
            <a:off x="5867204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Rectangle 55"/>
          <p:cNvSpPr/>
          <p:nvPr/>
        </p:nvSpPr>
        <p:spPr>
          <a:xfrm>
            <a:off x="5867204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54"/>
          <p:cNvSpPr txBox="1"/>
          <p:nvPr/>
        </p:nvSpPr>
        <p:spPr>
          <a:xfrm>
            <a:off x="7517054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Rectangle 55"/>
          <p:cNvSpPr/>
          <p:nvPr/>
        </p:nvSpPr>
        <p:spPr>
          <a:xfrm>
            <a:off x="7517054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54"/>
          <p:cNvSpPr txBox="1"/>
          <p:nvPr/>
        </p:nvSpPr>
        <p:spPr>
          <a:xfrm>
            <a:off x="8318062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Rectangle 55"/>
          <p:cNvSpPr/>
          <p:nvPr/>
        </p:nvSpPr>
        <p:spPr>
          <a:xfrm>
            <a:off x="8318062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9965" y="2878530"/>
            <a:ext cx="4105073" cy="2249019"/>
            <a:chOff x="-38987" y="2729334"/>
            <a:chExt cx="3892912" cy="2132784"/>
          </a:xfrm>
          <a:solidFill>
            <a:srgbClr val="AE002B"/>
          </a:solidFill>
        </p:grpSpPr>
        <p:sp>
          <p:nvSpPr>
            <p:cNvPr id="29" name="任意多边形 28"/>
            <p:cNvSpPr/>
            <p:nvPr/>
          </p:nvSpPr>
          <p:spPr>
            <a:xfrm rot="16200000">
              <a:off x="1127315" y="1563032"/>
              <a:ext cx="1245336" cy="3577940"/>
            </a:xfrm>
            <a:custGeom>
              <a:avLst/>
              <a:gdLst>
                <a:gd name="connsiteX0" fmla="*/ 1242568 w 1245336"/>
                <a:gd name="connsiteY0" fmla="*/ 3285554 h 3577940"/>
                <a:gd name="connsiteX1" fmla="*/ 1217336 w 1245336"/>
                <a:gd name="connsiteY1" fmla="*/ 3404574 h 3577940"/>
                <a:gd name="connsiteX2" fmla="*/ 912061 w 1245336"/>
                <a:gd name="connsiteY2" fmla="*/ 3574731 h 3577940"/>
                <a:gd name="connsiteX3" fmla="*/ 816939 w 1245336"/>
                <a:gd name="connsiteY3" fmla="*/ 3395735 h 3577940"/>
                <a:gd name="connsiteX4" fmla="*/ 622271 w 1245336"/>
                <a:gd name="connsiteY4" fmla="*/ 3375846 h 3577940"/>
                <a:gd name="connsiteX5" fmla="*/ 622271 w 1245336"/>
                <a:gd name="connsiteY5" fmla="*/ 3374366 h 3577940"/>
                <a:gd name="connsiteX6" fmla="*/ 1973 w 1245336"/>
                <a:gd name="connsiteY6" fmla="*/ 3035950 h 3577940"/>
                <a:gd name="connsiteX7" fmla="*/ 2017 w 1245336"/>
                <a:gd name="connsiteY7" fmla="*/ 3031859 h 3577940"/>
                <a:gd name="connsiteX8" fmla="*/ 0 w 1245336"/>
                <a:gd name="connsiteY8" fmla="*/ 3031859 h 3577940"/>
                <a:gd name="connsiteX9" fmla="*/ 0 w 1245336"/>
                <a:gd name="connsiteY9" fmla="*/ 0 h 3577940"/>
                <a:gd name="connsiteX10" fmla="*/ 429296 w 1245336"/>
                <a:gd name="connsiteY10" fmla="*/ 0 h 3577940"/>
                <a:gd name="connsiteX11" fmla="*/ 429296 w 1245336"/>
                <a:gd name="connsiteY11" fmla="*/ 2926627 h 3577940"/>
                <a:gd name="connsiteX12" fmla="*/ 453975 w 1245336"/>
                <a:gd name="connsiteY12" fmla="*/ 2939132 h 3577940"/>
                <a:gd name="connsiteX13" fmla="*/ 622271 w 1245336"/>
                <a:gd name="connsiteY13" fmla="*/ 2945658 h 3577940"/>
                <a:gd name="connsiteX14" fmla="*/ 622271 w 1245336"/>
                <a:gd name="connsiteY14" fmla="*/ 2947139 h 3577940"/>
                <a:gd name="connsiteX15" fmla="*/ 1242568 w 1245336"/>
                <a:gd name="connsiteY15" fmla="*/ 3285554 h 357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45336" h="3577940">
                  <a:moveTo>
                    <a:pt x="1242568" y="3285554"/>
                  </a:moveTo>
                  <a:cubicBezTo>
                    <a:pt x="1250518" y="3333721"/>
                    <a:pt x="1241116" y="3376399"/>
                    <a:pt x="1217336" y="3404574"/>
                  </a:cubicBezTo>
                  <a:cubicBezTo>
                    <a:pt x="1153184" y="3479709"/>
                    <a:pt x="989486" y="3599040"/>
                    <a:pt x="912061" y="3574731"/>
                  </a:cubicBezTo>
                  <a:cubicBezTo>
                    <a:pt x="856757" y="3559263"/>
                    <a:pt x="894364" y="3477499"/>
                    <a:pt x="816939" y="3395735"/>
                  </a:cubicBezTo>
                  <a:cubicBezTo>
                    <a:pt x="792605" y="3371427"/>
                    <a:pt x="724029" y="3375846"/>
                    <a:pt x="622271" y="3375846"/>
                  </a:cubicBezTo>
                  <a:lnTo>
                    <a:pt x="622271" y="3374366"/>
                  </a:lnTo>
                  <a:cubicBezTo>
                    <a:pt x="205836" y="3374366"/>
                    <a:pt x="25823" y="3180453"/>
                    <a:pt x="1973" y="3035950"/>
                  </a:cubicBezTo>
                  <a:lnTo>
                    <a:pt x="2017" y="3031859"/>
                  </a:lnTo>
                  <a:lnTo>
                    <a:pt x="0" y="3031859"/>
                  </a:lnTo>
                  <a:lnTo>
                    <a:pt x="0" y="0"/>
                  </a:lnTo>
                  <a:lnTo>
                    <a:pt x="429296" y="0"/>
                  </a:lnTo>
                  <a:lnTo>
                    <a:pt x="429296" y="2926627"/>
                  </a:lnTo>
                  <a:lnTo>
                    <a:pt x="453975" y="2939132"/>
                  </a:lnTo>
                  <a:cubicBezTo>
                    <a:pt x="488298" y="2948144"/>
                    <a:pt x="545952" y="2945658"/>
                    <a:pt x="622271" y="2945658"/>
                  </a:cubicBezTo>
                  <a:lnTo>
                    <a:pt x="622271" y="2947139"/>
                  </a:lnTo>
                  <a:cubicBezTo>
                    <a:pt x="1038705" y="2947139"/>
                    <a:pt x="1218718" y="3141052"/>
                    <a:pt x="1242568" y="328555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 rot="5400000">
              <a:off x="2554781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4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5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6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57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"/>
                            </p:stCondLst>
                            <p:childTnLst>
                              <p:par>
                                <p:cTn id="9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50"/>
                            </p:stCondLst>
                            <p:childTnLst>
                              <p:par>
                                <p:cTn id="10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34" grpId="0"/>
      <p:bldP spid="35" grpId="0" animBg="1"/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5549224" y="2955009"/>
            <a:ext cx="3184408" cy="676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797" dirty="0" smtClean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3797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549223" y="3604810"/>
            <a:ext cx="5416656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200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5"/>
          <p:cNvSpPr>
            <a:spLocks/>
          </p:cNvSpPr>
          <p:nvPr/>
        </p:nvSpPr>
        <p:spPr bwMode="auto">
          <a:xfrm>
            <a:off x="2962300" y="2645386"/>
            <a:ext cx="2109350" cy="2109348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solidFill>
              <a:schemeClr val="bg1"/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ctr" anchorCtr="1" compatLnSpc="1">
            <a:prstTxWarp prst="textNoShape">
              <a:avLst/>
            </a:prstTxWarp>
          </a:bodyPr>
          <a:lstStyle/>
          <a:p>
            <a:endParaRPr lang="zh-CN" altLang="en-US" sz="8800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19050" y="2915230"/>
            <a:ext cx="1795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AE002B"/>
                </a:solidFill>
                <a:latin typeface="Impact" panose="020B0806030902050204" pitchFamily="34" charset="0"/>
              </a:rPr>
              <a:t>02</a:t>
            </a:r>
            <a:endParaRPr lang="zh-CN" altLang="en-US" sz="9600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380468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10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117" y="3632064"/>
            <a:ext cx="5281500" cy="2200648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AE002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rgbClr val="AE002B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350" y="4096130"/>
            <a:ext cx="2940853" cy="330773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548" y="4451617"/>
            <a:ext cx="2942752" cy="330773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73" y="3288203"/>
            <a:ext cx="775609" cy="11558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833" y="3280600"/>
            <a:ext cx="775609" cy="11558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117" y="4635602"/>
            <a:ext cx="261721" cy="278796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07" y="4609985"/>
            <a:ext cx="337315" cy="337671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73" y="4624522"/>
            <a:ext cx="293878" cy="294805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760" y="4636954"/>
            <a:ext cx="280256" cy="290653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1205112" y="325028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342" y="363512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3881637" y="245018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867" y="283502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7224912" y="2707357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142" y="3092203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9158487" y="437423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717" y="475907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4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63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9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4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8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2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6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4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8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2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/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016" r="16077"/>
          <a:stretch>
            <a:fillRect/>
          </a:stretch>
        </p:blipFill>
        <p:spPr>
          <a:xfrm>
            <a:off x="5115920" y="1426965"/>
            <a:ext cx="2626912" cy="503025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363243" y="1997048"/>
            <a:ext cx="2161507" cy="3760512"/>
          </a:xfrm>
          <a:prstGeom prst="rect">
            <a:avLst/>
          </a:prstGeom>
          <a:blipFill dpi="0" rotWithShape="1">
            <a:blip r:embed="rId4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64" b="2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Rectangle 7"/>
          <p:cNvSpPr/>
          <p:nvPr/>
        </p:nvSpPr>
        <p:spPr>
          <a:xfrm>
            <a:off x="353" y="5267962"/>
            <a:ext cx="12858044" cy="1964689"/>
          </a:xfrm>
          <a:prstGeom prst="rect">
            <a:avLst/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GB"/>
          </a:p>
        </p:txBody>
      </p:sp>
      <p:sp>
        <p:nvSpPr>
          <p:cNvPr id="85" name="TextBox 84"/>
          <p:cNvSpPr txBox="1"/>
          <p:nvPr/>
        </p:nvSpPr>
        <p:spPr>
          <a:xfrm>
            <a:off x="5204934" y="5668246"/>
            <a:ext cx="2349189" cy="466710"/>
          </a:xfrm>
          <a:prstGeom prst="rect">
            <a:avLst/>
          </a:prstGeom>
          <a:noFill/>
        </p:spPr>
        <p:txBody>
          <a:bodyPr wrap="none" lIns="96435" tIns="48218" rIns="96435" bIns="48218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6" name="Rectangle 9"/>
          <p:cNvSpPr/>
          <p:nvPr/>
        </p:nvSpPr>
        <p:spPr>
          <a:xfrm>
            <a:off x="1770642" y="6065919"/>
            <a:ext cx="9317466" cy="720625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，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</a:t>
            </a: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添加相关标题文字。</a:t>
            </a:r>
            <a:endParaRPr lang="en-GB" altLang="zh-CN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7" name="Group 41"/>
          <p:cNvGrpSpPr/>
          <p:nvPr/>
        </p:nvGrpSpPr>
        <p:grpSpPr>
          <a:xfrm>
            <a:off x="8559298" y="1822325"/>
            <a:ext cx="876685" cy="876685"/>
            <a:chOff x="8115591" y="1727927"/>
            <a:chExt cx="831273" cy="831273"/>
          </a:xfrm>
          <a:solidFill>
            <a:schemeClr val="bg1"/>
          </a:solidFill>
        </p:grpSpPr>
        <p:sp>
          <p:nvSpPr>
            <p:cNvPr id="88" name="Oval 12"/>
            <p:cNvSpPr/>
            <p:nvPr/>
          </p:nvSpPr>
          <p:spPr>
            <a:xfrm>
              <a:off x="8115591" y="1727927"/>
              <a:ext cx="831273" cy="83127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89" name="Group 14"/>
            <p:cNvGrpSpPr/>
            <p:nvPr/>
          </p:nvGrpSpPr>
          <p:grpSpPr>
            <a:xfrm>
              <a:off x="8338661" y="1951357"/>
              <a:ext cx="383755" cy="384412"/>
              <a:chOff x="9145588" y="4435475"/>
              <a:chExt cx="464344" cy="465138"/>
            </a:xfrm>
            <a:grpFill/>
          </p:grpSpPr>
          <p:sp>
            <p:nvSpPr>
              <p:cNvPr id="90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1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2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3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4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5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6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7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8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</p:grpSp>
      </p:grpSp>
      <p:grpSp>
        <p:nvGrpSpPr>
          <p:cNvPr id="99" name="Group 43"/>
          <p:cNvGrpSpPr/>
          <p:nvPr/>
        </p:nvGrpSpPr>
        <p:grpSpPr>
          <a:xfrm>
            <a:off x="3423496" y="3616326"/>
            <a:ext cx="876685" cy="876685"/>
            <a:chOff x="3245823" y="3429000"/>
            <a:chExt cx="831273" cy="831273"/>
          </a:xfrm>
          <a:solidFill>
            <a:srgbClr val="009882"/>
          </a:solidFill>
        </p:grpSpPr>
        <p:sp>
          <p:nvSpPr>
            <p:cNvPr id="100" name="Oval 11"/>
            <p:cNvSpPr/>
            <p:nvPr/>
          </p:nvSpPr>
          <p:spPr>
            <a:xfrm>
              <a:off x="3245823" y="3429000"/>
              <a:ext cx="831273" cy="83127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101" name="Group 24"/>
            <p:cNvGrpSpPr/>
            <p:nvPr/>
          </p:nvGrpSpPr>
          <p:grpSpPr>
            <a:xfrm>
              <a:off x="3541739" y="3652429"/>
              <a:ext cx="263709" cy="384412"/>
              <a:chOff x="3582988" y="3510757"/>
              <a:chExt cx="319088" cy="465138"/>
            </a:xfrm>
            <a:grpFill/>
          </p:grpSpPr>
          <p:sp>
            <p:nvSpPr>
              <p:cNvPr id="102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rgbClr val="AE002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03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rgbClr val="AE002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</p:grpSp>
      </p:grpSp>
      <p:grpSp>
        <p:nvGrpSpPr>
          <p:cNvPr id="104" name="Group 42"/>
          <p:cNvGrpSpPr/>
          <p:nvPr/>
        </p:nvGrpSpPr>
        <p:grpSpPr>
          <a:xfrm>
            <a:off x="8558572" y="3616326"/>
            <a:ext cx="876685" cy="876685"/>
            <a:chOff x="8114903" y="3428999"/>
            <a:chExt cx="831273" cy="831273"/>
          </a:xfrm>
          <a:solidFill>
            <a:schemeClr val="bg1"/>
          </a:solidFill>
        </p:grpSpPr>
        <p:sp>
          <p:nvSpPr>
            <p:cNvPr id="105" name="Oval 13"/>
            <p:cNvSpPr/>
            <p:nvPr/>
          </p:nvSpPr>
          <p:spPr>
            <a:xfrm>
              <a:off x="8114903" y="3428999"/>
              <a:ext cx="831273" cy="83127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106" name="Group 27"/>
            <p:cNvGrpSpPr/>
            <p:nvPr/>
          </p:nvGrpSpPr>
          <p:grpSpPr>
            <a:xfrm>
              <a:off x="8337871" y="3678854"/>
              <a:ext cx="384412" cy="323405"/>
              <a:chOff x="5368132" y="2625725"/>
              <a:chExt cx="465138" cy="391319"/>
            </a:xfrm>
            <a:grpFill/>
          </p:grpSpPr>
          <p:sp>
            <p:nvSpPr>
              <p:cNvPr id="107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8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9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10" name="Group 3"/>
          <p:cNvGrpSpPr/>
          <p:nvPr/>
        </p:nvGrpSpPr>
        <p:grpSpPr>
          <a:xfrm>
            <a:off x="3423496" y="1822325"/>
            <a:ext cx="876685" cy="876685"/>
            <a:chOff x="3245823" y="1727927"/>
            <a:chExt cx="831273" cy="831273"/>
          </a:xfrm>
          <a:solidFill>
            <a:srgbClr val="009882"/>
          </a:solidFill>
        </p:grpSpPr>
        <p:sp>
          <p:nvSpPr>
            <p:cNvPr id="111" name="Oval 10"/>
            <p:cNvSpPr/>
            <p:nvPr/>
          </p:nvSpPr>
          <p:spPr>
            <a:xfrm>
              <a:off x="3245823" y="1727927"/>
              <a:ext cx="831273" cy="83127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2700000" scaled="1"/>
              <a:tileRect/>
            </a:gradFill>
            <a:ln w="28575">
              <a:solidFill>
                <a:srgbClr val="F2F2F2"/>
              </a:solidFill>
            </a:ln>
            <a:effectLst>
              <a:outerShdw blurRad="88900" dist="75434" dir="2699985" rotWithShape="0">
                <a:scrgbClr r="0" g="0" b="0">
                  <a:alpha val="23000"/>
                </a:sc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112" name="Group 31"/>
            <p:cNvGrpSpPr/>
            <p:nvPr/>
          </p:nvGrpSpPr>
          <p:grpSpPr>
            <a:xfrm>
              <a:off x="3469581" y="1949424"/>
              <a:ext cx="383755" cy="383755"/>
              <a:chOff x="4439444" y="1652588"/>
              <a:chExt cx="464344" cy="464344"/>
            </a:xfrm>
            <a:grpFill/>
          </p:grpSpPr>
          <p:sp>
            <p:nvSpPr>
              <p:cNvPr id="113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solidFill>
                <a:srgbClr val="AE002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14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solidFill>
                <a:srgbClr val="AE002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15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solidFill>
                <a:srgbClr val="AE002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</p:grpSp>
      </p:grpSp>
      <p:sp>
        <p:nvSpPr>
          <p:cNvPr id="46" name="Text Placeholder 7"/>
          <p:cNvSpPr txBox="1">
            <a:spLocks/>
          </p:cNvSpPr>
          <p:nvPr/>
        </p:nvSpPr>
        <p:spPr>
          <a:xfrm>
            <a:off x="837944" y="1928730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028700" y="2313576"/>
            <a:ext cx="2101480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869116" y="3861439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1059872" y="4246285"/>
            <a:ext cx="2101480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9689689" y="1928730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9689689" y="2313576"/>
            <a:ext cx="2101480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>
            <a:spLocks/>
          </p:cNvSpPr>
          <p:nvPr/>
        </p:nvSpPr>
        <p:spPr>
          <a:xfrm>
            <a:off x="9689689" y="3861439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Text Placeholder 2"/>
          <p:cNvSpPr txBox="1">
            <a:spLocks/>
          </p:cNvSpPr>
          <p:nvPr/>
        </p:nvSpPr>
        <p:spPr>
          <a:xfrm>
            <a:off x="9689689" y="4246285"/>
            <a:ext cx="2101480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5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9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669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600"/>
                            </p:stCondLst>
                            <p:childTnLst>
                              <p:par>
                                <p:cTn id="9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/>
      <p:bldP spid="86" grpId="0"/>
      <p:bldP spid="46" grpId="0"/>
      <p:bldP spid="47" grpId="0"/>
      <p:bldP spid="48" grpId="0"/>
      <p:bldP spid="57" grpId="0"/>
      <p:bldP spid="58" grpId="0"/>
      <p:bldP spid="59" grpId="0"/>
      <p:bldP spid="60" grpId="0"/>
      <p:bldP spid="61" grpId="0"/>
      <p:bldP spid="44" grpId="0"/>
      <p:bldP spid="45" grpId="0" animBg="1"/>
      <p:bldP spid="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Isosceles Triangle 91"/>
          <p:cNvSpPr/>
          <p:nvPr/>
        </p:nvSpPr>
        <p:spPr>
          <a:xfrm rot="3600000" flipH="1">
            <a:off x="7802195" y="2900044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Donut 92"/>
          <p:cNvSpPr/>
          <p:nvPr/>
        </p:nvSpPr>
        <p:spPr>
          <a:xfrm flipH="1">
            <a:off x="6937324" y="2177466"/>
            <a:ext cx="1444124" cy="1444124"/>
          </a:xfrm>
          <a:prstGeom prst="donut">
            <a:avLst>
              <a:gd name="adj" fmla="val 190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 flipH="1">
            <a:off x="7742001" y="2565003"/>
            <a:ext cx="1762321" cy="446701"/>
            <a:chOff x="1793077" y="1463668"/>
            <a:chExt cx="1371600" cy="347664"/>
          </a:xfrm>
        </p:grpSpPr>
        <p:sp>
          <p:nvSpPr>
            <p:cNvPr id="95" name="Round Same Side Corner Rectangle 94"/>
            <p:cNvSpPr/>
            <p:nvPr/>
          </p:nvSpPr>
          <p:spPr>
            <a:xfrm rot="16200000">
              <a:off x="2305045" y="951700"/>
              <a:ext cx="347664" cy="1371600"/>
            </a:xfrm>
            <a:prstGeom prst="round2Same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Text Placeholder 3"/>
            <p:cNvSpPr txBox="1">
              <a:spLocks/>
            </p:cNvSpPr>
            <p:nvPr/>
          </p:nvSpPr>
          <p:spPr>
            <a:xfrm>
              <a:off x="1852567" y="1511360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</p:grpSp>
      <p:sp>
        <p:nvSpPr>
          <p:cNvPr id="99" name="Isosceles Triangle 98"/>
          <p:cNvSpPr/>
          <p:nvPr/>
        </p:nvSpPr>
        <p:spPr>
          <a:xfrm rot="3600000" flipH="1">
            <a:off x="7855770" y="4856742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Donut 99"/>
          <p:cNvSpPr/>
          <p:nvPr/>
        </p:nvSpPr>
        <p:spPr>
          <a:xfrm flipH="1">
            <a:off x="6990899" y="4134164"/>
            <a:ext cx="1444124" cy="1444124"/>
          </a:xfrm>
          <a:prstGeom prst="donut">
            <a:avLst>
              <a:gd name="adj" fmla="val 1907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1" name="Group 100"/>
          <p:cNvGrpSpPr/>
          <p:nvPr/>
        </p:nvGrpSpPr>
        <p:grpSpPr>
          <a:xfrm flipH="1">
            <a:off x="7795580" y="4525792"/>
            <a:ext cx="1762321" cy="446702"/>
            <a:chOff x="1793075" y="1466851"/>
            <a:chExt cx="1371600" cy="347664"/>
          </a:xfrm>
        </p:grpSpPr>
        <p:sp>
          <p:nvSpPr>
            <p:cNvPr id="102" name="Round Same Side Corner Rectangle 101"/>
            <p:cNvSpPr/>
            <p:nvPr/>
          </p:nvSpPr>
          <p:spPr>
            <a:xfrm rot="16200000">
              <a:off x="2305043" y="954883"/>
              <a:ext cx="347664" cy="1371600"/>
            </a:xfrm>
            <a:prstGeom prst="round2Same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852568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</p:grpSp>
      <p:cxnSp>
        <p:nvCxnSpPr>
          <p:cNvPr id="109" name="Straight Connector 108"/>
          <p:cNvCxnSpPr/>
          <p:nvPr/>
        </p:nvCxnSpPr>
        <p:spPr>
          <a:xfrm>
            <a:off x="5619374" y="1894391"/>
            <a:ext cx="1392955" cy="72206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10800000" flipV="1">
            <a:off x="5619374" y="3182601"/>
            <a:ext cx="1392955" cy="72206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V="1">
            <a:off x="5619374" y="5034244"/>
            <a:ext cx="1392955" cy="72206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5619374" y="3958238"/>
            <a:ext cx="1392955" cy="72206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Isosceles Triangle 114"/>
          <p:cNvSpPr/>
          <p:nvPr/>
        </p:nvSpPr>
        <p:spPr>
          <a:xfrm rot="18000000">
            <a:off x="4309118" y="1894908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Donut 115"/>
          <p:cNvSpPr/>
          <p:nvPr/>
        </p:nvSpPr>
        <p:spPr>
          <a:xfrm>
            <a:off x="4218111" y="1172329"/>
            <a:ext cx="1444124" cy="1444124"/>
          </a:xfrm>
          <a:prstGeom prst="donut">
            <a:avLst>
              <a:gd name="adj" fmla="val 19079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54"/>
          <p:cNvGrpSpPr/>
          <p:nvPr/>
        </p:nvGrpSpPr>
        <p:grpSpPr>
          <a:xfrm>
            <a:off x="3095238" y="1563958"/>
            <a:ext cx="1762321" cy="446702"/>
            <a:chOff x="1793078" y="1466850"/>
            <a:chExt cx="1371600" cy="347664"/>
          </a:xfrm>
        </p:grpSpPr>
        <p:sp>
          <p:nvSpPr>
            <p:cNvPr id="118" name="Round Same Side Corner Rectangle 117"/>
            <p:cNvSpPr/>
            <p:nvPr/>
          </p:nvSpPr>
          <p:spPr>
            <a:xfrm rot="16200000">
              <a:off x="2305046" y="954882"/>
              <a:ext cx="347664" cy="1371600"/>
            </a:xfrm>
            <a:prstGeom prst="round2SameRect">
              <a:avLst/>
            </a:prstGeom>
            <a:solidFill>
              <a:srgbClr val="AE00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1870252" y="1491734"/>
              <a:ext cx="266988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2" name="Isosceles Triangle 121"/>
          <p:cNvSpPr/>
          <p:nvPr/>
        </p:nvSpPr>
        <p:spPr>
          <a:xfrm rot="18000000">
            <a:off x="4309118" y="3905181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Donut 122"/>
          <p:cNvSpPr/>
          <p:nvPr/>
        </p:nvSpPr>
        <p:spPr>
          <a:xfrm>
            <a:off x="4218111" y="3182602"/>
            <a:ext cx="1444124" cy="1444124"/>
          </a:xfrm>
          <a:prstGeom prst="donut">
            <a:avLst>
              <a:gd name="adj" fmla="val 19079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4" name="Group 79"/>
          <p:cNvGrpSpPr/>
          <p:nvPr/>
        </p:nvGrpSpPr>
        <p:grpSpPr>
          <a:xfrm>
            <a:off x="3095240" y="3574230"/>
            <a:ext cx="1762321" cy="446702"/>
            <a:chOff x="1793079" y="1466851"/>
            <a:chExt cx="1371600" cy="347664"/>
          </a:xfrm>
        </p:grpSpPr>
        <p:sp>
          <p:nvSpPr>
            <p:cNvPr id="125" name="Round Same Side Corner Rectangle 124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AE00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Text Placeholder 3"/>
            <p:cNvSpPr txBox="1">
              <a:spLocks/>
            </p:cNvSpPr>
            <p:nvPr/>
          </p:nvSpPr>
          <p:spPr>
            <a:xfrm>
              <a:off x="1874210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</p:grpSp>
      <p:sp>
        <p:nvSpPr>
          <p:cNvPr id="129" name="Isosceles Triangle 128"/>
          <p:cNvSpPr/>
          <p:nvPr/>
        </p:nvSpPr>
        <p:spPr>
          <a:xfrm rot="18000000">
            <a:off x="4309118" y="5915452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Donut 129"/>
          <p:cNvSpPr/>
          <p:nvPr/>
        </p:nvSpPr>
        <p:spPr>
          <a:xfrm>
            <a:off x="4218111" y="5192874"/>
            <a:ext cx="1444124" cy="1444124"/>
          </a:xfrm>
          <a:prstGeom prst="donut">
            <a:avLst>
              <a:gd name="adj" fmla="val 19079"/>
            </a:avLst>
          </a:prstGeom>
          <a:solidFill>
            <a:srgbClr val="AE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1" name="Group 86"/>
          <p:cNvGrpSpPr/>
          <p:nvPr/>
        </p:nvGrpSpPr>
        <p:grpSpPr>
          <a:xfrm>
            <a:off x="3095240" y="5584502"/>
            <a:ext cx="1762321" cy="446702"/>
            <a:chOff x="1793079" y="1466851"/>
            <a:chExt cx="1371600" cy="347664"/>
          </a:xfrm>
        </p:grpSpPr>
        <p:sp>
          <p:nvSpPr>
            <p:cNvPr id="132" name="Round Same Side Corner Rectangle 131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AE00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Text Placeholder 3"/>
            <p:cNvSpPr txBox="1">
              <a:spLocks/>
            </p:cNvSpPr>
            <p:nvPr/>
          </p:nvSpPr>
          <p:spPr>
            <a:xfrm>
              <a:off x="1874210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</a:p>
          </p:txBody>
        </p:sp>
      </p:grpSp>
      <p:sp>
        <p:nvSpPr>
          <p:cNvPr id="45" name="TextBox 23"/>
          <p:cNvSpPr txBox="1"/>
          <p:nvPr/>
        </p:nvSpPr>
        <p:spPr>
          <a:xfrm>
            <a:off x="794147" y="5596751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24"/>
          <p:cNvSpPr txBox="1"/>
          <p:nvPr/>
        </p:nvSpPr>
        <p:spPr>
          <a:xfrm>
            <a:off x="1480088" y="519287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7" name="TextBox 23"/>
          <p:cNvSpPr txBox="1"/>
          <p:nvPr/>
        </p:nvSpPr>
        <p:spPr>
          <a:xfrm>
            <a:off x="832247" y="3944134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518188" y="354025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832247" y="1887640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1518188" y="148376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9643632" y="2878601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9643632" y="247472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9643632" y="4945526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9643632" y="454164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1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2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3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4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500"/>
                            </p:stCondLst>
                            <p:childTnLst>
                              <p:par>
                                <p:cTn id="10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500"/>
                            </p:stCondLst>
                            <p:childTnLst>
                              <p:par>
                                <p:cTn id="12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90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9500"/>
                            </p:stCondLst>
                            <p:childTnLst>
                              <p:par>
                                <p:cTn id="1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99" grpId="0" animBg="1"/>
      <p:bldP spid="100" grpId="0" animBg="1"/>
      <p:bldP spid="115" grpId="0" animBg="1"/>
      <p:bldP spid="116" grpId="0" animBg="1"/>
      <p:bldP spid="122" grpId="0" animBg="1"/>
      <p:bldP spid="123" grpId="0" animBg="1"/>
      <p:bldP spid="129" grpId="0" animBg="1"/>
      <p:bldP spid="130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41" grpId="0"/>
      <p:bldP spid="42" grpId="0" animBg="1"/>
      <p:bldP spid="4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672" y="1"/>
            <a:ext cx="9588726" cy="7232650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027" y="2485156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611" y="2429960"/>
            <a:ext cx="3925222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86027" y="3424324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611" y="3369127"/>
            <a:ext cx="3469536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86027" y="4350173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613" y="4294975"/>
            <a:ext cx="3304846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86027" y="5318885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612" y="5263689"/>
            <a:ext cx="3014515" cy="51287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845199" y="2914229"/>
            <a:ext cx="2222628" cy="964353"/>
            <a:chOff x="5621315" y="2514600"/>
            <a:chExt cx="2107496" cy="914400"/>
          </a:xfrm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8" tIns="26788" rIns="26788" bIns="26788" anchor="ctr"/>
            <a:lstStyle/>
            <a:p>
              <a:pPr algn="ctr" defTabSz="241093" hangingPunct="0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18" y="1644154"/>
            <a:ext cx="2222628" cy="964353"/>
            <a:chOff x="6162090" y="1310315"/>
            <a:chExt cx="2107496" cy="914400"/>
          </a:xfrm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AE00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129" y="5454379"/>
            <a:ext cx="2222628" cy="964353"/>
            <a:chOff x="4454013" y="4923170"/>
            <a:chExt cx="2107496" cy="914400"/>
          </a:xfrm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503" y="4184304"/>
            <a:ext cx="2222628" cy="964353"/>
            <a:chOff x="5042252" y="3718885"/>
            <a:chExt cx="2107496" cy="914400"/>
          </a:xfrm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AE00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30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2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11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  <p:bldP spid="30" grpId="0"/>
      <p:bldP spid="31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267202" y="1450497"/>
            <a:ext cx="1567674" cy="3454106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585650" y="1450497"/>
            <a:ext cx="1567673" cy="3454106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9286715" y="1450497"/>
            <a:ext cx="1348198" cy="3454106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966525" y="1450497"/>
            <a:ext cx="1569415" cy="3454106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286715" y="1680422"/>
            <a:ext cx="654939" cy="1949140"/>
            <a:chOff x="9286715" y="1680422"/>
            <a:chExt cx="654939" cy="1949140"/>
          </a:xfrm>
          <a:solidFill>
            <a:schemeClr val="bg1">
              <a:lumMod val="50000"/>
            </a:schemeClr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9882"/>
                </a:solidFill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267202" y="1680422"/>
            <a:ext cx="658423" cy="1949140"/>
            <a:chOff x="2267202" y="1680422"/>
            <a:chExt cx="658423" cy="1949140"/>
          </a:xfrm>
          <a:solidFill>
            <a:srgbClr val="AE002B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585650" y="1680422"/>
            <a:ext cx="656681" cy="1949140"/>
            <a:chOff x="4585650" y="1680422"/>
            <a:chExt cx="656681" cy="1949140"/>
          </a:xfrm>
          <a:solidFill>
            <a:schemeClr val="bg1">
              <a:lumMod val="50000"/>
            </a:schemeClr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9882"/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09882"/>
                  </a:solidFill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2692946" y="4096380"/>
            <a:ext cx="7539950" cy="656681"/>
            <a:chOff x="2692946" y="4096380"/>
            <a:chExt cx="7539950" cy="656681"/>
          </a:xfrm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966525" y="1680422"/>
            <a:ext cx="658423" cy="1949140"/>
            <a:chOff x="6966525" y="1680422"/>
            <a:chExt cx="658423" cy="1949140"/>
          </a:xfrm>
          <a:solidFill>
            <a:srgbClr val="AE002B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318892" y="5582806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318893" y="52725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TextBox 23"/>
          <p:cNvSpPr txBox="1"/>
          <p:nvPr/>
        </p:nvSpPr>
        <p:spPr>
          <a:xfrm>
            <a:off x="3900167" y="5582806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3900168" y="52725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TextBox 23"/>
          <p:cNvSpPr txBox="1"/>
          <p:nvPr/>
        </p:nvSpPr>
        <p:spPr>
          <a:xfrm>
            <a:off x="6490967" y="5582806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90968" y="52725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Box 23"/>
          <p:cNvSpPr txBox="1"/>
          <p:nvPr/>
        </p:nvSpPr>
        <p:spPr>
          <a:xfrm>
            <a:off x="9072242" y="5582806"/>
            <a:ext cx="2459232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9072243" y="52725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0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62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72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60" grpId="0"/>
      <p:bldP spid="61" grpId="0" animBg="1"/>
      <p:bldP spid="6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5549224" y="2955009"/>
            <a:ext cx="3184408" cy="676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797" dirty="0" smtClean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3797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549223" y="3604810"/>
            <a:ext cx="5416656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200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5"/>
          <p:cNvSpPr>
            <a:spLocks/>
          </p:cNvSpPr>
          <p:nvPr/>
        </p:nvSpPr>
        <p:spPr bwMode="auto">
          <a:xfrm>
            <a:off x="2962300" y="2645386"/>
            <a:ext cx="2109350" cy="2109348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solidFill>
              <a:schemeClr val="bg1"/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ctr" anchorCtr="1" compatLnSpc="1">
            <a:prstTxWarp prst="textNoShape">
              <a:avLst/>
            </a:prstTxWarp>
          </a:bodyPr>
          <a:lstStyle/>
          <a:p>
            <a:endParaRPr lang="zh-CN" altLang="en-US" sz="8800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19050" y="2915230"/>
            <a:ext cx="1795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AE002B"/>
                </a:solidFill>
                <a:latin typeface="Impact" panose="020B0806030902050204" pitchFamily="34" charset="0"/>
              </a:rPr>
              <a:t>03</a:t>
            </a:r>
            <a:endParaRPr lang="zh-CN" altLang="en-US" sz="9600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029625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10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>
            <a:spLocks/>
          </p:cNvSpPr>
          <p:nvPr/>
        </p:nvSpPr>
        <p:spPr bwMode="auto">
          <a:xfrm>
            <a:off x="4217988" y="2071688"/>
            <a:ext cx="4397375" cy="1187450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275" y="3540125"/>
            <a:ext cx="3227388" cy="1017588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6" name="Freeform 2353"/>
          <p:cNvSpPr>
            <a:spLocks/>
          </p:cNvSpPr>
          <p:nvPr/>
        </p:nvSpPr>
        <p:spPr bwMode="auto">
          <a:xfrm>
            <a:off x="5395912" y="4795837"/>
            <a:ext cx="2405063" cy="784225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7" name="Freeform 2354"/>
          <p:cNvSpPr>
            <a:spLocks/>
          </p:cNvSpPr>
          <p:nvPr/>
        </p:nvSpPr>
        <p:spPr bwMode="auto">
          <a:xfrm>
            <a:off x="5600700" y="5145087"/>
            <a:ext cx="2214563" cy="110013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48" name="Freeform 2355"/>
          <p:cNvSpPr>
            <a:spLocks/>
          </p:cNvSpPr>
          <p:nvPr/>
        </p:nvSpPr>
        <p:spPr bwMode="auto">
          <a:xfrm>
            <a:off x="5349875" y="3887787"/>
            <a:ext cx="2890838" cy="1438275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49" name="Freeform 2356"/>
          <p:cNvSpPr>
            <a:spLocks/>
          </p:cNvSpPr>
          <p:nvPr/>
        </p:nvSpPr>
        <p:spPr bwMode="auto">
          <a:xfrm>
            <a:off x="4932363" y="2451100"/>
            <a:ext cx="3706813" cy="1844675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rgbClr val="AE002B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2026" y="2874963"/>
            <a:ext cx="687388" cy="2784475"/>
            <a:chOff x="7312026" y="2874963"/>
            <a:chExt cx="687388" cy="2784475"/>
          </a:xfrm>
        </p:grpSpPr>
        <p:sp>
          <p:nvSpPr>
            <p:cNvPr id="4150" name="Freeform 2357"/>
            <p:cNvSpPr>
              <a:spLocks/>
            </p:cNvSpPr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4" name="任意多边形 2433"/>
            <p:cNvSpPr>
              <a:spLocks/>
            </p:cNvSpPr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433" name="任意多边形 2432"/>
            <p:cNvSpPr>
              <a:spLocks/>
            </p:cNvSpPr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0956" y="2343132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0957" y="20776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" name="TextBox 23"/>
          <p:cNvSpPr txBox="1"/>
          <p:nvPr/>
        </p:nvSpPr>
        <p:spPr>
          <a:xfrm>
            <a:off x="1580956" y="4946016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0957" y="468055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TextBox 23"/>
          <p:cNvSpPr txBox="1"/>
          <p:nvPr/>
        </p:nvSpPr>
        <p:spPr>
          <a:xfrm>
            <a:off x="8990745" y="3736166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746" y="347070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9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75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7750" y="3762623"/>
            <a:ext cx="1581711" cy="417982"/>
            <a:chOff x="1424694" y="3437117"/>
            <a:chExt cx="1499779" cy="396331"/>
          </a:xfrm>
          <a:solidFill>
            <a:srgbClr val="AE002B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007" y="3917263"/>
            <a:ext cx="1581711" cy="406378"/>
            <a:chOff x="2993261" y="3583747"/>
            <a:chExt cx="1499779" cy="385328"/>
          </a:xfrm>
          <a:solidFill>
            <a:schemeClr val="bg1">
              <a:lumMod val="50000"/>
            </a:schemeClr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263" y="3762623"/>
            <a:ext cx="1581711" cy="417981"/>
            <a:chOff x="4561827" y="3437117"/>
            <a:chExt cx="1499779" cy="396330"/>
          </a:xfrm>
          <a:solidFill>
            <a:srgbClr val="AE002B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20" y="3917263"/>
            <a:ext cx="1581711" cy="406378"/>
            <a:chOff x="6130393" y="3583747"/>
            <a:chExt cx="1499779" cy="385328"/>
          </a:xfrm>
          <a:solidFill>
            <a:schemeClr val="bg1">
              <a:lumMod val="50000"/>
            </a:schemeClr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9033" y="3917264"/>
            <a:ext cx="1581711" cy="406377"/>
            <a:chOff x="9267526" y="3583748"/>
            <a:chExt cx="1499779" cy="385327"/>
          </a:xfrm>
          <a:solidFill>
            <a:schemeClr val="bg1">
              <a:lumMod val="50000"/>
            </a:schemeClr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777" y="3762623"/>
            <a:ext cx="1581711" cy="417982"/>
            <a:chOff x="7698960" y="3437117"/>
            <a:chExt cx="1499779" cy="396331"/>
          </a:xfrm>
          <a:solidFill>
            <a:srgbClr val="AE002B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5032" y="4413992"/>
            <a:ext cx="489711" cy="490548"/>
            <a:chOff x="9145588" y="4435475"/>
            <a:chExt cx="464344" cy="465138"/>
          </a:xfrm>
          <a:solidFill>
            <a:schemeClr val="bg1">
              <a:lumMod val="50000"/>
            </a:schemeClr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320" y="3198527"/>
            <a:ext cx="489711" cy="489711"/>
            <a:chOff x="7287419" y="2577307"/>
            <a:chExt cx="464344" cy="464344"/>
          </a:xfrm>
          <a:solidFill>
            <a:srgbClr val="AE002B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391315" y="4404050"/>
            <a:ext cx="490548" cy="489711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/>
          <a:p>
            <a:pPr algn="ctr" defTabSz="241082" hangingPunct="0">
              <a:lnSpc>
                <a:spcPct val="130000"/>
              </a:lnSpc>
            </a:pPr>
            <a:endParaRPr lang="en-US" sz="1476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389" y="3191745"/>
            <a:ext cx="490548" cy="412697"/>
            <a:chOff x="5368132" y="2625725"/>
            <a:chExt cx="465138" cy="391319"/>
          </a:xfrm>
          <a:solidFill>
            <a:srgbClr val="AE002B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3750" y="3198110"/>
            <a:ext cx="489711" cy="382561"/>
            <a:chOff x="2581275" y="1710532"/>
            <a:chExt cx="464344" cy="362744"/>
          </a:xfrm>
          <a:solidFill>
            <a:srgbClr val="AE002B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55" y="4404050"/>
            <a:ext cx="336520" cy="490548"/>
            <a:chOff x="5441157" y="4440238"/>
            <a:chExt cx="319088" cy="465138"/>
          </a:xfrm>
          <a:solidFill>
            <a:schemeClr val="bg1">
              <a:lumMod val="50000"/>
            </a:schemeClr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704" y="248839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703" y="208452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1" name="TextBox 23"/>
          <p:cNvSpPr txBox="1"/>
          <p:nvPr/>
        </p:nvSpPr>
        <p:spPr>
          <a:xfrm>
            <a:off x="7829995" y="533951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94" y="493564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3" name="TextBox 23"/>
          <p:cNvSpPr txBox="1"/>
          <p:nvPr/>
        </p:nvSpPr>
        <p:spPr>
          <a:xfrm>
            <a:off x="5955013" y="248839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12" y="208452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5" name="TextBox 23"/>
          <p:cNvSpPr txBox="1"/>
          <p:nvPr/>
        </p:nvSpPr>
        <p:spPr>
          <a:xfrm>
            <a:off x="4597267" y="533951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266" y="493564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7" name="TextBox 23"/>
          <p:cNvSpPr txBox="1"/>
          <p:nvPr/>
        </p:nvSpPr>
        <p:spPr>
          <a:xfrm>
            <a:off x="2796176" y="248839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175" y="208452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9" name="TextBox 23"/>
          <p:cNvSpPr txBox="1"/>
          <p:nvPr/>
        </p:nvSpPr>
        <p:spPr>
          <a:xfrm>
            <a:off x="1290649" y="533951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648" y="493564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4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65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50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5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000"/>
                            </p:stCondLst>
                            <p:childTnLst>
                              <p:par>
                                <p:cTn id="9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00"/>
                            </p:stCondLst>
                            <p:childTnLst>
                              <p:par>
                                <p:cTn id="10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0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5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63" grpId="0"/>
      <p:bldP spid="64" grpId="0" animBg="1"/>
      <p:bldP spid="6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>
            <a:spLocks/>
          </p:cNvSpPr>
          <p:nvPr/>
        </p:nvSpPr>
        <p:spPr bwMode="auto">
          <a:xfrm>
            <a:off x="4217511" y="2512832"/>
            <a:ext cx="3688316" cy="1844995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470318" y="2824237"/>
            <a:ext cx="3120755" cy="312075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71">
              <a:solidFill>
                <a:srgbClr val="FFFFFF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5853228" y="3346595"/>
            <a:ext cx="430276" cy="2002373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71">
              <a:solidFill>
                <a:srgbClr val="FFFFFF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28" name="MH_Other_4"/>
          <p:cNvSpPr>
            <a:spLocks/>
          </p:cNvSpPr>
          <p:nvPr/>
        </p:nvSpPr>
        <p:spPr bwMode="auto">
          <a:xfrm>
            <a:off x="6218209" y="4136829"/>
            <a:ext cx="796931" cy="1212139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" name="MH_Other_5"/>
          <p:cNvSpPr>
            <a:spLocks/>
          </p:cNvSpPr>
          <p:nvPr/>
        </p:nvSpPr>
        <p:spPr bwMode="auto">
          <a:xfrm flipH="1">
            <a:off x="5116569" y="4136829"/>
            <a:ext cx="798606" cy="1212139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324173" y="5424309"/>
            <a:ext cx="1508477" cy="52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10000"/>
              </a:lnSpc>
            </a:pP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  <a:sym typeface="나눔고딕" charset="-127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3862576" y="3790266"/>
            <a:ext cx="1135124" cy="1135124"/>
          </a:xfrm>
          <a:prstGeom prst="ellipse">
            <a:avLst/>
          </a:prstGeom>
          <a:solidFill>
            <a:srgbClr val="AE002B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125639" y="3790266"/>
            <a:ext cx="1135124" cy="1135124"/>
          </a:xfrm>
          <a:prstGeom prst="ellipse">
            <a:avLst/>
          </a:prstGeom>
          <a:solidFill>
            <a:srgbClr val="AE002B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493271" y="2159572"/>
            <a:ext cx="1135124" cy="1133449"/>
          </a:xfrm>
          <a:prstGeom prst="ellipse">
            <a:avLst/>
          </a:prstGeom>
          <a:solidFill>
            <a:srgbClr val="AE002B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761356" y="4378553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761355" y="397467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2340127" y="231191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079468" y="190804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1207978" y="437142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1947319" y="396755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7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88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17" grpId="0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/>
          </p:cNvSpPr>
          <p:nvPr/>
        </p:nvSpPr>
        <p:spPr bwMode="auto">
          <a:xfrm>
            <a:off x="7522889" y="5691641"/>
            <a:ext cx="580119" cy="6696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s-ES" altLang="zh-CN" sz="1687" b="0">
                <a:latin typeface="Helvetica Light" charset="0"/>
                <a:sym typeface="Helvetica Light" charset="0"/>
              </a:rPr>
              <a:t> </a:t>
            </a:r>
            <a:endParaRPr lang="es-ES" altLang="zh-CN" sz="1318"/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4764604" y="3567051"/>
            <a:ext cx="580119" cy="6696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63494" name="AutoShape 6"/>
          <p:cNvSpPr>
            <a:spLocks/>
          </p:cNvSpPr>
          <p:nvPr/>
        </p:nvSpPr>
        <p:spPr bwMode="auto">
          <a:xfrm>
            <a:off x="7509495" y="4120381"/>
            <a:ext cx="580119" cy="6696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AE002B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63496" name="AutoShape 8"/>
          <p:cNvSpPr>
            <a:spLocks/>
          </p:cNvSpPr>
          <p:nvPr/>
        </p:nvSpPr>
        <p:spPr bwMode="auto">
          <a:xfrm>
            <a:off x="4751210" y="2174096"/>
            <a:ext cx="580119" cy="66969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rgbClr val="AE002B"/>
          </a:solidFill>
          <a:ln>
            <a:noFill/>
          </a:ln>
          <a:extLst/>
        </p:spPr>
        <p:txBody>
          <a:bodyPr lIns="0" tIns="0" rIns="0" bIns="0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00000"/>
              </a:lnSpc>
            </a:pPr>
            <a:r>
              <a:rPr lang="es-ES" altLang="zh-CN" sz="1687" b="0">
                <a:latin typeface="Helvetica Light" charset="0"/>
                <a:sym typeface="Helvetica Light" charset="0"/>
              </a:rPr>
              <a:t> </a:t>
            </a:r>
            <a:endParaRPr lang="es-ES" altLang="zh-CN" sz="1318"/>
          </a:p>
        </p:txBody>
      </p:sp>
      <p:sp>
        <p:nvSpPr>
          <p:cNvPr id="63498" name="AutoShape 10"/>
          <p:cNvSpPr>
            <a:spLocks/>
          </p:cNvSpPr>
          <p:nvPr/>
        </p:nvSpPr>
        <p:spPr bwMode="auto">
          <a:xfrm>
            <a:off x="4785531" y="5127428"/>
            <a:ext cx="580119" cy="6696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AE002B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00000"/>
              </a:lnSpc>
              <a:defRPr/>
            </a:pPr>
            <a:endParaRPr lang="es-ES" sz="1687">
              <a:latin typeface="Helvetica Light" charset="0"/>
              <a:ea typeface="ＭＳ Ｐゴシック" charset="0"/>
              <a:cs typeface="Helvetica Light" charset="0"/>
              <a:sym typeface="Helvetica Light" charset="0"/>
            </a:endParaRPr>
          </a:p>
        </p:txBody>
      </p:sp>
      <p:sp>
        <p:nvSpPr>
          <p:cNvPr id="63500" name="AutoShape 12"/>
          <p:cNvSpPr>
            <a:spLocks/>
          </p:cNvSpPr>
          <p:nvPr/>
        </p:nvSpPr>
        <p:spPr bwMode="auto">
          <a:xfrm>
            <a:off x="7504472" y="2727427"/>
            <a:ext cx="580119" cy="66969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lnTo>
                  <a:pt x="1080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lIns="0" tIns="0" rIns="0" bIns="0" anchor="ctr"/>
          <a:lstStyle/>
          <a:p>
            <a:endParaRPr lang="zh-CN" altLang="en-US"/>
          </a:p>
        </p:txBody>
      </p:sp>
      <p:sp>
        <p:nvSpPr>
          <p:cNvPr id="63504" name="Line 16"/>
          <p:cNvSpPr>
            <a:spLocks noChangeShapeType="1"/>
          </p:cNvSpPr>
          <p:nvPr/>
        </p:nvSpPr>
        <p:spPr bwMode="auto">
          <a:xfrm>
            <a:off x="5615947" y="5491572"/>
            <a:ext cx="1656645" cy="495570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618459" y="4460249"/>
            <a:ext cx="1623160" cy="1017092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5614273" y="3910267"/>
            <a:ext cx="1625672" cy="547471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63507" name="Line 19"/>
          <p:cNvSpPr>
            <a:spLocks noChangeShapeType="1"/>
          </p:cNvSpPr>
          <p:nvPr/>
        </p:nvSpPr>
        <p:spPr bwMode="auto">
          <a:xfrm flipV="1">
            <a:off x="5617621" y="3082362"/>
            <a:ext cx="1590513" cy="831253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63508" name="Line 20"/>
          <p:cNvSpPr>
            <a:spLocks noChangeShapeType="1"/>
          </p:cNvSpPr>
          <p:nvPr/>
        </p:nvSpPr>
        <p:spPr bwMode="auto">
          <a:xfrm>
            <a:off x="5630178" y="2507267"/>
            <a:ext cx="1574608" cy="562539"/>
          </a:xfrm>
          <a:prstGeom prst="line">
            <a:avLst/>
          </a:prstGeom>
          <a:noFill/>
          <a:ln w="101600" cap="flat" cmpd="sng">
            <a:solidFill>
              <a:srgbClr val="B9B9B9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Helvetica" charset="0"/>
              <a:ea typeface="ＭＳ Ｐゴシック" charset="0"/>
              <a:sym typeface="Helvetica" charset="0"/>
            </a:endParaRPr>
          </a:p>
        </p:txBody>
      </p:sp>
      <p:sp>
        <p:nvSpPr>
          <p:cNvPr id="63509" name="AutoShape 21"/>
          <p:cNvSpPr>
            <a:spLocks/>
          </p:cNvSpPr>
          <p:nvPr/>
        </p:nvSpPr>
        <p:spPr bwMode="auto">
          <a:xfrm>
            <a:off x="7090102" y="2951773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63510" name="AutoShape 22"/>
          <p:cNvSpPr>
            <a:spLocks/>
          </p:cNvSpPr>
          <p:nvPr/>
        </p:nvSpPr>
        <p:spPr bwMode="auto">
          <a:xfrm>
            <a:off x="7125260" y="4335519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AE002B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63511" name="AutoShape 23"/>
          <p:cNvSpPr>
            <a:spLocks/>
          </p:cNvSpPr>
          <p:nvPr/>
        </p:nvSpPr>
        <p:spPr bwMode="auto">
          <a:xfrm>
            <a:off x="7170464" y="5889200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63512" name="AutoShape 24"/>
          <p:cNvSpPr>
            <a:spLocks/>
          </p:cNvSpPr>
          <p:nvPr/>
        </p:nvSpPr>
        <p:spPr bwMode="auto">
          <a:xfrm>
            <a:off x="5533073" y="2389233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AE002B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63513" name="AutoShape 25"/>
          <p:cNvSpPr>
            <a:spLocks/>
          </p:cNvSpPr>
          <p:nvPr/>
        </p:nvSpPr>
        <p:spPr bwMode="auto">
          <a:xfrm>
            <a:off x="5514656" y="3782188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bg1">
              <a:lumMod val="50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63514" name="AutoShape 26"/>
          <p:cNvSpPr>
            <a:spLocks/>
          </p:cNvSpPr>
          <p:nvPr/>
        </p:nvSpPr>
        <p:spPr bwMode="auto">
          <a:xfrm>
            <a:off x="5506285" y="5353448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AE002B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defRPr/>
            </a:pPr>
            <a:endParaRPr lang="es-ES" sz="2109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ＭＳ Ｐゴシック" charset="0"/>
              <a:cs typeface="Gill Sans" charset="0"/>
              <a:sym typeface="Gill Sans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1491642" y="2577973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2452296" y="217409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2" name="TextBox 23"/>
          <p:cNvSpPr txBox="1"/>
          <p:nvPr/>
        </p:nvSpPr>
        <p:spPr>
          <a:xfrm>
            <a:off x="1491642" y="3946125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2452296" y="354224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4" name="TextBox 23"/>
          <p:cNvSpPr txBox="1"/>
          <p:nvPr/>
        </p:nvSpPr>
        <p:spPr>
          <a:xfrm>
            <a:off x="1491642" y="5377762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2452296" y="497388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6" name="TextBox 23"/>
          <p:cNvSpPr txBox="1"/>
          <p:nvPr/>
        </p:nvSpPr>
        <p:spPr>
          <a:xfrm>
            <a:off x="8874413" y="2577973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8874413" y="217409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Box 23"/>
          <p:cNvSpPr txBox="1"/>
          <p:nvPr/>
        </p:nvSpPr>
        <p:spPr>
          <a:xfrm>
            <a:off x="8874413" y="3946125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8874413" y="354224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0" name="TextBox 23"/>
          <p:cNvSpPr txBox="1"/>
          <p:nvPr/>
        </p:nvSpPr>
        <p:spPr>
          <a:xfrm>
            <a:off x="8874413" y="5377762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TextBox 24"/>
          <p:cNvSpPr txBox="1"/>
          <p:nvPr/>
        </p:nvSpPr>
        <p:spPr>
          <a:xfrm>
            <a:off x="8874413" y="497388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2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3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7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3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3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3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5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3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63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7100"/>
                            </p:stCondLst>
                            <p:childTnLst>
                              <p:par>
                                <p:cTn id="6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7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8300"/>
                            </p:stCondLst>
                            <p:childTnLst>
                              <p:par>
                                <p:cTn id="7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63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8900"/>
                            </p:stCondLst>
                            <p:childTnLst>
                              <p:par>
                                <p:cTn id="7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63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0100"/>
                            </p:stCondLst>
                            <p:childTnLst>
                              <p:par>
                                <p:cTn id="8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700"/>
                            </p:stCondLst>
                            <p:childTnLst>
                              <p:par>
                                <p:cTn id="9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200"/>
                            </p:stCondLst>
                            <p:childTnLst>
                              <p:par>
                                <p:cTn id="9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700"/>
                            </p:stCondLst>
                            <p:childTnLst>
                              <p:par>
                                <p:cTn id="10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200"/>
                            </p:stCondLst>
                            <p:childTnLst>
                              <p:par>
                                <p:cTn id="1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2700"/>
                            </p:stCondLst>
                            <p:childTnLst>
                              <p:par>
                                <p:cTn id="1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200"/>
                            </p:stCondLst>
                            <p:childTnLst>
                              <p:par>
                                <p:cTn id="1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 animBg="1" autoUpdateAnimBg="0"/>
      <p:bldP spid="63496" grpId="0" animBg="1" autoUpdateAnimBg="0"/>
      <p:bldP spid="63500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31" grpId="0"/>
      <p:bldP spid="32" grpId="0" animBg="1"/>
      <p:bldP spid="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59"/>
          <p:cNvGrpSpPr/>
          <p:nvPr/>
        </p:nvGrpSpPr>
        <p:grpSpPr>
          <a:xfrm>
            <a:off x="502579" y="1707697"/>
            <a:ext cx="2712263" cy="4331930"/>
            <a:chOff x="357158" y="1214428"/>
            <a:chExt cx="1928826" cy="3080653"/>
          </a:xfrm>
        </p:grpSpPr>
        <p:sp>
          <p:nvSpPr>
            <p:cNvPr id="46" name="Rectangle 1"/>
            <p:cNvSpPr/>
            <p:nvPr/>
          </p:nvSpPr>
          <p:spPr>
            <a:xfrm>
              <a:off x="357158" y="1214428"/>
              <a:ext cx="1926791" cy="1714512"/>
            </a:xfrm>
            <a:prstGeom prst="rect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9" name="Group 57"/>
            <p:cNvGrpSpPr/>
            <p:nvPr/>
          </p:nvGrpSpPr>
          <p:grpSpPr>
            <a:xfrm>
              <a:off x="577737" y="3500444"/>
              <a:ext cx="1708247" cy="794637"/>
              <a:chOff x="577737" y="3500444"/>
              <a:chExt cx="1708247" cy="794637"/>
            </a:xfrm>
          </p:grpSpPr>
          <p:sp>
            <p:nvSpPr>
              <p:cNvPr id="58" name="Rectangle 33"/>
              <p:cNvSpPr/>
              <p:nvPr/>
            </p:nvSpPr>
            <p:spPr>
              <a:xfrm>
                <a:off x="577737" y="3786196"/>
                <a:ext cx="1708247" cy="5088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2" name="Rectangle 34"/>
              <p:cNvSpPr/>
              <p:nvPr/>
            </p:nvSpPr>
            <p:spPr>
              <a:xfrm>
                <a:off x="614353" y="3500444"/>
                <a:ext cx="1280421" cy="262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50" name="Group 58"/>
            <p:cNvGrpSpPr/>
            <p:nvPr/>
          </p:nvGrpSpPr>
          <p:grpSpPr>
            <a:xfrm>
              <a:off x="785786" y="1214428"/>
              <a:ext cx="1071570" cy="357172"/>
              <a:chOff x="785786" y="1214428"/>
              <a:chExt cx="1071570" cy="357172"/>
            </a:xfrm>
          </p:grpSpPr>
          <p:sp>
            <p:nvSpPr>
              <p:cNvPr id="52" name="Rectangle 42"/>
              <p:cNvSpPr/>
              <p:nvPr/>
            </p:nvSpPr>
            <p:spPr>
              <a:xfrm>
                <a:off x="785786" y="1214428"/>
                <a:ext cx="1071570" cy="357172"/>
              </a:xfrm>
              <a:prstGeom prst="rect">
                <a:avLst/>
              </a:prstGeom>
              <a:solidFill>
                <a:srgbClr val="AE002B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Rectangle 46"/>
              <p:cNvSpPr/>
              <p:nvPr/>
            </p:nvSpPr>
            <p:spPr>
              <a:xfrm>
                <a:off x="899761" y="1285866"/>
                <a:ext cx="888269" cy="2502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87" dirty="0" smtClean="0">
                    <a:solidFill>
                      <a:schemeClr val="bg1"/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20.11.2015</a:t>
                </a:r>
                <a:endParaRPr lang="en-US" sz="1687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endParaRPr>
              </a:p>
            </p:txBody>
          </p:sp>
        </p:grpSp>
      </p:grpSp>
      <p:grpSp>
        <p:nvGrpSpPr>
          <p:cNvPr id="77" name="Group 60"/>
          <p:cNvGrpSpPr/>
          <p:nvPr/>
        </p:nvGrpSpPr>
        <p:grpSpPr>
          <a:xfrm>
            <a:off x="3550657" y="1707697"/>
            <a:ext cx="2709401" cy="4331930"/>
            <a:chOff x="2524798" y="1214428"/>
            <a:chExt cx="1926791" cy="3080653"/>
          </a:xfrm>
        </p:grpSpPr>
        <p:sp>
          <p:nvSpPr>
            <p:cNvPr id="78" name="Rectangle 2"/>
            <p:cNvSpPr/>
            <p:nvPr/>
          </p:nvSpPr>
          <p:spPr>
            <a:xfrm>
              <a:off x="2524798" y="1214428"/>
              <a:ext cx="1926791" cy="1714512"/>
            </a:xfrm>
            <a:prstGeom prst="rect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56"/>
            <p:cNvGrpSpPr/>
            <p:nvPr/>
          </p:nvGrpSpPr>
          <p:grpSpPr>
            <a:xfrm>
              <a:off x="2779225" y="3500444"/>
              <a:ext cx="1649899" cy="794637"/>
              <a:chOff x="2779225" y="3500444"/>
              <a:chExt cx="1649899" cy="794637"/>
            </a:xfrm>
          </p:grpSpPr>
          <p:sp>
            <p:nvSpPr>
              <p:cNvPr id="84" name="Rectangle 36"/>
              <p:cNvSpPr/>
              <p:nvPr/>
            </p:nvSpPr>
            <p:spPr>
              <a:xfrm>
                <a:off x="2779225" y="3786196"/>
                <a:ext cx="1649899" cy="5088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5" name="Rectangle 37"/>
              <p:cNvSpPr/>
              <p:nvPr/>
            </p:nvSpPr>
            <p:spPr>
              <a:xfrm>
                <a:off x="2779225" y="3500444"/>
                <a:ext cx="1280421" cy="262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81" name="Group 59"/>
            <p:cNvGrpSpPr/>
            <p:nvPr/>
          </p:nvGrpSpPr>
          <p:grpSpPr>
            <a:xfrm>
              <a:off x="2928926" y="1214428"/>
              <a:ext cx="1071570" cy="357172"/>
              <a:chOff x="2928926" y="1214428"/>
              <a:chExt cx="1071570" cy="357172"/>
            </a:xfrm>
          </p:grpSpPr>
          <p:sp>
            <p:nvSpPr>
              <p:cNvPr id="82" name="Rectangle 43"/>
              <p:cNvSpPr/>
              <p:nvPr/>
            </p:nvSpPr>
            <p:spPr>
              <a:xfrm>
                <a:off x="2928926" y="1214428"/>
                <a:ext cx="1071570" cy="35717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83" name="Rectangle 47"/>
              <p:cNvSpPr/>
              <p:nvPr/>
            </p:nvSpPr>
            <p:spPr>
              <a:xfrm>
                <a:off x="3042901" y="1285866"/>
                <a:ext cx="888269" cy="2502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87" dirty="0" smtClean="0">
                    <a:solidFill>
                      <a:schemeClr val="bg1"/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22.11.2015</a:t>
                </a:r>
                <a:endParaRPr lang="en-US" sz="1687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endParaRPr>
              </a:p>
            </p:txBody>
          </p:sp>
        </p:grpSp>
      </p:grpSp>
      <p:grpSp>
        <p:nvGrpSpPr>
          <p:cNvPr id="91" name="Group 61"/>
          <p:cNvGrpSpPr/>
          <p:nvPr/>
        </p:nvGrpSpPr>
        <p:grpSpPr>
          <a:xfrm>
            <a:off x="6598733" y="1707697"/>
            <a:ext cx="2709401" cy="4331930"/>
            <a:chOff x="4692438" y="1214428"/>
            <a:chExt cx="1926791" cy="3080653"/>
          </a:xfrm>
        </p:grpSpPr>
        <p:sp>
          <p:nvSpPr>
            <p:cNvPr id="92" name="Rectangle 3"/>
            <p:cNvSpPr/>
            <p:nvPr/>
          </p:nvSpPr>
          <p:spPr>
            <a:xfrm>
              <a:off x="4692438" y="1214428"/>
              <a:ext cx="1926791" cy="1714512"/>
            </a:xfrm>
            <a:prstGeom prst="rect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4" name="Group 55"/>
            <p:cNvGrpSpPr/>
            <p:nvPr/>
          </p:nvGrpSpPr>
          <p:grpSpPr>
            <a:xfrm>
              <a:off x="4714876" y="3500444"/>
              <a:ext cx="1751838" cy="794637"/>
              <a:chOff x="4714876" y="3500444"/>
              <a:chExt cx="1751838" cy="794637"/>
            </a:xfrm>
          </p:grpSpPr>
          <p:sp>
            <p:nvSpPr>
              <p:cNvPr id="98" name="Rectangle 38"/>
              <p:cNvSpPr/>
              <p:nvPr/>
            </p:nvSpPr>
            <p:spPr>
              <a:xfrm>
                <a:off x="4714876" y="3786196"/>
                <a:ext cx="1751838" cy="5088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9" name="Rectangle 39"/>
              <p:cNvSpPr/>
              <p:nvPr/>
            </p:nvSpPr>
            <p:spPr>
              <a:xfrm>
                <a:off x="4714876" y="3500444"/>
                <a:ext cx="1280421" cy="262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95" name="Group 60"/>
            <p:cNvGrpSpPr/>
            <p:nvPr/>
          </p:nvGrpSpPr>
          <p:grpSpPr>
            <a:xfrm>
              <a:off x="5143504" y="1214428"/>
              <a:ext cx="1071570" cy="357172"/>
              <a:chOff x="5143504" y="1214428"/>
              <a:chExt cx="1071570" cy="357172"/>
            </a:xfrm>
          </p:grpSpPr>
          <p:sp>
            <p:nvSpPr>
              <p:cNvPr id="96" name="Rectangle 44"/>
              <p:cNvSpPr/>
              <p:nvPr/>
            </p:nvSpPr>
            <p:spPr>
              <a:xfrm>
                <a:off x="5143504" y="1214428"/>
                <a:ext cx="1071570" cy="357172"/>
              </a:xfrm>
              <a:prstGeom prst="rect">
                <a:avLst/>
              </a:prstGeom>
              <a:solidFill>
                <a:srgbClr val="AE002B"/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97" name="Rectangle 48"/>
              <p:cNvSpPr/>
              <p:nvPr/>
            </p:nvSpPr>
            <p:spPr>
              <a:xfrm>
                <a:off x="5257479" y="1285866"/>
                <a:ext cx="888270" cy="2502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87" dirty="0" smtClean="0">
                    <a:solidFill>
                      <a:schemeClr val="bg1"/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23.11.2015</a:t>
                </a:r>
                <a:endParaRPr lang="en-US" sz="1687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endParaRPr>
              </a:p>
            </p:txBody>
          </p:sp>
        </p:grpSp>
      </p:grpSp>
      <p:grpSp>
        <p:nvGrpSpPr>
          <p:cNvPr id="105" name="Group 63"/>
          <p:cNvGrpSpPr/>
          <p:nvPr/>
        </p:nvGrpSpPr>
        <p:grpSpPr>
          <a:xfrm>
            <a:off x="9646768" y="1707697"/>
            <a:ext cx="2709401" cy="4331930"/>
            <a:chOff x="6860051" y="1214428"/>
            <a:chExt cx="1926791" cy="3080653"/>
          </a:xfrm>
        </p:grpSpPr>
        <p:sp>
          <p:nvSpPr>
            <p:cNvPr id="106" name="Rectangle 4"/>
            <p:cNvSpPr/>
            <p:nvPr/>
          </p:nvSpPr>
          <p:spPr>
            <a:xfrm>
              <a:off x="6860051" y="1214428"/>
              <a:ext cx="1926791" cy="1714512"/>
            </a:xfrm>
            <a:prstGeom prst="rect">
              <a:avLst/>
            </a:prstGeom>
            <a:blipFill dpi="0"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8" name="Group 54"/>
            <p:cNvGrpSpPr/>
            <p:nvPr/>
          </p:nvGrpSpPr>
          <p:grpSpPr>
            <a:xfrm>
              <a:off x="7000892" y="3500444"/>
              <a:ext cx="1785950" cy="794637"/>
              <a:chOff x="7000892" y="3500444"/>
              <a:chExt cx="1785950" cy="794637"/>
            </a:xfrm>
          </p:grpSpPr>
          <p:sp>
            <p:nvSpPr>
              <p:cNvPr id="112" name="Rectangle 40"/>
              <p:cNvSpPr/>
              <p:nvPr/>
            </p:nvSpPr>
            <p:spPr>
              <a:xfrm>
                <a:off x="7000892" y="3786196"/>
                <a:ext cx="1785950" cy="5088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3" name="Rectangle 41"/>
              <p:cNvSpPr/>
              <p:nvPr/>
            </p:nvSpPr>
            <p:spPr>
              <a:xfrm>
                <a:off x="7000892" y="3500444"/>
                <a:ext cx="1280421" cy="262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109" name="Group 61"/>
            <p:cNvGrpSpPr/>
            <p:nvPr/>
          </p:nvGrpSpPr>
          <p:grpSpPr>
            <a:xfrm>
              <a:off x="7286644" y="1214428"/>
              <a:ext cx="1071570" cy="357172"/>
              <a:chOff x="7286644" y="1214428"/>
              <a:chExt cx="1071570" cy="357172"/>
            </a:xfrm>
          </p:grpSpPr>
          <p:sp>
            <p:nvSpPr>
              <p:cNvPr id="110" name="Rectangle 45"/>
              <p:cNvSpPr/>
              <p:nvPr/>
            </p:nvSpPr>
            <p:spPr>
              <a:xfrm>
                <a:off x="7286644" y="1214428"/>
                <a:ext cx="1071570" cy="35717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11" name="Rectangle 49"/>
              <p:cNvSpPr/>
              <p:nvPr/>
            </p:nvSpPr>
            <p:spPr>
              <a:xfrm>
                <a:off x="7400619" y="1285866"/>
                <a:ext cx="888269" cy="2502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87" dirty="0" smtClean="0">
                    <a:solidFill>
                      <a:schemeClr val="bg1"/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24.11.2015</a:t>
                </a:r>
                <a:endParaRPr lang="en-US" sz="1687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endParaRPr>
              </a:p>
            </p:txBody>
          </p:sp>
        </p:grpSp>
      </p:grpSp>
      <p:sp>
        <p:nvSpPr>
          <p:cNvPr id="34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5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6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1647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  <p:bldP spid="3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5549224" y="2955009"/>
            <a:ext cx="3184408" cy="676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797" dirty="0" smtClean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相关标题文字</a:t>
            </a:r>
            <a:endParaRPr lang="zh-CN" altLang="en-US" sz="3797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549223" y="3604810"/>
            <a:ext cx="5416656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smtClean="0">
                <a:solidFill>
                  <a:srgbClr val="AE00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ADD RELATED TITLE TEXT, AND CLICK ADD RELATED TITLE TEXT, CLICK ADD RELATED TITLE TEXT, CLICK ON ADD RELATED TITLE WORDS.</a:t>
            </a:r>
            <a:endParaRPr lang="zh-CN" altLang="en-US" sz="1200" dirty="0">
              <a:solidFill>
                <a:srgbClr val="AE002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15"/>
          <p:cNvSpPr>
            <a:spLocks/>
          </p:cNvSpPr>
          <p:nvPr/>
        </p:nvSpPr>
        <p:spPr bwMode="auto">
          <a:xfrm>
            <a:off x="2962300" y="2645386"/>
            <a:ext cx="2109350" cy="2109348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solidFill>
              <a:schemeClr val="bg1"/>
            </a:solidFill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ctr" anchorCtr="1" compatLnSpc="1">
            <a:prstTxWarp prst="textNoShape">
              <a:avLst/>
            </a:prstTxWarp>
          </a:bodyPr>
          <a:lstStyle/>
          <a:p>
            <a:endParaRPr lang="zh-CN" altLang="en-US" sz="8800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19050" y="2915230"/>
            <a:ext cx="1795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rgbClr val="AE002B"/>
                </a:solidFill>
                <a:latin typeface="Impact" panose="020B0806030902050204" pitchFamily="34" charset="0"/>
              </a:rPr>
              <a:t>04</a:t>
            </a:r>
            <a:endParaRPr lang="zh-CN" altLang="en-US" sz="9600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694000"/>
      </p:ext>
    </p:extLst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10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5"/>
          <p:cNvSpPr/>
          <p:nvPr/>
        </p:nvSpPr>
        <p:spPr>
          <a:xfrm>
            <a:off x="353" y="4401265"/>
            <a:ext cx="12858044" cy="283138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US"/>
          </a:p>
        </p:txBody>
      </p:sp>
      <p:pic>
        <p:nvPicPr>
          <p:cNvPr id="47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38596" y="2513360"/>
            <a:ext cx="3877834" cy="3233517"/>
          </a:xfrm>
          <a:prstGeom prst="rect">
            <a:avLst/>
          </a:prstGeom>
        </p:spPr>
      </p:pic>
      <p:graphicFrame>
        <p:nvGraphicFramePr>
          <p:cNvPr id="50" name="Chart 41"/>
          <p:cNvGraphicFramePr/>
          <p:nvPr>
            <p:extLst>
              <p:ext uri="{D42A27DB-BD31-4B8C-83A1-F6EECF244321}">
                <p14:modId xmlns:p14="http://schemas.microsoft.com/office/powerpoint/2010/main" val="1566029290"/>
              </p:ext>
            </p:extLst>
          </p:nvPr>
        </p:nvGraphicFramePr>
        <p:xfrm>
          <a:off x="7507001" y="4664779"/>
          <a:ext cx="4226317" cy="1844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矩形 2"/>
          <p:cNvSpPr/>
          <p:nvPr/>
        </p:nvSpPr>
        <p:spPr>
          <a:xfrm>
            <a:off x="1683750" y="2668195"/>
            <a:ext cx="3594178" cy="2024889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Picture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33421" y="4048042"/>
            <a:ext cx="3089387" cy="1777328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4492122" y="4145855"/>
            <a:ext cx="2328881" cy="1482189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348"/>
          <p:cNvSpPr txBox="1"/>
          <p:nvPr/>
        </p:nvSpPr>
        <p:spPr>
          <a:xfrm>
            <a:off x="6918008" y="245248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" name="TextBox 349"/>
          <p:cNvSpPr txBox="1"/>
          <p:nvPr/>
        </p:nvSpPr>
        <p:spPr>
          <a:xfrm>
            <a:off x="6918009" y="2783651"/>
            <a:ext cx="4895198" cy="1106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1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0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Graphic spid="50" grpId="0">
        <p:bldAsOne/>
      </p:bldGraphic>
      <p:bldP spid="3" grpId="0" animBg="1"/>
      <p:bldP spid="51" grpId="0" animBg="1"/>
      <p:bldP spid="12" grpId="0"/>
      <p:bldP spid="13" grpId="0"/>
      <p:bldP spid="10" grpId="0"/>
      <p:bldP spid="11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748" y="2618684"/>
            <a:ext cx="2541473" cy="2543147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545" y="3405570"/>
            <a:ext cx="1089921" cy="1088246"/>
          </a:xfrm>
          <a:prstGeom prst="ellipse">
            <a:avLst/>
          </a:prstGeom>
          <a:solidFill>
            <a:srgbClr val="AE002B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7881" y="3593920"/>
            <a:ext cx="711545" cy="711546"/>
          </a:xfrm>
          <a:prstGeom prst="ellipse">
            <a:avLst/>
          </a:prstGeom>
          <a:solidFill>
            <a:srgbClr val="AE002B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549" y="2263749"/>
            <a:ext cx="709871" cy="711545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050" y="4696396"/>
            <a:ext cx="711545" cy="711546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930" y="2618684"/>
            <a:ext cx="2543148" cy="2543147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59" y="3405570"/>
            <a:ext cx="1088246" cy="1088246"/>
          </a:xfrm>
          <a:prstGeom prst="ellipse">
            <a:avLst/>
          </a:prstGeom>
          <a:solidFill>
            <a:srgbClr val="AE002B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399" y="3593920"/>
            <a:ext cx="709871" cy="711546"/>
          </a:xfrm>
          <a:prstGeom prst="ellipse">
            <a:avLst/>
          </a:prstGeom>
          <a:solidFill>
            <a:srgbClr val="AE002B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731" y="2263749"/>
            <a:ext cx="711545" cy="711545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230" y="4696396"/>
            <a:ext cx="709871" cy="711546"/>
          </a:xfrm>
          <a:prstGeom prst="ellipse">
            <a:avLst/>
          </a:prstGeom>
          <a:solidFill>
            <a:schemeClr val="bg1">
              <a:lumMod val="50000"/>
            </a:schemeClr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838" y="2998733"/>
            <a:ext cx="2338891" cy="2338892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096" y="2560086"/>
            <a:ext cx="2340566" cy="2338892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" name="TextBox 23"/>
          <p:cNvSpPr txBox="1"/>
          <p:nvPr/>
        </p:nvSpPr>
        <p:spPr>
          <a:xfrm>
            <a:off x="4708671" y="5432861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670" y="515961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TextBox 23"/>
          <p:cNvSpPr txBox="1"/>
          <p:nvPr/>
        </p:nvSpPr>
        <p:spPr>
          <a:xfrm>
            <a:off x="9062956" y="5432861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955" y="515961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0" name="TextBox 23"/>
          <p:cNvSpPr txBox="1"/>
          <p:nvPr/>
        </p:nvSpPr>
        <p:spPr>
          <a:xfrm>
            <a:off x="1501014" y="1818803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013" y="154555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5855299" y="1818803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298" y="154555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4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304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500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695" y="3616325"/>
            <a:ext cx="418556" cy="418556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AE00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379" y="3616325"/>
            <a:ext cx="418556" cy="418556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AE00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098" y="1408022"/>
            <a:ext cx="418556" cy="418556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098" y="5868157"/>
            <a:ext cx="418556" cy="418556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383" y="1714774"/>
            <a:ext cx="4231988" cy="4235050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49" y="923100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7" y="1212606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612951" y="1706818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573605" y="138606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107492" y="4020180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068146" y="369943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9145434" y="3972070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9145434" y="365132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6" name="TextBox 23"/>
          <p:cNvSpPr txBox="1"/>
          <p:nvPr/>
        </p:nvSpPr>
        <p:spPr>
          <a:xfrm>
            <a:off x="6977061" y="6001083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977061" y="568033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7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9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92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  <p:bldP spid="37" grpId="0"/>
      <p:bldP spid="38" grpId="0" animBg="1"/>
      <p:bldP spid="3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/>
        </p:nvSpPr>
        <p:spPr>
          <a:xfrm>
            <a:off x="297688" y="5556201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</a:endParaRPr>
          </a:p>
        </p:txBody>
      </p:sp>
      <p:sp>
        <p:nvSpPr>
          <p:cNvPr id="27" name="Rectangle 1"/>
          <p:cNvSpPr/>
          <p:nvPr/>
        </p:nvSpPr>
        <p:spPr>
          <a:xfrm>
            <a:off x="353" y="4520413"/>
            <a:ext cx="12858044" cy="2712237"/>
          </a:xfrm>
          <a:prstGeom prst="rect">
            <a:avLst/>
          </a:prstGeom>
          <a:blipFill dpi="0" rotWithShape="1">
            <a:blip r:embed="rId3" cstate="screen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49"/>
          <p:cNvGrpSpPr/>
          <p:nvPr/>
        </p:nvGrpSpPr>
        <p:grpSpPr>
          <a:xfrm>
            <a:off x="3315296" y="1657794"/>
            <a:ext cx="6309491" cy="2947368"/>
            <a:chOff x="2357422" y="1178940"/>
            <a:chExt cx="4486995" cy="2096021"/>
          </a:xfrm>
        </p:grpSpPr>
        <p:grpSp>
          <p:nvGrpSpPr>
            <p:cNvPr id="29" name="Group 2"/>
            <p:cNvGrpSpPr/>
            <p:nvPr/>
          </p:nvGrpSpPr>
          <p:grpSpPr>
            <a:xfrm>
              <a:off x="2357422" y="1178940"/>
              <a:ext cx="2453635" cy="2033783"/>
              <a:chOff x="152400" y="438150"/>
              <a:chExt cx="6307824" cy="5228470"/>
            </a:xfrm>
          </p:grpSpPr>
          <p:pic>
            <p:nvPicPr>
              <p:cNvPr id="36" name="Picture 5" descr="imac.png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438150"/>
                <a:ext cx="6307824" cy="52284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sp>
            <p:nvSpPr>
              <p:cNvPr id="37" name="Rectangle 4"/>
              <p:cNvSpPr/>
              <p:nvPr/>
            </p:nvSpPr>
            <p:spPr>
              <a:xfrm>
                <a:off x="381000" y="666750"/>
                <a:ext cx="5867400" cy="3505200"/>
              </a:xfrm>
              <a:prstGeom prst="rect">
                <a:avLst/>
              </a:prstGeom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" name="Group 5"/>
            <p:cNvGrpSpPr/>
            <p:nvPr/>
          </p:nvGrpSpPr>
          <p:grpSpPr>
            <a:xfrm>
              <a:off x="4006494" y="1893411"/>
              <a:ext cx="2288837" cy="1381550"/>
              <a:chOff x="336947" y="1950447"/>
              <a:chExt cx="6745544" cy="4071635"/>
            </a:xfrm>
          </p:grpSpPr>
          <p:pic>
            <p:nvPicPr>
              <p:cNvPr id="34" name="Picture 6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36947" y="1950447"/>
                <a:ext cx="6745544" cy="4071635"/>
              </a:xfrm>
              <a:prstGeom prst="rect">
                <a:avLst/>
              </a:prstGeom>
            </p:spPr>
          </p:pic>
          <p:sp>
            <p:nvSpPr>
              <p:cNvPr id="35" name="Rectangle 7"/>
              <p:cNvSpPr/>
              <p:nvPr/>
            </p:nvSpPr>
            <p:spPr>
              <a:xfrm>
                <a:off x="1129035" y="2160307"/>
                <a:ext cx="5184576" cy="3240361"/>
              </a:xfrm>
              <a:prstGeom prst="rect">
                <a:avLst/>
              </a:prstGeom>
              <a:blipFill dpi="0"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8"/>
            <p:cNvGrpSpPr/>
            <p:nvPr/>
          </p:nvGrpSpPr>
          <p:grpSpPr>
            <a:xfrm>
              <a:off x="6406729" y="2294497"/>
              <a:ext cx="437688" cy="917910"/>
              <a:chOff x="685800" y="514350"/>
              <a:chExt cx="1985010" cy="4162944"/>
            </a:xfrm>
          </p:grpSpPr>
          <p:pic>
            <p:nvPicPr>
              <p:cNvPr id="32" name="Picture 9" descr="iPhone-5-(black).png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800" y="514350"/>
                <a:ext cx="1985010" cy="41629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sp>
            <p:nvSpPr>
              <p:cNvPr id="33" name="Rectangle 10"/>
              <p:cNvSpPr/>
              <p:nvPr/>
            </p:nvSpPr>
            <p:spPr>
              <a:xfrm>
                <a:off x="838200" y="1123950"/>
                <a:ext cx="1676400" cy="2971799"/>
              </a:xfrm>
              <a:prstGeom prst="rect">
                <a:avLst/>
              </a:prstGeom>
              <a:blipFill dpi="0" rotWithShape="1"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cxnSp>
        <p:nvCxnSpPr>
          <p:cNvPr id="38" name="Straight Connector 13"/>
          <p:cNvCxnSpPr>
            <a:stCxn id="57" idx="6"/>
            <a:endCxn id="76" idx="2"/>
          </p:cNvCxnSpPr>
          <p:nvPr/>
        </p:nvCxnSpPr>
        <p:spPr>
          <a:xfrm>
            <a:off x="2703481" y="5123138"/>
            <a:ext cx="3324077" cy="22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5"/>
          <p:cNvCxnSpPr>
            <a:stCxn id="76" idx="6"/>
            <a:endCxn id="67" idx="2"/>
          </p:cNvCxnSpPr>
          <p:nvPr/>
        </p:nvCxnSpPr>
        <p:spPr>
          <a:xfrm>
            <a:off x="6721648" y="5123138"/>
            <a:ext cx="3223623" cy="22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0"/>
          <p:cNvGrpSpPr/>
          <p:nvPr/>
        </p:nvGrpSpPr>
        <p:grpSpPr>
          <a:xfrm>
            <a:off x="1105304" y="4776096"/>
            <a:ext cx="2511354" cy="1941963"/>
            <a:chOff x="785786" y="3396519"/>
            <a:chExt cx="1785950" cy="1381027"/>
          </a:xfrm>
        </p:grpSpPr>
        <p:grpSp>
          <p:nvGrpSpPr>
            <p:cNvPr id="55" name="Group 43"/>
            <p:cNvGrpSpPr/>
            <p:nvPr/>
          </p:nvGrpSpPr>
          <p:grpSpPr>
            <a:xfrm>
              <a:off x="785786" y="4000510"/>
              <a:ext cx="1785950" cy="777036"/>
              <a:chOff x="785786" y="4000510"/>
              <a:chExt cx="1785950" cy="777036"/>
            </a:xfrm>
          </p:grpSpPr>
          <p:sp>
            <p:nvSpPr>
              <p:cNvPr id="62" name="Rectangle 16"/>
              <p:cNvSpPr/>
              <p:nvPr/>
            </p:nvSpPr>
            <p:spPr>
              <a:xfrm>
                <a:off x="785786" y="4286262"/>
                <a:ext cx="1785950" cy="491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Rectangle 19"/>
              <p:cNvSpPr/>
              <p:nvPr/>
            </p:nvSpPr>
            <p:spPr>
              <a:xfrm>
                <a:off x="1054551" y="4000510"/>
                <a:ext cx="1152744" cy="2407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56" name="Group 44"/>
            <p:cNvGrpSpPr/>
            <p:nvPr/>
          </p:nvGrpSpPr>
          <p:grpSpPr>
            <a:xfrm>
              <a:off x="1428728" y="3396519"/>
              <a:ext cx="493602" cy="493602"/>
              <a:chOff x="1428728" y="3396519"/>
              <a:chExt cx="493602" cy="493602"/>
            </a:xfrm>
          </p:grpSpPr>
          <p:sp>
            <p:nvSpPr>
              <p:cNvPr id="57" name="Oval 11"/>
              <p:cNvSpPr/>
              <p:nvPr/>
            </p:nvSpPr>
            <p:spPr>
              <a:xfrm>
                <a:off x="1428728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8" name="Group 31"/>
              <p:cNvGrpSpPr/>
              <p:nvPr/>
            </p:nvGrpSpPr>
            <p:grpSpPr>
              <a:xfrm>
                <a:off x="1511112" y="3600989"/>
                <a:ext cx="338470" cy="119586"/>
                <a:chOff x="1441430" y="4357700"/>
                <a:chExt cx="503238" cy="177800"/>
              </a:xfrm>
              <a:solidFill>
                <a:schemeClr val="bg1"/>
              </a:solidFill>
            </p:grpSpPr>
            <p:sp>
              <p:nvSpPr>
                <p:cNvPr id="59" name="Freeform 19"/>
                <p:cNvSpPr>
                  <a:spLocks/>
                </p:cNvSpPr>
                <p:nvPr/>
              </p:nvSpPr>
              <p:spPr bwMode="auto">
                <a:xfrm>
                  <a:off x="1441430" y="4357700"/>
                  <a:ext cx="231775" cy="177800"/>
                </a:xfrm>
                <a:custGeom>
                  <a:avLst/>
                  <a:gdLst/>
                  <a:ahLst/>
                  <a:cxnLst>
                    <a:cxn ang="0">
                      <a:pos x="192" y="0"/>
                    </a:cxn>
                    <a:cxn ang="0">
                      <a:pos x="203" y="0"/>
                    </a:cxn>
                    <a:cxn ang="0">
                      <a:pos x="225" y="5"/>
                    </a:cxn>
                    <a:cxn ang="0">
                      <a:pos x="245" y="13"/>
                    </a:cxn>
                    <a:cxn ang="0">
                      <a:pos x="262" y="26"/>
                    </a:cxn>
                    <a:cxn ang="0">
                      <a:pos x="271" y="32"/>
                    </a:cxn>
                    <a:cxn ang="0">
                      <a:pos x="282" y="47"/>
                    </a:cxn>
                    <a:cxn ang="0">
                      <a:pos x="292" y="63"/>
                    </a:cxn>
                    <a:cxn ang="0">
                      <a:pos x="232" y="63"/>
                    </a:cxn>
                    <a:cxn ang="0">
                      <a:pos x="213" y="53"/>
                    </a:cxn>
                    <a:cxn ang="0">
                      <a:pos x="192" y="49"/>
                    </a:cxn>
                    <a:cxn ang="0">
                      <a:pos x="112" y="49"/>
                    </a:cxn>
                    <a:cxn ang="0">
                      <a:pos x="88" y="54"/>
                    </a:cxn>
                    <a:cxn ang="0">
                      <a:pos x="68" y="68"/>
                    </a:cxn>
                    <a:cxn ang="0">
                      <a:pos x="61" y="77"/>
                    </a:cxn>
                    <a:cxn ang="0">
                      <a:pos x="51" y="99"/>
                    </a:cxn>
                    <a:cxn ang="0">
                      <a:pos x="50" y="111"/>
                    </a:cxn>
                    <a:cxn ang="0">
                      <a:pos x="51" y="124"/>
                    </a:cxn>
                    <a:cxn ang="0">
                      <a:pos x="61" y="146"/>
                    </a:cxn>
                    <a:cxn ang="0">
                      <a:pos x="68" y="154"/>
                    </a:cxn>
                    <a:cxn ang="0">
                      <a:pos x="88" y="168"/>
                    </a:cxn>
                    <a:cxn ang="0">
                      <a:pos x="112" y="173"/>
                    </a:cxn>
                    <a:cxn ang="0">
                      <a:pos x="192" y="173"/>
                    </a:cxn>
                    <a:cxn ang="0">
                      <a:pos x="213" y="169"/>
                    </a:cxn>
                    <a:cxn ang="0">
                      <a:pos x="232" y="158"/>
                    </a:cxn>
                    <a:cxn ang="0">
                      <a:pos x="292" y="158"/>
                    </a:cxn>
                    <a:cxn ang="0">
                      <a:pos x="282" y="175"/>
                    </a:cxn>
                    <a:cxn ang="0">
                      <a:pos x="271" y="189"/>
                    </a:cxn>
                    <a:cxn ang="0">
                      <a:pos x="262" y="196"/>
                    </a:cxn>
                    <a:cxn ang="0">
                      <a:pos x="245" y="209"/>
                    </a:cxn>
                    <a:cxn ang="0">
                      <a:pos x="225" y="217"/>
                    </a:cxn>
                    <a:cxn ang="0">
                      <a:pos x="203" y="221"/>
                    </a:cxn>
                    <a:cxn ang="0">
                      <a:pos x="112" y="222"/>
                    </a:cxn>
                    <a:cxn ang="0">
                      <a:pos x="100" y="221"/>
                    </a:cxn>
                    <a:cxn ang="0">
                      <a:pos x="78" y="217"/>
                    </a:cxn>
                    <a:cxn ang="0">
                      <a:pos x="58" y="209"/>
                    </a:cxn>
                    <a:cxn ang="0">
                      <a:pos x="41" y="196"/>
                    </a:cxn>
                    <a:cxn ang="0">
                      <a:pos x="34" y="189"/>
                    </a:cxn>
                    <a:cxn ang="0">
                      <a:pos x="20" y="173"/>
                    </a:cxn>
                    <a:cxn ang="0">
                      <a:pos x="9" y="154"/>
                    </a:cxn>
                    <a:cxn ang="0">
                      <a:pos x="3" y="133"/>
                    </a:cxn>
                    <a:cxn ang="0">
                      <a:pos x="0" y="111"/>
                    </a:cxn>
                    <a:cxn ang="0">
                      <a:pos x="0" y="111"/>
                    </a:cxn>
                    <a:cxn ang="0">
                      <a:pos x="3" y="89"/>
                    </a:cxn>
                    <a:cxn ang="0">
                      <a:pos x="9" y="68"/>
                    </a:cxn>
                    <a:cxn ang="0">
                      <a:pos x="20" y="49"/>
                    </a:cxn>
                    <a:cxn ang="0">
                      <a:pos x="34" y="32"/>
                    </a:cxn>
                    <a:cxn ang="0">
                      <a:pos x="41" y="26"/>
                    </a:cxn>
                    <a:cxn ang="0">
                      <a:pos x="58" y="13"/>
                    </a:cxn>
                    <a:cxn ang="0">
                      <a:pos x="78" y="5"/>
                    </a:cxn>
                    <a:cxn ang="0">
                      <a:pos x="100" y="0"/>
                    </a:cxn>
                    <a:cxn ang="0">
                      <a:pos x="112" y="0"/>
                    </a:cxn>
                  </a:cxnLst>
                  <a:rect l="0" t="0" r="r" b="b"/>
                  <a:pathLst>
                    <a:path w="292" h="222">
                      <a:moveTo>
                        <a:pt x="112" y="0"/>
                      </a:moveTo>
                      <a:lnTo>
                        <a:pt x="192" y="0"/>
                      </a:lnTo>
                      <a:lnTo>
                        <a:pt x="192" y="0"/>
                      </a:lnTo>
                      <a:lnTo>
                        <a:pt x="203" y="0"/>
                      </a:lnTo>
                      <a:lnTo>
                        <a:pt x="214" y="2"/>
                      </a:lnTo>
                      <a:lnTo>
                        <a:pt x="225" y="5"/>
                      </a:lnTo>
                      <a:lnTo>
                        <a:pt x="235" y="9"/>
                      </a:lnTo>
                      <a:lnTo>
                        <a:pt x="245" y="13"/>
                      </a:lnTo>
                      <a:lnTo>
                        <a:pt x="254" y="18"/>
                      </a:lnTo>
                      <a:lnTo>
                        <a:pt x="262" y="26"/>
                      </a:lnTo>
                      <a:lnTo>
                        <a:pt x="271" y="32"/>
                      </a:lnTo>
                      <a:lnTo>
                        <a:pt x="271" y="32"/>
                      </a:lnTo>
                      <a:lnTo>
                        <a:pt x="277" y="39"/>
                      </a:lnTo>
                      <a:lnTo>
                        <a:pt x="282" y="47"/>
                      </a:lnTo>
                      <a:lnTo>
                        <a:pt x="288" y="56"/>
                      </a:lnTo>
                      <a:lnTo>
                        <a:pt x="292" y="63"/>
                      </a:lnTo>
                      <a:lnTo>
                        <a:pt x="232" y="63"/>
                      </a:lnTo>
                      <a:lnTo>
                        <a:pt x="232" y="63"/>
                      </a:lnTo>
                      <a:lnTo>
                        <a:pt x="223" y="58"/>
                      </a:lnTo>
                      <a:lnTo>
                        <a:pt x="213" y="53"/>
                      </a:lnTo>
                      <a:lnTo>
                        <a:pt x="203" y="51"/>
                      </a:lnTo>
                      <a:lnTo>
                        <a:pt x="192" y="49"/>
                      </a:lnTo>
                      <a:lnTo>
                        <a:pt x="112" y="49"/>
                      </a:lnTo>
                      <a:lnTo>
                        <a:pt x="112" y="49"/>
                      </a:lnTo>
                      <a:lnTo>
                        <a:pt x="99" y="51"/>
                      </a:lnTo>
                      <a:lnTo>
                        <a:pt x="88" y="54"/>
                      </a:lnTo>
                      <a:lnTo>
                        <a:pt x="77" y="60"/>
                      </a:lnTo>
                      <a:lnTo>
                        <a:pt x="68" y="68"/>
                      </a:lnTo>
                      <a:lnTo>
                        <a:pt x="68" y="68"/>
                      </a:lnTo>
                      <a:lnTo>
                        <a:pt x="61" y="77"/>
                      </a:lnTo>
                      <a:lnTo>
                        <a:pt x="55" y="86"/>
                      </a:lnTo>
                      <a:lnTo>
                        <a:pt x="51" y="99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1" y="124"/>
                      </a:lnTo>
                      <a:lnTo>
                        <a:pt x="55" y="135"/>
                      </a:lnTo>
                      <a:lnTo>
                        <a:pt x="61" y="146"/>
                      </a:lnTo>
                      <a:lnTo>
                        <a:pt x="68" y="154"/>
                      </a:lnTo>
                      <a:lnTo>
                        <a:pt x="68" y="154"/>
                      </a:lnTo>
                      <a:lnTo>
                        <a:pt x="77" y="162"/>
                      </a:lnTo>
                      <a:lnTo>
                        <a:pt x="88" y="168"/>
                      </a:lnTo>
                      <a:lnTo>
                        <a:pt x="99" y="172"/>
                      </a:lnTo>
                      <a:lnTo>
                        <a:pt x="112" y="173"/>
                      </a:lnTo>
                      <a:lnTo>
                        <a:pt x="192" y="173"/>
                      </a:lnTo>
                      <a:lnTo>
                        <a:pt x="192" y="173"/>
                      </a:lnTo>
                      <a:lnTo>
                        <a:pt x="203" y="172"/>
                      </a:lnTo>
                      <a:lnTo>
                        <a:pt x="213" y="169"/>
                      </a:lnTo>
                      <a:lnTo>
                        <a:pt x="223" y="164"/>
                      </a:lnTo>
                      <a:lnTo>
                        <a:pt x="232" y="158"/>
                      </a:lnTo>
                      <a:lnTo>
                        <a:pt x="292" y="158"/>
                      </a:lnTo>
                      <a:lnTo>
                        <a:pt x="292" y="158"/>
                      </a:lnTo>
                      <a:lnTo>
                        <a:pt x="288" y="167"/>
                      </a:lnTo>
                      <a:lnTo>
                        <a:pt x="282" y="175"/>
                      </a:lnTo>
                      <a:lnTo>
                        <a:pt x="277" y="183"/>
                      </a:lnTo>
                      <a:lnTo>
                        <a:pt x="271" y="189"/>
                      </a:lnTo>
                      <a:lnTo>
                        <a:pt x="271" y="189"/>
                      </a:lnTo>
                      <a:lnTo>
                        <a:pt x="262" y="196"/>
                      </a:lnTo>
                      <a:lnTo>
                        <a:pt x="254" y="203"/>
                      </a:lnTo>
                      <a:lnTo>
                        <a:pt x="245" y="209"/>
                      </a:lnTo>
                      <a:lnTo>
                        <a:pt x="235" y="214"/>
                      </a:lnTo>
                      <a:lnTo>
                        <a:pt x="225" y="217"/>
                      </a:lnTo>
                      <a:lnTo>
                        <a:pt x="214" y="220"/>
                      </a:lnTo>
                      <a:lnTo>
                        <a:pt x="203" y="221"/>
                      </a:lnTo>
                      <a:lnTo>
                        <a:pt x="192" y="222"/>
                      </a:lnTo>
                      <a:lnTo>
                        <a:pt x="112" y="222"/>
                      </a:lnTo>
                      <a:lnTo>
                        <a:pt x="112" y="222"/>
                      </a:lnTo>
                      <a:lnTo>
                        <a:pt x="100" y="221"/>
                      </a:lnTo>
                      <a:lnTo>
                        <a:pt x="89" y="220"/>
                      </a:lnTo>
                      <a:lnTo>
                        <a:pt x="78" y="217"/>
                      </a:lnTo>
                      <a:lnTo>
                        <a:pt x="68" y="214"/>
                      </a:lnTo>
                      <a:lnTo>
                        <a:pt x="58" y="209"/>
                      </a:lnTo>
                      <a:lnTo>
                        <a:pt x="50" y="203"/>
                      </a:lnTo>
                      <a:lnTo>
                        <a:pt x="41" y="196"/>
                      </a:lnTo>
                      <a:lnTo>
                        <a:pt x="34" y="189"/>
                      </a:lnTo>
                      <a:lnTo>
                        <a:pt x="34" y="189"/>
                      </a:lnTo>
                      <a:lnTo>
                        <a:pt x="26" y="182"/>
                      </a:lnTo>
                      <a:lnTo>
                        <a:pt x="20" y="173"/>
                      </a:lnTo>
                      <a:lnTo>
                        <a:pt x="14" y="164"/>
                      </a:lnTo>
                      <a:lnTo>
                        <a:pt x="9" y="154"/>
                      </a:lnTo>
                      <a:lnTo>
                        <a:pt x="5" y="143"/>
                      </a:lnTo>
                      <a:lnTo>
                        <a:pt x="3" y="133"/>
                      </a:lnTo>
                      <a:lnTo>
                        <a:pt x="2" y="122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2" y="100"/>
                      </a:lnTo>
                      <a:lnTo>
                        <a:pt x="3" y="89"/>
                      </a:lnTo>
                      <a:lnTo>
                        <a:pt x="5" y="78"/>
                      </a:lnTo>
                      <a:lnTo>
                        <a:pt x="9" y="68"/>
                      </a:lnTo>
                      <a:lnTo>
                        <a:pt x="14" y="58"/>
                      </a:lnTo>
                      <a:lnTo>
                        <a:pt x="20" y="49"/>
                      </a:lnTo>
                      <a:lnTo>
                        <a:pt x="26" y="41"/>
                      </a:lnTo>
                      <a:lnTo>
                        <a:pt x="34" y="32"/>
                      </a:lnTo>
                      <a:lnTo>
                        <a:pt x="34" y="32"/>
                      </a:lnTo>
                      <a:lnTo>
                        <a:pt x="41" y="26"/>
                      </a:lnTo>
                      <a:lnTo>
                        <a:pt x="50" y="18"/>
                      </a:lnTo>
                      <a:lnTo>
                        <a:pt x="58" y="13"/>
                      </a:lnTo>
                      <a:lnTo>
                        <a:pt x="68" y="9"/>
                      </a:lnTo>
                      <a:lnTo>
                        <a:pt x="78" y="5"/>
                      </a:lnTo>
                      <a:lnTo>
                        <a:pt x="89" y="2"/>
                      </a:lnTo>
                      <a:lnTo>
                        <a:pt x="100" y="0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AE002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  <p:sp>
              <p:nvSpPr>
                <p:cNvPr id="60" name="Freeform 20"/>
                <p:cNvSpPr>
                  <a:spLocks/>
                </p:cNvSpPr>
                <p:nvPr/>
              </p:nvSpPr>
              <p:spPr bwMode="auto">
                <a:xfrm>
                  <a:off x="1714480" y="4357700"/>
                  <a:ext cx="230188" cy="177800"/>
                </a:xfrm>
                <a:custGeom>
                  <a:avLst/>
                  <a:gdLst/>
                  <a:ahLst/>
                  <a:cxnLst>
                    <a:cxn ang="0">
                      <a:pos x="181" y="0"/>
                    </a:cxn>
                    <a:cxn ang="0">
                      <a:pos x="192" y="0"/>
                    </a:cxn>
                    <a:cxn ang="0">
                      <a:pos x="213" y="5"/>
                    </a:cxn>
                    <a:cxn ang="0">
                      <a:pos x="234" y="13"/>
                    </a:cxn>
                    <a:cxn ang="0">
                      <a:pos x="251" y="26"/>
                    </a:cxn>
                    <a:cxn ang="0">
                      <a:pos x="258" y="32"/>
                    </a:cxn>
                    <a:cxn ang="0">
                      <a:pos x="272" y="49"/>
                    </a:cxn>
                    <a:cxn ang="0">
                      <a:pos x="283" y="68"/>
                    </a:cxn>
                    <a:cxn ang="0">
                      <a:pos x="289" y="89"/>
                    </a:cxn>
                    <a:cxn ang="0">
                      <a:pos x="292" y="111"/>
                    </a:cxn>
                    <a:cxn ang="0">
                      <a:pos x="292" y="111"/>
                    </a:cxn>
                    <a:cxn ang="0">
                      <a:pos x="289" y="133"/>
                    </a:cxn>
                    <a:cxn ang="0">
                      <a:pos x="283" y="154"/>
                    </a:cxn>
                    <a:cxn ang="0">
                      <a:pos x="272" y="173"/>
                    </a:cxn>
                    <a:cxn ang="0">
                      <a:pos x="258" y="189"/>
                    </a:cxn>
                    <a:cxn ang="0">
                      <a:pos x="251" y="196"/>
                    </a:cxn>
                    <a:cxn ang="0">
                      <a:pos x="234" y="209"/>
                    </a:cxn>
                    <a:cxn ang="0">
                      <a:pos x="213" y="217"/>
                    </a:cxn>
                    <a:cxn ang="0">
                      <a:pos x="192" y="221"/>
                    </a:cxn>
                    <a:cxn ang="0">
                      <a:pos x="100" y="222"/>
                    </a:cxn>
                    <a:cxn ang="0">
                      <a:pos x="89" y="221"/>
                    </a:cxn>
                    <a:cxn ang="0">
                      <a:pos x="67" y="217"/>
                    </a:cxn>
                    <a:cxn ang="0">
                      <a:pos x="47" y="209"/>
                    </a:cxn>
                    <a:cxn ang="0">
                      <a:pos x="30" y="196"/>
                    </a:cxn>
                    <a:cxn ang="0">
                      <a:pos x="21" y="189"/>
                    </a:cxn>
                    <a:cxn ang="0">
                      <a:pos x="9" y="175"/>
                    </a:cxn>
                    <a:cxn ang="0">
                      <a:pos x="0" y="158"/>
                    </a:cxn>
                    <a:cxn ang="0">
                      <a:pos x="61" y="158"/>
                    </a:cxn>
                    <a:cxn ang="0">
                      <a:pos x="79" y="169"/>
                    </a:cxn>
                    <a:cxn ang="0">
                      <a:pos x="100" y="173"/>
                    </a:cxn>
                    <a:cxn ang="0">
                      <a:pos x="181" y="173"/>
                    </a:cxn>
                    <a:cxn ang="0">
                      <a:pos x="204" y="168"/>
                    </a:cxn>
                    <a:cxn ang="0">
                      <a:pos x="224" y="154"/>
                    </a:cxn>
                    <a:cxn ang="0">
                      <a:pos x="231" y="146"/>
                    </a:cxn>
                    <a:cxn ang="0">
                      <a:pos x="241" y="124"/>
                    </a:cxn>
                    <a:cxn ang="0">
                      <a:pos x="242" y="111"/>
                    </a:cxn>
                    <a:cxn ang="0">
                      <a:pos x="241" y="99"/>
                    </a:cxn>
                    <a:cxn ang="0">
                      <a:pos x="231" y="77"/>
                    </a:cxn>
                    <a:cxn ang="0">
                      <a:pos x="224" y="68"/>
                    </a:cxn>
                    <a:cxn ang="0">
                      <a:pos x="204" y="54"/>
                    </a:cxn>
                    <a:cxn ang="0">
                      <a:pos x="181" y="49"/>
                    </a:cxn>
                    <a:cxn ang="0">
                      <a:pos x="100" y="49"/>
                    </a:cxn>
                    <a:cxn ang="0">
                      <a:pos x="79" y="53"/>
                    </a:cxn>
                    <a:cxn ang="0">
                      <a:pos x="61" y="63"/>
                    </a:cxn>
                    <a:cxn ang="0">
                      <a:pos x="0" y="63"/>
                    </a:cxn>
                    <a:cxn ang="0">
                      <a:pos x="9" y="47"/>
                    </a:cxn>
                    <a:cxn ang="0">
                      <a:pos x="21" y="32"/>
                    </a:cxn>
                    <a:cxn ang="0">
                      <a:pos x="30" y="26"/>
                    </a:cxn>
                    <a:cxn ang="0">
                      <a:pos x="47" y="13"/>
                    </a:cxn>
                    <a:cxn ang="0">
                      <a:pos x="67" y="5"/>
                    </a:cxn>
                    <a:cxn ang="0">
                      <a:pos x="89" y="0"/>
                    </a:cxn>
                    <a:cxn ang="0">
                      <a:pos x="100" y="0"/>
                    </a:cxn>
                  </a:cxnLst>
                  <a:rect l="0" t="0" r="r" b="b"/>
                  <a:pathLst>
                    <a:path w="292" h="222">
                      <a:moveTo>
                        <a:pt x="100" y="0"/>
                      </a:moveTo>
                      <a:lnTo>
                        <a:pt x="181" y="0"/>
                      </a:lnTo>
                      <a:lnTo>
                        <a:pt x="181" y="0"/>
                      </a:lnTo>
                      <a:lnTo>
                        <a:pt x="192" y="0"/>
                      </a:lnTo>
                      <a:lnTo>
                        <a:pt x="203" y="2"/>
                      </a:lnTo>
                      <a:lnTo>
                        <a:pt x="213" y="5"/>
                      </a:lnTo>
                      <a:lnTo>
                        <a:pt x="224" y="9"/>
                      </a:lnTo>
                      <a:lnTo>
                        <a:pt x="234" y="13"/>
                      </a:lnTo>
                      <a:lnTo>
                        <a:pt x="242" y="18"/>
                      </a:lnTo>
                      <a:lnTo>
                        <a:pt x="251" y="26"/>
                      </a:lnTo>
                      <a:lnTo>
                        <a:pt x="258" y="32"/>
                      </a:lnTo>
                      <a:lnTo>
                        <a:pt x="258" y="32"/>
                      </a:lnTo>
                      <a:lnTo>
                        <a:pt x="266" y="41"/>
                      </a:lnTo>
                      <a:lnTo>
                        <a:pt x="272" y="49"/>
                      </a:lnTo>
                      <a:lnTo>
                        <a:pt x="278" y="58"/>
                      </a:lnTo>
                      <a:lnTo>
                        <a:pt x="283" y="68"/>
                      </a:lnTo>
                      <a:lnTo>
                        <a:pt x="287" y="78"/>
                      </a:lnTo>
                      <a:lnTo>
                        <a:pt x="289" y="89"/>
                      </a:lnTo>
                      <a:lnTo>
                        <a:pt x="291" y="100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1" y="122"/>
                      </a:lnTo>
                      <a:lnTo>
                        <a:pt x="289" y="133"/>
                      </a:lnTo>
                      <a:lnTo>
                        <a:pt x="287" y="143"/>
                      </a:lnTo>
                      <a:lnTo>
                        <a:pt x="283" y="154"/>
                      </a:lnTo>
                      <a:lnTo>
                        <a:pt x="278" y="164"/>
                      </a:lnTo>
                      <a:lnTo>
                        <a:pt x="272" y="173"/>
                      </a:lnTo>
                      <a:lnTo>
                        <a:pt x="266" y="182"/>
                      </a:lnTo>
                      <a:lnTo>
                        <a:pt x="258" y="189"/>
                      </a:lnTo>
                      <a:lnTo>
                        <a:pt x="258" y="189"/>
                      </a:lnTo>
                      <a:lnTo>
                        <a:pt x="251" y="196"/>
                      </a:lnTo>
                      <a:lnTo>
                        <a:pt x="242" y="203"/>
                      </a:lnTo>
                      <a:lnTo>
                        <a:pt x="234" y="209"/>
                      </a:lnTo>
                      <a:lnTo>
                        <a:pt x="224" y="214"/>
                      </a:lnTo>
                      <a:lnTo>
                        <a:pt x="213" y="217"/>
                      </a:lnTo>
                      <a:lnTo>
                        <a:pt x="203" y="220"/>
                      </a:lnTo>
                      <a:lnTo>
                        <a:pt x="192" y="221"/>
                      </a:lnTo>
                      <a:lnTo>
                        <a:pt x="181" y="222"/>
                      </a:lnTo>
                      <a:lnTo>
                        <a:pt x="100" y="222"/>
                      </a:lnTo>
                      <a:lnTo>
                        <a:pt x="100" y="222"/>
                      </a:lnTo>
                      <a:lnTo>
                        <a:pt x="89" y="221"/>
                      </a:lnTo>
                      <a:lnTo>
                        <a:pt x="78" y="220"/>
                      </a:lnTo>
                      <a:lnTo>
                        <a:pt x="67" y="217"/>
                      </a:lnTo>
                      <a:lnTo>
                        <a:pt x="57" y="214"/>
                      </a:lnTo>
                      <a:lnTo>
                        <a:pt x="47" y="209"/>
                      </a:lnTo>
                      <a:lnTo>
                        <a:pt x="38" y="203"/>
                      </a:lnTo>
                      <a:lnTo>
                        <a:pt x="30" y="196"/>
                      </a:lnTo>
                      <a:lnTo>
                        <a:pt x="21" y="189"/>
                      </a:lnTo>
                      <a:lnTo>
                        <a:pt x="21" y="189"/>
                      </a:lnTo>
                      <a:lnTo>
                        <a:pt x="15" y="183"/>
                      </a:lnTo>
                      <a:lnTo>
                        <a:pt x="9" y="175"/>
                      </a:lnTo>
                      <a:lnTo>
                        <a:pt x="4" y="167"/>
                      </a:lnTo>
                      <a:lnTo>
                        <a:pt x="0" y="158"/>
                      </a:lnTo>
                      <a:lnTo>
                        <a:pt x="61" y="158"/>
                      </a:lnTo>
                      <a:lnTo>
                        <a:pt x="61" y="158"/>
                      </a:lnTo>
                      <a:lnTo>
                        <a:pt x="69" y="164"/>
                      </a:lnTo>
                      <a:lnTo>
                        <a:pt x="79" y="169"/>
                      </a:lnTo>
                      <a:lnTo>
                        <a:pt x="89" y="172"/>
                      </a:lnTo>
                      <a:lnTo>
                        <a:pt x="100" y="173"/>
                      </a:lnTo>
                      <a:lnTo>
                        <a:pt x="181" y="173"/>
                      </a:lnTo>
                      <a:lnTo>
                        <a:pt x="181" y="173"/>
                      </a:lnTo>
                      <a:lnTo>
                        <a:pt x="193" y="172"/>
                      </a:lnTo>
                      <a:lnTo>
                        <a:pt x="204" y="168"/>
                      </a:lnTo>
                      <a:lnTo>
                        <a:pt x="215" y="162"/>
                      </a:lnTo>
                      <a:lnTo>
                        <a:pt x="224" y="154"/>
                      </a:lnTo>
                      <a:lnTo>
                        <a:pt x="224" y="154"/>
                      </a:lnTo>
                      <a:lnTo>
                        <a:pt x="231" y="146"/>
                      </a:lnTo>
                      <a:lnTo>
                        <a:pt x="237" y="135"/>
                      </a:lnTo>
                      <a:lnTo>
                        <a:pt x="241" y="124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1" y="99"/>
                      </a:lnTo>
                      <a:lnTo>
                        <a:pt x="237" y="86"/>
                      </a:lnTo>
                      <a:lnTo>
                        <a:pt x="231" y="77"/>
                      </a:lnTo>
                      <a:lnTo>
                        <a:pt x="224" y="68"/>
                      </a:lnTo>
                      <a:lnTo>
                        <a:pt x="224" y="68"/>
                      </a:lnTo>
                      <a:lnTo>
                        <a:pt x="215" y="60"/>
                      </a:lnTo>
                      <a:lnTo>
                        <a:pt x="204" y="54"/>
                      </a:lnTo>
                      <a:lnTo>
                        <a:pt x="193" y="51"/>
                      </a:lnTo>
                      <a:lnTo>
                        <a:pt x="181" y="49"/>
                      </a:lnTo>
                      <a:lnTo>
                        <a:pt x="100" y="49"/>
                      </a:lnTo>
                      <a:lnTo>
                        <a:pt x="100" y="49"/>
                      </a:lnTo>
                      <a:lnTo>
                        <a:pt x="89" y="51"/>
                      </a:lnTo>
                      <a:lnTo>
                        <a:pt x="79" y="53"/>
                      </a:lnTo>
                      <a:lnTo>
                        <a:pt x="69" y="58"/>
                      </a:lnTo>
                      <a:lnTo>
                        <a:pt x="61" y="63"/>
                      </a:lnTo>
                      <a:lnTo>
                        <a:pt x="0" y="63"/>
                      </a:lnTo>
                      <a:lnTo>
                        <a:pt x="0" y="63"/>
                      </a:lnTo>
                      <a:lnTo>
                        <a:pt x="4" y="56"/>
                      </a:lnTo>
                      <a:lnTo>
                        <a:pt x="9" y="47"/>
                      </a:lnTo>
                      <a:lnTo>
                        <a:pt x="15" y="39"/>
                      </a:lnTo>
                      <a:lnTo>
                        <a:pt x="21" y="32"/>
                      </a:lnTo>
                      <a:lnTo>
                        <a:pt x="21" y="32"/>
                      </a:lnTo>
                      <a:lnTo>
                        <a:pt x="30" y="26"/>
                      </a:lnTo>
                      <a:lnTo>
                        <a:pt x="38" y="18"/>
                      </a:lnTo>
                      <a:lnTo>
                        <a:pt x="47" y="13"/>
                      </a:lnTo>
                      <a:lnTo>
                        <a:pt x="57" y="9"/>
                      </a:lnTo>
                      <a:lnTo>
                        <a:pt x="67" y="5"/>
                      </a:lnTo>
                      <a:lnTo>
                        <a:pt x="78" y="2"/>
                      </a:lnTo>
                      <a:lnTo>
                        <a:pt x="89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rgbClr val="AE002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  <p:sp>
              <p:nvSpPr>
                <p:cNvPr id="61" name="Freeform 21"/>
                <p:cNvSpPr>
                  <a:spLocks/>
                </p:cNvSpPr>
                <p:nvPr/>
              </p:nvSpPr>
              <p:spPr bwMode="auto">
                <a:xfrm>
                  <a:off x="1601767" y="4427550"/>
                  <a:ext cx="195263" cy="36513"/>
                </a:xfrm>
                <a:custGeom>
                  <a:avLst/>
                  <a:gdLst/>
                  <a:ahLst/>
                  <a:cxnLst>
                    <a:cxn ang="0">
                      <a:pos x="24" y="0"/>
                    </a:cxn>
                    <a:cxn ang="0">
                      <a:pos x="224" y="0"/>
                    </a:cxn>
                    <a:cxn ang="0">
                      <a:pos x="224" y="0"/>
                    </a:cxn>
                    <a:cxn ang="0">
                      <a:pos x="229" y="1"/>
                    </a:cxn>
                    <a:cxn ang="0">
                      <a:pos x="233" y="2"/>
                    </a:cxn>
                    <a:cxn ang="0">
                      <a:pos x="236" y="5"/>
                    </a:cxn>
                    <a:cxn ang="0">
                      <a:pos x="240" y="7"/>
                    </a:cxn>
                    <a:cxn ang="0">
                      <a:pos x="242" y="11"/>
                    </a:cxn>
                    <a:cxn ang="0">
                      <a:pos x="245" y="14"/>
                    </a:cxn>
                    <a:cxn ang="0">
                      <a:pos x="246" y="18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8"/>
                    </a:cxn>
                    <a:cxn ang="0">
                      <a:pos x="245" y="32"/>
                    </a:cxn>
                    <a:cxn ang="0">
                      <a:pos x="242" y="36"/>
                    </a:cxn>
                    <a:cxn ang="0">
                      <a:pos x="240" y="39"/>
                    </a:cxn>
                    <a:cxn ang="0">
                      <a:pos x="236" y="42"/>
                    </a:cxn>
                    <a:cxn ang="0">
                      <a:pos x="233" y="44"/>
                    </a:cxn>
                    <a:cxn ang="0">
                      <a:pos x="229" y="45"/>
                    </a:cxn>
                    <a:cxn ang="0">
                      <a:pos x="224" y="45"/>
                    </a:cxn>
                    <a:cxn ang="0">
                      <a:pos x="24" y="45"/>
                    </a:cxn>
                    <a:cxn ang="0">
                      <a:pos x="24" y="45"/>
                    </a:cxn>
                    <a:cxn ang="0">
                      <a:pos x="19" y="45"/>
                    </a:cxn>
                    <a:cxn ang="0">
                      <a:pos x="14" y="44"/>
                    </a:cxn>
                    <a:cxn ang="0">
                      <a:pos x="10" y="42"/>
                    </a:cxn>
                    <a:cxn ang="0">
                      <a:pos x="6" y="39"/>
                    </a:cxn>
                    <a:cxn ang="0">
                      <a:pos x="4" y="36"/>
                    </a:cxn>
                    <a:cxn ang="0">
                      <a:pos x="3" y="32"/>
                    </a:cxn>
                    <a:cxn ang="0">
                      <a:pos x="0" y="28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18"/>
                    </a:cxn>
                    <a:cxn ang="0">
                      <a:pos x="3" y="14"/>
                    </a:cxn>
                    <a:cxn ang="0">
                      <a:pos x="4" y="11"/>
                    </a:cxn>
                    <a:cxn ang="0">
                      <a:pos x="6" y="7"/>
                    </a:cxn>
                    <a:cxn ang="0">
                      <a:pos x="10" y="5"/>
                    </a:cxn>
                    <a:cxn ang="0">
                      <a:pos x="14" y="2"/>
                    </a:cxn>
                    <a:cxn ang="0">
                      <a:pos x="19" y="1"/>
                    </a:cxn>
                    <a:cxn ang="0">
                      <a:pos x="24" y="0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6" h="45">
                      <a:moveTo>
                        <a:pt x="24" y="0"/>
                      </a:moveTo>
                      <a:lnTo>
                        <a:pt x="224" y="0"/>
                      </a:lnTo>
                      <a:lnTo>
                        <a:pt x="224" y="0"/>
                      </a:lnTo>
                      <a:lnTo>
                        <a:pt x="229" y="1"/>
                      </a:lnTo>
                      <a:lnTo>
                        <a:pt x="233" y="2"/>
                      </a:lnTo>
                      <a:lnTo>
                        <a:pt x="236" y="5"/>
                      </a:lnTo>
                      <a:lnTo>
                        <a:pt x="240" y="7"/>
                      </a:lnTo>
                      <a:lnTo>
                        <a:pt x="242" y="11"/>
                      </a:lnTo>
                      <a:lnTo>
                        <a:pt x="245" y="14"/>
                      </a:lnTo>
                      <a:lnTo>
                        <a:pt x="246" y="18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8"/>
                      </a:lnTo>
                      <a:lnTo>
                        <a:pt x="245" y="32"/>
                      </a:lnTo>
                      <a:lnTo>
                        <a:pt x="242" y="36"/>
                      </a:lnTo>
                      <a:lnTo>
                        <a:pt x="240" y="39"/>
                      </a:lnTo>
                      <a:lnTo>
                        <a:pt x="236" y="42"/>
                      </a:lnTo>
                      <a:lnTo>
                        <a:pt x="233" y="44"/>
                      </a:lnTo>
                      <a:lnTo>
                        <a:pt x="229" y="45"/>
                      </a:lnTo>
                      <a:lnTo>
                        <a:pt x="224" y="45"/>
                      </a:lnTo>
                      <a:lnTo>
                        <a:pt x="24" y="45"/>
                      </a:lnTo>
                      <a:lnTo>
                        <a:pt x="24" y="45"/>
                      </a:lnTo>
                      <a:lnTo>
                        <a:pt x="19" y="45"/>
                      </a:lnTo>
                      <a:lnTo>
                        <a:pt x="14" y="44"/>
                      </a:lnTo>
                      <a:lnTo>
                        <a:pt x="10" y="42"/>
                      </a:lnTo>
                      <a:lnTo>
                        <a:pt x="6" y="39"/>
                      </a:lnTo>
                      <a:lnTo>
                        <a:pt x="4" y="36"/>
                      </a:lnTo>
                      <a:lnTo>
                        <a:pt x="3" y="32"/>
                      </a:lnTo>
                      <a:lnTo>
                        <a:pt x="0" y="28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18"/>
                      </a:lnTo>
                      <a:lnTo>
                        <a:pt x="3" y="14"/>
                      </a:lnTo>
                      <a:lnTo>
                        <a:pt x="4" y="11"/>
                      </a:lnTo>
                      <a:lnTo>
                        <a:pt x="6" y="7"/>
                      </a:lnTo>
                      <a:lnTo>
                        <a:pt x="10" y="5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AE002B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</p:grpSp>
        </p:grpSp>
      </p:grpSp>
      <p:grpSp>
        <p:nvGrpSpPr>
          <p:cNvPr id="64" name="Group 52"/>
          <p:cNvGrpSpPr/>
          <p:nvPr/>
        </p:nvGrpSpPr>
        <p:grpSpPr>
          <a:xfrm>
            <a:off x="9041183" y="4776096"/>
            <a:ext cx="2511354" cy="1941963"/>
            <a:chOff x="6429388" y="3396519"/>
            <a:chExt cx="1785950" cy="1381027"/>
          </a:xfrm>
        </p:grpSpPr>
        <p:grpSp>
          <p:nvGrpSpPr>
            <p:cNvPr id="65" name="Group 42"/>
            <p:cNvGrpSpPr/>
            <p:nvPr/>
          </p:nvGrpSpPr>
          <p:grpSpPr>
            <a:xfrm>
              <a:off x="6429388" y="4000510"/>
              <a:ext cx="1785950" cy="777036"/>
              <a:chOff x="6429388" y="4000510"/>
              <a:chExt cx="1785950" cy="777036"/>
            </a:xfrm>
          </p:grpSpPr>
          <p:sp>
            <p:nvSpPr>
              <p:cNvPr id="71" name="Rectangle 18"/>
              <p:cNvSpPr/>
              <p:nvPr/>
            </p:nvSpPr>
            <p:spPr>
              <a:xfrm>
                <a:off x="6429388" y="4286262"/>
                <a:ext cx="1785950" cy="491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Rectangle 21"/>
              <p:cNvSpPr/>
              <p:nvPr/>
            </p:nvSpPr>
            <p:spPr>
              <a:xfrm>
                <a:off x="6721563" y="4000510"/>
                <a:ext cx="1152744" cy="2407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66" name="Group 46"/>
            <p:cNvGrpSpPr/>
            <p:nvPr/>
          </p:nvGrpSpPr>
          <p:grpSpPr>
            <a:xfrm>
              <a:off x="7072330" y="3396519"/>
              <a:ext cx="493602" cy="493602"/>
              <a:chOff x="7072330" y="3396519"/>
              <a:chExt cx="493602" cy="493602"/>
            </a:xfrm>
          </p:grpSpPr>
          <p:sp>
            <p:nvSpPr>
              <p:cNvPr id="67" name="Oval 14"/>
              <p:cNvSpPr/>
              <p:nvPr/>
            </p:nvSpPr>
            <p:spPr>
              <a:xfrm>
                <a:off x="7072330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68" name="Group 40"/>
              <p:cNvGrpSpPr/>
              <p:nvPr/>
            </p:nvGrpSpPr>
            <p:grpSpPr>
              <a:xfrm>
                <a:off x="7196779" y="3508006"/>
                <a:ext cx="257392" cy="257392"/>
                <a:chOff x="928662" y="2428874"/>
                <a:chExt cx="366050" cy="366050"/>
              </a:xfrm>
              <a:solidFill>
                <a:schemeClr val="bg1"/>
              </a:solidFill>
            </p:grpSpPr>
            <p:sp>
              <p:nvSpPr>
                <p:cNvPr id="69" name="AutoShape 126"/>
                <p:cNvSpPr>
                  <a:spLocks/>
                </p:cNvSpPr>
                <p:nvPr/>
              </p:nvSpPr>
              <p:spPr bwMode="auto">
                <a:xfrm>
                  <a:off x="928662" y="2428874"/>
                  <a:ext cx="366050" cy="36605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499" y="14850"/>
                      </a:moveTo>
                      <a:cubicBezTo>
                        <a:pt x="9772" y="14850"/>
                        <a:pt x="6749" y="11827"/>
                        <a:pt x="6749" y="8100"/>
                      </a:cubicBezTo>
                      <a:cubicBezTo>
                        <a:pt x="6749" y="4372"/>
                        <a:pt x="9772" y="1350"/>
                        <a:pt x="13499" y="1350"/>
                      </a:cubicBezTo>
                      <a:cubicBezTo>
                        <a:pt x="17227" y="1350"/>
                        <a:pt x="20249" y="4372"/>
                        <a:pt x="20249" y="8100"/>
                      </a:cubicBezTo>
                      <a:cubicBezTo>
                        <a:pt x="20249" y="11827"/>
                        <a:pt x="17227" y="14850"/>
                        <a:pt x="13499" y="14850"/>
                      </a:cubicBezTo>
                      <a:moveTo>
                        <a:pt x="3236" y="20042"/>
                      </a:moveTo>
                      <a:cubicBezTo>
                        <a:pt x="3019" y="20266"/>
                        <a:pt x="2718" y="20408"/>
                        <a:pt x="2382" y="20408"/>
                      </a:cubicBezTo>
                      <a:cubicBezTo>
                        <a:pt x="1724" y="20408"/>
                        <a:pt x="1191" y="19875"/>
                        <a:pt x="1191" y="19218"/>
                      </a:cubicBezTo>
                      <a:cubicBezTo>
                        <a:pt x="1191" y="18881"/>
                        <a:pt x="1332" y="18580"/>
                        <a:pt x="1557" y="18363"/>
                      </a:cubicBezTo>
                      <a:lnTo>
                        <a:pt x="1551" y="18358"/>
                      </a:lnTo>
                      <a:lnTo>
                        <a:pt x="6996" y="12913"/>
                      </a:lnTo>
                      <a:cubicBezTo>
                        <a:pt x="7472" y="13555"/>
                        <a:pt x="8039" y="14122"/>
                        <a:pt x="8680" y="14599"/>
                      </a:cubicBezTo>
                      <a:cubicBezTo>
                        <a:pt x="8680" y="14599"/>
                        <a:pt x="3236" y="20042"/>
                        <a:pt x="3236" y="20042"/>
                      </a:cubicBezTo>
                      <a:close/>
                      <a:moveTo>
                        <a:pt x="13499" y="0"/>
                      </a:moveTo>
                      <a:cubicBezTo>
                        <a:pt x="9026" y="0"/>
                        <a:pt x="5399" y="3626"/>
                        <a:pt x="5399" y="8100"/>
                      </a:cubicBezTo>
                      <a:cubicBezTo>
                        <a:pt x="5399" y="9467"/>
                        <a:pt x="5742" y="10754"/>
                        <a:pt x="6341" y="11884"/>
                      </a:cubicBezTo>
                      <a:lnTo>
                        <a:pt x="709" y="17515"/>
                      </a:lnTo>
                      <a:lnTo>
                        <a:pt x="713" y="17520"/>
                      </a:lnTo>
                      <a:cubicBezTo>
                        <a:pt x="274" y="17953"/>
                        <a:pt x="0" y="18552"/>
                        <a:pt x="0" y="19218"/>
                      </a:cubicBezTo>
                      <a:cubicBezTo>
                        <a:pt x="0" y="20533"/>
                        <a:pt x="1066" y="21599"/>
                        <a:pt x="2382" y="21599"/>
                      </a:cubicBezTo>
                      <a:cubicBezTo>
                        <a:pt x="3047" y="21599"/>
                        <a:pt x="3647" y="21326"/>
                        <a:pt x="4079" y="20885"/>
                      </a:cubicBezTo>
                      <a:lnTo>
                        <a:pt x="4078" y="20884"/>
                      </a:lnTo>
                      <a:lnTo>
                        <a:pt x="9708" y="15255"/>
                      </a:lnTo>
                      <a:cubicBezTo>
                        <a:pt x="10839" y="15856"/>
                        <a:pt x="12128" y="16200"/>
                        <a:pt x="13499" y="16200"/>
                      </a:cubicBezTo>
                      <a:cubicBezTo>
                        <a:pt x="17973" y="16200"/>
                        <a:pt x="21600" y="12573"/>
                        <a:pt x="21600" y="8100"/>
                      </a:cubicBezTo>
                      <a:cubicBezTo>
                        <a:pt x="21600" y="3626"/>
                        <a:pt x="17973" y="0"/>
                        <a:pt x="13499" y="0"/>
                      </a:cubicBezTo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/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70" name="AutoShape 127"/>
                <p:cNvSpPr>
                  <a:spLocks/>
                </p:cNvSpPr>
                <p:nvPr/>
              </p:nvSpPr>
              <p:spPr bwMode="auto">
                <a:xfrm>
                  <a:off x="1076959" y="2485816"/>
                  <a:ext cx="86350" cy="857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160" y="0"/>
                      </a:moveTo>
                      <a:cubicBezTo>
                        <a:pt x="9025" y="0"/>
                        <a:pt x="0" y="9025"/>
                        <a:pt x="0" y="20160"/>
                      </a:cubicBezTo>
                      <a:cubicBezTo>
                        <a:pt x="0" y="20954"/>
                        <a:pt x="644" y="21600"/>
                        <a:pt x="1440" y="21600"/>
                      </a:cubicBezTo>
                      <a:cubicBezTo>
                        <a:pt x="2235" y="21600"/>
                        <a:pt x="2880" y="20954"/>
                        <a:pt x="2880" y="20160"/>
                      </a:cubicBezTo>
                      <a:cubicBezTo>
                        <a:pt x="2880" y="10618"/>
                        <a:pt x="10617" y="2880"/>
                        <a:pt x="20160" y="2880"/>
                      </a:cubicBezTo>
                      <a:cubicBezTo>
                        <a:pt x="20955" y="2880"/>
                        <a:pt x="21599" y="2234"/>
                        <a:pt x="21599" y="1440"/>
                      </a:cubicBezTo>
                      <a:cubicBezTo>
                        <a:pt x="21599" y="645"/>
                        <a:pt x="20955" y="0"/>
                        <a:pt x="20160" y="0"/>
                      </a:cubicBezTo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/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</p:grpSp>
        </p:grpSp>
      </p:grpSp>
      <p:grpSp>
        <p:nvGrpSpPr>
          <p:cNvPr id="73" name="Group 51"/>
          <p:cNvGrpSpPr/>
          <p:nvPr/>
        </p:nvGrpSpPr>
        <p:grpSpPr>
          <a:xfrm>
            <a:off x="5123471" y="4776096"/>
            <a:ext cx="2511354" cy="1941963"/>
            <a:chOff x="3643306" y="3396519"/>
            <a:chExt cx="1785950" cy="1381027"/>
          </a:xfrm>
        </p:grpSpPr>
        <p:grpSp>
          <p:nvGrpSpPr>
            <p:cNvPr id="74" name="Group 41"/>
            <p:cNvGrpSpPr/>
            <p:nvPr/>
          </p:nvGrpSpPr>
          <p:grpSpPr>
            <a:xfrm>
              <a:off x="3643306" y="4000510"/>
              <a:ext cx="1785950" cy="777036"/>
              <a:chOff x="3643306" y="4000510"/>
              <a:chExt cx="1785950" cy="777036"/>
            </a:xfrm>
          </p:grpSpPr>
          <p:sp>
            <p:nvSpPr>
              <p:cNvPr id="80" name="Rectangle 17"/>
              <p:cNvSpPr/>
              <p:nvPr/>
            </p:nvSpPr>
            <p:spPr>
              <a:xfrm>
                <a:off x="3643306" y="4286262"/>
                <a:ext cx="1785950" cy="491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Rectangle 20"/>
              <p:cNvSpPr/>
              <p:nvPr/>
            </p:nvSpPr>
            <p:spPr>
              <a:xfrm>
                <a:off x="3896070" y="4000510"/>
                <a:ext cx="1152744" cy="2407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75" name="Group 45"/>
            <p:cNvGrpSpPr/>
            <p:nvPr/>
          </p:nvGrpSpPr>
          <p:grpSpPr>
            <a:xfrm>
              <a:off x="4286248" y="3396519"/>
              <a:ext cx="493602" cy="493602"/>
              <a:chOff x="4286248" y="3396519"/>
              <a:chExt cx="493602" cy="493602"/>
            </a:xfrm>
          </p:grpSpPr>
          <p:sp>
            <p:nvSpPr>
              <p:cNvPr id="76" name="Oval 12"/>
              <p:cNvSpPr/>
              <p:nvPr/>
            </p:nvSpPr>
            <p:spPr>
              <a:xfrm>
                <a:off x="4286248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77" name="Group 39"/>
              <p:cNvGrpSpPr/>
              <p:nvPr/>
            </p:nvGrpSpPr>
            <p:grpSpPr>
              <a:xfrm>
                <a:off x="4401717" y="3508006"/>
                <a:ext cx="257832" cy="257392"/>
                <a:chOff x="195935" y="2428874"/>
                <a:chExt cx="366676" cy="366050"/>
              </a:xfrm>
              <a:solidFill>
                <a:schemeClr val="bg1"/>
              </a:solidFill>
            </p:grpSpPr>
            <p:sp>
              <p:nvSpPr>
                <p:cNvPr id="78" name="AutoShape 128"/>
                <p:cNvSpPr>
                  <a:spLocks/>
                </p:cNvSpPr>
                <p:nvPr/>
              </p:nvSpPr>
              <p:spPr bwMode="auto">
                <a:xfrm>
                  <a:off x="195935" y="2428874"/>
                  <a:ext cx="366676" cy="36605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4850" y="12150"/>
                      </a:moveTo>
                      <a:cubicBezTo>
                        <a:pt x="13851" y="12150"/>
                        <a:pt x="12926" y="11859"/>
                        <a:pt x="12124" y="11386"/>
                      </a:cubicBezTo>
                      <a:lnTo>
                        <a:pt x="11892" y="11618"/>
                      </a:lnTo>
                      <a:lnTo>
                        <a:pt x="11132" y="12377"/>
                      </a:lnTo>
                      <a:lnTo>
                        <a:pt x="9846" y="13663"/>
                      </a:lnTo>
                      <a:cubicBezTo>
                        <a:pt x="9593" y="13916"/>
                        <a:pt x="9451" y="14260"/>
                        <a:pt x="9451" y="14617"/>
                      </a:cubicBezTo>
                      <a:lnTo>
                        <a:pt x="9451" y="16200"/>
                      </a:lnTo>
                      <a:lnTo>
                        <a:pt x="8101" y="16200"/>
                      </a:lnTo>
                      <a:cubicBezTo>
                        <a:pt x="7356" y="16200"/>
                        <a:pt x="6751" y="16804"/>
                        <a:pt x="6751" y="17549"/>
                      </a:cubicBezTo>
                      <a:lnTo>
                        <a:pt x="6751" y="18900"/>
                      </a:lnTo>
                      <a:lnTo>
                        <a:pt x="5170" y="18900"/>
                      </a:lnTo>
                      <a:cubicBezTo>
                        <a:pt x="4812" y="18900"/>
                        <a:pt x="4469" y="19042"/>
                        <a:pt x="4216" y="19295"/>
                      </a:cubicBezTo>
                      <a:lnTo>
                        <a:pt x="3259" y="20252"/>
                      </a:lnTo>
                      <a:lnTo>
                        <a:pt x="1352" y="20249"/>
                      </a:lnTo>
                      <a:lnTo>
                        <a:pt x="1350" y="18326"/>
                      </a:lnTo>
                      <a:lnTo>
                        <a:pt x="9223" y="10467"/>
                      </a:lnTo>
                      <a:cubicBezTo>
                        <a:pt x="9223" y="10467"/>
                        <a:pt x="9223" y="10467"/>
                        <a:pt x="9224" y="10468"/>
                      </a:cubicBezTo>
                      <a:lnTo>
                        <a:pt x="10215" y="9477"/>
                      </a:lnTo>
                      <a:cubicBezTo>
                        <a:pt x="9741" y="8674"/>
                        <a:pt x="9451" y="7748"/>
                        <a:pt x="9451" y="6750"/>
                      </a:cubicBezTo>
                      <a:cubicBezTo>
                        <a:pt x="9451" y="3767"/>
                        <a:pt x="11869" y="1350"/>
                        <a:pt x="14850" y="1350"/>
                      </a:cubicBezTo>
                      <a:cubicBezTo>
                        <a:pt x="17832" y="1350"/>
                        <a:pt x="20250" y="3767"/>
                        <a:pt x="20250" y="6750"/>
                      </a:cubicBezTo>
                      <a:cubicBezTo>
                        <a:pt x="20250" y="9732"/>
                        <a:pt x="17832" y="12150"/>
                        <a:pt x="14850" y="12150"/>
                      </a:cubicBezTo>
                      <a:moveTo>
                        <a:pt x="14850" y="0"/>
                      </a:moveTo>
                      <a:cubicBezTo>
                        <a:pt x="11123" y="0"/>
                        <a:pt x="8101" y="3022"/>
                        <a:pt x="8101" y="6750"/>
                      </a:cubicBezTo>
                      <a:cubicBezTo>
                        <a:pt x="8101" y="7617"/>
                        <a:pt x="8283" y="8438"/>
                        <a:pt x="8582" y="9199"/>
                      </a:cubicBezTo>
                      <a:lnTo>
                        <a:pt x="383" y="17400"/>
                      </a:lnTo>
                      <a:cubicBezTo>
                        <a:pt x="146" y="17637"/>
                        <a:pt x="0" y="17863"/>
                        <a:pt x="0" y="18225"/>
                      </a:cubicBezTo>
                      <a:lnTo>
                        <a:pt x="0" y="20249"/>
                      </a:lnTo>
                      <a:cubicBezTo>
                        <a:pt x="0" y="20972"/>
                        <a:pt x="626" y="21599"/>
                        <a:pt x="1349" y="21599"/>
                      </a:cubicBezTo>
                      <a:lnTo>
                        <a:pt x="3374" y="21599"/>
                      </a:lnTo>
                      <a:cubicBezTo>
                        <a:pt x="3736" y="21599"/>
                        <a:pt x="3965" y="21455"/>
                        <a:pt x="4202" y="21219"/>
                      </a:cubicBezTo>
                      <a:lnTo>
                        <a:pt x="5170" y="20249"/>
                      </a:lnTo>
                      <a:lnTo>
                        <a:pt x="6751" y="20249"/>
                      </a:lnTo>
                      <a:cubicBezTo>
                        <a:pt x="7496" y="20249"/>
                        <a:pt x="8101" y="19645"/>
                        <a:pt x="8101" y="18900"/>
                      </a:cubicBezTo>
                      <a:lnTo>
                        <a:pt x="8101" y="17549"/>
                      </a:lnTo>
                      <a:lnTo>
                        <a:pt x="9451" y="17549"/>
                      </a:lnTo>
                      <a:cubicBezTo>
                        <a:pt x="10196" y="17549"/>
                        <a:pt x="10801" y="16945"/>
                        <a:pt x="10801" y="16200"/>
                      </a:cubicBezTo>
                      <a:lnTo>
                        <a:pt x="10801" y="14617"/>
                      </a:lnTo>
                      <a:lnTo>
                        <a:pt x="12400" y="13018"/>
                      </a:lnTo>
                      <a:cubicBezTo>
                        <a:pt x="13162" y="13317"/>
                        <a:pt x="13982" y="13500"/>
                        <a:pt x="14850" y="13500"/>
                      </a:cubicBezTo>
                      <a:cubicBezTo>
                        <a:pt x="18577" y="13500"/>
                        <a:pt x="21599" y="10477"/>
                        <a:pt x="21599" y="6750"/>
                      </a:cubicBezTo>
                      <a:cubicBezTo>
                        <a:pt x="21599" y="3022"/>
                        <a:pt x="18577" y="0"/>
                        <a:pt x="14850" y="0"/>
                      </a:cubicBezTo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/>
                  <a:endParaRPr lang="en-US" sz="4219">
                    <a:solidFill>
                      <a:srgbClr val="339CA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79" name="AutoShape 129"/>
                <p:cNvSpPr>
                  <a:spLocks/>
                </p:cNvSpPr>
                <p:nvPr/>
              </p:nvSpPr>
              <p:spPr bwMode="auto">
                <a:xfrm>
                  <a:off x="424951" y="2474552"/>
                  <a:ext cx="91356" cy="91356"/>
                </a:xfrm>
                <a:custGeom>
                  <a:avLst/>
                  <a:gdLst>
                    <a:gd name="T0" fmla="*/ 10800 w 21600"/>
                    <a:gd name="T1" fmla="+- 0 10800 134"/>
                    <a:gd name="T2" fmla="*/ 10800 h 21333"/>
                    <a:gd name="T3" fmla="*/ 10800 w 21600"/>
                    <a:gd name="T4" fmla="+- 0 10800 134"/>
                    <a:gd name="T5" fmla="*/ 10800 h 21333"/>
                    <a:gd name="T6" fmla="*/ 10800 w 21600"/>
                    <a:gd name="T7" fmla="+- 0 10800 134"/>
                    <a:gd name="T8" fmla="*/ 10800 h 21333"/>
                    <a:gd name="T9" fmla="*/ 10800 w 21600"/>
                    <a:gd name="T10" fmla="+- 0 10800 134"/>
                    <a:gd name="T11" fmla="*/ 10800 h 21333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  <a:cxn ang="0">
                      <a:pos x="T9" y="T11"/>
                    </a:cxn>
                  </a:cxnLst>
                  <a:rect l="0" t="0" r="r" b="b"/>
                  <a:pathLst>
                    <a:path w="21600" h="21333">
                      <a:moveTo>
                        <a:pt x="13008" y="18684"/>
                      </a:moveTo>
                      <a:cubicBezTo>
                        <a:pt x="9017" y="15850"/>
                        <a:pt x="5542" y="12415"/>
                        <a:pt x="2694" y="8570"/>
                      </a:cubicBezTo>
                      <a:cubicBezTo>
                        <a:pt x="3736" y="5628"/>
                        <a:pt x="5693" y="3697"/>
                        <a:pt x="8585" y="2647"/>
                      </a:cubicBezTo>
                      <a:cubicBezTo>
                        <a:pt x="12578" y="5489"/>
                        <a:pt x="16048" y="8911"/>
                        <a:pt x="18889" y="12809"/>
                      </a:cubicBezTo>
                      <a:cubicBezTo>
                        <a:pt x="17836" y="15730"/>
                        <a:pt x="15883" y="17647"/>
                        <a:pt x="13008" y="18684"/>
                      </a:cubicBezTo>
                      <a:moveTo>
                        <a:pt x="21110" y="11295"/>
                      </a:moveTo>
                      <a:cubicBezTo>
                        <a:pt x="18081" y="7130"/>
                        <a:pt x="14396" y="3496"/>
                        <a:pt x="10161" y="484"/>
                      </a:cubicBezTo>
                      <a:cubicBezTo>
                        <a:pt x="9468" y="-8"/>
                        <a:pt x="8579" y="-134"/>
                        <a:pt x="7778" y="145"/>
                      </a:cubicBezTo>
                      <a:cubicBezTo>
                        <a:pt x="4027" y="1450"/>
                        <a:pt x="1463" y="3983"/>
                        <a:pt x="145" y="7687"/>
                      </a:cubicBezTo>
                      <a:cubicBezTo>
                        <a:pt x="46" y="7962"/>
                        <a:pt x="0" y="8252"/>
                        <a:pt x="0" y="8537"/>
                      </a:cubicBezTo>
                      <a:cubicBezTo>
                        <a:pt x="0" y="9071"/>
                        <a:pt x="167" y="9596"/>
                        <a:pt x="487" y="10041"/>
                      </a:cubicBezTo>
                      <a:cubicBezTo>
                        <a:pt x="3525" y="14213"/>
                        <a:pt x="7211" y="17850"/>
                        <a:pt x="11431" y="20850"/>
                      </a:cubicBezTo>
                      <a:cubicBezTo>
                        <a:pt x="12122" y="21338"/>
                        <a:pt x="13010" y="21466"/>
                        <a:pt x="13812" y="21188"/>
                      </a:cubicBezTo>
                      <a:cubicBezTo>
                        <a:pt x="17563" y="19893"/>
                        <a:pt x="20133" y="17356"/>
                        <a:pt x="21451" y="13647"/>
                      </a:cubicBezTo>
                      <a:cubicBezTo>
                        <a:pt x="21551" y="13372"/>
                        <a:pt x="21600" y="13081"/>
                        <a:pt x="21600" y="12796"/>
                      </a:cubicBezTo>
                      <a:cubicBezTo>
                        <a:pt x="21600" y="12265"/>
                        <a:pt x="21429" y="11740"/>
                        <a:pt x="21110" y="11295"/>
                      </a:cubicBezTo>
                    </a:path>
                  </a:pathLst>
                </a:custGeom>
                <a:solidFill>
                  <a:srgbClr val="AE002B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/>
                  <a:endParaRPr lang="en-US" sz="4219">
                    <a:solidFill>
                      <a:srgbClr val="339CA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51" name="TextBox 348"/>
          <p:cNvSpPr txBox="1"/>
          <p:nvPr/>
        </p:nvSpPr>
        <p:spPr>
          <a:xfrm>
            <a:off x="8246096" y="161355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2" name="TextBox 349"/>
          <p:cNvSpPr txBox="1"/>
          <p:nvPr/>
        </p:nvSpPr>
        <p:spPr>
          <a:xfrm>
            <a:off x="8246097" y="1944725"/>
            <a:ext cx="314282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Rectangle 19"/>
          <p:cNvSpPr/>
          <p:nvPr/>
        </p:nvSpPr>
        <p:spPr>
          <a:xfrm>
            <a:off x="1072824" y="361768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Oval 11"/>
          <p:cNvSpPr/>
          <p:nvPr/>
        </p:nvSpPr>
        <p:spPr>
          <a:xfrm>
            <a:off x="409225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85" name="Oval 11"/>
          <p:cNvSpPr/>
          <p:nvPr/>
        </p:nvSpPr>
        <p:spPr>
          <a:xfrm>
            <a:off x="555092" y="332869"/>
            <a:ext cx="399850" cy="399850"/>
          </a:xfrm>
          <a:prstGeom prst="ellips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5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doors dir="vert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25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51" grpId="0"/>
      <p:bldP spid="52" grpId="0"/>
      <p:bldP spid="84" grpId="0"/>
      <p:bldP spid="48" grpId="0" animBg="1"/>
      <p:bldP spid="8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6"/>
          <p:cNvSpPr>
            <a:spLocks/>
          </p:cNvSpPr>
          <p:nvPr/>
        </p:nvSpPr>
        <p:spPr bwMode="auto">
          <a:xfrm>
            <a:off x="4926090" y="908547"/>
            <a:ext cx="1102756" cy="1098291"/>
          </a:xfrm>
          <a:custGeom>
            <a:avLst/>
            <a:gdLst>
              <a:gd name="T0" fmla="*/ 67 w 494"/>
              <a:gd name="T1" fmla="*/ 0 h 492"/>
              <a:gd name="T2" fmla="*/ 429 w 494"/>
              <a:gd name="T3" fmla="*/ 0 h 492"/>
              <a:gd name="T4" fmla="*/ 454 w 494"/>
              <a:gd name="T5" fmla="*/ 5 h 492"/>
              <a:gd name="T6" fmla="*/ 475 w 494"/>
              <a:gd name="T7" fmla="*/ 19 h 492"/>
              <a:gd name="T8" fmla="*/ 489 w 494"/>
              <a:gd name="T9" fmla="*/ 40 h 492"/>
              <a:gd name="T10" fmla="*/ 494 w 494"/>
              <a:gd name="T11" fmla="*/ 65 h 492"/>
              <a:gd name="T12" fmla="*/ 494 w 494"/>
              <a:gd name="T13" fmla="*/ 427 h 492"/>
              <a:gd name="T14" fmla="*/ 489 w 494"/>
              <a:gd name="T15" fmla="*/ 452 h 492"/>
              <a:gd name="T16" fmla="*/ 475 w 494"/>
              <a:gd name="T17" fmla="*/ 473 h 492"/>
              <a:gd name="T18" fmla="*/ 454 w 494"/>
              <a:gd name="T19" fmla="*/ 487 h 492"/>
              <a:gd name="T20" fmla="*/ 429 w 494"/>
              <a:gd name="T21" fmla="*/ 492 h 492"/>
              <a:gd name="T22" fmla="*/ 67 w 494"/>
              <a:gd name="T23" fmla="*/ 492 h 492"/>
              <a:gd name="T24" fmla="*/ 41 w 494"/>
              <a:gd name="T25" fmla="*/ 487 h 492"/>
              <a:gd name="T26" fmla="*/ 20 w 494"/>
              <a:gd name="T27" fmla="*/ 473 h 492"/>
              <a:gd name="T28" fmla="*/ 6 w 494"/>
              <a:gd name="T29" fmla="*/ 452 h 492"/>
              <a:gd name="T30" fmla="*/ 0 w 494"/>
              <a:gd name="T31" fmla="*/ 427 h 492"/>
              <a:gd name="T32" fmla="*/ 0 w 494"/>
              <a:gd name="T33" fmla="*/ 65 h 492"/>
              <a:gd name="T34" fmla="*/ 6 w 494"/>
              <a:gd name="T35" fmla="*/ 40 h 492"/>
              <a:gd name="T36" fmla="*/ 20 w 494"/>
              <a:gd name="T37" fmla="*/ 19 h 492"/>
              <a:gd name="T38" fmla="*/ 41 w 494"/>
              <a:gd name="T39" fmla="*/ 5 h 492"/>
              <a:gd name="T40" fmla="*/ 67 w 494"/>
              <a:gd name="T41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494" h="492">
                <a:moveTo>
                  <a:pt x="67" y="0"/>
                </a:moveTo>
                <a:lnTo>
                  <a:pt x="429" y="0"/>
                </a:lnTo>
                <a:lnTo>
                  <a:pt x="454" y="5"/>
                </a:lnTo>
                <a:lnTo>
                  <a:pt x="475" y="19"/>
                </a:lnTo>
                <a:lnTo>
                  <a:pt x="489" y="40"/>
                </a:lnTo>
                <a:lnTo>
                  <a:pt x="494" y="65"/>
                </a:lnTo>
                <a:lnTo>
                  <a:pt x="494" y="427"/>
                </a:lnTo>
                <a:lnTo>
                  <a:pt x="489" y="452"/>
                </a:lnTo>
                <a:lnTo>
                  <a:pt x="475" y="473"/>
                </a:lnTo>
                <a:lnTo>
                  <a:pt x="454" y="487"/>
                </a:lnTo>
                <a:lnTo>
                  <a:pt x="429" y="492"/>
                </a:lnTo>
                <a:lnTo>
                  <a:pt x="67" y="492"/>
                </a:lnTo>
                <a:lnTo>
                  <a:pt x="41" y="487"/>
                </a:lnTo>
                <a:lnTo>
                  <a:pt x="20" y="473"/>
                </a:lnTo>
                <a:lnTo>
                  <a:pt x="6" y="452"/>
                </a:lnTo>
                <a:lnTo>
                  <a:pt x="0" y="427"/>
                </a:lnTo>
                <a:lnTo>
                  <a:pt x="0" y="65"/>
                </a:lnTo>
                <a:lnTo>
                  <a:pt x="6" y="40"/>
                </a:lnTo>
                <a:lnTo>
                  <a:pt x="20" y="19"/>
                </a:lnTo>
                <a:lnTo>
                  <a:pt x="41" y="5"/>
                </a:lnTo>
                <a:lnTo>
                  <a:pt x="67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9"/>
          <p:cNvSpPr>
            <a:spLocks/>
          </p:cNvSpPr>
          <p:nvPr/>
        </p:nvSpPr>
        <p:spPr bwMode="auto">
          <a:xfrm>
            <a:off x="1640145" y="2870738"/>
            <a:ext cx="2078271" cy="2078271"/>
          </a:xfrm>
          <a:custGeom>
            <a:avLst/>
            <a:gdLst>
              <a:gd name="T0" fmla="*/ 66 w 931"/>
              <a:gd name="T1" fmla="*/ 0 h 931"/>
              <a:gd name="T2" fmla="*/ 867 w 931"/>
              <a:gd name="T3" fmla="*/ 0 h 931"/>
              <a:gd name="T4" fmla="*/ 891 w 931"/>
              <a:gd name="T5" fmla="*/ 5 h 931"/>
              <a:gd name="T6" fmla="*/ 912 w 931"/>
              <a:gd name="T7" fmla="*/ 19 h 931"/>
              <a:gd name="T8" fmla="*/ 926 w 931"/>
              <a:gd name="T9" fmla="*/ 40 h 931"/>
              <a:gd name="T10" fmla="*/ 931 w 931"/>
              <a:gd name="T11" fmla="*/ 64 h 931"/>
              <a:gd name="T12" fmla="*/ 931 w 931"/>
              <a:gd name="T13" fmla="*/ 864 h 931"/>
              <a:gd name="T14" fmla="*/ 926 w 931"/>
              <a:gd name="T15" fmla="*/ 891 h 931"/>
              <a:gd name="T16" fmla="*/ 912 w 931"/>
              <a:gd name="T17" fmla="*/ 912 h 931"/>
              <a:gd name="T18" fmla="*/ 891 w 931"/>
              <a:gd name="T19" fmla="*/ 926 h 931"/>
              <a:gd name="T20" fmla="*/ 867 w 931"/>
              <a:gd name="T21" fmla="*/ 931 h 931"/>
              <a:gd name="T22" fmla="*/ 66 w 931"/>
              <a:gd name="T23" fmla="*/ 931 h 931"/>
              <a:gd name="T24" fmla="*/ 40 w 931"/>
              <a:gd name="T25" fmla="*/ 926 h 931"/>
              <a:gd name="T26" fmla="*/ 19 w 931"/>
              <a:gd name="T27" fmla="*/ 912 h 931"/>
              <a:gd name="T28" fmla="*/ 5 w 931"/>
              <a:gd name="T29" fmla="*/ 891 h 931"/>
              <a:gd name="T30" fmla="*/ 0 w 931"/>
              <a:gd name="T31" fmla="*/ 864 h 931"/>
              <a:gd name="T32" fmla="*/ 0 w 931"/>
              <a:gd name="T33" fmla="*/ 64 h 931"/>
              <a:gd name="T34" fmla="*/ 5 w 931"/>
              <a:gd name="T35" fmla="*/ 40 h 931"/>
              <a:gd name="T36" fmla="*/ 19 w 931"/>
              <a:gd name="T37" fmla="*/ 19 h 931"/>
              <a:gd name="T38" fmla="*/ 40 w 931"/>
              <a:gd name="T39" fmla="*/ 5 h 931"/>
              <a:gd name="T40" fmla="*/ 66 w 931"/>
              <a:gd name="T41" fmla="*/ 0 h 9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31" h="931">
                <a:moveTo>
                  <a:pt x="66" y="0"/>
                </a:moveTo>
                <a:lnTo>
                  <a:pt x="867" y="0"/>
                </a:lnTo>
                <a:lnTo>
                  <a:pt x="891" y="5"/>
                </a:lnTo>
                <a:lnTo>
                  <a:pt x="912" y="19"/>
                </a:lnTo>
                <a:lnTo>
                  <a:pt x="926" y="40"/>
                </a:lnTo>
                <a:lnTo>
                  <a:pt x="931" y="64"/>
                </a:lnTo>
                <a:lnTo>
                  <a:pt x="931" y="864"/>
                </a:lnTo>
                <a:lnTo>
                  <a:pt x="926" y="891"/>
                </a:lnTo>
                <a:lnTo>
                  <a:pt x="912" y="912"/>
                </a:lnTo>
                <a:lnTo>
                  <a:pt x="891" y="926"/>
                </a:lnTo>
                <a:lnTo>
                  <a:pt x="867" y="931"/>
                </a:lnTo>
                <a:lnTo>
                  <a:pt x="66" y="931"/>
                </a:lnTo>
                <a:lnTo>
                  <a:pt x="40" y="926"/>
                </a:lnTo>
                <a:lnTo>
                  <a:pt x="19" y="912"/>
                </a:lnTo>
                <a:lnTo>
                  <a:pt x="5" y="891"/>
                </a:lnTo>
                <a:lnTo>
                  <a:pt x="0" y="864"/>
                </a:lnTo>
                <a:lnTo>
                  <a:pt x="0" y="64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6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10"/>
          <p:cNvSpPr>
            <a:spLocks/>
          </p:cNvSpPr>
          <p:nvPr/>
        </p:nvSpPr>
        <p:spPr bwMode="auto">
          <a:xfrm>
            <a:off x="3519741" y="3308268"/>
            <a:ext cx="1192048" cy="1194281"/>
          </a:xfrm>
          <a:custGeom>
            <a:avLst/>
            <a:gdLst>
              <a:gd name="T0" fmla="*/ 65 w 534"/>
              <a:gd name="T1" fmla="*/ 0 h 535"/>
              <a:gd name="T2" fmla="*/ 468 w 534"/>
              <a:gd name="T3" fmla="*/ 0 h 535"/>
              <a:gd name="T4" fmla="*/ 494 w 534"/>
              <a:gd name="T5" fmla="*/ 5 h 535"/>
              <a:gd name="T6" fmla="*/ 515 w 534"/>
              <a:gd name="T7" fmla="*/ 19 h 535"/>
              <a:gd name="T8" fmla="*/ 529 w 534"/>
              <a:gd name="T9" fmla="*/ 40 h 535"/>
              <a:gd name="T10" fmla="*/ 534 w 534"/>
              <a:gd name="T11" fmla="*/ 66 h 535"/>
              <a:gd name="T12" fmla="*/ 534 w 534"/>
              <a:gd name="T13" fmla="*/ 469 h 535"/>
              <a:gd name="T14" fmla="*/ 529 w 534"/>
              <a:gd name="T15" fmla="*/ 495 h 535"/>
              <a:gd name="T16" fmla="*/ 515 w 534"/>
              <a:gd name="T17" fmla="*/ 516 h 535"/>
              <a:gd name="T18" fmla="*/ 494 w 534"/>
              <a:gd name="T19" fmla="*/ 530 h 535"/>
              <a:gd name="T20" fmla="*/ 468 w 534"/>
              <a:gd name="T21" fmla="*/ 535 h 535"/>
              <a:gd name="T22" fmla="*/ 65 w 534"/>
              <a:gd name="T23" fmla="*/ 535 h 535"/>
              <a:gd name="T24" fmla="*/ 40 w 534"/>
              <a:gd name="T25" fmla="*/ 530 h 535"/>
              <a:gd name="T26" fmla="*/ 19 w 534"/>
              <a:gd name="T27" fmla="*/ 516 h 535"/>
              <a:gd name="T28" fmla="*/ 5 w 534"/>
              <a:gd name="T29" fmla="*/ 495 h 535"/>
              <a:gd name="T30" fmla="*/ 0 w 534"/>
              <a:gd name="T31" fmla="*/ 469 h 535"/>
              <a:gd name="T32" fmla="*/ 0 w 534"/>
              <a:gd name="T33" fmla="*/ 66 h 535"/>
              <a:gd name="T34" fmla="*/ 5 w 534"/>
              <a:gd name="T35" fmla="*/ 40 h 535"/>
              <a:gd name="T36" fmla="*/ 19 w 534"/>
              <a:gd name="T37" fmla="*/ 19 h 535"/>
              <a:gd name="T38" fmla="*/ 40 w 534"/>
              <a:gd name="T39" fmla="*/ 5 h 535"/>
              <a:gd name="T40" fmla="*/ 65 w 534"/>
              <a:gd name="T41" fmla="*/ 0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4" h="535">
                <a:moveTo>
                  <a:pt x="65" y="0"/>
                </a:moveTo>
                <a:lnTo>
                  <a:pt x="468" y="0"/>
                </a:lnTo>
                <a:lnTo>
                  <a:pt x="494" y="5"/>
                </a:lnTo>
                <a:lnTo>
                  <a:pt x="515" y="19"/>
                </a:lnTo>
                <a:lnTo>
                  <a:pt x="529" y="40"/>
                </a:lnTo>
                <a:lnTo>
                  <a:pt x="534" y="66"/>
                </a:lnTo>
                <a:lnTo>
                  <a:pt x="534" y="469"/>
                </a:lnTo>
                <a:lnTo>
                  <a:pt x="529" y="495"/>
                </a:lnTo>
                <a:lnTo>
                  <a:pt x="515" y="516"/>
                </a:lnTo>
                <a:lnTo>
                  <a:pt x="494" y="530"/>
                </a:lnTo>
                <a:lnTo>
                  <a:pt x="468" y="535"/>
                </a:lnTo>
                <a:lnTo>
                  <a:pt x="65" y="535"/>
                </a:lnTo>
                <a:lnTo>
                  <a:pt x="40" y="530"/>
                </a:lnTo>
                <a:lnTo>
                  <a:pt x="19" y="516"/>
                </a:lnTo>
                <a:lnTo>
                  <a:pt x="5" y="495"/>
                </a:lnTo>
                <a:lnTo>
                  <a:pt x="0" y="469"/>
                </a:lnTo>
                <a:lnTo>
                  <a:pt x="0" y="66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5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1"/>
          <p:cNvSpPr>
            <a:spLocks/>
          </p:cNvSpPr>
          <p:nvPr/>
        </p:nvSpPr>
        <p:spPr bwMode="auto">
          <a:xfrm>
            <a:off x="718204" y="5053927"/>
            <a:ext cx="1116150" cy="1122847"/>
          </a:xfrm>
          <a:custGeom>
            <a:avLst/>
            <a:gdLst>
              <a:gd name="T0" fmla="*/ 65 w 500"/>
              <a:gd name="T1" fmla="*/ 0 h 503"/>
              <a:gd name="T2" fmla="*/ 436 w 500"/>
              <a:gd name="T3" fmla="*/ 0 h 503"/>
              <a:gd name="T4" fmla="*/ 460 w 500"/>
              <a:gd name="T5" fmla="*/ 5 h 503"/>
              <a:gd name="T6" fmla="*/ 481 w 500"/>
              <a:gd name="T7" fmla="*/ 19 h 503"/>
              <a:gd name="T8" fmla="*/ 495 w 500"/>
              <a:gd name="T9" fmla="*/ 40 h 503"/>
              <a:gd name="T10" fmla="*/ 500 w 500"/>
              <a:gd name="T11" fmla="*/ 67 h 503"/>
              <a:gd name="T12" fmla="*/ 500 w 500"/>
              <a:gd name="T13" fmla="*/ 436 h 503"/>
              <a:gd name="T14" fmla="*/ 495 w 500"/>
              <a:gd name="T15" fmla="*/ 462 h 503"/>
              <a:gd name="T16" fmla="*/ 481 w 500"/>
              <a:gd name="T17" fmla="*/ 483 h 503"/>
              <a:gd name="T18" fmla="*/ 460 w 500"/>
              <a:gd name="T19" fmla="*/ 497 h 503"/>
              <a:gd name="T20" fmla="*/ 436 w 500"/>
              <a:gd name="T21" fmla="*/ 503 h 503"/>
              <a:gd name="T22" fmla="*/ 65 w 500"/>
              <a:gd name="T23" fmla="*/ 503 h 503"/>
              <a:gd name="T24" fmla="*/ 40 w 500"/>
              <a:gd name="T25" fmla="*/ 497 h 503"/>
              <a:gd name="T26" fmla="*/ 19 w 500"/>
              <a:gd name="T27" fmla="*/ 483 h 503"/>
              <a:gd name="T28" fmla="*/ 5 w 500"/>
              <a:gd name="T29" fmla="*/ 462 h 503"/>
              <a:gd name="T30" fmla="*/ 0 w 500"/>
              <a:gd name="T31" fmla="*/ 436 h 503"/>
              <a:gd name="T32" fmla="*/ 0 w 500"/>
              <a:gd name="T33" fmla="*/ 67 h 503"/>
              <a:gd name="T34" fmla="*/ 5 w 500"/>
              <a:gd name="T35" fmla="*/ 40 h 503"/>
              <a:gd name="T36" fmla="*/ 19 w 500"/>
              <a:gd name="T37" fmla="*/ 19 h 503"/>
              <a:gd name="T38" fmla="*/ 40 w 500"/>
              <a:gd name="T39" fmla="*/ 5 h 503"/>
              <a:gd name="T40" fmla="*/ 65 w 500"/>
              <a:gd name="T41" fmla="*/ 0 h 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00" h="503">
                <a:moveTo>
                  <a:pt x="65" y="0"/>
                </a:moveTo>
                <a:lnTo>
                  <a:pt x="436" y="0"/>
                </a:lnTo>
                <a:lnTo>
                  <a:pt x="460" y="5"/>
                </a:lnTo>
                <a:lnTo>
                  <a:pt x="481" y="19"/>
                </a:lnTo>
                <a:lnTo>
                  <a:pt x="495" y="40"/>
                </a:lnTo>
                <a:lnTo>
                  <a:pt x="500" y="67"/>
                </a:lnTo>
                <a:lnTo>
                  <a:pt x="500" y="436"/>
                </a:lnTo>
                <a:lnTo>
                  <a:pt x="495" y="462"/>
                </a:lnTo>
                <a:lnTo>
                  <a:pt x="481" y="483"/>
                </a:lnTo>
                <a:lnTo>
                  <a:pt x="460" y="497"/>
                </a:lnTo>
                <a:lnTo>
                  <a:pt x="436" y="503"/>
                </a:lnTo>
                <a:lnTo>
                  <a:pt x="65" y="503"/>
                </a:lnTo>
                <a:lnTo>
                  <a:pt x="40" y="497"/>
                </a:lnTo>
                <a:lnTo>
                  <a:pt x="19" y="483"/>
                </a:lnTo>
                <a:lnTo>
                  <a:pt x="5" y="462"/>
                </a:lnTo>
                <a:lnTo>
                  <a:pt x="0" y="436"/>
                </a:lnTo>
                <a:lnTo>
                  <a:pt x="0" y="67"/>
                </a:lnTo>
                <a:lnTo>
                  <a:pt x="5" y="40"/>
                </a:lnTo>
                <a:lnTo>
                  <a:pt x="19" y="19"/>
                </a:lnTo>
                <a:lnTo>
                  <a:pt x="40" y="5"/>
                </a:lnTo>
                <a:lnTo>
                  <a:pt x="65" y="0"/>
                </a:lnTo>
                <a:close/>
              </a:path>
            </a:pathLst>
          </a:custGeom>
          <a:solidFill>
            <a:srgbClr val="AE002B"/>
          </a:solidFill>
          <a:ln w="0">
            <a:noFill/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13"/>
          <p:cNvSpPr>
            <a:spLocks/>
          </p:cNvSpPr>
          <p:nvPr/>
        </p:nvSpPr>
        <p:spPr bwMode="auto">
          <a:xfrm>
            <a:off x="1961596" y="3165401"/>
            <a:ext cx="861668" cy="868365"/>
          </a:xfrm>
          <a:custGeom>
            <a:avLst/>
            <a:gdLst>
              <a:gd name="T0" fmla="*/ 75 w 386"/>
              <a:gd name="T1" fmla="*/ 0 h 389"/>
              <a:gd name="T2" fmla="*/ 311 w 386"/>
              <a:gd name="T3" fmla="*/ 0 h 389"/>
              <a:gd name="T4" fmla="*/ 336 w 386"/>
              <a:gd name="T5" fmla="*/ 4 h 389"/>
              <a:gd name="T6" fmla="*/ 357 w 386"/>
              <a:gd name="T7" fmla="*/ 14 h 389"/>
              <a:gd name="T8" fmla="*/ 372 w 386"/>
              <a:gd name="T9" fmla="*/ 32 h 389"/>
              <a:gd name="T10" fmla="*/ 383 w 386"/>
              <a:gd name="T11" fmla="*/ 53 h 389"/>
              <a:gd name="T12" fmla="*/ 386 w 386"/>
              <a:gd name="T13" fmla="*/ 76 h 389"/>
              <a:gd name="T14" fmla="*/ 386 w 386"/>
              <a:gd name="T15" fmla="*/ 312 h 389"/>
              <a:gd name="T16" fmla="*/ 383 w 386"/>
              <a:gd name="T17" fmla="*/ 337 h 389"/>
              <a:gd name="T18" fmla="*/ 372 w 386"/>
              <a:gd name="T19" fmla="*/ 358 h 389"/>
              <a:gd name="T20" fmla="*/ 357 w 386"/>
              <a:gd name="T21" fmla="*/ 373 h 389"/>
              <a:gd name="T22" fmla="*/ 336 w 386"/>
              <a:gd name="T23" fmla="*/ 384 h 389"/>
              <a:gd name="T24" fmla="*/ 311 w 386"/>
              <a:gd name="T25" fmla="*/ 389 h 389"/>
              <a:gd name="T26" fmla="*/ 75 w 386"/>
              <a:gd name="T27" fmla="*/ 389 h 389"/>
              <a:gd name="T28" fmla="*/ 50 w 386"/>
              <a:gd name="T29" fmla="*/ 384 h 389"/>
              <a:gd name="T30" fmla="*/ 29 w 386"/>
              <a:gd name="T31" fmla="*/ 373 h 389"/>
              <a:gd name="T32" fmla="*/ 14 w 386"/>
              <a:gd name="T33" fmla="*/ 358 h 389"/>
              <a:gd name="T34" fmla="*/ 3 w 386"/>
              <a:gd name="T35" fmla="*/ 337 h 389"/>
              <a:gd name="T36" fmla="*/ 0 w 386"/>
              <a:gd name="T37" fmla="*/ 312 h 389"/>
              <a:gd name="T38" fmla="*/ 0 w 386"/>
              <a:gd name="T39" fmla="*/ 76 h 389"/>
              <a:gd name="T40" fmla="*/ 3 w 386"/>
              <a:gd name="T41" fmla="*/ 53 h 389"/>
              <a:gd name="T42" fmla="*/ 14 w 386"/>
              <a:gd name="T43" fmla="*/ 32 h 389"/>
              <a:gd name="T44" fmla="*/ 29 w 386"/>
              <a:gd name="T45" fmla="*/ 14 h 389"/>
              <a:gd name="T46" fmla="*/ 50 w 386"/>
              <a:gd name="T47" fmla="*/ 4 h 389"/>
              <a:gd name="T48" fmla="*/ 75 w 386"/>
              <a:gd name="T49" fmla="*/ 0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86" h="389">
                <a:moveTo>
                  <a:pt x="75" y="0"/>
                </a:moveTo>
                <a:lnTo>
                  <a:pt x="311" y="0"/>
                </a:lnTo>
                <a:lnTo>
                  <a:pt x="336" y="4"/>
                </a:lnTo>
                <a:lnTo>
                  <a:pt x="357" y="14"/>
                </a:lnTo>
                <a:lnTo>
                  <a:pt x="372" y="32"/>
                </a:lnTo>
                <a:lnTo>
                  <a:pt x="383" y="53"/>
                </a:lnTo>
                <a:lnTo>
                  <a:pt x="386" y="76"/>
                </a:lnTo>
                <a:lnTo>
                  <a:pt x="386" y="312"/>
                </a:lnTo>
                <a:lnTo>
                  <a:pt x="383" y="337"/>
                </a:lnTo>
                <a:lnTo>
                  <a:pt x="372" y="358"/>
                </a:lnTo>
                <a:lnTo>
                  <a:pt x="357" y="373"/>
                </a:lnTo>
                <a:lnTo>
                  <a:pt x="336" y="384"/>
                </a:lnTo>
                <a:lnTo>
                  <a:pt x="311" y="389"/>
                </a:lnTo>
                <a:lnTo>
                  <a:pt x="75" y="389"/>
                </a:lnTo>
                <a:lnTo>
                  <a:pt x="50" y="384"/>
                </a:lnTo>
                <a:lnTo>
                  <a:pt x="29" y="373"/>
                </a:lnTo>
                <a:lnTo>
                  <a:pt x="14" y="358"/>
                </a:lnTo>
                <a:lnTo>
                  <a:pt x="3" y="337"/>
                </a:lnTo>
                <a:lnTo>
                  <a:pt x="0" y="312"/>
                </a:lnTo>
                <a:lnTo>
                  <a:pt x="0" y="76"/>
                </a:lnTo>
                <a:lnTo>
                  <a:pt x="3" y="53"/>
                </a:lnTo>
                <a:lnTo>
                  <a:pt x="14" y="32"/>
                </a:lnTo>
                <a:lnTo>
                  <a:pt x="29" y="14"/>
                </a:lnTo>
                <a:lnTo>
                  <a:pt x="50" y="4"/>
                </a:lnTo>
                <a:lnTo>
                  <a:pt x="75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4"/>
          <p:cNvSpPr>
            <a:spLocks/>
          </p:cNvSpPr>
          <p:nvPr/>
        </p:nvSpPr>
        <p:spPr bwMode="auto">
          <a:xfrm>
            <a:off x="986081" y="4120825"/>
            <a:ext cx="1837183" cy="1837183"/>
          </a:xfrm>
          <a:custGeom>
            <a:avLst/>
            <a:gdLst>
              <a:gd name="T0" fmla="*/ 77 w 823"/>
              <a:gd name="T1" fmla="*/ 0 h 823"/>
              <a:gd name="T2" fmla="*/ 746 w 823"/>
              <a:gd name="T3" fmla="*/ 0 h 823"/>
              <a:gd name="T4" fmla="*/ 770 w 823"/>
              <a:gd name="T5" fmla="*/ 3 h 823"/>
              <a:gd name="T6" fmla="*/ 791 w 823"/>
              <a:gd name="T7" fmla="*/ 16 h 823"/>
              <a:gd name="T8" fmla="*/ 807 w 823"/>
              <a:gd name="T9" fmla="*/ 31 h 823"/>
              <a:gd name="T10" fmla="*/ 819 w 823"/>
              <a:gd name="T11" fmla="*/ 52 h 823"/>
              <a:gd name="T12" fmla="*/ 823 w 823"/>
              <a:gd name="T13" fmla="*/ 77 h 823"/>
              <a:gd name="T14" fmla="*/ 823 w 823"/>
              <a:gd name="T15" fmla="*/ 746 h 823"/>
              <a:gd name="T16" fmla="*/ 819 w 823"/>
              <a:gd name="T17" fmla="*/ 770 h 823"/>
              <a:gd name="T18" fmla="*/ 807 w 823"/>
              <a:gd name="T19" fmla="*/ 791 h 823"/>
              <a:gd name="T20" fmla="*/ 791 w 823"/>
              <a:gd name="T21" fmla="*/ 807 h 823"/>
              <a:gd name="T22" fmla="*/ 770 w 823"/>
              <a:gd name="T23" fmla="*/ 817 h 823"/>
              <a:gd name="T24" fmla="*/ 746 w 823"/>
              <a:gd name="T25" fmla="*/ 823 h 823"/>
              <a:gd name="T26" fmla="*/ 77 w 823"/>
              <a:gd name="T27" fmla="*/ 823 h 823"/>
              <a:gd name="T28" fmla="*/ 53 w 823"/>
              <a:gd name="T29" fmla="*/ 817 h 823"/>
              <a:gd name="T30" fmla="*/ 32 w 823"/>
              <a:gd name="T31" fmla="*/ 807 h 823"/>
              <a:gd name="T32" fmla="*/ 16 w 823"/>
              <a:gd name="T33" fmla="*/ 791 h 823"/>
              <a:gd name="T34" fmla="*/ 4 w 823"/>
              <a:gd name="T35" fmla="*/ 770 h 823"/>
              <a:gd name="T36" fmla="*/ 0 w 823"/>
              <a:gd name="T37" fmla="*/ 746 h 823"/>
              <a:gd name="T38" fmla="*/ 0 w 823"/>
              <a:gd name="T39" fmla="*/ 77 h 823"/>
              <a:gd name="T40" fmla="*/ 4 w 823"/>
              <a:gd name="T41" fmla="*/ 52 h 823"/>
              <a:gd name="T42" fmla="*/ 16 w 823"/>
              <a:gd name="T43" fmla="*/ 31 h 823"/>
              <a:gd name="T44" fmla="*/ 32 w 823"/>
              <a:gd name="T45" fmla="*/ 16 h 823"/>
              <a:gd name="T46" fmla="*/ 53 w 823"/>
              <a:gd name="T47" fmla="*/ 3 h 823"/>
              <a:gd name="T48" fmla="*/ 77 w 823"/>
              <a:gd name="T49" fmla="*/ 0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823" h="823">
                <a:moveTo>
                  <a:pt x="77" y="0"/>
                </a:moveTo>
                <a:lnTo>
                  <a:pt x="746" y="0"/>
                </a:lnTo>
                <a:lnTo>
                  <a:pt x="770" y="3"/>
                </a:lnTo>
                <a:lnTo>
                  <a:pt x="791" y="16"/>
                </a:lnTo>
                <a:lnTo>
                  <a:pt x="807" y="31"/>
                </a:lnTo>
                <a:lnTo>
                  <a:pt x="819" y="52"/>
                </a:lnTo>
                <a:lnTo>
                  <a:pt x="823" y="77"/>
                </a:lnTo>
                <a:lnTo>
                  <a:pt x="823" y="746"/>
                </a:lnTo>
                <a:lnTo>
                  <a:pt x="819" y="770"/>
                </a:lnTo>
                <a:lnTo>
                  <a:pt x="807" y="791"/>
                </a:lnTo>
                <a:lnTo>
                  <a:pt x="791" y="807"/>
                </a:lnTo>
                <a:lnTo>
                  <a:pt x="770" y="817"/>
                </a:lnTo>
                <a:lnTo>
                  <a:pt x="746" y="823"/>
                </a:lnTo>
                <a:lnTo>
                  <a:pt x="77" y="823"/>
                </a:lnTo>
                <a:lnTo>
                  <a:pt x="53" y="817"/>
                </a:lnTo>
                <a:lnTo>
                  <a:pt x="32" y="807"/>
                </a:lnTo>
                <a:lnTo>
                  <a:pt x="16" y="791"/>
                </a:lnTo>
                <a:lnTo>
                  <a:pt x="4" y="770"/>
                </a:lnTo>
                <a:lnTo>
                  <a:pt x="0" y="746"/>
                </a:lnTo>
                <a:lnTo>
                  <a:pt x="0" y="77"/>
                </a:lnTo>
                <a:lnTo>
                  <a:pt x="4" y="52"/>
                </a:lnTo>
                <a:lnTo>
                  <a:pt x="16" y="31"/>
                </a:lnTo>
                <a:lnTo>
                  <a:pt x="32" y="16"/>
                </a:lnTo>
                <a:lnTo>
                  <a:pt x="53" y="3"/>
                </a:lnTo>
                <a:lnTo>
                  <a:pt x="77" y="0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noFill/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ctr" anchorCtr="1" compatLnSpc="1">
            <a:prstTxWarp prst="textNoShape">
              <a:avLst/>
            </a:prstTxWarp>
          </a:bodyPr>
          <a:lstStyle/>
          <a:p>
            <a:endParaRPr lang="zh-CN" altLang="en-US" sz="6000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29" name="Freeform 15"/>
          <p:cNvSpPr>
            <a:spLocks/>
          </p:cNvSpPr>
          <p:nvPr/>
        </p:nvSpPr>
        <p:spPr bwMode="auto">
          <a:xfrm>
            <a:off x="2905857" y="1118383"/>
            <a:ext cx="2915383" cy="2915383"/>
          </a:xfrm>
          <a:custGeom>
            <a:avLst/>
            <a:gdLst>
              <a:gd name="T0" fmla="*/ 77 w 1306"/>
              <a:gd name="T1" fmla="*/ 0 h 1306"/>
              <a:gd name="T2" fmla="*/ 1231 w 1306"/>
              <a:gd name="T3" fmla="*/ 0 h 1306"/>
              <a:gd name="T4" fmla="*/ 1254 w 1306"/>
              <a:gd name="T5" fmla="*/ 4 h 1306"/>
              <a:gd name="T6" fmla="*/ 1275 w 1306"/>
              <a:gd name="T7" fmla="*/ 16 h 1306"/>
              <a:gd name="T8" fmla="*/ 1292 w 1306"/>
              <a:gd name="T9" fmla="*/ 32 h 1306"/>
              <a:gd name="T10" fmla="*/ 1303 w 1306"/>
              <a:gd name="T11" fmla="*/ 53 h 1306"/>
              <a:gd name="T12" fmla="*/ 1306 w 1306"/>
              <a:gd name="T13" fmla="*/ 77 h 1306"/>
              <a:gd name="T14" fmla="*/ 1306 w 1306"/>
              <a:gd name="T15" fmla="*/ 1231 h 1306"/>
              <a:gd name="T16" fmla="*/ 1303 w 1306"/>
              <a:gd name="T17" fmla="*/ 1254 h 1306"/>
              <a:gd name="T18" fmla="*/ 1292 w 1306"/>
              <a:gd name="T19" fmla="*/ 1275 h 1306"/>
              <a:gd name="T20" fmla="*/ 1275 w 1306"/>
              <a:gd name="T21" fmla="*/ 1292 h 1306"/>
              <a:gd name="T22" fmla="*/ 1254 w 1306"/>
              <a:gd name="T23" fmla="*/ 1303 h 1306"/>
              <a:gd name="T24" fmla="*/ 1231 w 1306"/>
              <a:gd name="T25" fmla="*/ 1306 h 1306"/>
              <a:gd name="T26" fmla="*/ 77 w 1306"/>
              <a:gd name="T27" fmla="*/ 1306 h 1306"/>
              <a:gd name="T28" fmla="*/ 53 w 1306"/>
              <a:gd name="T29" fmla="*/ 1303 h 1306"/>
              <a:gd name="T30" fmla="*/ 32 w 1306"/>
              <a:gd name="T31" fmla="*/ 1292 h 1306"/>
              <a:gd name="T32" fmla="*/ 16 w 1306"/>
              <a:gd name="T33" fmla="*/ 1275 h 1306"/>
              <a:gd name="T34" fmla="*/ 4 w 1306"/>
              <a:gd name="T35" fmla="*/ 1254 h 1306"/>
              <a:gd name="T36" fmla="*/ 0 w 1306"/>
              <a:gd name="T37" fmla="*/ 1231 h 1306"/>
              <a:gd name="T38" fmla="*/ 0 w 1306"/>
              <a:gd name="T39" fmla="*/ 77 h 1306"/>
              <a:gd name="T40" fmla="*/ 4 w 1306"/>
              <a:gd name="T41" fmla="*/ 53 h 1306"/>
              <a:gd name="T42" fmla="*/ 16 w 1306"/>
              <a:gd name="T43" fmla="*/ 32 h 1306"/>
              <a:gd name="T44" fmla="*/ 32 w 1306"/>
              <a:gd name="T45" fmla="*/ 16 h 1306"/>
              <a:gd name="T46" fmla="*/ 53 w 1306"/>
              <a:gd name="T47" fmla="*/ 4 h 1306"/>
              <a:gd name="T48" fmla="*/ 77 w 1306"/>
              <a:gd name="T49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06" h="1306">
                <a:moveTo>
                  <a:pt x="77" y="0"/>
                </a:moveTo>
                <a:lnTo>
                  <a:pt x="1231" y="0"/>
                </a:lnTo>
                <a:lnTo>
                  <a:pt x="1254" y="4"/>
                </a:lnTo>
                <a:lnTo>
                  <a:pt x="1275" y="16"/>
                </a:lnTo>
                <a:lnTo>
                  <a:pt x="1292" y="32"/>
                </a:lnTo>
                <a:lnTo>
                  <a:pt x="1303" y="53"/>
                </a:lnTo>
                <a:lnTo>
                  <a:pt x="1306" y="77"/>
                </a:lnTo>
                <a:lnTo>
                  <a:pt x="1306" y="1231"/>
                </a:lnTo>
                <a:lnTo>
                  <a:pt x="1303" y="1254"/>
                </a:lnTo>
                <a:lnTo>
                  <a:pt x="1292" y="1275"/>
                </a:lnTo>
                <a:lnTo>
                  <a:pt x="1275" y="1292"/>
                </a:lnTo>
                <a:lnTo>
                  <a:pt x="1254" y="1303"/>
                </a:lnTo>
                <a:lnTo>
                  <a:pt x="1231" y="1306"/>
                </a:lnTo>
                <a:lnTo>
                  <a:pt x="77" y="1306"/>
                </a:lnTo>
                <a:lnTo>
                  <a:pt x="53" y="1303"/>
                </a:lnTo>
                <a:lnTo>
                  <a:pt x="32" y="1292"/>
                </a:lnTo>
                <a:lnTo>
                  <a:pt x="16" y="1275"/>
                </a:lnTo>
                <a:lnTo>
                  <a:pt x="4" y="1254"/>
                </a:lnTo>
                <a:lnTo>
                  <a:pt x="0" y="1231"/>
                </a:lnTo>
                <a:lnTo>
                  <a:pt x="0" y="77"/>
                </a:lnTo>
                <a:lnTo>
                  <a:pt x="4" y="53"/>
                </a:lnTo>
                <a:lnTo>
                  <a:pt x="16" y="32"/>
                </a:lnTo>
                <a:lnTo>
                  <a:pt x="32" y="16"/>
                </a:lnTo>
                <a:lnTo>
                  <a:pt x="53" y="4"/>
                </a:lnTo>
                <a:lnTo>
                  <a:pt x="77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ctr" anchorCtr="1" compatLnSpc="1">
            <a:prstTxWarp prst="textNoShape">
              <a:avLst/>
            </a:prstTxWarp>
          </a:bodyPr>
          <a:lstStyle/>
          <a:p>
            <a:endParaRPr lang="zh-CN" altLang="en-US" sz="8800" dirty="0">
              <a:solidFill>
                <a:srgbClr val="AE002B"/>
              </a:solidFill>
              <a:latin typeface="Impact" panose="020B0806030902050204" pitchFamily="34" charset="0"/>
            </a:endParaRPr>
          </a:p>
        </p:txBody>
      </p:sp>
      <p:sp>
        <p:nvSpPr>
          <p:cNvPr id="30" name="Freeform 16"/>
          <p:cNvSpPr>
            <a:spLocks/>
          </p:cNvSpPr>
          <p:nvPr/>
        </p:nvSpPr>
        <p:spPr bwMode="auto">
          <a:xfrm>
            <a:off x="2905857" y="4120825"/>
            <a:ext cx="1419742" cy="1417511"/>
          </a:xfrm>
          <a:custGeom>
            <a:avLst/>
            <a:gdLst>
              <a:gd name="T0" fmla="*/ 62 w 636"/>
              <a:gd name="T1" fmla="*/ 0 h 635"/>
              <a:gd name="T2" fmla="*/ 574 w 636"/>
              <a:gd name="T3" fmla="*/ 0 h 635"/>
              <a:gd name="T4" fmla="*/ 597 w 636"/>
              <a:gd name="T5" fmla="*/ 5 h 635"/>
              <a:gd name="T6" fmla="*/ 618 w 636"/>
              <a:gd name="T7" fmla="*/ 17 h 635"/>
              <a:gd name="T8" fmla="*/ 631 w 636"/>
              <a:gd name="T9" fmla="*/ 37 h 635"/>
              <a:gd name="T10" fmla="*/ 636 w 636"/>
              <a:gd name="T11" fmla="*/ 61 h 635"/>
              <a:gd name="T12" fmla="*/ 636 w 636"/>
              <a:gd name="T13" fmla="*/ 574 h 635"/>
              <a:gd name="T14" fmla="*/ 631 w 636"/>
              <a:gd name="T15" fmla="*/ 597 h 635"/>
              <a:gd name="T16" fmla="*/ 618 w 636"/>
              <a:gd name="T17" fmla="*/ 616 h 635"/>
              <a:gd name="T18" fmla="*/ 597 w 636"/>
              <a:gd name="T19" fmla="*/ 630 h 635"/>
              <a:gd name="T20" fmla="*/ 574 w 636"/>
              <a:gd name="T21" fmla="*/ 635 h 635"/>
              <a:gd name="T22" fmla="*/ 62 w 636"/>
              <a:gd name="T23" fmla="*/ 635 h 635"/>
              <a:gd name="T24" fmla="*/ 39 w 636"/>
              <a:gd name="T25" fmla="*/ 630 h 635"/>
              <a:gd name="T26" fmla="*/ 18 w 636"/>
              <a:gd name="T27" fmla="*/ 616 h 635"/>
              <a:gd name="T28" fmla="*/ 5 w 636"/>
              <a:gd name="T29" fmla="*/ 597 h 635"/>
              <a:gd name="T30" fmla="*/ 0 w 636"/>
              <a:gd name="T31" fmla="*/ 574 h 635"/>
              <a:gd name="T32" fmla="*/ 0 w 636"/>
              <a:gd name="T33" fmla="*/ 61 h 635"/>
              <a:gd name="T34" fmla="*/ 5 w 636"/>
              <a:gd name="T35" fmla="*/ 37 h 635"/>
              <a:gd name="T36" fmla="*/ 18 w 636"/>
              <a:gd name="T37" fmla="*/ 17 h 635"/>
              <a:gd name="T38" fmla="*/ 39 w 636"/>
              <a:gd name="T39" fmla="*/ 5 h 635"/>
              <a:gd name="T40" fmla="*/ 62 w 636"/>
              <a:gd name="T41" fmla="*/ 0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36" h="635">
                <a:moveTo>
                  <a:pt x="62" y="0"/>
                </a:moveTo>
                <a:lnTo>
                  <a:pt x="574" y="0"/>
                </a:lnTo>
                <a:lnTo>
                  <a:pt x="597" y="5"/>
                </a:lnTo>
                <a:lnTo>
                  <a:pt x="618" y="17"/>
                </a:lnTo>
                <a:lnTo>
                  <a:pt x="631" y="37"/>
                </a:lnTo>
                <a:lnTo>
                  <a:pt x="636" y="61"/>
                </a:lnTo>
                <a:lnTo>
                  <a:pt x="636" y="574"/>
                </a:lnTo>
                <a:lnTo>
                  <a:pt x="631" y="597"/>
                </a:lnTo>
                <a:lnTo>
                  <a:pt x="618" y="616"/>
                </a:lnTo>
                <a:lnTo>
                  <a:pt x="597" y="630"/>
                </a:lnTo>
                <a:lnTo>
                  <a:pt x="574" y="635"/>
                </a:lnTo>
                <a:lnTo>
                  <a:pt x="62" y="635"/>
                </a:lnTo>
                <a:lnTo>
                  <a:pt x="39" y="630"/>
                </a:lnTo>
                <a:lnTo>
                  <a:pt x="18" y="616"/>
                </a:lnTo>
                <a:lnTo>
                  <a:pt x="5" y="597"/>
                </a:lnTo>
                <a:lnTo>
                  <a:pt x="0" y="574"/>
                </a:lnTo>
                <a:lnTo>
                  <a:pt x="0" y="61"/>
                </a:lnTo>
                <a:lnTo>
                  <a:pt x="5" y="37"/>
                </a:lnTo>
                <a:lnTo>
                  <a:pt x="18" y="17"/>
                </a:lnTo>
                <a:lnTo>
                  <a:pt x="39" y="5"/>
                </a:lnTo>
                <a:lnTo>
                  <a:pt x="62" y="0"/>
                </a:lnTo>
                <a:close/>
              </a:path>
            </a:pathLst>
          </a:custGeom>
          <a:gradFill flip="none" rotWithShape="1">
            <a:gsLst>
              <a:gs pos="3000">
                <a:schemeClr val="bg1">
                  <a:lumMod val="75000"/>
                </a:schemeClr>
              </a:gs>
              <a:gs pos="59000">
                <a:srgbClr val="FBFBFB"/>
              </a:gs>
            </a:gsLst>
            <a:lin ang="2700000" scaled="1"/>
            <a:tileRect/>
          </a:gradFill>
          <a:ln w="57150">
            <a:noFill/>
            <a:prstDash val="solid"/>
            <a:round/>
            <a:headEnd/>
            <a:tailEnd/>
          </a:ln>
          <a:effectLst>
            <a:outerShdw blurRad="177800" dist="2032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823909" y="4492247"/>
            <a:ext cx="5112568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sz="900" cap="all" dirty="0">
                <a:latin typeface="+mj-ea"/>
                <a:ea typeface="+mj-ea"/>
                <a:cs typeface="Arial" panose="020B0604020202020204" pitchFamily="34" charset="0"/>
              </a:rPr>
              <a:t>Business report general summary PPT </a:t>
            </a:r>
            <a:r>
              <a:rPr lang="en-US" altLang="zh-CN" sz="900" cap="all" dirty="0" smtClean="0">
                <a:latin typeface="+mj-ea"/>
                <a:ea typeface="+mj-ea"/>
                <a:cs typeface="Arial" panose="020B0604020202020204" pitchFamily="34" charset="0"/>
              </a:rPr>
              <a:t>template  | </a:t>
            </a:r>
            <a:r>
              <a:rPr lang="en-US" altLang="zh-CN" sz="900" cap="all" dirty="0">
                <a:latin typeface="+mj-ea"/>
                <a:ea typeface="+mj-ea"/>
                <a:cs typeface="Arial" panose="020B0604020202020204" pitchFamily="34" charset="0"/>
              </a:rPr>
              <a:t>is suitable for the reporting on activities report | bio | work summary report, etc. | | meeting</a:t>
            </a:r>
            <a:endParaRPr lang="zh-CN" altLang="en-US" sz="900" cap="all" dirty="0"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55706" y="1372096"/>
            <a:ext cx="2700586" cy="25545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b="1" dirty="0" smtClean="0">
                <a:solidFill>
                  <a:srgbClr val="AE002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  <a:endParaRPr lang="zh-CN" altLang="en-US" sz="8000" b="1" dirty="0">
              <a:solidFill>
                <a:srgbClr val="AE002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669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20" grpId="0"/>
      <p:bldP spid="20" grpId="1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微立体工作总结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3022</Words>
  <Application>Microsoft Office PowerPoint</Application>
  <PresentationFormat>自定义</PresentationFormat>
  <Paragraphs>288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5" baseType="lpstr">
      <vt:lpstr>Gill Sans</vt:lpstr>
      <vt:lpstr>Helvetica Light</vt:lpstr>
      <vt:lpstr>Kozuka Gothic Pro B</vt:lpstr>
      <vt:lpstr>Lato</vt:lpstr>
      <vt:lpstr>Lato Regular</vt:lpstr>
      <vt:lpstr>MS PGothic</vt:lpstr>
      <vt:lpstr>MS PGothic</vt:lpstr>
      <vt:lpstr>나눔고딕</vt:lpstr>
      <vt:lpstr>宋体</vt:lpstr>
      <vt:lpstr>微软雅黑</vt:lpstr>
      <vt:lpstr>微软雅黑 Light</vt:lpstr>
      <vt:lpstr>Arial</vt:lpstr>
      <vt:lpstr>Calibri</vt:lpstr>
      <vt:lpstr>Franklin Gothic Book</vt:lpstr>
      <vt:lpstr>Helvetica</vt:lpstr>
      <vt:lpstr>Impact</vt:lpstr>
      <vt:lpstr>Open Sans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微立体工作总结</dc:title>
  <dc:creator/>
  <cp:keywords>第一PPT www.1ppt.com</cp:keywords>
  <cp:lastModifiedBy/>
  <cp:revision>1</cp:revision>
  <dcterms:created xsi:type="dcterms:W3CDTF">2016-09-05T07:59:58Z</dcterms:created>
  <dcterms:modified xsi:type="dcterms:W3CDTF">2019-10-08T05:26:25Z</dcterms:modified>
</cp:coreProperties>
</file>