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91" r:id="rId3"/>
    <p:sldId id="281" r:id="rId4"/>
    <p:sldId id="306" r:id="rId5"/>
    <p:sldId id="271" r:id="rId6"/>
    <p:sldId id="274" r:id="rId7"/>
    <p:sldId id="272" r:id="rId8"/>
    <p:sldId id="273" r:id="rId9"/>
    <p:sldId id="275" r:id="rId10"/>
    <p:sldId id="276" r:id="rId11"/>
    <p:sldId id="302" r:id="rId12"/>
    <p:sldId id="303" r:id="rId13"/>
    <p:sldId id="304" r:id="rId14"/>
    <p:sldId id="299" r:id="rId15"/>
    <p:sldId id="277" r:id="rId16"/>
    <p:sldId id="282" r:id="rId17"/>
    <p:sldId id="283" r:id="rId18"/>
    <p:sldId id="284" r:id="rId19"/>
    <p:sldId id="300" r:id="rId20"/>
    <p:sldId id="285" r:id="rId21"/>
    <p:sldId id="286" r:id="rId22"/>
    <p:sldId id="288" r:id="rId23"/>
    <p:sldId id="289" r:id="rId24"/>
    <p:sldId id="287" r:id="rId25"/>
    <p:sldId id="301" r:id="rId26"/>
    <p:sldId id="290" r:id="rId27"/>
    <p:sldId id="292" r:id="rId28"/>
    <p:sldId id="293" r:id="rId29"/>
    <p:sldId id="294" r:id="rId30"/>
    <p:sldId id="295" r:id="rId31"/>
    <p:sldId id="305" r:id="rId32"/>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BDBDB"/>
    <a:srgbClr val="00B0F0"/>
    <a:srgbClr val="4472C4"/>
    <a:srgbClr val="2E75B6"/>
    <a:srgbClr val="4BC4F1"/>
    <a:srgbClr val="1B222E"/>
    <a:srgbClr val="C9C9C9"/>
    <a:srgbClr val="203864"/>
    <a:srgbClr val="BDBFC1"/>
    <a:srgbClr val="1E50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75" autoAdjust="0"/>
    <p:restoredTop sz="94660"/>
  </p:normalViewPr>
  <p:slideViewPr>
    <p:cSldViewPr snapToGrid="0">
      <p:cViewPr varScale="1">
        <p:scale>
          <a:sx n="87" d="100"/>
          <a:sy n="87" d="100"/>
        </p:scale>
        <p:origin x="468" y="84"/>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4CE539-8CCB-419B-A232-3A838858E956}" type="datetimeFigureOut">
              <a:rPr lang="zh-CN" altLang="en-US" smtClean="0"/>
              <a:t>2018/11/12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0FD58E-CA15-46B9-BC3E-0C5EA5C3295A}" type="slidenum">
              <a:rPr lang="zh-CN" altLang="en-US" smtClean="0"/>
              <a:t>‹#›</a:t>
            </a:fld>
            <a:endParaRPr lang="zh-CN" altLang="en-US"/>
          </a:p>
        </p:txBody>
      </p:sp>
    </p:spTree>
    <p:extLst>
      <p:ext uri="{BB962C8B-B14F-4D97-AF65-F5344CB8AC3E}">
        <p14:creationId xmlns:p14="http://schemas.microsoft.com/office/powerpoint/2010/main" val="3012890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a:t>
            </a:fld>
            <a:endParaRPr lang="zh-CN" altLang="en-US"/>
          </a:p>
        </p:txBody>
      </p:sp>
    </p:spTree>
    <p:extLst>
      <p:ext uri="{BB962C8B-B14F-4D97-AF65-F5344CB8AC3E}">
        <p14:creationId xmlns:p14="http://schemas.microsoft.com/office/powerpoint/2010/main" val="4182066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a:t>
            </a:fld>
            <a:endParaRPr lang="zh-CN" altLang="en-US"/>
          </a:p>
        </p:txBody>
      </p:sp>
    </p:spTree>
    <p:extLst>
      <p:ext uri="{BB962C8B-B14F-4D97-AF65-F5344CB8AC3E}">
        <p14:creationId xmlns:p14="http://schemas.microsoft.com/office/powerpoint/2010/main" val="32789823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3</a:t>
            </a:fld>
            <a:endParaRPr lang="zh-CN" altLang="en-US"/>
          </a:p>
        </p:txBody>
      </p:sp>
    </p:spTree>
    <p:extLst>
      <p:ext uri="{BB962C8B-B14F-4D97-AF65-F5344CB8AC3E}">
        <p14:creationId xmlns:p14="http://schemas.microsoft.com/office/powerpoint/2010/main" val="1912018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4</a:t>
            </a:fld>
            <a:endParaRPr lang="zh-CN" altLang="en-US"/>
          </a:p>
        </p:txBody>
      </p:sp>
    </p:spTree>
    <p:extLst>
      <p:ext uri="{BB962C8B-B14F-4D97-AF65-F5344CB8AC3E}">
        <p14:creationId xmlns:p14="http://schemas.microsoft.com/office/powerpoint/2010/main" val="31411961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5</a:t>
            </a:fld>
            <a:endParaRPr lang="zh-CN" altLang="en-US"/>
          </a:p>
        </p:txBody>
      </p:sp>
    </p:spTree>
    <p:extLst>
      <p:ext uri="{BB962C8B-B14F-4D97-AF65-F5344CB8AC3E}">
        <p14:creationId xmlns:p14="http://schemas.microsoft.com/office/powerpoint/2010/main" val="3062144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6</a:t>
            </a:fld>
            <a:endParaRPr lang="zh-CN" altLang="en-US"/>
          </a:p>
        </p:txBody>
      </p:sp>
    </p:spTree>
    <p:extLst>
      <p:ext uri="{BB962C8B-B14F-4D97-AF65-F5344CB8AC3E}">
        <p14:creationId xmlns:p14="http://schemas.microsoft.com/office/powerpoint/2010/main" val="3654833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7</a:t>
            </a:fld>
            <a:endParaRPr lang="zh-CN" altLang="en-US"/>
          </a:p>
        </p:txBody>
      </p:sp>
    </p:spTree>
    <p:extLst>
      <p:ext uri="{BB962C8B-B14F-4D97-AF65-F5344CB8AC3E}">
        <p14:creationId xmlns:p14="http://schemas.microsoft.com/office/powerpoint/2010/main" val="17012654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8</a:t>
            </a:fld>
            <a:endParaRPr lang="zh-CN" altLang="en-US"/>
          </a:p>
        </p:txBody>
      </p:sp>
    </p:spTree>
    <p:extLst>
      <p:ext uri="{BB962C8B-B14F-4D97-AF65-F5344CB8AC3E}">
        <p14:creationId xmlns:p14="http://schemas.microsoft.com/office/powerpoint/2010/main" val="1479591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9</a:t>
            </a:fld>
            <a:endParaRPr lang="zh-CN" altLang="en-US"/>
          </a:p>
        </p:txBody>
      </p:sp>
    </p:spTree>
    <p:extLst>
      <p:ext uri="{BB962C8B-B14F-4D97-AF65-F5344CB8AC3E}">
        <p14:creationId xmlns:p14="http://schemas.microsoft.com/office/powerpoint/2010/main" val="40842698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10</a:t>
            </a:fld>
            <a:endParaRPr lang="zh-CN" altLang="en-US"/>
          </a:p>
        </p:txBody>
      </p:sp>
    </p:spTree>
    <p:extLst>
      <p:ext uri="{BB962C8B-B14F-4D97-AF65-F5344CB8AC3E}">
        <p14:creationId xmlns:p14="http://schemas.microsoft.com/office/powerpoint/2010/main" val="2595697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11</a:t>
            </a:fld>
            <a:endParaRPr lang="zh-CN" altLang="en-US"/>
          </a:p>
        </p:txBody>
      </p:sp>
    </p:spTree>
    <p:extLst>
      <p:ext uri="{BB962C8B-B14F-4D97-AF65-F5344CB8AC3E}">
        <p14:creationId xmlns:p14="http://schemas.microsoft.com/office/powerpoint/2010/main" val="958357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12</a:t>
            </a:fld>
            <a:endParaRPr lang="zh-CN" altLang="en-US"/>
          </a:p>
        </p:txBody>
      </p:sp>
    </p:spTree>
    <p:extLst>
      <p:ext uri="{BB962C8B-B14F-4D97-AF65-F5344CB8AC3E}">
        <p14:creationId xmlns:p14="http://schemas.microsoft.com/office/powerpoint/2010/main" val="6962800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13</a:t>
            </a:fld>
            <a:endParaRPr lang="zh-CN" altLang="en-US"/>
          </a:p>
        </p:txBody>
      </p:sp>
    </p:spTree>
    <p:extLst>
      <p:ext uri="{BB962C8B-B14F-4D97-AF65-F5344CB8AC3E}">
        <p14:creationId xmlns:p14="http://schemas.microsoft.com/office/powerpoint/2010/main" val="16116349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14</a:t>
            </a:fld>
            <a:endParaRPr lang="zh-CN" altLang="en-US"/>
          </a:p>
        </p:txBody>
      </p:sp>
    </p:spTree>
    <p:extLst>
      <p:ext uri="{BB962C8B-B14F-4D97-AF65-F5344CB8AC3E}">
        <p14:creationId xmlns:p14="http://schemas.microsoft.com/office/powerpoint/2010/main" val="835584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15</a:t>
            </a:fld>
            <a:endParaRPr lang="zh-CN" altLang="en-US"/>
          </a:p>
        </p:txBody>
      </p:sp>
    </p:spTree>
    <p:extLst>
      <p:ext uri="{BB962C8B-B14F-4D97-AF65-F5344CB8AC3E}">
        <p14:creationId xmlns:p14="http://schemas.microsoft.com/office/powerpoint/2010/main" val="1313496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16</a:t>
            </a:fld>
            <a:endParaRPr lang="zh-CN" altLang="en-US"/>
          </a:p>
        </p:txBody>
      </p:sp>
    </p:spTree>
    <p:extLst>
      <p:ext uri="{BB962C8B-B14F-4D97-AF65-F5344CB8AC3E}">
        <p14:creationId xmlns:p14="http://schemas.microsoft.com/office/powerpoint/2010/main" val="2123511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17</a:t>
            </a:fld>
            <a:endParaRPr lang="zh-CN" altLang="en-US"/>
          </a:p>
        </p:txBody>
      </p:sp>
    </p:spTree>
    <p:extLst>
      <p:ext uri="{BB962C8B-B14F-4D97-AF65-F5344CB8AC3E}">
        <p14:creationId xmlns:p14="http://schemas.microsoft.com/office/powerpoint/2010/main" val="27807214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18</a:t>
            </a:fld>
            <a:endParaRPr lang="zh-CN" altLang="en-US"/>
          </a:p>
        </p:txBody>
      </p:sp>
    </p:spTree>
    <p:extLst>
      <p:ext uri="{BB962C8B-B14F-4D97-AF65-F5344CB8AC3E}">
        <p14:creationId xmlns:p14="http://schemas.microsoft.com/office/powerpoint/2010/main" val="2259354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19</a:t>
            </a:fld>
            <a:endParaRPr lang="zh-CN" altLang="en-US"/>
          </a:p>
        </p:txBody>
      </p:sp>
    </p:spTree>
    <p:extLst>
      <p:ext uri="{BB962C8B-B14F-4D97-AF65-F5344CB8AC3E}">
        <p14:creationId xmlns:p14="http://schemas.microsoft.com/office/powerpoint/2010/main" val="28312179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20</a:t>
            </a:fld>
            <a:endParaRPr lang="zh-CN" altLang="en-US"/>
          </a:p>
        </p:txBody>
      </p:sp>
    </p:spTree>
    <p:extLst>
      <p:ext uri="{BB962C8B-B14F-4D97-AF65-F5344CB8AC3E}">
        <p14:creationId xmlns:p14="http://schemas.microsoft.com/office/powerpoint/2010/main" val="4008933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21</a:t>
            </a:fld>
            <a:endParaRPr lang="zh-CN" altLang="en-US"/>
          </a:p>
        </p:txBody>
      </p:sp>
    </p:spTree>
    <p:extLst>
      <p:ext uri="{BB962C8B-B14F-4D97-AF65-F5344CB8AC3E}">
        <p14:creationId xmlns:p14="http://schemas.microsoft.com/office/powerpoint/2010/main" val="3438241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22</a:t>
            </a:fld>
            <a:endParaRPr lang="zh-CN" altLang="en-US"/>
          </a:p>
        </p:txBody>
      </p:sp>
    </p:spTree>
    <p:extLst>
      <p:ext uri="{BB962C8B-B14F-4D97-AF65-F5344CB8AC3E}">
        <p14:creationId xmlns:p14="http://schemas.microsoft.com/office/powerpoint/2010/main" val="15004599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23</a:t>
            </a:fld>
            <a:endParaRPr lang="zh-CN" altLang="en-US"/>
          </a:p>
        </p:txBody>
      </p:sp>
    </p:spTree>
    <p:extLst>
      <p:ext uri="{BB962C8B-B14F-4D97-AF65-F5344CB8AC3E}">
        <p14:creationId xmlns:p14="http://schemas.microsoft.com/office/powerpoint/2010/main" val="1964115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24</a:t>
            </a:fld>
            <a:endParaRPr lang="zh-CN" altLang="en-US"/>
          </a:p>
        </p:txBody>
      </p:sp>
    </p:spTree>
    <p:extLst>
      <p:ext uri="{BB962C8B-B14F-4D97-AF65-F5344CB8AC3E}">
        <p14:creationId xmlns:p14="http://schemas.microsoft.com/office/powerpoint/2010/main" val="97243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25</a:t>
            </a:fld>
            <a:endParaRPr lang="zh-CN" altLang="en-US"/>
          </a:p>
        </p:txBody>
      </p:sp>
    </p:spTree>
    <p:extLst>
      <p:ext uri="{BB962C8B-B14F-4D97-AF65-F5344CB8AC3E}">
        <p14:creationId xmlns:p14="http://schemas.microsoft.com/office/powerpoint/2010/main" val="15249597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26</a:t>
            </a:fld>
            <a:endParaRPr lang="zh-CN" altLang="en-US"/>
          </a:p>
        </p:txBody>
      </p:sp>
    </p:spTree>
    <p:extLst>
      <p:ext uri="{BB962C8B-B14F-4D97-AF65-F5344CB8AC3E}">
        <p14:creationId xmlns:p14="http://schemas.microsoft.com/office/powerpoint/2010/main" val="107940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27</a:t>
            </a:fld>
            <a:endParaRPr lang="zh-CN" altLang="en-US"/>
          </a:p>
        </p:txBody>
      </p:sp>
    </p:spTree>
    <p:extLst>
      <p:ext uri="{BB962C8B-B14F-4D97-AF65-F5344CB8AC3E}">
        <p14:creationId xmlns:p14="http://schemas.microsoft.com/office/powerpoint/2010/main" val="1135166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28</a:t>
            </a:fld>
            <a:endParaRPr lang="zh-CN" altLang="en-US"/>
          </a:p>
        </p:txBody>
      </p:sp>
    </p:spTree>
    <p:extLst>
      <p:ext uri="{BB962C8B-B14F-4D97-AF65-F5344CB8AC3E}">
        <p14:creationId xmlns:p14="http://schemas.microsoft.com/office/powerpoint/2010/main" val="27941771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29</a:t>
            </a:fld>
            <a:endParaRPr lang="zh-CN" altLang="en-US"/>
          </a:p>
        </p:txBody>
      </p:sp>
    </p:spTree>
    <p:extLst>
      <p:ext uri="{BB962C8B-B14F-4D97-AF65-F5344CB8AC3E}">
        <p14:creationId xmlns:p14="http://schemas.microsoft.com/office/powerpoint/2010/main" val="26823182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30</a:t>
            </a:fld>
            <a:endParaRPr lang="zh-CN" altLang="en-US"/>
          </a:p>
        </p:txBody>
      </p:sp>
    </p:spTree>
    <p:extLst>
      <p:ext uri="{BB962C8B-B14F-4D97-AF65-F5344CB8AC3E}">
        <p14:creationId xmlns:p14="http://schemas.microsoft.com/office/powerpoint/2010/main" val="7057434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0FD58E-CA15-46B9-BC3E-0C5EA5C3295A}" type="slidenum">
              <a:rPr lang="zh-CN" altLang="en-US" smtClean="0"/>
              <a:t>31</a:t>
            </a:fld>
            <a:endParaRPr lang="zh-CN" altLang="en-US"/>
          </a:p>
        </p:txBody>
      </p:sp>
    </p:spTree>
    <p:extLst>
      <p:ext uri="{BB962C8B-B14F-4D97-AF65-F5344CB8AC3E}">
        <p14:creationId xmlns:p14="http://schemas.microsoft.com/office/powerpoint/2010/main" val="28204024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F35006E-7A1A-4DD7-9DBD-B36ED97358B6}"/>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DC0E5C23-0DA5-44B2-8CF1-DC23E48561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48EAE308-110A-4964-8225-84DED4D03033}"/>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5" name="页脚占位符 4">
            <a:extLst>
              <a:ext uri="{FF2B5EF4-FFF2-40B4-BE49-F238E27FC236}">
                <a16:creationId xmlns="" xmlns:a16="http://schemas.microsoft.com/office/drawing/2014/main" id="{81F5A03B-4CE4-4B17-9D54-D164D2ADA5B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83901607-7EAA-4F39-9F55-581F6B4534A9}"/>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5678343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DFD5559E-9CD5-4925-A2CC-6017D4DA65E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0E165417-2B16-4854-BBB4-914A03AA8960}"/>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F16848F6-87BB-43CC-9F77-32DACB833B58}"/>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5" name="页脚占位符 4">
            <a:extLst>
              <a:ext uri="{FF2B5EF4-FFF2-40B4-BE49-F238E27FC236}">
                <a16:creationId xmlns="" xmlns:a16="http://schemas.microsoft.com/office/drawing/2014/main" id="{7C8E6B8A-0484-453B-B3C8-12C2DF7BE93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596920DF-5160-433C-A3B5-DCB02D227FF1}"/>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25516012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2DFF505-D42D-47A0-ABD7-7C1B5B85BD1F}"/>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3027C09B-395B-41F6-AF3F-933C000287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F9EEAD14-2923-40C1-B399-53F96855C0EE}"/>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5" name="页脚占位符 4">
            <a:extLst>
              <a:ext uri="{FF2B5EF4-FFF2-40B4-BE49-F238E27FC236}">
                <a16:creationId xmlns="" xmlns:a16="http://schemas.microsoft.com/office/drawing/2014/main" id="{501CF083-D3B8-4F68-89D1-66350880131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F7D5F30-315F-40BD-8EAA-7A57FF1F3C4C}"/>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8465200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A6A5D62-58BC-4C17-B429-F6AF09C31F39}"/>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2780CB6F-0073-4847-B6D1-FD810CAF1F5D}"/>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41A4AC79-4FB3-4437-89FC-01150590D2CD}"/>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A13B8CD1-5C28-4256-B873-2D1CA9644A00}"/>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6" name="页脚占位符 5">
            <a:extLst>
              <a:ext uri="{FF2B5EF4-FFF2-40B4-BE49-F238E27FC236}">
                <a16:creationId xmlns="" xmlns:a16="http://schemas.microsoft.com/office/drawing/2014/main" id="{9547BBCA-BB77-4864-9C19-C0443E98FA4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F7FA5239-6118-4DA0-A75E-270FCAFE2F39}"/>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258060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7AB4098-C51E-48C2-8E01-5DA5A344A038}"/>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7C30DF43-CE3C-411C-929B-BB63BC94EEF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E68631C8-9CF3-4FE8-8A05-936BA7CC0891}"/>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3CE5A661-1B75-4DF2-BC26-6FC1BE7B5E7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B86F1416-6A74-4805-AA98-A4125E0D6856}"/>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DA241759-17F5-45BE-883B-3F31C86637A7}"/>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8" name="页脚占位符 7">
            <a:extLst>
              <a:ext uri="{FF2B5EF4-FFF2-40B4-BE49-F238E27FC236}">
                <a16:creationId xmlns="" xmlns:a16="http://schemas.microsoft.com/office/drawing/2014/main" id="{53697802-CF93-4874-8051-E20979A22CB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B1D74174-AD9E-4D17-A8DE-74872C20FF39}"/>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339317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BDA14EFE-78F7-45B1-823D-B847267845E5}"/>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20E08EFB-BA1A-42C0-BF1B-493B523D3D9E}"/>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4" name="页脚占位符 3">
            <a:extLst>
              <a:ext uri="{FF2B5EF4-FFF2-40B4-BE49-F238E27FC236}">
                <a16:creationId xmlns="" xmlns:a16="http://schemas.microsoft.com/office/drawing/2014/main" id="{AFC7BF45-A972-4A96-923D-9A3AA7FFECD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2E7987B-4ACD-480E-ADD6-480AE93C5653}"/>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3831509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A6622D85-0D03-47A6-8D9B-5CC2BFA9046F}"/>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3" name="页脚占位符 2">
            <a:extLst>
              <a:ext uri="{FF2B5EF4-FFF2-40B4-BE49-F238E27FC236}">
                <a16:creationId xmlns="" xmlns:a16="http://schemas.microsoft.com/office/drawing/2014/main" id="{1150D430-26EE-44F9-8961-87D603420BC2}"/>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35611997-2DC3-4845-85B1-1E493F61FBE4}"/>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3441530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8517B8B-DC5C-4787-AAB2-BBA97E263B15}"/>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4D2B3245-51A0-4859-BEF2-F3FF5653053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5F57836E-6214-4A03-B3D5-468162E1FB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75BE44E7-9A07-4CE1-B40B-1DDB488E780D}"/>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6" name="页脚占位符 5">
            <a:extLst>
              <a:ext uri="{FF2B5EF4-FFF2-40B4-BE49-F238E27FC236}">
                <a16:creationId xmlns="" xmlns:a16="http://schemas.microsoft.com/office/drawing/2014/main" id="{1077D66B-6F41-45F2-A235-71A40917AF4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7BC693BE-9E0E-4ABD-AAC4-39674F65B993}"/>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29359735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A497425-EBE0-449A-B05D-EEA7C114B70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240BE32D-A2E5-4C91-9999-F2D17E9867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2F9C2980-48DD-44D3-A2F0-4D8ADE519F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8A354B8D-7E7E-4C43-A9E4-CD3EBC99C3CC}"/>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6" name="页脚占位符 5">
            <a:extLst>
              <a:ext uri="{FF2B5EF4-FFF2-40B4-BE49-F238E27FC236}">
                <a16:creationId xmlns="" xmlns:a16="http://schemas.microsoft.com/office/drawing/2014/main" id="{8E7B897A-CB2B-42B5-8AD3-95071113024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DEAFB38-5440-481D-9E64-92387C90C491}"/>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3237804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BAD5ED5-2702-4AFC-BAAE-31D01B4D658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EB7DB87B-FED2-4389-9AF2-197A259EA62B}"/>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B7BB7C4C-B137-4C34-83CC-F72A845205D4}"/>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5" name="页脚占位符 4">
            <a:extLst>
              <a:ext uri="{FF2B5EF4-FFF2-40B4-BE49-F238E27FC236}">
                <a16:creationId xmlns="" xmlns:a16="http://schemas.microsoft.com/office/drawing/2014/main" id="{20E6800D-1819-4F61-B3C3-7CA8168F71A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1A4A5D0-162E-47B7-AD52-7170D714C259}"/>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3629661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84168994-8506-45D7-8D77-94EE604D093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F1FB0EA1-F755-4190-BFE3-E0EF964F030B}"/>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4F6CCE64-F119-4219-86B1-7769397075E4}"/>
              </a:ext>
            </a:extLst>
          </p:cNvPr>
          <p:cNvSpPr>
            <a:spLocks noGrp="1"/>
          </p:cNvSpPr>
          <p:nvPr>
            <p:ph type="dt" sz="half" idx="10"/>
          </p:nvPr>
        </p:nvSpPr>
        <p:spPr/>
        <p:txBody>
          <a:bodyPr/>
          <a:lstStyle/>
          <a:p>
            <a:fld id="{EA1B081E-CD94-4F67-8D6D-EF33C9BC7F1A}" type="datetimeFigureOut">
              <a:rPr lang="zh-CN" altLang="en-US" smtClean="0"/>
              <a:t>2018/11/12</a:t>
            </a:fld>
            <a:endParaRPr lang="zh-CN" altLang="en-US"/>
          </a:p>
        </p:txBody>
      </p:sp>
      <p:sp>
        <p:nvSpPr>
          <p:cNvPr id="5" name="页脚占位符 4">
            <a:extLst>
              <a:ext uri="{FF2B5EF4-FFF2-40B4-BE49-F238E27FC236}">
                <a16:creationId xmlns="" xmlns:a16="http://schemas.microsoft.com/office/drawing/2014/main" id="{18A39E1B-2E44-4174-8FF2-D92C1913E28D}"/>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E964B997-0598-40F1-9B23-16F734BC5B9C}"/>
              </a:ext>
            </a:extLst>
          </p:cNvPr>
          <p:cNvSpPr>
            <a:spLocks noGrp="1"/>
          </p:cNvSpPr>
          <p:nvPr>
            <p:ph type="sldNum" sz="quarter" idx="12"/>
          </p:nvPr>
        </p:nvSpPr>
        <p:spPr/>
        <p:txBody>
          <a:body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20325947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3BA21725-478B-4905-8A8A-036AE2F4EF9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622AD4A8-3CBD-4F89-8C6C-AD2868F6CD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839DB4E6-3AE0-4BC6-9EB8-0E32276C91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1B081E-CD94-4F67-8D6D-EF33C9BC7F1A}" type="datetimeFigureOut">
              <a:rPr lang="zh-CN" altLang="en-US" smtClean="0"/>
              <a:t>2018/11/12</a:t>
            </a:fld>
            <a:endParaRPr lang="zh-CN" altLang="en-US"/>
          </a:p>
        </p:txBody>
      </p:sp>
      <p:sp>
        <p:nvSpPr>
          <p:cNvPr id="5" name="页脚占位符 4">
            <a:extLst>
              <a:ext uri="{FF2B5EF4-FFF2-40B4-BE49-F238E27FC236}">
                <a16:creationId xmlns="" xmlns:a16="http://schemas.microsoft.com/office/drawing/2014/main" id="{26177519-7C1D-48A5-B48D-408C91C069C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97E8942D-99A3-4ECA-AE73-78FEC385E5C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AE47E-C760-4EBB-8175-FF95F50846E3}" type="slidenum">
              <a:rPr lang="zh-CN" altLang="en-US" smtClean="0"/>
              <a:t>‹#›</a:t>
            </a:fld>
            <a:endParaRPr lang="zh-CN" altLang="en-US"/>
          </a:p>
        </p:txBody>
      </p:sp>
    </p:spTree>
    <p:extLst>
      <p:ext uri="{BB962C8B-B14F-4D97-AF65-F5344CB8AC3E}">
        <p14:creationId xmlns:p14="http://schemas.microsoft.com/office/powerpoint/2010/main" val="1971714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45D4BC14-7079-4D65-99F7-F8D48CA7EA11}"/>
              </a:ext>
            </a:extLst>
          </p:cNvPr>
          <p:cNvSpPr/>
          <p:nvPr/>
        </p:nvSpPr>
        <p:spPr>
          <a:xfrm>
            <a:off x="3862" y="2254889"/>
            <a:ext cx="12192000" cy="271490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CAD40298-1BE1-402F-B5EE-92F8B09B6188}"/>
              </a:ext>
            </a:extLst>
          </p:cNvPr>
          <p:cNvSpPr/>
          <p:nvPr/>
        </p:nvSpPr>
        <p:spPr>
          <a:xfrm>
            <a:off x="2811285" y="2994077"/>
            <a:ext cx="184731" cy="1015663"/>
          </a:xfrm>
          <a:prstGeom prst="rect">
            <a:avLst/>
          </a:prstGeom>
        </p:spPr>
        <p:txBody>
          <a:bodyPr wrap="none">
            <a:spAutoFit/>
          </a:bodyPr>
          <a:lstStyle/>
          <a:p>
            <a:pPr eaLnBrk="0" hangingPunct="0"/>
            <a:endParaRPr lang="zh-CN" altLang="en-US" sz="6000" b="1">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12" name="矩形 11">
            <a:extLst>
              <a:ext uri="{FF2B5EF4-FFF2-40B4-BE49-F238E27FC236}">
                <a16:creationId xmlns="" xmlns:a16="http://schemas.microsoft.com/office/drawing/2014/main" id="{9F076E62-C12B-4287-87D6-2BC0041EED73}"/>
              </a:ext>
            </a:extLst>
          </p:cNvPr>
          <p:cNvSpPr/>
          <p:nvPr/>
        </p:nvSpPr>
        <p:spPr>
          <a:xfrm>
            <a:off x="-5" y="2326019"/>
            <a:ext cx="12192001" cy="11861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zh-CN" altLang="en-US" sz="5400" b="1" dirty="0">
                <a:solidFill>
                  <a:schemeClr val="bg1"/>
                </a:solidFill>
                <a:latin typeface="黑体" panose="02010609060101010101" pitchFamily="49" charset="-122"/>
                <a:ea typeface="黑体" panose="02010609060101010101" pitchFamily="49" charset="-122"/>
                <a:sym typeface="方正兰亭黑_GBK" pitchFamily="2" charset="-122"/>
              </a:rPr>
              <a:t>家具市场调查报告</a:t>
            </a:r>
            <a:r>
              <a:rPr lang="en-US" altLang="zh-CN" sz="5400" b="1" dirty="0" err="1">
                <a:solidFill>
                  <a:schemeClr val="bg1"/>
                </a:solidFill>
                <a:latin typeface="黑体" panose="02010609060101010101" pitchFamily="49" charset="-122"/>
                <a:ea typeface="黑体" panose="02010609060101010101" pitchFamily="49" charset="-122"/>
                <a:sym typeface="方正兰亭黑_GBK" pitchFamily="2" charset="-122"/>
              </a:rPr>
              <a:t>ppt</a:t>
            </a:r>
            <a:r>
              <a:rPr lang="zh-CN" altLang="en-US" sz="5400" b="1" dirty="0">
                <a:solidFill>
                  <a:schemeClr val="bg1"/>
                </a:solidFill>
                <a:latin typeface="黑体" panose="02010609060101010101" pitchFamily="49" charset="-122"/>
                <a:ea typeface="黑体" panose="02010609060101010101" pitchFamily="49" charset="-122"/>
                <a:sym typeface="方正兰亭黑_GBK" pitchFamily="2" charset="-122"/>
              </a:rPr>
              <a:t>模板</a:t>
            </a:r>
          </a:p>
        </p:txBody>
      </p:sp>
      <p:sp>
        <p:nvSpPr>
          <p:cNvPr id="14" name="矩形 13">
            <a:extLst>
              <a:ext uri="{FF2B5EF4-FFF2-40B4-BE49-F238E27FC236}">
                <a16:creationId xmlns="" xmlns:a16="http://schemas.microsoft.com/office/drawing/2014/main" id="{5D4919F9-7F4D-4D45-B161-F88405FA1DF9}"/>
              </a:ext>
            </a:extLst>
          </p:cNvPr>
          <p:cNvSpPr>
            <a:spLocks noChangeArrowheads="1"/>
          </p:cNvSpPr>
          <p:nvPr/>
        </p:nvSpPr>
        <p:spPr bwMode="auto">
          <a:xfrm flipH="1">
            <a:off x="-4" y="4402264"/>
            <a:ext cx="12192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a:solidFill>
                  <a:prstClr val="white"/>
                </a:solidFill>
                <a:latin typeface="微软雅黑" panose="020B0503020204020204" pitchFamily="34" charset="-122"/>
                <a:ea typeface="微软雅黑" panose="020B0503020204020204" pitchFamily="34" charset="-122"/>
              </a:rPr>
              <a:t>市场调查 </a:t>
            </a:r>
            <a:r>
              <a:rPr lang="en-US" altLang="zh-CN">
                <a:solidFill>
                  <a:prstClr val="white"/>
                </a:solidFill>
                <a:latin typeface="微软雅黑" panose="020B0503020204020204" pitchFamily="34" charset="-122"/>
                <a:ea typeface="微软雅黑" panose="020B0503020204020204" pitchFamily="34" charset="-122"/>
              </a:rPr>
              <a:t>|</a:t>
            </a:r>
            <a:r>
              <a:rPr lang="zh-CN" altLang="en-US">
                <a:solidFill>
                  <a:prstClr val="white"/>
                </a:solidFill>
                <a:latin typeface="微软雅黑" panose="020B0503020204020204" pitchFamily="34" charset="-122"/>
                <a:ea typeface="微软雅黑" panose="020B0503020204020204" pitchFamily="34" charset="-122"/>
              </a:rPr>
              <a:t> 科研报告 </a:t>
            </a:r>
            <a:r>
              <a:rPr lang="en-US" altLang="zh-CN">
                <a:solidFill>
                  <a:prstClr val="white"/>
                </a:solidFill>
                <a:latin typeface="微软雅黑" panose="020B0503020204020204" pitchFamily="34" charset="-122"/>
                <a:ea typeface="微软雅黑" panose="020B0503020204020204" pitchFamily="34" charset="-122"/>
              </a:rPr>
              <a:t>| </a:t>
            </a:r>
            <a:r>
              <a:rPr lang="zh-CN" altLang="en-US">
                <a:solidFill>
                  <a:prstClr val="white"/>
                </a:solidFill>
                <a:latin typeface="微软雅黑" panose="020B0503020204020204" pitchFamily="34" charset="-122"/>
                <a:ea typeface="微软雅黑" panose="020B0503020204020204" pitchFamily="34" charset="-122"/>
              </a:rPr>
              <a:t>产品调查 </a:t>
            </a:r>
            <a:r>
              <a:rPr lang="en-US" altLang="zh-CN">
                <a:solidFill>
                  <a:prstClr val="white"/>
                </a:solidFill>
                <a:latin typeface="微软雅黑" panose="020B0503020204020204" pitchFamily="34" charset="-122"/>
                <a:ea typeface="微软雅黑" panose="020B0503020204020204" pitchFamily="34" charset="-122"/>
              </a:rPr>
              <a:t>|</a:t>
            </a:r>
            <a:r>
              <a:rPr lang="zh-CN" altLang="en-US">
                <a:solidFill>
                  <a:prstClr val="white"/>
                </a:solidFill>
                <a:latin typeface="微软雅黑" panose="020B0503020204020204" pitchFamily="34" charset="-122"/>
                <a:ea typeface="微软雅黑" panose="020B0503020204020204" pitchFamily="34" charset="-122"/>
              </a:rPr>
              <a:t> 工作计划 </a:t>
            </a:r>
            <a:r>
              <a:rPr lang="en-US" altLang="zh-CN">
                <a:solidFill>
                  <a:prstClr val="white"/>
                </a:solidFill>
                <a:latin typeface="微软雅黑" panose="020B0503020204020204" pitchFamily="34" charset="-122"/>
                <a:ea typeface="微软雅黑" panose="020B0503020204020204" pitchFamily="34" charset="-122"/>
              </a:rPr>
              <a:t> </a:t>
            </a: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 xmlns:a16="http://schemas.microsoft.com/office/drawing/2014/main" id="{588D2F86-FB42-4510-89A5-45339603B946}"/>
              </a:ext>
            </a:extLst>
          </p:cNvPr>
          <p:cNvSpPr>
            <a:spLocks noChangeArrowheads="1"/>
          </p:cNvSpPr>
          <p:nvPr/>
        </p:nvSpPr>
        <p:spPr bwMode="auto">
          <a:xfrm>
            <a:off x="50634" y="6408427"/>
            <a:ext cx="30011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spcBef>
                <a:spcPct val="0"/>
              </a:spcBef>
              <a:spcAft>
                <a:spcPct val="0"/>
              </a:spcAft>
            </a:pPr>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汇报：小觅知     部门：销售部</a:t>
            </a:r>
          </a:p>
        </p:txBody>
      </p:sp>
      <p:pic>
        <p:nvPicPr>
          <p:cNvPr id="19" name="图片 18">
            <a:extLst>
              <a:ext uri="{FF2B5EF4-FFF2-40B4-BE49-F238E27FC236}">
                <a16:creationId xmlns="" xmlns:a16="http://schemas.microsoft.com/office/drawing/2014/main" id="{72AAB4D9-A305-4349-95E7-DC0AD704EBA8}"/>
              </a:ext>
            </a:extLst>
          </p:cNvPr>
          <p:cNvPicPr>
            <a:picLocks noChangeAspect="1"/>
          </p:cNvPicPr>
          <p:nvPr/>
        </p:nvPicPr>
        <p:blipFill>
          <a:blip r:embed="rId4"/>
          <a:stretch>
            <a:fillRect/>
          </a:stretch>
        </p:blipFill>
        <p:spPr>
          <a:xfrm>
            <a:off x="941534" y="5147511"/>
            <a:ext cx="1219306" cy="1176630"/>
          </a:xfrm>
          <a:prstGeom prst="rect">
            <a:avLst/>
          </a:prstGeom>
        </p:spPr>
      </p:pic>
      <p:sp>
        <p:nvSpPr>
          <p:cNvPr id="16" name="斜纹 15">
            <a:extLst>
              <a:ext uri="{FF2B5EF4-FFF2-40B4-BE49-F238E27FC236}">
                <a16:creationId xmlns="" xmlns:a16="http://schemas.microsoft.com/office/drawing/2014/main" id="{F3438CCB-4D74-4C18-BD3A-F9FDE03AFCE2}"/>
              </a:ext>
            </a:extLst>
          </p:cNvPr>
          <p:cNvSpPr/>
          <p:nvPr/>
        </p:nvSpPr>
        <p:spPr>
          <a:xfrm rot="5400000">
            <a:off x="11421138" y="2277373"/>
            <a:ext cx="788783" cy="752302"/>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斜纹 16">
            <a:extLst>
              <a:ext uri="{FF2B5EF4-FFF2-40B4-BE49-F238E27FC236}">
                <a16:creationId xmlns="" xmlns:a16="http://schemas.microsoft.com/office/drawing/2014/main" id="{3367B033-C1D9-4EE6-8B5E-FD081F4D0873}"/>
              </a:ext>
            </a:extLst>
          </p:cNvPr>
          <p:cNvSpPr/>
          <p:nvPr/>
        </p:nvSpPr>
        <p:spPr>
          <a:xfrm rot="5400000">
            <a:off x="9584617" y="2331647"/>
            <a:ext cx="2697609" cy="2524439"/>
          </a:xfrm>
          <a:prstGeom prst="diagStripe">
            <a:avLst>
              <a:gd name="adj" fmla="val 8110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斜纹 17">
            <a:extLst>
              <a:ext uri="{FF2B5EF4-FFF2-40B4-BE49-F238E27FC236}">
                <a16:creationId xmlns="" xmlns:a16="http://schemas.microsoft.com/office/drawing/2014/main" id="{530FE40C-AE80-48DC-AD23-2F702B69717D}"/>
              </a:ext>
            </a:extLst>
          </p:cNvPr>
          <p:cNvSpPr/>
          <p:nvPr/>
        </p:nvSpPr>
        <p:spPr>
          <a:xfrm rot="5400000">
            <a:off x="10575659" y="2284244"/>
            <a:ext cx="1645374" cy="1586665"/>
          </a:xfrm>
          <a:prstGeom prst="diagStripe">
            <a:avLst>
              <a:gd name="adj" fmla="val 743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斜纹 21">
            <a:extLst>
              <a:ext uri="{FF2B5EF4-FFF2-40B4-BE49-F238E27FC236}">
                <a16:creationId xmlns="" xmlns:a16="http://schemas.microsoft.com/office/drawing/2014/main" id="{C65B6E39-04EE-4B5F-953D-C4F0F16C3400}"/>
              </a:ext>
            </a:extLst>
          </p:cNvPr>
          <p:cNvSpPr/>
          <p:nvPr/>
        </p:nvSpPr>
        <p:spPr>
          <a:xfrm rot="16200000">
            <a:off x="-23086" y="4196042"/>
            <a:ext cx="787545" cy="733649"/>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斜纹 22">
            <a:extLst>
              <a:ext uri="{FF2B5EF4-FFF2-40B4-BE49-F238E27FC236}">
                <a16:creationId xmlns="" xmlns:a16="http://schemas.microsoft.com/office/drawing/2014/main" id="{885FA340-4370-4CAB-B03D-DE51BD34F22D}"/>
              </a:ext>
            </a:extLst>
          </p:cNvPr>
          <p:cNvSpPr/>
          <p:nvPr/>
        </p:nvSpPr>
        <p:spPr>
          <a:xfrm rot="16200000">
            <a:off x="-115765" y="2379031"/>
            <a:ext cx="2693376" cy="2461846"/>
          </a:xfrm>
          <a:prstGeom prst="diagStripe">
            <a:avLst>
              <a:gd name="adj" fmla="val 8110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 xmlns:a16="http://schemas.microsoft.com/office/drawing/2014/main" id="{1027DA8B-545C-4690-BB69-2FFA7968E45F}"/>
              </a:ext>
            </a:extLst>
          </p:cNvPr>
          <p:cNvSpPr/>
          <p:nvPr/>
        </p:nvSpPr>
        <p:spPr>
          <a:xfrm rot="16200000">
            <a:off x="-43870" y="3365818"/>
            <a:ext cx="1642792" cy="1547324"/>
          </a:xfrm>
          <a:prstGeom prst="diagStripe">
            <a:avLst>
              <a:gd name="adj" fmla="val 743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4126614639"/>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1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500"/>
                                        <p:tgtEl>
                                          <p:spTgt spid="22"/>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down)">
                                      <p:cBhvr>
                                        <p:cTn id="16" dur="500"/>
                                        <p:tgtEl>
                                          <p:spTgt spid="24"/>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up)">
                                      <p:cBhvr>
                                        <p:cTn id="19" dur="500"/>
                                        <p:tgtEl>
                                          <p:spTgt spid="16"/>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par>
                          <p:cTn id="26" fill="hold">
                            <p:stCondLst>
                              <p:cond delay="11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2"/>
                                        </p:tgtEl>
                                        <p:attrNameLst>
                                          <p:attrName>ppt_y</p:attrName>
                                        </p:attrNameLst>
                                      </p:cBhvr>
                                      <p:tavLst>
                                        <p:tav tm="0">
                                          <p:val>
                                            <p:strVal val="#ppt_y"/>
                                          </p:val>
                                        </p:tav>
                                        <p:tav tm="100000">
                                          <p:val>
                                            <p:strVal val="#ppt_y"/>
                                          </p:val>
                                        </p:tav>
                                      </p:tavLst>
                                    </p:anim>
                                    <p:anim calcmode="lin" valueType="num">
                                      <p:cBhvr>
                                        <p:cTn id="31"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2"/>
                                        </p:tgtEl>
                                      </p:cBhvr>
                                    </p:animEffect>
                                  </p:childTnLst>
                                </p:cTn>
                              </p:par>
                            </p:childTnLst>
                          </p:cTn>
                        </p:par>
                        <p:par>
                          <p:cTn id="34" fill="hold">
                            <p:stCondLst>
                              <p:cond delay="2200"/>
                            </p:stCondLst>
                            <p:childTnLst>
                              <p:par>
                                <p:cTn id="35" presetID="16" presetClass="entr" presetSubtype="21"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barn(inVertical)">
                                      <p:cBhvr>
                                        <p:cTn id="37" dur="1000"/>
                                        <p:tgtEl>
                                          <p:spTgt spid="14"/>
                                        </p:tgtEl>
                                      </p:cBhvr>
                                    </p:animEffect>
                                  </p:childTnLst>
                                </p:cTn>
                              </p:par>
                            </p:childTnLst>
                          </p:cTn>
                        </p:par>
                        <p:par>
                          <p:cTn id="38" fill="hold">
                            <p:stCondLst>
                              <p:cond delay="3200"/>
                            </p:stCondLst>
                            <p:childTnLst>
                              <p:par>
                                <p:cTn id="39" presetID="42" presetClass="entr" presetSubtype="0"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anim calcmode="lin" valueType="num">
                                      <p:cBhvr>
                                        <p:cTn id="42" dur="1000" fill="hold"/>
                                        <p:tgtEl>
                                          <p:spTgt spid="15"/>
                                        </p:tgtEl>
                                        <p:attrNameLst>
                                          <p:attrName>ppt_x</p:attrName>
                                        </p:attrNameLst>
                                      </p:cBhvr>
                                      <p:tavLst>
                                        <p:tav tm="0">
                                          <p:val>
                                            <p:strVal val="#ppt_x"/>
                                          </p:val>
                                        </p:tav>
                                        <p:tav tm="100000">
                                          <p:val>
                                            <p:strVal val="#ppt_x"/>
                                          </p:val>
                                        </p:tav>
                                      </p:tavLst>
                                    </p:anim>
                                    <p:anim calcmode="lin" valueType="num">
                                      <p:cBhvr>
                                        <p:cTn id="43" dur="1000" fill="hold"/>
                                        <p:tgtEl>
                                          <p:spTgt spid="15"/>
                                        </p:tgtEl>
                                        <p:attrNameLst>
                                          <p:attrName>ppt_y</p:attrName>
                                        </p:attrNameLst>
                                      </p:cBhvr>
                                      <p:tavLst>
                                        <p:tav tm="0">
                                          <p:val>
                                            <p:strVal val="#ppt_y+.1"/>
                                          </p:val>
                                        </p:tav>
                                        <p:tav tm="100000">
                                          <p:val>
                                            <p:strVal val="#ppt_y"/>
                                          </p:val>
                                        </p:tav>
                                      </p:tavLst>
                                    </p:anim>
                                  </p:childTnLst>
                                </p:cTn>
                              </p:par>
                              <p:par>
                                <p:cTn id="44" presetID="6" presetClass="entr" presetSubtype="16" fill="hold" nodeType="with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circle(in)">
                                      <p:cBhvr>
                                        <p:cTn id="46"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4" grpId="0"/>
      <p:bldP spid="15" grpId="0"/>
      <p:bldP spid="16" grpId="0" animBg="1"/>
      <p:bldP spid="17" grpId="0" animBg="1"/>
      <p:bldP spid="18" grpId="0" animBg="1"/>
      <p:bldP spid="22" grpId="0" animBg="1"/>
      <p:bldP spid="23" grpId="0" animBg="1"/>
      <p:bldP spid="2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25" name="TextBox 59">
            <a:extLst>
              <a:ext uri="{FF2B5EF4-FFF2-40B4-BE49-F238E27FC236}">
                <a16:creationId xmlns="" xmlns:a16="http://schemas.microsoft.com/office/drawing/2014/main" id="{1AFC4BC1-44FC-4F67-B61E-38A6D89F8846}"/>
              </a:ext>
            </a:extLst>
          </p:cNvPr>
          <p:cNvSpPr>
            <a:spLocks noChangeArrowheads="1"/>
          </p:cNvSpPr>
          <p:nvPr/>
        </p:nvSpPr>
        <p:spPr bwMode="auto">
          <a:xfrm flipH="1">
            <a:off x="6760573" y="-24605"/>
            <a:ext cx="47478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en-US" altLang="zh-CN" sz="7200" b="1">
                <a:solidFill>
                  <a:schemeClr val="bg2">
                    <a:lumMod val="50000"/>
                  </a:schemeClr>
                </a:solidFill>
                <a:latin typeface="黑体" panose="02010609060101010101" pitchFamily="49" charset="-122"/>
                <a:ea typeface="黑体" panose="02010609060101010101" pitchFamily="49" charset="-122"/>
              </a:rPr>
              <a:t>CONTENT</a:t>
            </a:r>
            <a:r>
              <a:rPr lang="en-US" altLang="zh-CN" sz="7200" b="1">
                <a:solidFill>
                  <a:srgbClr val="00B0F0"/>
                </a:solidFill>
                <a:latin typeface="黑体" panose="02010609060101010101" pitchFamily="49" charset="-122"/>
                <a:ea typeface="黑体" panose="02010609060101010101" pitchFamily="49" charset="-122"/>
              </a:rPr>
              <a:t>S</a:t>
            </a:r>
            <a:endParaRPr lang="en-US" altLang="zh-CN" sz="5400" b="1">
              <a:solidFill>
                <a:srgbClr val="00B0F0"/>
              </a:solidFill>
              <a:latin typeface="黑体" panose="02010609060101010101" pitchFamily="49" charset="-122"/>
              <a:ea typeface="黑体" panose="02010609060101010101" pitchFamily="49" charset="-122"/>
              <a:sym typeface="方正兰亭黑_GBK" pitchFamily="2" charset="-122"/>
            </a:endParaRPr>
          </a:p>
        </p:txBody>
      </p:sp>
      <p:sp>
        <p:nvSpPr>
          <p:cNvPr id="89" name="任意多边形: 形状 88">
            <a:extLst>
              <a:ext uri="{FF2B5EF4-FFF2-40B4-BE49-F238E27FC236}">
                <a16:creationId xmlns="" xmlns:a16="http://schemas.microsoft.com/office/drawing/2014/main" id="{BC3D566B-7868-467B-85BB-9D46AA12D56C}"/>
              </a:ext>
            </a:extLst>
          </p:cNvPr>
          <p:cNvSpPr/>
          <p:nvPr/>
        </p:nvSpPr>
        <p:spPr>
          <a:xfrm>
            <a:off x="0" y="1"/>
            <a:ext cx="6760573" cy="6867149"/>
          </a:xfrm>
          <a:custGeom>
            <a:avLst/>
            <a:gdLst>
              <a:gd name="connsiteX0" fmla="*/ 2856264 w 4548554"/>
              <a:gd name="connsiteY0" fmla="*/ 0 h 6867149"/>
              <a:gd name="connsiteX1" fmla="*/ 4548554 w 4548554"/>
              <a:gd name="connsiteY1" fmla="*/ 0 h 6867149"/>
              <a:gd name="connsiteX2" fmla="*/ 1993513 w 4548554"/>
              <a:gd name="connsiteY2" fmla="*/ 3857455 h 6867149"/>
              <a:gd name="connsiteX3" fmla="*/ 3990110 w 4548554"/>
              <a:gd name="connsiteY3" fmla="*/ 6857997 h 6867149"/>
              <a:gd name="connsiteX4" fmla="*/ 2282543 w 4548554"/>
              <a:gd name="connsiteY4" fmla="*/ 6857997 h 6867149"/>
              <a:gd name="connsiteX5" fmla="*/ 1141689 w 4548554"/>
              <a:gd name="connsiteY5" fmla="*/ 5143490 h 6867149"/>
              <a:gd name="connsiteX6" fmla="*/ 0 w 4548554"/>
              <a:gd name="connsiteY6" fmla="*/ 6867149 h 6867149"/>
              <a:gd name="connsiteX7" fmla="*/ 0 w 4548554"/>
              <a:gd name="connsiteY7" fmla="*/ 4312225 h 6867149"/>
              <a:gd name="connsiteX8" fmla="*/ 293602 w 4548554"/>
              <a:gd name="connsiteY8" fmla="*/ 3868961 h 6867149"/>
              <a:gd name="connsiteX9" fmla="*/ 1 w 4548554"/>
              <a:gd name="connsiteY9" fmla="*/ 3427729 h 6867149"/>
              <a:gd name="connsiteX10" fmla="*/ 1 w 4548554"/>
              <a:gd name="connsiteY10" fmla="*/ 861549 h 6867149"/>
              <a:gd name="connsiteX11" fmla="*/ 1145426 w 4548554"/>
              <a:gd name="connsiteY11" fmla="*/ 2582926 h 686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548554" h="6867149">
                <a:moveTo>
                  <a:pt x="2856264" y="0"/>
                </a:moveTo>
                <a:lnTo>
                  <a:pt x="4548554" y="0"/>
                </a:lnTo>
                <a:lnTo>
                  <a:pt x="1993513" y="3857455"/>
                </a:lnTo>
                <a:lnTo>
                  <a:pt x="3990110" y="6857997"/>
                </a:lnTo>
                <a:lnTo>
                  <a:pt x="2282543" y="6857997"/>
                </a:lnTo>
                <a:lnTo>
                  <a:pt x="1141689" y="5143490"/>
                </a:lnTo>
                <a:lnTo>
                  <a:pt x="0" y="6867149"/>
                </a:lnTo>
                <a:lnTo>
                  <a:pt x="0" y="4312225"/>
                </a:lnTo>
                <a:lnTo>
                  <a:pt x="293602" y="3868961"/>
                </a:lnTo>
                <a:lnTo>
                  <a:pt x="1" y="3427729"/>
                </a:lnTo>
                <a:lnTo>
                  <a:pt x="1" y="861549"/>
                </a:lnTo>
                <a:lnTo>
                  <a:pt x="1145426" y="2582926"/>
                </a:lnTo>
                <a:close/>
              </a:path>
            </a:pathLst>
          </a:cu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a:extLst>
              <a:ext uri="{FF2B5EF4-FFF2-40B4-BE49-F238E27FC236}">
                <a16:creationId xmlns="" xmlns:a16="http://schemas.microsoft.com/office/drawing/2014/main" id="{EFF5E09D-446A-44E5-A4AB-B1D191E9808B}"/>
              </a:ext>
            </a:extLst>
          </p:cNvPr>
          <p:cNvSpPr>
            <a:spLocks noChangeArrowheads="1"/>
          </p:cNvSpPr>
          <p:nvPr/>
        </p:nvSpPr>
        <p:spPr bwMode="auto">
          <a:xfrm flipH="1">
            <a:off x="6760574" y="6432379"/>
            <a:ext cx="42846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sz="1600">
                <a:solidFill>
                  <a:schemeClr val="bg2">
                    <a:lumMod val="50000"/>
                  </a:schemeClr>
                </a:solidFill>
                <a:latin typeface="微软雅黑" panose="020B0503020204020204" pitchFamily="34" charset="-122"/>
                <a:ea typeface="微软雅黑" panose="020B0503020204020204" pitchFamily="34" charset="-122"/>
              </a:rPr>
              <a:t>市场调查 </a:t>
            </a:r>
            <a:r>
              <a:rPr lang="en-US" altLang="zh-CN" sz="1600">
                <a:solidFill>
                  <a:schemeClr val="bg2">
                    <a:lumMod val="50000"/>
                  </a:schemeClr>
                </a:solidFill>
                <a:latin typeface="微软雅黑" panose="020B0503020204020204" pitchFamily="34" charset="-122"/>
                <a:ea typeface="微软雅黑" panose="020B0503020204020204" pitchFamily="34" charset="-122"/>
              </a:rPr>
              <a:t>|</a:t>
            </a:r>
            <a:r>
              <a:rPr lang="zh-CN" altLang="en-US" sz="1600">
                <a:solidFill>
                  <a:schemeClr val="bg2">
                    <a:lumMod val="50000"/>
                  </a:schemeClr>
                </a:solidFill>
                <a:latin typeface="微软雅黑" panose="020B0503020204020204" pitchFamily="34" charset="-122"/>
                <a:ea typeface="微软雅黑" panose="020B0503020204020204" pitchFamily="34" charset="-122"/>
              </a:rPr>
              <a:t> 科研报告 </a:t>
            </a:r>
            <a:r>
              <a:rPr lang="en-US" altLang="zh-CN" sz="1600">
                <a:solidFill>
                  <a:schemeClr val="bg2">
                    <a:lumMod val="50000"/>
                  </a:schemeClr>
                </a:solidFill>
                <a:latin typeface="微软雅黑" panose="020B0503020204020204" pitchFamily="34" charset="-122"/>
                <a:ea typeface="微软雅黑" panose="020B0503020204020204" pitchFamily="34" charset="-122"/>
              </a:rPr>
              <a:t>| </a:t>
            </a:r>
            <a:r>
              <a:rPr lang="zh-CN" altLang="en-US" sz="1600">
                <a:solidFill>
                  <a:schemeClr val="bg2">
                    <a:lumMod val="50000"/>
                  </a:schemeClr>
                </a:solidFill>
                <a:latin typeface="微软雅黑" panose="020B0503020204020204" pitchFamily="34" charset="-122"/>
                <a:ea typeface="微软雅黑" panose="020B0503020204020204" pitchFamily="34" charset="-122"/>
              </a:rPr>
              <a:t>产品调查 </a:t>
            </a:r>
            <a:r>
              <a:rPr lang="en-US" altLang="zh-CN" sz="1600">
                <a:solidFill>
                  <a:schemeClr val="bg2">
                    <a:lumMod val="50000"/>
                  </a:schemeClr>
                </a:solidFill>
                <a:latin typeface="微软雅黑" panose="020B0503020204020204" pitchFamily="34" charset="-122"/>
                <a:ea typeface="微软雅黑" panose="020B0503020204020204" pitchFamily="34" charset="-122"/>
              </a:rPr>
              <a:t>|</a:t>
            </a:r>
            <a:r>
              <a:rPr lang="zh-CN" altLang="en-US" sz="1600">
                <a:solidFill>
                  <a:schemeClr val="bg2">
                    <a:lumMod val="50000"/>
                  </a:schemeClr>
                </a:solidFill>
                <a:latin typeface="微软雅黑" panose="020B0503020204020204" pitchFamily="34" charset="-122"/>
                <a:ea typeface="微软雅黑" panose="020B0503020204020204" pitchFamily="34" charset="-122"/>
              </a:rPr>
              <a:t> 工作计划 </a:t>
            </a:r>
            <a:r>
              <a:rPr lang="en-US" altLang="zh-CN" sz="1600">
                <a:solidFill>
                  <a:schemeClr val="bg2">
                    <a:lumMod val="50000"/>
                  </a:schemeClr>
                </a:solidFill>
                <a:latin typeface="微软雅黑" panose="020B0503020204020204" pitchFamily="34" charset="-122"/>
                <a:ea typeface="微软雅黑" panose="020B0503020204020204" pitchFamily="34" charset="-122"/>
              </a:rPr>
              <a:t> </a:t>
            </a:r>
            <a:endParaRPr lang="zh-CN" altLang="en-US" sz="1600">
              <a:solidFill>
                <a:schemeClr val="bg2">
                  <a:lumMod val="50000"/>
                </a:schemeClr>
              </a:solidFill>
              <a:latin typeface="微软雅黑" panose="020B0503020204020204" pitchFamily="34" charset="-122"/>
              <a:ea typeface="微软雅黑" panose="020B0503020204020204" pitchFamily="34" charset="-122"/>
            </a:endParaRPr>
          </a:p>
        </p:txBody>
      </p:sp>
      <p:grpSp>
        <p:nvGrpSpPr>
          <p:cNvPr id="108" name="组合 107">
            <a:extLst>
              <a:ext uri="{FF2B5EF4-FFF2-40B4-BE49-F238E27FC236}">
                <a16:creationId xmlns="" xmlns:a16="http://schemas.microsoft.com/office/drawing/2014/main" id="{CD779FD6-9729-4A18-80CC-31DA6D41395E}"/>
              </a:ext>
            </a:extLst>
          </p:cNvPr>
          <p:cNvGrpSpPr/>
          <p:nvPr/>
        </p:nvGrpSpPr>
        <p:grpSpPr>
          <a:xfrm>
            <a:off x="6220550" y="1511354"/>
            <a:ext cx="5595459" cy="889814"/>
            <a:chOff x="6220550" y="1511354"/>
            <a:chExt cx="5595459" cy="889814"/>
          </a:xfrm>
        </p:grpSpPr>
        <p:sp>
          <p:nvSpPr>
            <p:cNvPr id="14" name="矩形 13">
              <a:extLst>
                <a:ext uri="{FF2B5EF4-FFF2-40B4-BE49-F238E27FC236}">
                  <a16:creationId xmlns="" xmlns:a16="http://schemas.microsoft.com/office/drawing/2014/main" id="{0E4E89CC-1AA2-4BE9-9B25-34AFDACAB5C2}"/>
                </a:ext>
              </a:extLst>
            </p:cNvPr>
            <p:cNvSpPr/>
            <p:nvPr/>
          </p:nvSpPr>
          <p:spPr>
            <a:xfrm>
              <a:off x="6974378" y="1568507"/>
              <a:ext cx="1210589" cy="400110"/>
            </a:xfrm>
            <a:prstGeom prst="rect">
              <a:avLst/>
            </a:prstGeom>
          </p:spPr>
          <p:txBody>
            <a:bodyPr wrap="none">
              <a:spAutoFit/>
            </a:bodyPr>
            <a:lstStyle/>
            <a:p>
              <a:pPr algn="ctr"/>
              <a:r>
                <a:rPr lang="zh-CN" altLang="en-US" sz="2000">
                  <a:solidFill>
                    <a:schemeClr val="bg2">
                      <a:lumMod val="50000"/>
                    </a:schemeClr>
                  </a:solidFill>
                  <a:latin typeface="微软雅黑" panose="020B0503020204020204" pitchFamily="34" charset="-122"/>
                  <a:ea typeface="微软雅黑" panose="020B0503020204020204" pitchFamily="34" charset="-122"/>
                </a:rPr>
                <a:t>调查内容</a:t>
              </a:r>
              <a:endParaRPr lang="en-US" altLang="zh-CN" sz="2000">
                <a:solidFill>
                  <a:schemeClr val="bg2">
                    <a:lumMod val="50000"/>
                  </a:schemeClr>
                </a:solidFill>
                <a:latin typeface="微软雅黑" panose="020B0503020204020204" pitchFamily="34" charset="-122"/>
                <a:ea typeface="微软雅黑" panose="020B0503020204020204" pitchFamily="34" charset="-122"/>
              </a:endParaRPr>
            </a:p>
          </p:txBody>
        </p:sp>
        <p:sp>
          <p:nvSpPr>
            <p:cNvPr id="90" name="椭圆 89">
              <a:extLst>
                <a:ext uri="{FF2B5EF4-FFF2-40B4-BE49-F238E27FC236}">
                  <a16:creationId xmlns="" xmlns:a16="http://schemas.microsoft.com/office/drawing/2014/main" id="{819BC609-1718-4017-A990-26963D8D412F}"/>
                </a:ext>
              </a:extLst>
            </p:cNvPr>
            <p:cNvSpPr/>
            <p:nvPr/>
          </p:nvSpPr>
          <p:spPr>
            <a:xfrm>
              <a:off x="6220550" y="1511354"/>
              <a:ext cx="540024" cy="540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a:latin typeface="+mn-ea"/>
                </a:rPr>
                <a:t>1</a:t>
              </a:r>
              <a:endParaRPr lang="zh-CN" altLang="en-US" sz="4000" b="1">
                <a:latin typeface="+mn-ea"/>
              </a:endParaRPr>
            </a:p>
          </p:txBody>
        </p:sp>
        <p:sp>
          <p:nvSpPr>
            <p:cNvPr id="98" name="矩形 97">
              <a:extLst>
                <a:ext uri="{FF2B5EF4-FFF2-40B4-BE49-F238E27FC236}">
                  <a16:creationId xmlns="" xmlns:a16="http://schemas.microsoft.com/office/drawing/2014/main" id="{C6A39A34-D57A-44F5-ADA9-531078C62CAB}"/>
                </a:ext>
              </a:extLst>
            </p:cNvPr>
            <p:cNvSpPr/>
            <p:nvPr/>
          </p:nvSpPr>
          <p:spPr>
            <a:xfrm>
              <a:off x="6974378" y="1939503"/>
              <a:ext cx="4841631" cy="461665"/>
            </a:xfrm>
            <a:prstGeom prst="rect">
              <a:avLst/>
            </a:prstGeom>
          </p:spPr>
          <p:txBody>
            <a:bodyPr wrap="square">
              <a:spAutoFit/>
            </a:bodyPr>
            <a:lstStyle/>
            <a:p>
              <a:pPr>
                <a:defRPr/>
              </a:pPr>
              <a:r>
                <a:rPr lang="zh-CN" altLang="en-US" sz="120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20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09" name="组合 108">
            <a:extLst>
              <a:ext uri="{FF2B5EF4-FFF2-40B4-BE49-F238E27FC236}">
                <a16:creationId xmlns="" xmlns:a16="http://schemas.microsoft.com/office/drawing/2014/main" id="{2404AA85-A70F-4227-B403-AD5499FED5D1}"/>
              </a:ext>
            </a:extLst>
          </p:cNvPr>
          <p:cNvGrpSpPr/>
          <p:nvPr/>
        </p:nvGrpSpPr>
        <p:grpSpPr>
          <a:xfrm>
            <a:off x="6220550" y="2468092"/>
            <a:ext cx="5595459" cy="905279"/>
            <a:chOff x="6220550" y="2468092"/>
            <a:chExt cx="5595459" cy="905279"/>
          </a:xfrm>
        </p:grpSpPr>
        <p:sp>
          <p:nvSpPr>
            <p:cNvPr id="15" name="矩形 14">
              <a:extLst>
                <a:ext uri="{FF2B5EF4-FFF2-40B4-BE49-F238E27FC236}">
                  <a16:creationId xmlns="" xmlns:a16="http://schemas.microsoft.com/office/drawing/2014/main" id="{720A8EE7-73BA-4ECC-A2E1-E58DE66C53B3}"/>
                </a:ext>
              </a:extLst>
            </p:cNvPr>
            <p:cNvSpPr/>
            <p:nvPr/>
          </p:nvSpPr>
          <p:spPr>
            <a:xfrm>
              <a:off x="6974378" y="2531282"/>
              <a:ext cx="1210589" cy="400110"/>
            </a:xfrm>
            <a:prstGeom prst="rect">
              <a:avLst/>
            </a:prstGeom>
          </p:spPr>
          <p:txBody>
            <a:bodyPr wrap="none">
              <a:spAutoFit/>
            </a:bodyPr>
            <a:lstStyle/>
            <a:p>
              <a:pPr algn="ctr"/>
              <a:r>
                <a:rPr lang="zh-CN" altLang="en-US" sz="2000">
                  <a:solidFill>
                    <a:schemeClr val="bg2">
                      <a:lumMod val="50000"/>
                    </a:schemeClr>
                  </a:solidFill>
                  <a:latin typeface="微软雅黑" panose="020B0503020204020204" pitchFamily="34" charset="-122"/>
                  <a:ea typeface="微软雅黑" panose="020B0503020204020204" pitchFamily="34" charset="-122"/>
                </a:rPr>
                <a:t>调查目的</a:t>
              </a:r>
            </a:p>
          </p:txBody>
        </p:sp>
        <p:sp>
          <p:nvSpPr>
            <p:cNvPr id="91" name="椭圆 90">
              <a:extLst>
                <a:ext uri="{FF2B5EF4-FFF2-40B4-BE49-F238E27FC236}">
                  <a16:creationId xmlns="" xmlns:a16="http://schemas.microsoft.com/office/drawing/2014/main" id="{968619E2-5CC5-429E-8A5C-156205FEF22E}"/>
                </a:ext>
              </a:extLst>
            </p:cNvPr>
            <p:cNvSpPr/>
            <p:nvPr/>
          </p:nvSpPr>
          <p:spPr>
            <a:xfrm>
              <a:off x="6220550" y="2468092"/>
              <a:ext cx="540024" cy="540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a:latin typeface="+mn-ea"/>
                </a:rPr>
                <a:t>2</a:t>
              </a:r>
              <a:endParaRPr lang="zh-CN" altLang="en-US" sz="4000" b="1">
                <a:latin typeface="+mn-ea"/>
              </a:endParaRPr>
            </a:p>
          </p:txBody>
        </p:sp>
        <p:sp>
          <p:nvSpPr>
            <p:cNvPr id="99" name="矩形 98">
              <a:extLst>
                <a:ext uri="{FF2B5EF4-FFF2-40B4-BE49-F238E27FC236}">
                  <a16:creationId xmlns="" xmlns:a16="http://schemas.microsoft.com/office/drawing/2014/main" id="{13F3414B-5D0E-40CE-9E2A-935340601401}"/>
                </a:ext>
              </a:extLst>
            </p:cNvPr>
            <p:cNvSpPr/>
            <p:nvPr/>
          </p:nvSpPr>
          <p:spPr>
            <a:xfrm>
              <a:off x="6974378" y="2911706"/>
              <a:ext cx="4841631" cy="461665"/>
            </a:xfrm>
            <a:prstGeom prst="rect">
              <a:avLst/>
            </a:prstGeom>
          </p:spPr>
          <p:txBody>
            <a:bodyPr wrap="square">
              <a:spAutoFit/>
            </a:bodyPr>
            <a:lstStyle/>
            <a:p>
              <a:pPr>
                <a:defRPr/>
              </a:pPr>
              <a:r>
                <a:rPr lang="zh-CN" altLang="en-US" sz="120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20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10" name="组合 109">
            <a:extLst>
              <a:ext uri="{FF2B5EF4-FFF2-40B4-BE49-F238E27FC236}">
                <a16:creationId xmlns="" xmlns:a16="http://schemas.microsoft.com/office/drawing/2014/main" id="{F1CD392D-4B52-4DE6-B824-90F23BAF150F}"/>
              </a:ext>
            </a:extLst>
          </p:cNvPr>
          <p:cNvGrpSpPr/>
          <p:nvPr/>
        </p:nvGrpSpPr>
        <p:grpSpPr>
          <a:xfrm>
            <a:off x="6220550" y="3424830"/>
            <a:ext cx="5595459" cy="930766"/>
            <a:chOff x="6220550" y="3424830"/>
            <a:chExt cx="5595459" cy="930766"/>
          </a:xfrm>
        </p:grpSpPr>
        <p:sp>
          <p:nvSpPr>
            <p:cNvPr id="16" name="矩形 15">
              <a:extLst>
                <a:ext uri="{FF2B5EF4-FFF2-40B4-BE49-F238E27FC236}">
                  <a16:creationId xmlns="" xmlns:a16="http://schemas.microsoft.com/office/drawing/2014/main" id="{FAAD0B15-DB6D-4BC3-828A-E144B01007B0}"/>
                </a:ext>
              </a:extLst>
            </p:cNvPr>
            <p:cNvSpPr/>
            <p:nvPr/>
          </p:nvSpPr>
          <p:spPr>
            <a:xfrm>
              <a:off x="6974378" y="3494057"/>
              <a:ext cx="1210589" cy="400110"/>
            </a:xfrm>
            <a:prstGeom prst="rect">
              <a:avLst/>
            </a:prstGeom>
          </p:spPr>
          <p:txBody>
            <a:bodyPr wrap="none">
              <a:spAutoFit/>
            </a:bodyPr>
            <a:lstStyle/>
            <a:p>
              <a:pPr algn="ctr"/>
              <a:r>
                <a:rPr lang="zh-CN" altLang="en-US" sz="2000">
                  <a:solidFill>
                    <a:schemeClr val="bg2">
                      <a:lumMod val="50000"/>
                    </a:schemeClr>
                  </a:solidFill>
                  <a:latin typeface="微软雅黑" panose="020B0503020204020204" pitchFamily="34" charset="-122"/>
                  <a:ea typeface="微软雅黑" panose="020B0503020204020204" pitchFamily="34" charset="-122"/>
                </a:rPr>
                <a:t>调查方式</a:t>
              </a:r>
            </a:p>
          </p:txBody>
        </p:sp>
        <p:sp>
          <p:nvSpPr>
            <p:cNvPr id="92" name="椭圆 91">
              <a:extLst>
                <a:ext uri="{FF2B5EF4-FFF2-40B4-BE49-F238E27FC236}">
                  <a16:creationId xmlns="" xmlns:a16="http://schemas.microsoft.com/office/drawing/2014/main" id="{C961E164-C8AC-4735-96D8-918703ED5E79}"/>
                </a:ext>
              </a:extLst>
            </p:cNvPr>
            <p:cNvSpPr/>
            <p:nvPr/>
          </p:nvSpPr>
          <p:spPr>
            <a:xfrm>
              <a:off x="6220550" y="3424830"/>
              <a:ext cx="540024" cy="540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a:latin typeface="+mn-ea"/>
                </a:rPr>
                <a:t>3</a:t>
              </a:r>
              <a:endParaRPr lang="zh-CN" altLang="en-US" sz="4000" b="1">
                <a:latin typeface="+mn-ea"/>
              </a:endParaRPr>
            </a:p>
          </p:txBody>
        </p:sp>
        <p:sp>
          <p:nvSpPr>
            <p:cNvPr id="100" name="矩形 99">
              <a:extLst>
                <a:ext uri="{FF2B5EF4-FFF2-40B4-BE49-F238E27FC236}">
                  <a16:creationId xmlns="" xmlns:a16="http://schemas.microsoft.com/office/drawing/2014/main" id="{6EFDA59E-7685-40D3-8B8C-5AB6C1257739}"/>
                </a:ext>
              </a:extLst>
            </p:cNvPr>
            <p:cNvSpPr/>
            <p:nvPr/>
          </p:nvSpPr>
          <p:spPr>
            <a:xfrm>
              <a:off x="6974378" y="3893931"/>
              <a:ext cx="4841631" cy="461665"/>
            </a:xfrm>
            <a:prstGeom prst="rect">
              <a:avLst/>
            </a:prstGeom>
          </p:spPr>
          <p:txBody>
            <a:bodyPr wrap="square">
              <a:spAutoFit/>
            </a:bodyPr>
            <a:lstStyle/>
            <a:p>
              <a:pPr>
                <a:defRPr/>
              </a:pPr>
              <a:r>
                <a:rPr lang="zh-CN" altLang="en-US" sz="120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20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11" name="组合 110">
            <a:extLst>
              <a:ext uri="{FF2B5EF4-FFF2-40B4-BE49-F238E27FC236}">
                <a16:creationId xmlns="" xmlns:a16="http://schemas.microsoft.com/office/drawing/2014/main" id="{90B996EA-4900-4379-BFDC-C1888CA67B2A}"/>
              </a:ext>
            </a:extLst>
          </p:cNvPr>
          <p:cNvGrpSpPr/>
          <p:nvPr/>
        </p:nvGrpSpPr>
        <p:grpSpPr>
          <a:xfrm>
            <a:off x="6220550" y="4381568"/>
            <a:ext cx="5595459" cy="937103"/>
            <a:chOff x="6220550" y="4381568"/>
            <a:chExt cx="5595459" cy="937103"/>
          </a:xfrm>
        </p:grpSpPr>
        <p:sp>
          <p:nvSpPr>
            <p:cNvPr id="17" name="矩形 16">
              <a:extLst>
                <a:ext uri="{FF2B5EF4-FFF2-40B4-BE49-F238E27FC236}">
                  <a16:creationId xmlns="" xmlns:a16="http://schemas.microsoft.com/office/drawing/2014/main" id="{3672DF40-1EA2-4878-8C86-41AF77AC6A17}"/>
                </a:ext>
              </a:extLst>
            </p:cNvPr>
            <p:cNvSpPr/>
            <p:nvPr/>
          </p:nvSpPr>
          <p:spPr>
            <a:xfrm>
              <a:off x="6974378" y="4456832"/>
              <a:ext cx="1210589" cy="400110"/>
            </a:xfrm>
            <a:prstGeom prst="rect">
              <a:avLst/>
            </a:prstGeom>
          </p:spPr>
          <p:txBody>
            <a:bodyPr wrap="none">
              <a:spAutoFit/>
            </a:bodyPr>
            <a:lstStyle/>
            <a:p>
              <a:pPr algn="ctr"/>
              <a:r>
                <a:rPr lang="zh-CN" altLang="en-US" sz="2000">
                  <a:solidFill>
                    <a:schemeClr val="bg2">
                      <a:lumMod val="50000"/>
                    </a:schemeClr>
                  </a:solidFill>
                  <a:latin typeface="微软雅黑" panose="020B0503020204020204" pitchFamily="34" charset="-122"/>
                  <a:ea typeface="微软雅黑" panose="020B0503020204020204" pitchFamily="34" charset="-122"/>
                </a:rPr>
                <a:t>调查分析</a:t>
              </a:r>
            </a:p>
          </p:txBody>
        </p:sp>
        <p:sp>
          <p:nvSpPr>
            <p:cNvPr id="93" name="椭圆 92">
              <a:extLst>
                <a:ext uri="{FF2B5EF4-FFF2-40B4-BE49-F238E27FC236}">
                  <a16:creationId xmlns="" xmlns:a16="http://schemas.microsoft.com/office/drawing/2014/main" id="{B128D59E-BA2C-4146-8A18-9289D3F4E0C9}"/>
                </a:ext>
              </a:extLst>
            </p:cNvPr>
            <p:cNvSpPr/>
            <p:nvPr/>
          </p:nvSpPr>
          <p:spPr>
            <a:xfrm>
              <a:off x="6220550" y="4381568"/>
              <a:ext cx="540024" cy="540024"/>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a:latin typeface="+mn-ea"/>
                </a:rPr>
                <a:t>4</a:t>
              </a:r>
              <a:endParaRPr lang="zh-CN" altLang="en-US" sz="4000" b="1">
                <a:latin typeface="+mn-ea"/>
              </a:endParaRPr>
            </a:p>
          </p:txBody>
        </p:sp>
        <p:sp>
          <p:nvSpPr>
            <p:cNvPr id="101" name="矩形 100">
              <a:extLst>
                <a:ext uri="{FF2B5EF4-FFF2-40B4-BE49-F238E27FC236}">
                  <a16:creationId xmlns="" xmlns:a16="http://schemas.microsoft.com/office/drawing/2014/main" id="{00618C22-1DB5-4989-8A78-9362AE2F6159}"/>
                </a:ext>
              </a:extLst>
            </p:cNvPr>
            <p:cNvSpPr/>
            <p:nvPr/>
          </p:nvSpPr>
          <p:spPr>
            <a:xfrm>
              <a:off x="6974378" y="4857006"/>
              <a:ext cx="4841631" cy="461665"/>
            </a:xfrm>
            <a:prstGeom prst="rect">
              <a:avLst/>
            </a:prstGeom>
          </p:spPr>
          <p:txBody>
            <a:bodyPr wrap="square">
              <a:spAutoFit/>
            </a:bodyPr>
            <a:lstStyle/>
            <a:p>
              <a:pPr>
                <a:defRPr/>
              </a:pPr>
              <a:r>
                <a:rPr lang="zh-CN" altLang="en-US" sz="120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20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grpSp>
        <p:nvGrpSpPr>
          <p:cNvPr id="112" name="组合 111">
            <a:extLst>
              <a:ext uri="{FF2B5EF4-FFF2-40B4-BE49-F238E27FC236}">
                <a16:creationId xmlns="" xmlns:a16="http://schemas.microsoft.com/office/drawing/2014/main" id="{A838B111-D50D-4C60-A4A7-392B49A08E03}"/>
              </a:ext>
            </a:extLst>
          </p:cNvPr>
          <p:cNvGrpSpPr/>
          <p:nvPr/>
        </p:nvGrpSpPr>
        <p:grpSpPr>
          <a:xfrm>
            <a:off x="6220550" y="5338308"/>
            <a:ext cx="5595459" cy="903156"/>
            <a:chOff x="6220550" y="5338308"/>
            <a:chExt cx="5595459" cy="903156"/>
          </a:xfrm>
        </p:grpSpPr>
        <p:sp>
          <p:nvSpPr>
            <p:cNvPr id="22" name="矩形 21">
              <a:extLst>
                <a:ext uri="{FF2B5EF4-FFF2-40B4-BE49-F238E27FC236}">
                  <a16:creationId xmlns="" xmlns:a16="http://schemas.microsoft.com/office/drawing/2014/main" id="{D67E003D-FAF8-42AD-96D5-90D322E6AA70}"/>
                </a:ext>
              </a:extLst>
            </p:cNvPr>
            <p:cNvSpPr/>
            <p:nvPr/>
          </p:nvSpPr>
          <p:spPr>
            <a:xfrm>
              <a:off x="6974378" y="5419607"/>
              <a:ext cx="1210589" cy="400110"/>
            </a:xfrm>
            <a:prstGeom prst="rect">
              <a:avLst/>
            </a:prstGeom>
          </p:spPr>
          <p:txBody>
            <a:bodyPr wrap="none">
              <a:spAutoFit/>
            </a:bodyPr>
            <a:lstStyle/>
            <a:p>
              <a:pPr algn="ctr"/>
              <a:r>
                <a:rPr lang="zh-CN" altLang="en-US" sz="2000">
                  <a:solidFill>
                    <a:schemeClr val="bg2">
                      <a:lumMod val="50000"/>
                    </a:schemeClr>
                  </a:solidFill>
                  <a:latin typeface="微软雅黑" panose="020B0503020204020204" pitchFamily="34" charset="-122"/>
                  <a:ea typeface="微软雅黑" panose="020B0503020204020204" pitchFamily="34" charset="-122"/>
                </a:rPr>
                <a:t>调查总结</a:t>
              </a:r>
            </a:p>
          </p:txBody>
        </p:sp>
        <p:sp>
          <p:nvSpPr>
            <p:cNvPr id="94" name="椭圆 93">
              <a:extLst>
                <a:ext uri="{FF2B5EF4-FFF2-40B4-BE49-F238E27FC236}">
                  <a16:creationId xmlns="" xmlns:a16="http://schemas.microsoft.com/office/drawing/2014/main" id="{C5097E4B-2AA2-41F0-8D09-92A921DA9D39}"/>
                </a:ext>
              </a:extLst>
            </p:cNvPr>
            <p:cNvSpPr/>
            <p:nvPr/>
          </p:nvSpPr>
          <p:spPr>
            <a:xfrm>
              <a:off x="6220550" y="5338308"/>
              <a:ext cx="540024" cy="540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a:latin typeface="+mn-ea"/>
                </a:rPr>
                <a:t>5</a:t>
              </a:r>
              <a:endParaRPr lang="zh-CN" altLang="en-US" sz="4000" b="1">
                <a:latin typeface="+mn-ea"/>
              </a:endParaRPr>
            </a:p>
          </p:txBody>
        </p:sp>
        <p:sp>
          <p:nvSpPr>
            <p:cNvPr id="102" name="矩形 101">
              <a:extLst>
                <a:ext uri="{FF2B5EF4-FFF2-40B4-BE49-F238E27FC236}">
                  <a16:creationId xmlns="" xmlns:a16="http://schemas.microsoft.com/office/drawing/2014/main" id="{13D7F506-2035-4D11-8125-E874FCF1386C}"/>
                </a:ext>
              </a:extLst>
            </p:cNvPr>
            <p:cNvSpPr/>
            <p:nvPr/>
          </p:nvSpPr>
          <p:spPr>
            <a:xfrm>
              <a:off x="6974378" y="5779799"/>
              <a:ext cx="4841631" cy="461665"/>
            </a:xfrm>
            <a:prstGeom prst="rect">
              <a:avLst/>
            </a:prstGeom>
          </p:spPr>
          <p:txBody>
            <a:bodyPr wrap="square">
              <a:spAutoFit/>
            </a:bodyPr>
            <a:lstStyle/>
            <a:p>
              <a:pPr>
                <a:defRPr/>
              </a:pPr>
              <a:r>
                <a:rPr lang="zh-CN" altLang="en-US" sz="120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此处添加详细文本描述，建议与标题相关并符合整体语言风格，语言描述尽量简洁生动。此处添加详细文本描述，关并符合整体语言风格</a:t>
              </a:r>
              <a:endParaRPr lang="en-US" altLang="zh-CN" sz="120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grpSp>
      <p:sp>
        <p:nvSpPr>
          <p:cNvPr id="113" name="斜纹 112">
            <a:extLst>
              <a:ext uri="{FF2B5EF4-FFF2-40B4-BE49-F238E27FC236}">
                <a16:creationId xmlns="" xmlns:a16="http://schemas.microsoft.com/office/drawing/2014/main" id="{DAFDF96C-C11D-4FC8-BE5C-E1BD91E51215}"/>
              </a:ext>
            </a:extLst>
          </p:cNvPr>
          <p:cNvSpPr/>
          <p:nvPr/>
        </p:nvSpPr>
        <p:spPr>
          <a:xfrm rot="16200000">
            <a:off x="10889676" y="6366995"/>
            <a:ext cx="338555" cy="469317"/>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4" name="斜纹 113">
            <a:extLst>
              <a:ext uri="{FF2B5EF4-FFF2-40B4-BE49-F238E27FC236}">
                <a16:creationId xmlns="" xmlns:a16="http://schemas.microsoft.com/office/drawing/2014/main" id="{594AFEAD-4F43-4BE1-9127-E48E15AD47E3}"/>
              </a:ext>
            </a:extLst>
          </p:cNvPr>
          <p:cNvSpPr/>
          <p:nvPr/>
        </p:nvSpPr>
        <p:spPr>
          <a:xfrm rot="5400000" flipH="1">
            <a:off x="6555943" y="6366995"/>
            <a:ext cx="338555" cy="469317"/>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1608515577"/>
      </p:ext>
    </p:extLst>
  </p:cSld>
  <p:clrMapOvr>
    <a:masterClrMapping/>
  </p:clrMapOvr>
  <p:transition spd="slow" advClick="0" advTm="6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1+#ppt_w/2"/>
                                          </p:val>
                                        </p:tav>
                                        <p:tav tm="100000">
                                          <p:val>
                                            <p:strVal val="#ppt_x"/>
                                          </p:val>
                                        </p:tav>
                                      </p:tavLst>
                                    </p:anim>
                                    <p:anim calcmode="lin" valueType="num">
                                      <p:cBhvr additive="base">
                                        <p:cTn id="8" dur="500" fill="hold"/>
                                        <p:tgtEl>
                                          <p:spTgt spid="2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89"/>
                                        </p:tgtEl>
                                        <p:attrNameLst>
                                          <p:attrName>style.visibility</p:attrName>
                                        </p:attrNameLst>
                                      </p:cBhvr>
                                      <p:to>
                                        <p:strVal val="visible"/>
                                      </p:to>
                                    </p:set>
                                    <p:animEffect transition="in" filter="wipe(up)">
                                      <p:cBhvr>
                                        <p:cTn id="12" dur="500"/>
                                        <p:tgtEl>
                                          <p:spTgt spid="89"/>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08"/>
                                        </p:tgtEl>
                                        <p:attrNameLst>
                                          <p:attrName>style.visibility</p:attrName>
                                        </p:attrNameLst>
                                      </p:cBhvr>
                                      <p:to>
                                        <p:strVal val="visible"/>
                                      </p:to>
                                    </p:set>
                                    <p:anim calcmode="lin" valueType="num">
                                      <p:cBhvr additive="base">
                                        <p:cTn id="16" dur="750" fill="hold"/>
                                        <p:tgtEl>
                                          <p:spTgt spid="108"/>
                                        </p:tgtEl>
                                        <p:attrNameLst>
                                          <p:attrName>ppt_x</p:attrName>
                                        </p:attrNameLst>
                                      </p:cBhvr>
                                      <p:tavLst>
                                        <p:tav tm="0">
                                          <p:val>
                                            <p:strVal val="1+#ppt_w/2"/>
                                          </p:val>
                                        </p:tav>
                                        <p:tav tm="100000">
                                          <p:val>
                                            <p:strVal val="#ppt_x"/>
                                          </p:val>
                                        </p:tav>
                                      </p:tavLst>
                                    </p:anim>
                                    <p:anim calcmode="lin" valueType="num">
                                      <p:cBhvr additive="base">
                                        <p:cTn id="17" dur="750" fill="hold"/>
                                        <p:tgtEl>
                                          <p:spTgt spid="108"/>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2" presetClass="entr" presetSubtype="2" fill="hold" nodeType="afterEffect">
                                  <p:stCondLst>
                                    <p:cond delay="0"/>
                                  </p:stCondLst>
                                  <p:childTnLst>
                                    <p:set>
                                      <p:cBhvr>
                                        <p:cTn id="20" dur="1" fill="hold">
                                          <p:stCondLst>
                                            <p:cond delay="0"/>
                                          </p:stCondLst>
                                        </p:cTn>
                                        <p:tgtEl>
                                          <p:spTgt spid="109"/>
                                        </p:tgtEl>
                                        <p:attrNameLst>
                                          <p:attrName>style.visibility</p:attrName>
                                        </p:attrNameLst>
                                      </p:cBhvr>
                                      <p:to>
                                        <p:strVal val="visible"/>
                                      </p:to>
                                    </p:set>
                                    <p:anim calcmode="lin" valueType="num">
                                      <p:cBhvr additive="base">
                                        <p:cTn id="21" dur="750" fill="hold"/>
                                        <p:tgtEl>
                                          <p:spTgt spid="109"/>
                                        </p:tgtEl>
                                        <p:attrNameLst>
                                          <p:attrName>ppt_x</p:attrName>
                                        </p:attrNameLst>
                                      </p:cBhvr>
                                      <p:tavLst>
                                        <p:tav tm="0">
                                          <p:val>
                                            <p:strVal val="1+#ppt_w/2"/>
                                          </p:val>
                                        </p:tav>
                                        <p:tav tm="100000">
                                          <p:val>
                                            <p:strVal val="#ppt_x"/>
                                          </p:val>
                                        </p:tav>
                                      </p:tavLst>
                                    </p:anim>
                                    <p:anim calcmode="lin" valueType="num">
                                      <p:cBhvr additive="base">
                                        <p:cTn id="22" dur="750" fill="hold"/>
                                        <p:tgtEl>
                                          <p:spTgt spid="109"/>
                                        </p:tgtEl>
                                        <p:attrNameLst>
                                          <p:attrName>ppt_y</p:attrName>
                                        </p:attrNameLst>
                                      </p:cBhvr>
                                      <p:tavLst>
                                        <p:tav tm="0">
                                          <p:val>
                                            <p:strVal val="#ppt_y"/>
                                          </p:val>
                                        </p:tav>
                                        <p:tav tm="100000">
                                          <p:val>
                                            <p:strVal val="#ppt_y"/>
                                          </p:val>
                                        </p:tav>
                                      </p:tavLst>
                                    </p:anim>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110"/>
                                        </p:tgtEl>
                                        <p:attrNameLst>
                                          <p:attrName>style.visibility</p:attrName>
                                        </p:attrNameLst>
                                      </p:cBhvr>
                                      <p:to>
                                        <p:strVal val="visible"/>
                                      </p:to>
                                    </p:set>
                                    <p:anim calcmode="lin" valueType="num">
                                      <p:cBhvr additive="base">
                                        <p:cTn id="26" dur="750" fill="hold"/>
                                        <p:tgtEl>
                                          <p:spTgt spid="110"/>
                                        </p:tgtEl>
                                        <p:attrNameLst>
                                          <p:attrName>ppt_x</p:attrName>
                                        </p:attrNameLst>
                                      </p:cBhvr>
                                      <p:tavLst>
                                        <p:tav tm="0">
                                          <p:val>
                                            <p:strVal val="1+#ppt_w/2"/>
                                          </p:val>
                                        </p:tav>
                                        <p:tav tm="100000">
                                          <p:val>
                                            <p:strVal val="#ppt_x"/>
                                          </p:val>
                                        </p:tav>
                                      </p:tavLst>
                                    </p:anim>
                                    <p:anim calcmode="lin" valueType="num">
                                      <p:cBhvr additive="base">
                                        <p:cTn id="27" dur="750" fill="hold"/>
                                        <p:tgtEl>
                                          <p:spTgt spid="110"/>
                                        </p:tgtEl>
                                        <p:attrNameLst>
                                          <p:attrName>ppt_y</p:attrName>
                                        </p:attrNameLst>
                                      </p:cBhvr>
                                      <p:tavLst>
                                        <p:tav tm="0">
                                          <p:val>
                                            <p:strVal val="#ppt_y"/>
                                          </p:val>
                                        </p:tav>
                                        <p:tav tm="100000">
                                          <p:val>
                                            <p:strVal val="#ppt_y"/>
                                          </p:val>
                                        </p:tav>
                                      </p:tavLst>
                                    </p:anim>
                                  </p:childTnLst>
                                </p:cTn>
                              </p:par>
                            </p:childTnLst>
                          </p:cTn>
                        </p:par>
                        <p:par>
                          <p:cTn id="28" fill="hold">
                            <p:stCondLst>
                              <p:cond delay="3250"/>
                            </p:stCondLst>
                            <p:childTnLst>
                              <p:par>
                                <p:cTn id="29" presetID="2" presetClass="entr" presetSubtype="2" fill="hold" nodeType="afterEffect">
                                  <p:stCondLst>
                                    <p:cond delay="0"/>
                                  </p:stCondLst>
                                  <p:childTnLst>
                                    <p:set>
                                      <p:cBhvr>
                                        <p:cTn id="30" dur="1" fill="hold">
                                          <p:stCondLst>
                                            <p:cond delay="0"/>
                                          </p:stCondLst>
                                        </p:cTn>
                                        <p:tgtEl>
                                          <p:spTgt spid="111"/>
                                        </p:tgtEl>
                                        <p:attrNameLst>
                                          <p:attrName>style.visibility</p:attrName>
                                        </p:attrNameLst>
                                      </p:cBhvr>
                                      <p:to>
                                        <p:strVal val="visible"/>
                                      </p:to>
                                    </p:set>
                                    <p:anim calcmode="lin" valueType="num">
                                      <p:cBhvr additive="base">
                                        <p:cTn id="31" dur="750" fill="hold"/>
                                        <p:tgtEl>
                                          <p:spTgt spid="111"/>
                                        </p:tgtEl>
                                        <p:attrNameLst>
                                          <p:attrName>ppt_x</p:attrName>
                                        </p:attrNameLst>
                                      </p:cBhvr>
                                      <p:tavLst>
                                        <p:tav tm="0">
                                          <p:val>
                                            <p:strVal val="1+#ppt_w/2"/>
                                          </p:val>
                                        </p:tav>
                                        <p:tav tm="100000">
                                          <p:val>
                                            <p:strVal val="#ppt_x"/>
                                          </p:val>
                                        </p:tav>
                                      </p:tavLst>
                                    </p:anim>
                                    <p:anim calcmode="lin" valueType="num">
                                      <p:cBhvr additive="base">
                                        <p:cTn id="32" dur="750" fill="hold"/>
                                        <p:tgtEl>
                                          <p:spTgt spid="111"/>
                                        </p:tgtEl>
                                        <p:attrNameLst>
                                          <p:attrName>ppt_y</p:attrName>
                                        </p:attrNameLst>
                                      </p:cBhvr>
                                      <p:tavLst>
                                        <p:tav tm="0">
                                          <p:val>
                                            <p:strVal val="#ppt_y"/>
                                          </p:val>
                                        </p:tav>
                                        <p:tav tm="100000">
                                          <p:val>
                                            <p:strVal val="#ppt_y"/>
                                          </p:val>
                                        </p:tav>
                                      </p:tavLst>
                                    </p:anim>
                                  </p:childTnLst>
                                </p:cTn>
                              </p:par>
                            </p:childTnLst>
                          </p:cTn>
                        </p:par>
                        <p:par>
                          <p:cTn id="33" fill="hold">
                            <p:stCondLst>
                              <p:cond delay="4000"/>
                            </p:stCondLst>
                            <p:childTnLst>
                              <p:par>
                                <p:cTn id="34" presetID="2" presetClass="entr" presetSubtype="2" fill="hold" nodeType="afterEffect">
                                  <p:stCondLst>
                                    <p:cond delay="0"/>
                                  </p:stCondLst>
                                  <p:childTnLst>
                                    <p:set>
                                      <p:cBhvr>
                                        <p:cTn id="35" dur="1" fill="hold">
                                          <p:stCondLst>
                                            <p:cond delay="0"/>
                                          </p:stCondLst>
                                        </p:cTn>
                                        <p:tgtEl>
                                          <p:spTgt spid="112"/>
                                        </p:tgtEl>
                                        <p:attrNameLst>
                                          <p:attrName>style.visibility</p:attrName>
                                        </p:attrNameLst>
                                      </p:cBhvr>
                                      <p:to>
                                        <p:strVal val="visible"/>
                                      </p:to>
                                    </p:set>
                                    <p:anim calcmode="lin" valueType="num">
                                      <p:cBhvr additive="base">
                                        <p:cTn id="36" dur="750" fill="hold"/>
                                        <p:tgtEl>
                                          <p:spTgt spid="112"/>
                                        </p:tgtEl>
                                        <p:attrNameLst>
                                          <p:attrName>ppt_x</p:attrName>
                                        </p:attrNameLst>
                                      </p:cBhvr>
                                      <p:tavLst>
                                        <p:tav tm="0">
                                          <p:val>
                                            <p:strVal val="1+#ppt_w/2"/>
                                          </p:val>
                                        </p:tav>
                                        <p:tav tm="100000">
                                          <p:val>
                                            <p:strVal val="#ppt_x"/>
                                          </p:val>
                                        </p:tav>
                                      </p:tavLst>
                                    </p:anim>
                                    <p:anim calcmode="lin" valueType="num">
                                      <p:cBhvr additive="base">
                                        <p:cTn id="37" dur="750" fill="hold"/>
                                        <p:tgtEl>
                                          <p:spTgt spid="112"/>
                                        </p:tgtEl>
                                        <p:attrNameLst>
                                          <p:attrName>ppt_y</p:attrName>
                                        </p:attrNameLst>
                                      </p:cBhvr>
                                      <p:tavLst>
                                        <p:tav tm="0">
                                          <p:val>
                                            <p:strVal val="#ppt_y"/>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97"/>
                                        </p:tgtEl>
                                        <p:attrNameLst>
                                          <p:attrName>style.visibility</p:attrName>
                                        </p:attrNameLst>
                                      </p:cBhvr>
                                      <p:to>
                                        <p:strVal val="visible"/>
                                      </p:to>
                                    </p:set>
                                    <p:animEffect transition="in" filter="fade">
                                      <p:cBhvr>
                                        <p:cTn id="40" dur="1000"/>
                                        <p:tgtEl>
                                          <p:spTgt spid="97"/>
                                        </p:tgtEl>
                                      </p:cBhvr>
                                    </p:animEffect>
                                    <p:anim calcmode="lin" valueType="num">
                                      <p:cBhvr>
                                        <p:cTn id="41" dur="1000" fill="hold"/>
                                        <p:tgtEl>
                                          <p:spTgt spid="97"/>
                                        </p:tgtEl>
                                        <p:attrNameLst>
                                          <p:attrName>ppt_x</p:attrName>
                                        </p:attrNameLst>
                                      </p:cBhvr>
                                      <p:tavLst>
                                        <p:tav tm="0">
                                          <p:val>
                                            <p:strVal val="#ppt_x"/>
                                          </p:val>
                                        </p:tav>
                                        <p:tav tm="100000">
                                          <p:val>
                                            <p:strVal val="#ppt_x"/>
                                          </p:val>
                                        </p:tav>
                                      </p:tavLst>
                                    </p:anim>
                                    <p:anim calcmode="lin" valueType="num">
                                      <p:cBhvr>
                                        <p:cTn id="42" dur="1000" fill="hold"/>
                                        <p:tgtEl>
                                          <p:spTgt spid="97"/>
                                        </p:tgtEl>
                                        <p:attrNameLst>
                                          <p:attrName>ppt_y</p:attrName>
                                        </p:attrNameLst>
                                      </p:cBhvr>
                                      <p:tavLst>
                                        <p:tav tm="0">
                                          <p:val>
                                            <p:strVal val="#ppt_y+.1"/>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3"/>
                                        </p:tgtEl>
                                        <p:attrNameLst>
                                          <p:attrName>style.visibility</p:attrName>
                                        </p:attrNameLst>
                                      </p:cBhvr>
                                      <p:to>
                                        <p:strVal val="visible"/>
                                      </p:to>
                                    </p:set>
                                    <p:anim calcmode="lin" valueType="num">
                                      <p:cBhvr additive="base">
                                        <p:cTn id="45" dur="500" fill="hold"/>
                                        <p:tgtEl>
                                          <p:spTgt spid="113"/>
                                        </p:tgtEl>
                                        <p:attrNameLst>
                                          <p:attrName>ppt_x</p:attrName>
                                        </p:attrNameLst>
                                      </p:cBhvr>
                                      <p:tavLst>
                                        <p:tav tm="0">
                                          <p:val>
                                            <p:strVal val="#ppt_x"/>
                                          </p:val>
                                        </p:tav>
                                        <p:tav tm="100000">
                                          <p:val>
                                            <p:strVal val="#ppt_x"/>
                                          </p:val>
                                        </p:tav>
                                      </p:tavLst>
                                    </p:anim>
                                    <p:anim calcmode="lin" valueType="num">
                                      <p:cBhvr additive="base">
                                        <p:cTn id="46" dur="500" fill="hold"/>
                                        <p:tgtEl>
                                          <p:spTgt spid="11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14"/>
                                        </p:tgtEl>
                                        <p:attrNameLst>
                                          <p:attrName>style.visibility</p:attrName>
                                        </p:attrNameLst>
                                      </p:cBhvr>
                                      <p:to>
                                        <p:strVal val="visible"/>
                                      </p:to>
                                    </p:set>
                                    <p:anim calcmode="lin" valueType="num">
                                      <p:cBhvr additive="base">
                                        <p:cTn id="49" dur="500" fill="hold"/>
                                        <p:tgtEl>
                                          <p:spTgt spid="114"/>
                                        </p:tgtEl>
                                        <p:attrNameLst>
                                          <p:attrName>ppt_x</p:attrName>
                                        </p:attrNameLst>
                                      </p:cBhvr>
                                      <p:tavLst>
                                        <p:tav tm="0">
                                          <p:val>
                                            <p:strVal val="#ppt_x"/>
                                          </p:val>
                                        </p:tav>
                                        <p:tav tm="100000">
                                          <p:val>
                                            <p:strVal val="#ppt_x"/>
                                          </p:val>
                                        </p:tav>
                                      </p:tavLst>
                                    </p:anim>
                                    <p:anim calcmode="lin" valueType="num">
                                      <p:cBhvr additive="base">
                                        <p:cTn id="50" dur="500" fill="hold"/>
                                        <p:tgtEl>
                                          <p:spTgt spid="1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89" grpId="0" animBg="1"/>
      <p:bldP spid="97" grpId="0"/>
      <p:bldP spid="113" grpId="0" animBg="1"/>
      <p:bldP spid="1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8" name="矩形 47">
            <a:extLst>
              <a:ext uri="{FF2B5EF4-FFF2-40B4-BE49-F238E27FC236}">
                <a16:creationId xmlns="" xmlns:a16="http://schemas.microsoft.com/office/drawing/2014/main" id="{4EFD570E-7B62-4933-A7C9-6432D3F2AC59}"/>
              </a:ext>
            </a:extLst>
          </p:cNvPr>
          <p:cNvSpPr/>
          <p:nvPr/>
        </p:nvSpPr>
        <p:spPr>
          <a:xfrm>
            <a:off x="1237034" y="836696"/>
            <a:ext cx="2313454" cy="2646878"/>
          </a:xfrm>
          <a:prstGeom prst="rect">
            <a:avLst/>
          </a:prstGeom>
        </p:spPr>
        <p:txBody>
          <a:bodyPr wrap="none">
            <a:spAutoFit/>
          </a:bodyPr>
          <a:lstStyle/>
          <a:p>
            <a:r>
              <a:rPr lang="en-US" altLang="zh-CN" sz="16600">
                <a:solidFill>
                  <a:schemeClr val="bg2">
                    <a:lumMod val="75000"/>
                  </a:schemeClr>
                </a:solidFill>
                <a:latin typeface="黑体" panose="02010609060101010101" pitchFamily="49" charset="-122"/>
                <a:ea typeface="黑体" panose="02010609060101010101" pitchFamily="49" charset="-122"/>
              </a:rPr>
              <a:t>0</a:t>
            </a:r>
            <a:r>
              <a:rPr lang="en-US" altLang="zh-CN" sz="16600">
                <a:solidFill>
                  <a:srgbClr val="00B0F0"/>
                </a:solidFill>
                <a:latin typeface="黑体" panose="02010609060101010101" pitchFamily="49" charset="-122"/>
                <a:ea typeface="黑体" panose="02010609060101010101" pitchFamily="49" charset="-122"/>
              </a:rPr>
              <a:t>1</a:t>
            </a:r>
            <a:endParaRPr lang="zh-CN" altLang="en-US" sz="16600">
              <a:solidFill>
                <a:srgbClr val="00B0F0"/>
              </a:solidFill>
              <a:latin typeface="黑体" panose="02010609060101010101" pitchFamily="49" charset="-122"/>
              <a:ea typeface="黑体" panose="02010609060101010101" pitchFamily="49" charset="-122"/>
            </a:endParaRPr>
          </a:p>
        </p:txBody>
      </p:sp>
      <p:sp>
        <p:nvSpPr>
          <p:cNvPr id="29" name="箭头: 下 28">
            <a:extLst>
              <a:ext uri="{FF2B5EF4-FFF2-40B4-BE49-F238E27FC236}">
                <a16:creationId xmlns="" xmlns:a16="http://schemas.microsoft.com/office/drawing/2014/main" id="{F48FC52D-DE92-4F7A-AAC5-BE466B4A645C}"/>
              </a:ext>
            </a:extLst>
          </p:cNvPr>
          <p:cNvSpPr/>
          <p:nvPr/>
        </p:nvSpPr>
        <p:spPr>
          <a:xfrm rot="16200000">
            <a:off x="3058987" y="944837"/>
            <a:ext cx="1525470" cy="7643449"/>
          </a:xfrm>
          <a:prstGeom prst="downArrow">
            <a:avLst>
              <a:gd name="adj1" fmla="val 1000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a:extLst>
              <a:ext uri="{FF2B5EF4-FFF2-40B4-BE49-F238E27FC236}">
                <a16:creationId xmlns="" xmlns:a16="http://schemas.microsoft.com/office/drawing/2014/main" id="{B4474640-2B80-4A3D-BDF8-75224C38BCE0}"/>
              </a:ext>
            </a:extLst>
          </p:cNvPr>
          <p:cNvSpPr>
            <a:spLocks noChangeArrowheads="1"/>
          </p:cNvSpPr>
          <p:nvPr/>
        </p:nvSpPr>
        <p:spPr bwMode="auto">
          <a:xfrm flipH="1">
            <a:off x="-3" y="1765264"/>
            <a:ext cx="121920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rPr>
              <a:t>调查内容</a:t>
            </a:r>
            <a:endParaRPr lang="en-US" altLang="zh-CN"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矩形 14">
            <a:extLst>
              <a:ext uri="{FF2B5EF4-FFF2-40B4-BE49-F238E27FC236}">
                <a16:creationId xmlns="" xmlns:a16="http://schemas.microsoft.com/office/drawing/2014/main" id="{5D91B90B-82D4-4189-B171-D8E102FEF16F}"/>
              </a:ext>
            </a:extLst>
          </p:cNvPr>
          <p:cNvSpPr>
            <a:spLocks noChangeArrowheads="1"/>
          </p:cNvSpPr>
          <p:nvPr/>
        </p:nvSpPr>
        <p:spPr bwMode="auto">
          <a:xfrm flipH="1">
            <a:off x="-3" y="4221026"/>
            <a:ext cx="121920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部门培训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商务报告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项目展示</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商务展示</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4">
            <a:extLst>
              <a:ext uri="{FF2B5EF4-FFF2-40B4-BE49-F238E27FC236}">
                <a16:creationId xmlns="" xmlns:a16="http://schemas.microsoft.com/office/drawing/2014/main" id="{2B1726C6-1FEA-4DEF-A6E0-7102D146B4B5}"/>
              </a:ext>
            </a:extLst>
          </p:cNvPr>
          <p:cNvSpPr txBox="1">
            <a:spLocks noChangeArrowheads="1"/>
          </p:cNvSpPr>
          <p:nvPr/>
        </p:nvSpPr>
        <p:spPr bwMode="auto">
          <a:xfrm>
            <a:off x="0" y="6076184"/>
            <a:ext cx="12192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Introduction Of Atmospheric</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Business Plan Startup Plan PPT Template, </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Complete Framework</a:t>
            </a:r>
            <a:endParaRPr lang="zh-CN" altLang="zh-CN" sz="1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5">
            <a:extLst>
              <a:ext uri="{FF2B5EF4-FFF2-40B4-BE49-F238E27FC236}">
                <a16:creationId xmlns="" xmlns:a16="http://schemas.microsoft.com/office/drawing/2014/main" id="{57D66575-21D1-41DA-BE8F-2439E2F07797}"/>
              </a:ext>
            </a:extLst>
          </p:cNvPr>
          <p:cNvGrpSpPr/>
          <p:nvPr/>
        </p:nvGrpSpPr>
        <p:grpSpPr>
          <a:xfrm>
            <a:off x="587029" y="4622287"/>
            <a:ext cx="379414" cy="354993"/>
            <a:chOff x="6964363" y="2108200"/>
            <a:chExt cx="690562" cy="646113"/>
          </a:xfrm>
          <a:solidFill>
            <a:schemeClr val="bg1">
              <a:lumMod val="65000"/>
            </a:schemeClr>
          </a:solidFill>
        </p:grpSpPr>
        <p:sp>
          <p:nvSpPr>
            <p:cNvPr id="19" name="Freeform 91">
              <a:extLst>
                <a:ext uri="{FF2B5EF4-FFF2-40B4-BE49-F238E27FC236}">
                  <a16:creationId xmlns="" xmlns:a16="http://schemas.microsoft.com/office/drawing/2014/main" id="{404CC0D3-C73D-49A9-AFBF-65379ABE5059}"/>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22" name="Freeform 92">
              <a:extLst>
                <a:ext uri="{FF2B5EF4-FFF2-40B4-BE49-F238E27FC236}">
                  <a16:creationId xmlns="" xmlns:a16="http://schemas.microsoft.com/office/drawing/2014/main" id="{25585570-8AD9-4930-ACB7-6992221B2E88}"/>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27" name="Group 10">
            <a:extLst>
              <a:ext uri="{FF2B5EF4-FFF2-40B4-BE49-F238E27FC236}">
                <a16:creationId xmlns="" xmlns:a16="http://schemas.microsoft.com/office/drawing/2014/main" id="{DDD07CC3-9F00-46B3-B810-514AB9304C3F}"/>
              </a:ext>
            </a:extLst>
          </p:cNvPr>
          <p:cNvGrpSpPr/>
          <p:nvPr/>
        </p:nvGrpSpPr>
        <p:grpSpPr>
          <a:xfrm>
            <a:off x="1593933" y="4613102"/>
            <a:ext cx="342158" cy="341371"/>
            <a:chOff x="4594225" y="2119313"/>
            <a:chExt cx="690563" cy="688975"/>
          </a:xfrm>
          <a:solidFill>
            <a:schemeClr val="bg1">
              <a:lumMod val="65000"/>
            </a:schemeClr>
          </a:solidFill>
        </p:grpSpPr>
        <p:sp>
          <p:nvSpPr>
            <p:cNvPr id="28" name="Freeform 74">
              <a:extLst>
                <a:ext uri="{FF2B5EF4-FFF2-40B4-BE49-F238E27FC236}">
                  <a16:creationId xmlns="" xmlns:a16="http://schemas.microsoft.com/office/drawing/2014/main" id="{8D255BD6-D007-4250-93C5-DBD3FA7682D4}"/>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0" name="Freeform 75">
              <a:extLst>
                <a:ext uri="{FF2B5EF4-FFF2-40B4-BE49-F238E27FC236}">
                  <a16:creationId xmlns="" xmlns:a16="http://schemas.microsoft.com/office/drawing/2014/main" id="{E4CB5886-744A-48FC-8B90-AE8999F3EEF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1" name="Freeform 76">
              <a:extLst>
                <a:ext uri="{FF2B5EF4-FFF2-40B4-BE49-F238E27FC236}">
                  <a16:creationId xmlns="" xmlns:a16="http://schemas.microsoft.com/office/drawing/2014/main" id="{8613E139-BF77-4BE2-8234-D0A7B44A5441}"/>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32" name="Group 25">
            <a:extLst>
              <a:ext uri="{FF2B5EF4-FFF2-40B4-BE49-F238E27FC236}">
                <a16:creationId xmlns="" xmlns:a16="http://schemas.microsoft.com/office/drawing/2014/main" id="{AA9BE512-E7D6-4765-9DB3-036F6991F97B}"/>
              </a:ext>
            </a:extLst>
          </p:cNvPr>
          <p:cNvGrpSpPr/>
          <p:nvPr/>
        </p:nvGrpSpPr>
        <p:grpSpPr>
          <a:xfrm>
            <a:off x="3526032" y="4618676"/>
            <a:ext cx="345331" cy="345331"/>
            <a:chOff x="2005013" y="1077913"/>
            <a:chExt cx="688975" cy="688975"/>
          </a:xfrm>
          <a:solidFill>
            <a:schemeClr val="bg1">
              <a:lumMod val="65000"/>
            </a:schemeClr>
          </a:solidFill>
        </p:grpSpPr>
        <p:sp>
          <p:nvSpPr>
            <p:cNvPr id="33" name="Freeform 5">
              <a:extLst>
                <a:ext uri="{FF2B5EF4-FFF2-40B4-BE49-F238E27FC236}">
                  <a16:creationId xmlns="" xmlns:a16="http://schemas.microsoft.com/office/drawing/2014/main" id="{9DF891B9-5700-4E6E-B01F-5A32A2BD87E7}"/>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4" name="Freeform 6">
              <a:extLst>
                <a:ext uri="{FF2B5EF4-FFF2-40B4-BE49-F238E27FC236}">
                  <a16:creationId xmlns="" xmlns:a16="http://schemas.microsoft.com/office/drawing/2014/main" id="{EA4D4AAB-C3D5-4A1C-88FE-73AC59073BDA}"/>
                </a:ext>
              </a:extLst>
            </p:cNvPr>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35" name="Freeform 286">
            <a:extLst>
              <a:ext uri="{FF2B5EF4-FFF2-40B4-BE49-F238E27FC236}">
                <a16:creationId xmlns="" xmlns:a16="http://schemas.microsoft.com/office/drawing/2014/main" id="{F4EEC6E8-08B3-4151-A7FB-8C77049CC5BD}"/>
              </a:ext>
            </a:extLst>
          </p:cNvPr>
          <p:cNvSpPr>
            <a:spLocks noEditPoints="1" noChangeArrowheads="1"/>
          </p:cNvSpPr>
          <p:nvPr/>
        </p:nvSpPr>
        <p:spPr bwMode="auto">
          <a:xfrm>
            <a:off x="2563581" y="4610915"/>
            <a:ext cx="334962" cy="336550"/>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grpSp>
        <p:nvGrpSpPr>
          <p:cNvPr id="36" name="Group 32">
            <a:extLst>
              <a:ext uri="{FF2B5EF4-FFF2-40B4-BE49-F238E27FC236}">
                <a16:creationId xmlns="" xmlns:a16="http://schemas.microsoft.com/office/drawing/2014/main" id="{5053662B-1513-4C14-9E27-07881EDC01C4}"/>
              </a:ext>
            </a:extLst>
          </p:cNvPr>
          <p:cNvGrpSpPr/>
          <p:nvPr/>
        </p:nvGrpSpPr>
        <p:grpSpPr>
          <a:xfrm>
            <a:off x="4498852" y="4622588"/>
            <a:ext cx="399003" cy="324706"/>
            <a:chOff x="5245100" y="5103813"/>
            <a:chExt cx="690563" cy="561975"/>
          </a:xfrm>
          <a:solidFill>
            <a:schemeClr val="bg1">
              <a:lumMod val="65000"/>
            </a:schemeClr>
          </a:solidFill>
        </p:grpSpPr>
        <p:sp>
          <p:nvSpPr>
            <p:cNvPr id="37" name="Freeform 290">
              <a:extLst>
                <a:ext uri="{FF2B5EF4-FFF2-40B4-BE49-F238E27FC236}">
                  <a16:creationId xmlns="" xmlns:a16="http://schemas.microsoft.com/office/drawing/2014/main" id="{24A07A67-879F-4CE8-80F7-CA336313A120}"/>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8" name="Freeform 291">
              <a:extLst>
                <a:ext uri="{FF2B5EF4-FFF2-40B4-BE49-F238E27FC236}">
                  <a16:creationId xmlns="" xmlns:a16="http://schemas.microsoft.com/office/drawing/2014/main" id="{93CECCFB-6F8F-4215-80E5-BF9B9383306D}"/>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5" name="矩形: 圆角 4">
            <a:extLst>
              <a:ext uri="{FF2B5EF4-FFF2-40B4-BE49-F238E27FC236}">
                <a16:creationId xmlns="" xmlns:a16="http://schemas.microsoft.com/office/drawing/2014/main" id="{C381703D-B60C-4D48-A541-7601042F0F19}"/>
              </a:ext>
            </a:extLst>
          </p:cNvPr>
          <p:cNvSpPr/>
          <p:nvPr/>
        </p:nvSpPr>
        <p:spPr>
          <a:xfrm rot="19282642">
            <a:off x="8075047" y="67147"/>
            <a:ext cx="2950073" cy="530061"/>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BCD956EF-8798-4625-B75D-A4B069E908B5}"/>
              </a:ext>
            </a:extLst>
          </p:cNvPr>
          <p:cNvSpPr/>
          <p:nvPr/>
        </p:nvSpPr>
        <p:spPr>
          <a:xfrm rot="19282642">
            <a:off x="8350890" y="2229387"/>
            <a:ext cx="3267182" cy="218843"/>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 xmlns:a16="http://schemas.microsoft.com/office/drawing/2014/main" id="{D2FA1DDB-5DD6-4A23-ACE5-DFC65B85761D}"/>
              </a:ext>
            </a:extLst>
          </p:cNvPr>
          <p:cNvSpPr/>
          <p:nvPr/>
        </p:nvSpPr>
        <p:spPr>
          <a:xfrm rot="19282642">
            <a:off x="10892914" y="133067"/>
            <a:ext cx="1674432" cy="433528"/>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 xmlns:a16="http://schemas.microsoft.com/office/drawing/2014/main" id="{F4C227A7-758F-4C34-A969-BEB2AC65C226}"/>
              </a:ext>
            </a:extLst>
          </p:cNvPr>
          <p:cNvSpPr/>
          <p:nvPr/>
        </p:nvSpPr>
        <p:spPr>
          <a:xfrm rot="19282642">
            <a:off x="10238367" y="1870632"/>
            <a:ext cx="2910712" cy="766223"/>
          </a:xfrm>
          <a:prstGeom prst="roundRect">
            <a:avLst>
              <a:gd name="adj" fmla="val 50000"/>
            </a:avLst>
          </a:prstGeom>
          <a:gradFill>
            <a:gsLst>
              <a:gs pos="63000">
                <a:srgbClr val="0089D3"/>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 xmlns:a16="http://schemas.microsoft.com/office/drawing/2014/main" id="{76123956-4D0B-4B20-B849-835EF94DC13E}"/>
              </a:ext>
            </a:extLst>
          </p:cNvPr>
          <p:cNvSpPr/>
          <p:nvPr/>
        </p:nvSpPr>
        <p:spPr>
          <a:xfrm rot="19282642">
            <a:off x="10944360" y="3932412"/>
            <a:ext cx="1087904" cy="354055"/>
          </a:xfrm>
          <a:prstGeom prst="roundRect">
            <a:avLst>
              <a:gd name="adj" fmla="val 50000"/>
            </a:avLst>
          </a:prstGeom>
          <a:gradFill>
            <a:gsLst>
              <a:gs pos="5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 xmlns:a16="http://schemas.microsoft.com/office/drawing/2014/main" id="{50FBDC36-B2D9-4211-8860-63A1116656A9}"/>
              </a:ext>
            </a:extLst>
          </p:cNvPr>
          <p:cNvSpPr/>
          <p:nvPr/>
        </p:nvSpPr>
        <p:spPr>
          <a:xfrm rot="19282642">
            <a:off x="9159509" y="1103165"/>
            <a:ext cx="1335213" cy="285699"/>
          </a:xfrm>
          <a:prstGeom prst="roundRect">
            <a:avLst>
              <a:gd name="adj" fmla="val 50000"/>
            </a:avLst>
          </a:prstGeom>
          <a:gradFill>
            <a:gsLst>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a:extLst>
              <a:ext uri="{FF2B5EF4-FFF2-40B4-BE49-F238E27FC236}">
                <a16:creationId xmlns="" xmlns:a16="http://schemas.microsoft.com/office/drawing/2014/main" id="{BE2608E6-68A5-43EE-BAD8-D14EAB8FBCE7}"/>
              </a:ext>
            </a:extLst>
          </p:cNvPr>
          <p:cNvPicPr>
            <a:picLocks noChangeAspect="1"/>
          </p:cNvPicPr>
          <p:nvPr/>
        </p:nvPicPr>
        <p:blipFill>
          <a:blip r:embed="rId3"/>
          <a:stretch>
            <a:fillRect/>
          </a:stretch>
        </p:blipFill>
        <p:spPr>
          <a:xfrm>
            <a:off x="5402191" y="4091459"/>
            <a:ext cx="512108" cy="1231499"/>
          </a:xfrm>
          <a:prstGeom prst="rect">
            <a:avLst/>
          </a:prstGeom>
        </p:spPr>
      </p:pic>
      <p:grpSp>
        <p:nvGrpSpPr>
          <p:cNvPr id="51" name="组合 50">
            <a:extLst>
              <a:ext uri="{FF2B5EF4-FFF2-40B4-BE49-F238E27FC236}">
                <a16:creationId xmlns="" xmlns:a16="http://schemas.microsoft.com/office/drawing/2014/main" id="{DA469409-1832-4A17-9BB1-623F832CEBD7}"/>
              </a:ext>
            </a:extLst>
          </p:cNvPr>
          <p:cNvGrpSpPr/>
          <p:nvPr/>
        </p:nvGrpSpPr>
        <p:grpSpPr>
          <a:xfrm rot="18900000">
            <a:off x="6657351" y="4420379"/>
            <a:ext cx="689907" cy="696903"/>
            <a:chOff x="11065679" y="5731376"/>
            <a:chExt cx="1126618" cy="1138043"/>
          </a:xfrm>
        </p:grpSpPr>
        <p:sp>
          <p:nvSpPr>
            <p:cNvPr id="52" name="斜纹 51">
              <a:extLst>
                <a:ext uri="{FF2B5EF4-FFF2-40B4-BE49-F238E27FC236}">
                  <a16:creationId xmlns="" xmlns:a16="http://schemas.microsoft.com/office/drawing/2014/main" id="{751C337D-1925-4E75-B1E1-0769B56B87E2}"/>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斜纹 52">
              <a:extLst>
                <a:ext uri="{FF2B5EF4-FFF2-40B4-BE49-F238E27FC236}">
                  <a16:creationId xmlns="" xmlns:a16="http://schemas.microsoft.com/office/drawing/2014/main" id="{AEB19E34-4553-43D5-A529-63FC1A54B4E0}"/>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斜纹 53">
              <a:extLst>
                <a:ext uri="{FF2B5EF4-FFF2-40B4-BE49-F238E27FC236}">
                  <a16:creationId xmlns="" xmlns:a16="http://schemas.microsoft.com/office/drawing/2014/main" id="{20B214E2-FCCA-4F80-ADE5-DB64B019F124}"/>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2355056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2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3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3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1000"/>
                                        <p:tgtEl>
                                          <p:spTgt spid="45"/>
                                        </p:tgtEl>
                                      </p:cBhvr>
                                    </p:animEffect>
                                    <p:anim calcmode="lin" valueType="num">
                                      <p:cBhvr>
                                        <p:cTn id="39" dur="1000" fill="hold"/>
                                        <p:tgtEl>
                                          <p:spTgt spid="45"/>
                                        </p:tgtEl>
                                        <p:attrNameLst>
                                          <p:attrName>ppt_x</p:attrName>
                                        </p:attrNameLst>
                                      </p:cBhvr>
                                      <p:tavLst>
                                        <p:tav tm="0">
                                          <p:val>
                                            <p:strVal val="#ppt_x"/>
                                          </p:val>
                                        </p:tav>
                                        <p:tav tm="100000">
                                          <p:val>
                                            <p:strVal val="#ppt_x"/>
                                          </p:val>
                                        </p:tav>
                                      </p:tavLst>
                                    </p:anim>
                                    <p:anim calcmode="lin" valueType="num">
                                      <p:cBhvr>
                                        <p:cTn id="40" dur="1000" fill="hold"/>
                                        <p:tgtEl>
                                          <p:spTgt spid="4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10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 presetClass="entr" presetSubtype="8"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0-#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750" fill="hold"/>
                                        <p:tgtEl>
                                          <p:spTgt spid="27"/>
                                        </p:tgtEl>
                                        <p:attrNameLst>
                                          <p:attrName>ppt_x</p:attrName>
                                        </p:attrNameLst>
                                      </p:cBhvr>
                                      <p:tavLst>
                                        <p:tav tm="0">
                                          <p:val>
                                            <p:strVal val="0-#ppt_w/2"/>
                                          </p:val>
                                        </p:tav>
                                        <p:tav tm="100000">
                                          <p:val>
                                            <p:strVal val="#ppt_x"/>
                                          </p:val>
                                        </p:tav>
                                      </p:tavLst>
                                    </p:anim>
                                    <p:anim calcmode="lin" valueType="num">
                                      <p:cBhvr additive="base">
                                        <p:cTn id="57" dur="750" fill="hold"/>
                                        <p:tgtEl>
                                          <p:spTgt spid="2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750" fill="hold"/>
                                        <p:tgtEl>
                                          <p:spTgt spid="35"/>
                                        </p:tgtEl>
                                        <p:attrNameLst>
                                          <p:attrName>ppt_x</p:attrName>
                                        </p:attrNameLst>
                                      </p:cBhvr>
                                      <p:tavLst>
                                        <p:tav tm="0">
                                          <p:val>
                                            <p:strVal val="0-#ppt_w/2"/>
                                          </p:val>
                                        </p:tav>
                                        <p:tav tm="100000">
                                          <p:val>
                                            <p:strVal val="#ppt_x"/>
                                          </p:val>
                                        </p:tav>
                                      </p:tavLst>
                                    </p:anim>
                                    <p:anim calcmode="lin" valueType="num">
                                      <p:cBhvr additive="base">
                                        <p:cTn id="61" dur="750" fill="hold"/>
                                        <p:tgtEl>
                                          <p:spTgt spid="35"/>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0-#ppt_w/2"/>
                                          </p:val>
                                        </p:tav>
                                        <p:tav tm="100000">
                                          <p:val>
                                            <p:strVal val="#ppt_x"/>
                                          </p:val>
                                        </p:tav>
                                      </p:tavLst>
                                    </p:anim>
                                    <p:anim calcmode="lin" valueType="num">
                                      <p:cBhvr additive="base">
                                        <p:cTn id="65" dur="75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0-#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3150"/>
                            </p:stCondLst>
                            <p:childTnLst>
                              <p:par>
                                <p:cTn id="71" presetID="22" presetClass="entr" presetSubtype="1"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1000"/>
                                        <p:tgtEl>
                                          <p:spTgt spid="15"/>
                                        </p:tgtEl>
                                      </p:cBhvr>
                                    </p:animEffect>
                                  </p:childTnLst>
                                </p:cTn>
                              </p:par>
                              <p:par>
                                <p:cTn id="74" presetID="22" presetClass="entr" presetSubtype="1" fill="hold" nodeType="withEffect">
                                  <p:stCondLst>
                                    <p:cond delay="350"/>
                                  </p:stCondLst>
                                  <p:childTnLst>
                                    <p:set>
                                      <p:cBhvr>
                                        <p:cTn id="75" dur="1" fill="hold">
                                          <p:stCondLst>
                                            <p:cond delay="0"/>
                                          </p:stCondLst>
                                        </p:cTn>
                                        <p:tgtEl>
                                          <p:spTgt spid="3"/>
                                        </p:tgtEl>
                                        <p:attrNameLst>
                                          <p:attrName>style.visibility</p:attrName>
                                        </p:attrNameLst>
                                      </p:cBhvr>
                                      <p:to>
                                        <p:strVal val="visible"/>
                                      </p:to>
                                    </p:set>
                                    <p:animEffect transition="in" filter="wipe(up)">
                                      <p:cBhvr>
                                        <p:cTn id="76" dur="1050"/>
                                        <p:tgtEl>
                                          <p:spTgt spid="3"/>
                                        </p:tgtEl>
                                      </p:cBhvr>
                                    </p:animEffect>
                                  </p:childTnLst>
                                </p:cTn>
                              </p:par>
                            </p:childTnLst>
                          </p:cTn>
                        </p:par>
                        <p:par>
                          <p:cTn id="77" fill="hold">
                            <p:stCondLst>
                              <p:cond delay="4550"/>
                            </p:stCondLst>
                            <p:childTnLst>
                              <p:par>
                                <p:cTn id="78" presetID="22" presetClass="entr" presetSubtype="1"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up)">
                                      <p:cBhvr>
                                        <p:cTn id="80" dur="500"/>
                                        <p:tgtEl>
                                          <p:spTgt spid="16"/>
                                        </p:tgtEl>
                                      </p:cBhvr>
                                    </p:animEffect>
                                  </p:childTnLst>
                                </p:cTn>
                              </p:par>
                              <p:par>
                                <p:cTn id="81" presetID="22" presetClass="entr" presetSubtype="4" fill="hold"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down)">
                                      <p:cBhvr>
                                        <p:cTn id="8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animBg="1"/>
      <p:bldP spid="14" grpId="0"/>
      <p:bldP spid="15" grpId="0"/>
      <p:bldP spid="16" grpId="0"/>
      <p:bldP spid="35" grpId="0" animBg="1"/>
      <p:bldP spid="5" grpId="0" animBg="1"/>
      <p:bldP spid="43" grpId="0" animBg="1"/>
      <p:bldP spid="44" grpId="0" animBg="1"/>
      <p:bldP spid="45" grpId="0" animBg="1"/>
      <p:bldP spid="46" grpId="0" animBg="1"/>
      <p:bldP spid="4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100000">
              <a:srgbClr val="EFEEEE"/>
            </a:gs>
          </a:gsLst>
          <a:lin ang="5400000" scaled="0"/>
        </a:gradFill>
        <a:effectLst/>
      </p:bgPr>
    </p:bg>
    <p:spTree>
      <p:nvGrpSpPr>
        <p:cNvPr id="1" name=""/>
        <p:cNvGrpSpPr/>
        <p:nvPr/>
      </p:nvGrpSpPr>
      <p:grpSpPr>
        <a:xfrm>
          <a:off x="0" y="0"/>
          <a:ext cx="0" cy="0"/>
          <a:chOff x="0" y="0"/>
          <a:chExt cx="0" cy="0"/>
        </a:xfrm>
      </p:grpSpPr>
      <p:sp>
        <p:nvSpPr>
          <p:cNvPr id="6" name="矩形 5">
            <a:extLst>
              <a:ext uri="{FF2B5EF4-FFF2-40B4-BE49-F238E27FC236}">
                <a16:creationId xmlns="" xmlns:a16="http://schemas.microsoft.com/office/drawing/2014/main" id="{44814264-6183-4C11-8588-907D528403C1}"/>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70" name="任意多边形: 形状 69">
            <a:extLst>
              <a:ext uri="{FF2B5EF4-FFF2-40B4-BE49-F238E27FC236}">
                <a16:creationId xmlns="" xmlns:a16="http://schemas.microsoft.com/office/drawing/2014/main" id="{7AB261D6-CB5C-45F6-8293-488DB1C5DB6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18" name="组合 17">
            <a:extLst>
              <a:ext uri="{FF2B5EF4-FFF2-40B4-BE49-F238E27FC236}">
                <a16:creationId xmlns="" xmlns:a16="http://schemas.microsoft.com/office/drawing/2014/main" id="{76BA3F14-364A-4F74-80D7-DB352CD20037}"/>
              </a:ext>
            </a:extLst>
          </p:cNvPr>
          <p:cNvGrpSpPr/>
          <p:nvPr/>
        </p:nvGrpSpPr>
        <p:grpSpPr>
          <a:xfrm>
            <a:off x="11065679" y="5731376"/>
            <a:ext cx="1126618" cy="1138043"/>
            <a:chOff x="11065679" y="5731376"/>
            <a:chExt cx="1126618" cy="1138043"/>
          </a:xfrm>
        </p:grpSpPr>
        <p:sp>
          <p:nvSpPr>
            <p:cNvPr id="10" name="斜纹 9">
              <a:extLst>
                <a:ext uri="{FF2B5EF4-FFF2-40B4-BE49-F238E27FC236}">
                  <a16:creationId xmlns="" xmlns:a16="http://schemas.microsoft.com/office/drawing/2014/main" id="{83D15F2C-F82F-49BC-A0C9-95B12D3BA62B}"/>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斜纹 28">
              <a:extLst>
                <a:ext uri="{FF2B5EF4-FFF2-40B4-BE49-F238E27FC236}">
                  <a16:creationId xmlns="" xmlns:a16="http://schemas.microsoft.com/office/drawing/2014/main" id="{90769576-3619-41BB-8A98-0935C076AD50}"/>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斜纹 29">
              <a:extLst>
                <a:ext uri="{FF2B5EF4-FFF2-40B4-BE49-F238E27FC236}">
                  <a16:creationId xmlns="" xmlns:a16="http://schemas.microsoft.com/office/drawing/2014/main" id="{B59DFD8E-7AAA-4E7C-9C9B-D7B72962999C}"/>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9" name="组合 38">
            <a:extLst>
              <a:ext uri="{FF2B5EF4-FFF2-40B4-BE49-F238E27FC236}">
                <a16:creationId xmlns="" xmlns:a16="http://schemas.microsoft.com/office/drawing/2014/main" id="{6E1D6027-BBAA-4C37-BAFB-D69AE204ADB6}"/>
              </a:ext>
            </a:extLst>
          </p:cNvPr>
          <p:cNvGrpSpPr/>
          <p:nvPr/>
        </p:nvGrpSpPr>
        <p:grpSpPr>
          <a:xfrm>
            <a:off x="8020160" y="1578230"/>
            <a:ext cx="3644321" cy="4663993"/>
            <a:chOff x="8009459" y="1816546"/>
            <a:chExt cx="3644321" cy="4663993"/>
          </a:xfrm>
        </p:grpSpPr>
        <p:sp>
          <p:nvSpPr>
            <p:cNvPr id="42" name="矩形: 圆角 41">
              <a:extLst>
                <a:ext uri="{FF2B5EF4-FFF2-40B4-BE49-F238E27FC236}">
                  <a16:creationId xmlns="" xmlns:a16="http://schemas.microsoft.com/office/drawing/2014/main" id="{17538E06-13C5-44A6-B84E-9200BAAFB43F}"/>
                </a:ext>
              </a:extLst>
            </p:cNvPr>
            <p:cNvSpPr/>
            <p:nvPr/>
          </p:nvSpPr>
          <p:spPr>
            <a:xfrm>
              <a:off x="8009459" y="3503319"/>
              <a:ext cx="3633620" cy="2977220"/>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pic>
          <p:nvPicPr>
            <p:cNvPr id="45" name="图片 44">
              <a:extLst>
                <a:ext uri="{FF2B5EF4-FFF2-40B4-BE49-F238E27FC236}">
                  <a16:creationId xmlns="" xmlns:a16="http://schemas.microsoft.com/office/drawing/2014/main" id="{10B5C148-8830-4B52-8AF9-A9199C14FA66}"/>
                </a:ext>
              </a:extLst>
            </p:cNvPr>
            <p:cNvPicPr>
              <a:picLocks noChangeAspect="1"/>
            </p:cNvPicPr>
            <p:nvPr/>
          </p:nvPicPr>
          <p:blipFill rotWithShape="1">
            <a:blip r:embed="rId3">
              <a:extLst>
                <a:ext uri="{28A0092B-C50C-407E-A947-70E740481C1C}">
                  <a14:useLocalDpi xmlns:a14="http://schemas.microsoft.com/office/drawing/2010/main" val="0"/>
                </a:ext>
              </a:extLst>
            </a:blip>
            <a:srcRect l="280" t="16290" r="4805" b="-8917"/>
            <a:stretch/>
          </p:blipFill>
          <p:spPr>
            <a:xfrm>
              <a:off x="8020160" y="1816546"/>
              <a:ext cx="3633620" cy="3224908"/>
            </a:xfrm>
            <a:custGeom>
              <a:avLst/>
              <a:gdLst>
                <a:gd name="connsiteX0" fmla="*/ 392888 w 3633620"/>
                <a:gd name="connsiteY0" fmla="*/ 0 h 3281260"/>
                <a:gd name="connsiteX1" fmla="*/ 3240732 w 3633620"/>
                <a:gd name="connsiteY1" fmla="*/ 0 h 3281260"/>
                <a:gd name="connsiteX2" fmla="*/ 3319905 w 3633620"/>
                <a:gd name="connsiteY2" fmla="*/ 7981 h 3281260"/>
                <a:gd name="connsiteX3" fmla="*/ 3633620 w 3633620"/>
                <a:gd name="connsiteY3" fmla="*/ 392897 h 3281260"/>
                <a:gd name="connsiteX4" fmla="*/ 3633620 w 3633620"/>
                <a:gd name="connsiteY4" fmla="*/ 2888362 h 3281260"/>
                <a:gd name="connsiteX5" fmla="*/ 3240722 w 3633620"/>
                <a:gd name="connsiteY5" fmla="*/ 3281260 h 3281260"/>
                <a:gd name="connsiteX6" fmla="*/ 392898 w 3633620"/>
                <a:gd name="connsiteY6" fmla="*/ 3281260 h 3281260"/>
                <a:gd name="connsiteX7" fmla="*/ 0 w 3633620"/>
                <a:gd name="connsiteY7" fmla="*/ 2888362 h 3281260"/>
                <a:gd name="connsiteX8" fmla="*/ 0 w 3633620"/>
                <a:gd name="connsiteY8" fmla="*/ 392897 h 3281260"/>
                <a:gd name="connsiteX9" fmla="*/ 313715 w 3633620"/>
                <a:gd name="connsiteY9" fmla="*/ 7981 h 328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3620" h="3281260">
                  <a:moveTo>
                    <a:pt x="392888" y="0"/>
                  </a:moveTo>
                  <a:lnTo>
                    <a:pt x="3240732" y="0"/>
                  </a:lnTo>
                  <a:lnTo>
                    <a:pt x="3319905" y="7981"/>
                  </a:lnTo>
                  <a:cubicBezTo>
                    <a:pt x="3498942" y="44618"/>
                    <a:pt x="3633620" y="203029"/>
                    <a:pt x="3633620" y="392897"/>
                  </a:cubicBezTo>
                  <a:lnTo>
                    <a:pt x="3633620" y="2888362"/>
                  </a:lnTo>
                  <a:cubicBezTo>
                    <a:pt x="3633620" y="3105354"/>
                    <a:pt x="3457714" y="3281260"/>
                    <a:pt x="3240722" y="3281260"/>
                  </a:cubicBezTo>
                  <a:lnTo>
                    <a:pt x="392898" y="3281260"/>
                  </a:lnTo>
                  <a:cubicBezTo>
                    <a:pt x="175906" y="3281260"/>
                    <a:pt x="0" y="3105354"/>
                    <a:pt x="0" y="2888362"/>
                  </a:cubicBezTo>
                  <a:lnTo>
                    <a:pt x="0" y="392897"/>
                  </a:lnTo>
                  <a:cubicBezTo>
                    <a:pt x="0" y="203029"/>
                    <a:pt x="134678" y="44618"/>
                    <a:pt x="313715" y="7981"/>
                  </a:cubicBezTo>
                  <a:close/>
                </a:path>
              </a:pathLst>
            </a:custGeom>
            <a:effectLst/>
          </p:spPr>
        </p:pic>
        <p:sp>
          <p:nvSpPr>
            <p:cNvPr id="46" name="矩形 45">
              <a:extLst>
                <a:ext uri="{FF2B5EF4-FFF2-40B4-BE49-F238E27FC236}">
                  <a16:creationId xmlns="" xmlns:a16="http://schemas.microsoft.com/office/drawing/2014/main" id="{B03FF350-6ABD-476B-B615-9FB2913A21CB}"/>
                </a:ext>
              </a:extLst>
            </p:cNvPr>
            <p:cNvSpPr>
              <a:spLocks noChangeArrowheads="1"/>
            </p:cNvSpPr>
            <p:nvPr/>
          </p:nvSpPr>
          <p:spPr bwMode="auto">
            <a:xfrm>
              <a:off x="8177147" y="4910077"/>
              <a:ext cx="3319645" cy="122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nSpc>
                  <a:spcPct val="15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 </a:t>
              </a: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sym typeface="Gill Sans" charset="0"/>
                </a:rPr>
                <a:t>，建议与标题相关并符合整体语言风格。</a:t>
              </a:r>
              <a:endParaRPr lang="en-US" altLang="zh-CN" sz="1000">
                <a:solidFill>
                  <a:schemeClr val="tx1">
                    <a:lumMod val="75000"/>
                    <a:lumOff val="25000"/>
                  </a:schemeClr>
                </a:solidFill>
                <a:latin typeface="微软雅黑" panose="020B0503020204020204" pitchFamily="34" charset="-122"/>
                <a:ea typeface="微软雅黑" panose="020B0503020204020204" pitchFamily="34" charset="-122"/>
                <a:sym typeface="Lato Light" charset="0"/>
              </a:endParaRPr>
            </a:p>
          </p:txBody>
        </p:sp>
      </p:grpSp>
      <p:grpSp>
        <p:nvGrpSpPr>
          <p:cNvPr id="72" name="组合 71">
            <a:extLst>
              <a:ext uri="{FF2B5EF4-FFF2-40B4-BE49-F238E27FC236}">
                <a16:creationId xmlns="" xmlns:a16="http://schemas.microsoft.com/office/drawing/2014/main" id="{899B44D6-C541-43C0-A36C-F881CF1DD268}"/>
              </a:ext>
            </a:extLst>
          </p:cNvPr>
          <p:cNvGrpSpPr/>
          <p:nvPr/>
        </p:nvGrpSpPr>
        <p:grpSpPr>
          <a:xfrm>
            <a:off x="452062" y="2438096"/>
            <a:ext cx="6362822" cy="3984640"/>
            <a:chOff x="452062" y="2438096"/>
            <a:chExt cx="6362822" cy="3984640"/>
          </a:xfrm>
        </p:grpSpPr>
        <p:sp>
          <p:nvSpPr>
            <p:cNvPr id="38" name="矩形: 圆顶角 37">
              <a:extLst>
                <a:ext uri="{FF2B5EF4-FFF2-40B4-BE49-F238E27FC236}">
                  <a16:creationId xmlns="" xmlns:a16="http://schemas.microsoft.com/office/drawing/2014/main" id="{00F97ABA-05F6-4035-8B4D-6D9D21F17F5B}"/>
                </a:ext>
              </a:extLst>
            </p:cNvPr>
            <p:cNvSpPr/>
            <p:nvPr/>
          </p:nvSpPr>
          <p:spPr>
            <a:xfrm rot="5400000">
              <a:off x="1928885" y="1457743"/>
              <a:ext cx="3823025" cy="5948972"/>
            </a:xfrm>
            <a:prstGeom prst="round2SameRect">
              <a:avLst>
                <a:gd name="adj1" fmla="val 4111"/>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7" name="组合 46">
              <a:extLst>
                <a:ext uri="{FF2B5EF4-FFF2-40B4-BE49-F238E27FC236}">
                  <a16:creationId xmlns="" xmlns:a16="http://schemas.microsoft.com/office/drawing/2014/main" id="{8EB6BCDE-DEA0-4810-8496-D419D14D442F}"/>
                </a:ext>
              </a:extLst>
            </p:cNvPr>
            <p:cNvGrpSpPr/>
            <p:nvPr/>
          </p:nvGrpSpPr>
          <p:grpSpPr>
            <a:xfrm>
              <a:off x="452062" y="2438096"/>
              <a:ext cx="6352122" cy="3984640"/>
              <a:chOff x="452062" y="2438096"/>
              <a:chExt cx="6352122" cy="3984640"/>
            </a:xfrm>
          </p:grpSpPr>
          <p:sp>
            <p:nvSpPr>
              <p:cNvPr id="48" name="矩形 47">
                <a:extLst>
                  <a:ext uri="{FF2B5EF4-FFF2-40B4-BE49-F238E27FC236}">
                    <a16:creationId xmlns="" xmlns:a16="http://schemas.microsoft.com/office/drawing/2014/main" id="{2464D8B7-B914-4418-813C-23C1F05A6BAE}"/>
                  </a:ext>
                </a:extLst>
              </p:cNvPr>
              <p:cNvSpPr/>
              <p:nvPr/>
            </p:nvSpPr>
            <p:spPr>
              <a:xfrm>
                <a:off x="855213" y="2438096"/>
                <a:ext cx="5948971" cy="1167692"/>
              </a:xfrm>
              <a:prstGeom prst="rect">
                <a:avLst/>
              </a:prstGeom>
            </p:spPr>
            <p:txBody>
              <a:bodyPr wrap="square">
                <a:spAutoFit/>
              </a:bodyPr>
              <a:lstStyle/>
              <a:p>
                <a:pPr algn="just">
                  <a:lnSpc>
                    <a:spcPct val="150000"/>
                  </a:lnSpc>
                </a:pP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200" noProof="1">
                    <a:solidFill>
                      <a:srgbClr val="767171"/>
                    </a:solidFill>
                    <a:latin typeface="微软雅黑" panose="020B0503020204020204" pitchFamily="34" charset="-122"/>
                    <a:ea typeface="微软雅黑" panose="020B0503020204020204" pitchFamily="34" charset="-122"/>
                    <a:sym typeface="Gill Sans" charset="0"/>
                  </a:rPr>
                  <a:t>200</a:t>
                </a: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200" noProof="1">
                    <a:solidFill>
                      <a:srgbClr val="767171"/>
                    </a:solidFill>
                    <a:latin typeface="微软雅黑" panose="020B0503020204020204" pitchFamily="34" charset="-122"/>
                    <a:ea typeface="微软雅黑" panose="020B0503020204020204" pitchFamily="34" charset="-122"/>
                    <a:sym typeface="Gill Sans" charset="0"/>
                  </a:rPr>
                  <a:t>5</a:t>
                </a: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分钟内。此处添加详细文本建议与标题相关并符合整体语言风格，语言描述尽量简洁生动尽量将每页幻灯片的每页幻灯片的最好控制在</a:t>
                </a:r>
                <a:r>
                  <a:rPr lang="en-US" altLang="zh-CN" sz="1200" noProof="1">
                    <a:solidFill>
                      <a:srgbClr val="767171"/>
                    </a:solidFill>
                    <a:latin typeface="微软雅黑" panose="020B0503020204020204" pitchFamily="34" charset="-122"/>
                    <a:ea typeface="微软雅黑" panose="020B0503020204020204" pitchFamily="34" charset="-122"/>
                    <a:sym typeface="Gill Sans" charset="0"/>
                  </a:rPr>
                  <a:t>5</a:t>
                </a: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200" noProof="1">
                  <a:solidFill>
                    <a:srgbClr val="767171"/>
                  </a:solidFill>
                  <a:latin typeface="微软雅黑" panose="020B0503020204020204" pitchFamily="34" charset="-122"/>
                  <a:ea typeface="微软雅黑" panose="020B0503020204020204" pitchFamily="34" charset="-122"/>
                  <a:sym typeface="Gill Sans" charset="0"/>
                </a:endParaRPr>
              </a:p>
            </p:txBody>
          </p:sp>
          <p:sp>
            <p:nvSpPr>
              <p:cNvPr id="49" name="矩形 48">
                <a:extLst>
                  <a:ext uri="{FF2B5EF4-FFF2-40B4-BE49-F238E27FC236}">
                    <a16:creationId xmlns="" xmlns:a16="http://schemas.microsoft.com/office/drawing/2014/main" id="{999541C3-FDB5-4CCF-BF8D-B68B58D87E6F}"/>
                  </a:ext>
                </a:extLst>
              </p:cNvPr>
              <p:cNvSpPr/>
              <p:nvPr/>
            </p:nvSpPr>
            <p:spPr>
              <a:xfrm>
                <a:off x="855213" y="3820754"/>
                <a:ext cx="5948970" cy="923330"/>
              </a:xfrm>
              <a:prstGeom prst="rect">
                <a:avLst/>
              </a:prstGeom>
            </p:spPr>
            <p:txBody>
              <a:bodyPr wrap="square">
                <a:spAutoFit/>
              </a:bodyPr>
              <a:lstStyle/>
              <a:p>
                <a:pPr algn="just">
                  <a:lnSpc>
                    <a:spcPct val="150000"/>
                  </a:lnSpc>
                </a:pP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语言描述尽量简洁尽量简洁生动尽量简洁生动，生动尽量将每页幻，灯片的每页尽量将每页幻灯片的每页幻灯片，幻灯片的最好控制在</a:t>
                </a:r>
                <a:r>
                  <a:rPr lang="en-US" altLang="zh-CN" sz="1200" noProof="1">
                    <a:solidFill>
                      <a:srgbClr val="767171"/>
                    </a:solidFill>
                    <a:latin typeface="微软雅黑" panose="020B0503020204020204" pitchFamily="34" charset="-122"/>
                    <a:ea typeface="微软雅黑" panose="020B0503020204020204" pitchFamily="34" charset="-122"/>
                    <a:sym typeface="Gill Sans" charset="0"/>
                  </a:rPr>
                  <a:t>5</a:t>
                </a:r>
                <a:r>
                  <a:rPr lang="zh-CN" altLang="en-US" sz="1200" noProof="1">
                    <a:solidFill>
                      <a:srgbClr val="767171"/>
                    </a:solidFill>
                    <a:latin typeface="微软雅黑" panose="020B0503020204020204" pitchFamily="34" charset="-122"/>
                    <a:ea typeface="微软雅黑" panose="020B0503020204020204" pitchFamily="34" charset="-122"/>
                    <a:sym typeface="Gill Sans" charset="0"/>
                  </a:rPr>
                  <a:t>分钟之内此处，尽量将每页幻灯片的每页幻灯片添加详细文本描述。</a:t>
                </a:r>
                <a:endParaRPr lang="en-US" altLang="zh-CN" sz="1200" noProof="1">
                  <a:solidFill>
                    <a:srgbClr val="767171"/>
                  </a:solidFill>
                  <a:latin typeface="微软雅黑" panose="020B0503020204020204" pitchFamily="34" charset="-122"/>
                  <a:ea typeface="微软雅黑" panose="020B0503020204020204" pitchFamily="34" charset="-122"/>
                  <a:sym typeface="Gill Sans" charset="0"/>
                </a:endParaRPr>
              </a:p>
            </p:txBody>
          </p:sp>
          <p:sp>
            <p:nvSpPr>
              <p:cNvPr id="50" name="矩形 49">
                <a:extLst>
                  <a:ext uri="{FF2B5EF4-FFF2-40B4-BE49-F238E27FC236}">
                    <a16:creationId xmlns="" xmlns:a16="http://schemas.microsoft.com/office/drawing/2014/main" id="{F738527E-83CA-47E5-A019-887F82AE230A}"/>
                  </a:ext>
                </a:extLst>
              </p:cNvPr>
              <p:cNvSpPr/>
              <p:nvPr/>
            </p:nvSpPr>
            <p:spPr>
              <a:xfrm>
                <a:off x="855213" y="4945408"/>
                <a:ext cx="5948970" cy="1477328"/>
              </a:xfrm>
              <a:prstGeom prst="rect">
                <a:avLst/>
              </a:prstGeom>
            </p:spPr>
            <p:txBody>
              <a:bodyPr wrap="square">
                <a:spAutoFit/>
              </a:bodyPr>
              <a:lstStyle/>
              <a:p>
                <a:pPr algn="just">
                  <a:lnSpc>
                    <a:spcPct val="150000"/>
                  </a:lnSpc>
                </a:pPr>
                <a:r>
                  <a:rPr lang="en-US" altLang="zh-CN" sz="1200" noProof="1">
                    <a:solidFill>
                      <a:srgbClr val="767171"/>
                    </a:solidFill>
                    <a:latin typeface="微软雅黑" panose="020B0503020204020204" pitchFamily="34" charset="-122"/>
                    <a:ea typeface="微软雅黑" panose="020B0503020204020204" pitchFamily="34" charset="-122"/>
                  </a:rPr>
                  <a:t>Language description as far as possible concise and as far as possible concise and vivid as far as possible concise and lively, vivid and try to magic, each page of lamp as far as possible each page will use slides per page, slide the best control within 5 minutes here, try to use the slides per page to add a text description in detail.</a:t>
                </a:r>
                <a:endParaRPr lang="en-US" altLang="zh-CN" sz="1200" noProof="1">
                  <a:solidFill>
                    <a:srgbClr val="767171"/>
                  </a:solidFill>
                  <a:latin typeface="微软雅黑" panose="020B0503020204020204" pitchFamily="34" charset="-122"/>
                  <a:ea typeface="微软雅黑" panose="020B0503020204020204" pitchFamily="34" charset="-122"/>
                  <a:sym typeface="Gill Sans" charset="0"/>
                </a:endParaRPr>
              </a:p>
            </p:txBody>
          </p:sp>
          <p:sp>
            <p:nvSpPr>
              <p:cNvPr id="51" name="矩形: 圆顶角 50">
                <a:extLst>
                  <a:ext uri="{FF2B5EF4-FFF2-40B4-BE49-F238E27FC236}">
                    <a16:creationId xmlns="" xmlns:a16="http://schemas.microsoft.com/office/drawing/2014/main" id="{E3515F27-B8B1-490F-B552-4CF0E67E35FD}"/>
                  </a:ext>
                </a:extLst>
              </p:cNvPr>
              <p:cNvSpPr/>
              <p:nvPr/>
            </p:nvSpPr>
            <p:spPr>
              <a:xfrm rot="16200000">
                <a:off x="-1257875" y="4236344"/>
                <a:ext cx="3823024" cy="403149"/>
              </a:xfrm>
              <a:prstGeom prst="round2SameRect">
                <a:avLst>
                  <a:gd name="adj1" fmla="val 3453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1" name="组合 70">
            <a:extLst>
              <a:ext uri="{FF2B5EF4-FFF2-40B4-BE49-F238E27FC236}">
                <a16:creationId xmlns="" xmlns:a16="http://schemas.microsoft.com/office/drawing/2014/main" id="{786D1CA4-4C84-4C70-9378-E7CAAF5FB61F}"/>
              </a:ext>
            </a:extLst>
          </p:cNvPr>
          <p:cNvGrpSpPr/>
          <p:nvPr/>
        </p:nvGrpSpPr>
        <p:grpSpPr>
          <a:xfrm>
            <a:off x="452062" y="1517502"/>
            <a:ext cx="6362822" cy="920594"/>
            <a:chOff x="452062" y="1517502"/>
            <a:chExt cx="6362822" cy="705628"/>
          </a:xfrm>
        </p:grpSpPr>
        <p:sp>
          <p:nvSpPr>
            <p:cNvPr id="37" name="矩形: 圆顶角 36">
              <a:extLst>
                <a:ext uri="{FF2B5EF4-FFF2-40B4-BE49-F238E27FC236}">
                  <a16:creationId xmlns="" xmlns:a16="http://schemas.microsoft.com/office/drawing/2014/main" id="{B0686B3D-15A7-4091-9878-8D6EAA190CD6}"/>
                </a:ext>
              </a:extLst>
            </p:cNvPr>
            <p:cNvSpPr/>
            <p:nvPr/>
          </p:nvSpPr>
          <p:spPr>
            <a:xfrm rot="5400000">
              <a:off x="3530218" y="-1121243"/>
              <a:ext cx="620360" cy="5948972"/>
            </a:xfrm>
            <a:prstGeom prst="round2SameRect">
              <a:avLst>
                <a:gd name="adj1" fmla="val 26803"/>
                <a:gd name="adj2" fmla="val 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a:extLst>
                <a:ext uri="{FF2B5EF4-FFF2-40B4-BE49-F238E27FC236}">
                  <a16:creationId xmlns="" xmlns:a16="http://schemas.microsoft.com/office/drawing/2014/main" id="{14BE28A9-9F08-469E-9C1C-04CC467CE255}"/>
                </a:ext>
              </a:extLst>
            </p:cNvPr>
            <p:cNvGrpSpPr/>
            <p:nvPr/>
          </p:nvGrpSpPr>
          <p:grpSpPr>
            <a:xfrm>
              <a:off x="452062" y="1517502"/>
              <a:ext cx="3644826" cy="705628"/>
              <a:chOff x="452062" y="1517502"/>
              <a:chExt cx="3644826" cy="705628"/>
            </a:xfrm>
          </p:grpSpPr>
          <p:sp>
            <p:nvSpPr>
              <p:cNvPr id="53" name="矩形 52">
                <a:extLst>
                  <a:ext uri="{FF2B5EF4-FFF2-40B4-BE49-F238E27FC236}">
                    <a16:creationId xmlns="" xmlns:a16="http://schemas.microsoft.com/office/drawing/2014/main" id="{C6AF0874-F5D3-4026-83B3-F5831C7BB24D}"/>
                  </a:ext>
                </a:extLst>
              </p:cNvPr>
              <p:cNvSpPr>
                <a:spLocks noChangeArrowheads="1"/>
              </p:cNvSpPr>
              <p:nvPr/>
            </p:nvSpPr>
            <p:spPr bwMode="auto">
              <a:xfrm>
                <a:off x="855213" y="1853242"/>
                <a:ext cx="3241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a:solidFill>
                      <a:srgbClr val="767171"/>
                    </a:solidFill>
                    <a:latin typeface="微软雅黑" panose="020B0503020204020204" pitchFamily="34" charset="-122"/>
                    <a:ea typeface="微软雅黑" panose="020B0503020204020204" pitchFamily="34" charset="-122"/>
                  </a:rPr>
                  <a:t>Basic Information Company</a:t>
                </a:r>
                <a:endParaRPr lang="zh-CN" altLang="en-US">
                  <a:solidFill>
                    <a:srgbClr val="767171"/>
                  </a:solidFill>
                  <a:latin typeface="微软雅黑" panose="020B0503020204020204" pitchFamily="34" charset="-122"/>
                  <a:ea typeface="微软雅黑" panose="020B0503020204020204" pitchFamily="34" charset="-122"/>
                </a:endParaRPr>
              </a:p>
            </p:txBody>
          </p:sp>
          <p:sp>
            <p:nvSpPr>
              <p:cNvPr id="54" name="Text Box 7">
                <a:extLst>
                  <a:ext uri="{FF2B5EF4-FFF2-40B4-BE49-F238E27FC236}">
                    <a16:creationId xmlns="" xmlns:a16="http://schemas.microsoft.com/office/drawing/2014/main" id="{5FF149AD-39B6-492A-B231-5A08E8DAF77C}"/>
                  </a:ext>
                </a:extLst>
              </p:cNvPr>
              <p:cNvSpPr txBox="1">
                <a:spLocks noChangeArrowheads="1"/>
              </p:cNvSpPr>
              <p:nvPr/>
            </p:nvSpPr>
            <p:spPr bwMode="auto">
              <a:xfrm>
                <a:off x="855213" y="1517502"/>
                <a:ext cx="21605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hangingPunct="0"/>
                <a:r>
                  <a:rPr lang="zh-CN" altLang="en-US" sz="2000">
                    <a:solidFill>
                      <a:srgbClr val="767171"/>
                    </a:solidFill>
                    <a:latin typeface="微软雅黑" panose="020B0503020204020204" pitchFamily="34" charset="-122"/>
                    <a:ea typeface="微软雅黑" panose="020B0503020204020204" pitchFamily="34" charset="-122"/>
                    <a:sym typeface="方正兰亭黑_GBK" pitchFamily="2" charset="-122"/>
                  </a:rPr>
                  <a:t>调查背景概述</a:t>
                </a:r>
                <a:endParaRPr lang="en-US" altLang="zh-CN" sz="1400">
                  <a:solidFill>
                    <a:srgbClr val="767171"/>
                  </a:solidFill>
                  <a:latin typeface="微软雅黑" panose="020B0503020204020204" pitchFamily="34" charset="-122"/>
                  <a:ea typeface="微软雅黑" panose="020B0503020204020204" pitchFamily="34" charset="-122"/>
                  <a:sym typeface="方正兰亭黑_GBK" pitchFamily="2" charset="-122"/>
                </a:endParaRPr>
              </a:p>
            </p:txBody>
          </p:sp>
          <p:sp>
            <p:nvSpPr>
              <p:cNvPr id="55" name="矩形: 圆顶角 54">
                <a:extLst>
                  <a:ext uri="{FF2B5EF4-FFF2-40B4-BE49-F238E27FC236}">
                    <a16:creationId xmlns="" xmlns:a16="http://schemas.microsoft.com/office/drawing/2014/main" id="{756C5221-2158-402B-813D-202053EFEB0D}"/>
                  </a:ext>
                </a:extLst>
              </p:cNvPr>
              <p:cNvSpPr/>
              <p:nvPr/>
            </p:nvSpPr>
            <p:spPr>
              <a:xfrm rot="16200000">
                <a:off x="343457" y="1651667"/>
                <a:ext cx="620360" cy="403149"/>
              </a:xfrm>
              <a:prstGeom prst="round2SameRect">
                <a:avLst>
                  <a:gd name="adj1" fmla="val 26803"/>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7" name="组合 66">
            <a:extLst>
              <a:ext uri="{FF2B5EF4-FFF2-40B4-BE49-F238E27FC236}">
                <a16:creationId xmlns="" xmlns:a16="http://schemas.microsoft.com/office/drawing/2014/main" id="{2B11FAEA-2720-4357-8A5A-EAD661753044}"/>
              </a:ext>
            </a:extLst>
          </p:cNvPr>
          <p:cNvGrpSpPr/>
          <p:nvPr/>
        </p:nvGrpSpPr>
        <p:grpSpPr>
          <a:xfrm>
            <a:off x="8915739" y="123472"/>
            <a:ext cx="3111552" cy="666942"/>
            <a:chOff x="9769790" y="38915"/>
            <a:chExt cx="2190535" cy="728714"/>
          </a:xfrm>
        </p:grpSpPr>
        <p:sp>
          <p:nvSpPr>
            <p:cNvPr id="58" name="矩形: 圆角 57">
              <a:extLst>
                <a:ext uri="{FF2B5EF4-FFF2-40B4-BE49-F238E27FC236}">
                  <a16:creationId xmlns="" xmlns:a16="http://schemas.microsoft.com/office/drawing/2014/main" id="{DD817FEC-95D5-4B51-A277-B71DAA17BB55}"/>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圆角 58">
              <a:extLst>
                <a:ext uri="{FF2B5EF4-FFF2-40B4-BE49-F238E27FC236}">
                  <a16:creationId xmlns="" xmlns:a16="http://schemas.microsoft.com/office/drawing/2014/main" id="{AF2387E0-ED14-47DA-90F6-AF34FC4759CF}"/>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a:extLst>
                <a:ext uri="{FF2B5EF4-FFF2-40B4-BE49-F238E27FC236}">
                  <a16:creationId xmlns="" xmlns:a16="http://schemas.microsoft.com/office/drawing/2014/main" id="{992D194B-24CA-49F6-816F-3E23D8D71DA6}"/>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圆角 60">
              <a:extLst>
                <a:ext uri="{FF2B5EF4-FFF2-40B4-BE49-F238E27FC236}">
                  <a16:creationId xmlns="" xmlns:a16="http://schemas.microsoft.com/office/drawing/2014/main" id="{BD1BAEA8-6D59-4569-A1F0-A81F1375F551}"/>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圆角 61">
              <a:extLst>
                <a:ext uri="{FF2B5EF4-FFF2-40B4-BE49-F238E27FC236}">
                  <a16:creationId xmlns="" xmlns:a16="http://schemas.microsoft.com/office/drawing/2014/main" id="{222BC0F2-26A9-4AFA-9752-DF4F6555FA80}"/>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圆角 62">
              <a:extLst>
                <a:ext uri="{FF2B5EF4-FFF2-40B4-BE49-F238E27FC236}">
                  <a16:creationId xmlns="" xmlns:a16="http://schemas.microsoft.com/office/drawing/2014/main" id="{1F230F37-ABC0-4F97-AE9E-0772DA4B004A}"/>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圆角 63">
              <a:extLst>
                <a:ext uri="{FF2B5EF4-FFF2-40B4-BE49-F238E27FC236}">
                  <a16:creationId xmlns="" xmlns:a16="http://schemas.microsoft.com/office/drawing/2014/main" id="{C06431A5-1C11-405C-BDB2-375B9A5653BA}"/>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圆角 64">
              <a:extLst>
                <a:ext uri="{FF2B5EF4-FFF2-40B4-BE49-F238E27FC236}">
                  <a16:creationId xmlns="" xmlns:a16="http://schemas.microsoft.com/office/drawing/2014/main" id="{027D7FF5-1D3C-4E1C-A3BC-8A02485DF1BA}"/>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圆角 65">
              <a:extLst>
                <a:ext uri="{FF2B5EF4-FFF2-40B4-BE49-F238E27FC236}">
                  <a16:creationId xmlns="" xmlns:a16="http://schemas.microsoft.com/office/drawing/2014/main" id="{74BAC7EE-A682-4061-8CAD-DCF6871E9594}"/>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88603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2000">
        <p15:prstTrans prst="peelOff"/>
      </p:transition>
    </mc:Choice>
    <mc:Fallback xmlns="">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0-#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up)">
                                      <p:cBhvr>
                                        <p:cTn id="16" dur="500"/>
                                        <p:tgtEl>
                                          <p:spTgt spid="67"/>
                                        </p:tgtEl>
                                      </p:cBhvr>
                                    </p:animEffect>
                                  </p:childTnLst>
                                </p:cTn>
                              </p:par>
                              <p:par>
                                <p:cTn id="17" presetID="22" presetClass="entr" presetSubtype="4"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ipe(down)">
                                      <p:cBhvr>
                                        <p:cTn id="19" dur="500"/>
                                        <p:tgtEl>
                                          <p:spTgt spid="18"/>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71"/>
                                        </p:tgtEl>
                                        <p:attrNameLst>
                                          <p:attrName>style.visibility</p:attrName>
                                        </p:attrNameLst>
                                      </p:cBhvr>
                                      <p:to>
                                        <p:strVal val="visible"/>
                                      </p:to>
                                    </p:set>
                                    <p:animEffect transition="in" filter="wipe(left)">
                                      <p:cBhvr>
                                        <p:cTn id="23" dur="500"/>
                                        <p:tgtEl>
                                          <p:spTgt spid="71"/>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ipe(left)">
                                      <p:cBhvr>
                                        <p:cTn id="27" dur="500"/>
                                        <p:tgtEl>
                                          <p:spTgt spid="72"/>
                                        </p:tgtEl>
                                      </p:cBhvr>
                                    </p:animEffect>
                                  </p:childTnLst>
                                </p:cTn>
                              </p:par>
                            </p:childTnLst>
                          </p:cTn>
                        </p:par>
                        <p:par>
                          <p:cTn id="28" fill="hold">
                            <p:stCondLst>
                              <p:cond delay="2000"/>
                            </p:stCondLst>
                            <p:childTnLst>
                              <p:par>
                                <p:cTn id="29" presetID="21" presetClass="entr" presetSubtype="1" fill="hold"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heel(1)">
                                      <p:cBhvr>
                                        <p:cTn id="31"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5" name="Content Placeholder 2">
            <a:extLst>
              <a:ext uri="{FF2B5EF4-FFF2-40B4-BE49-F238E27FC236}">
                <a16:creationId xmlns="" xmlns:a16="http://schemas.microsoft.com/office/drawing/2014/main" id="{A75A07FD-B930-4373-B9B1-B113972D9DBE}"/>
              </a:ext>
            </a:extLst>
          </p:cNvPr>
          <p:cNvSpPr txBox="1">
            <a:spLocks noChangeArrowheads="1"/>
          </p:cNvSpPr>
          <p:nvPr/>
        </p:nvSpPr>
        <p:spPr bwMode="auto">
          <a:xfrm>
            <a:off x="952142" y="1973922"/>
            <a:ext cx="2367418"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rPr>
              <a:t>1.</a:t>
            </a:r>
            <a:r>
              <a:rPr lang="zh-CN" altLang="en-US" sz="2000">
                <a:solidFill>
                  <a:srgbClr val="00B0F0"/>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rgbClr val="A6A6A6"/>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6" name="Content Placeholder 2">
            <a:extLst>
              <a:ext uri="{FF2B5EF4-FFF2-40B4-BE49-F238E27FC236}">
                <a16:creationId xmlns="" xmlns:a16="http://schemas.microsoft.com/office/drawing/2014/main" id="{F6C7E3EF-7D62-4666-BAFE-5EC91F5FC820}"/>
              </a:ext>
            </a:extLst>
          </p:cNvPr>
          <p:cNvSpPr txBox="1">
            <a:spLocks noChangeArrowheads="1"/>
          </p:cNvSpPr>
          <p:nvPr/>
        </p:nvSpPr>
        <p:spPr bwMode="auto">
          <a:xfrm>
            <a:off x="2969436" y="4649743"/>
            <a:ext cx="232771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a:spcBef>
                <a:spcPct val="20000"/>
              </a:spcBef>
              <a:spcAft>
                <a:spcPts val="600"/>
              </a:spcAft>
              <a:buClr>
                <a:srgbClr val="376092"/>
              </a:buClr>
              <a:buSzPct val="145000"/>
              <a:buFont typeface="Arial" panose="020B0604020202020204" pitchFamily="34" charset="0"/>
              <a:buNone/>
            </a:pPr>
            <a:r>
              <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rPr>
              <a:t>2.</a:t>
            </a:r>
            <a:r>
              <a:rPr lang="zh-CN" altLang="en-US" sz="2000">
                <a:solidFill>
                  <a:srgbClr val="00B0F0"/>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endParaRPr>
          </a:p>
          <a:p>
            <a:pPr algn="just">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rgbClr val="A6A6A6"/>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Content Placeholder 2">
            <a:extLst>
              <a:ext uri="{FF2B5EF4-FFF2-40B4-BE49-F238E27FC236}">
                <a16:creationId xmlns="" xmlns:a16="http://schemas.microsoft.com/office/drawing/2014/main" id="{9F3A1B1A-0ED8-4A71-B8A2-61838FD0AFAD}"/>
              </a:ext>
            </a:extLst>
          </p:cNvPr>
          <p:cNvSpPr txBox="1">
            <a:spLocks noChangeArrowheads="1"/>
          </p:cNvSpPr>
          <p:nvPr/>
        </p:nvSpPr>
        <p:spPr bwMode="auto">
          <a:xfrm>
            <a:off x="5006582" y="1973922"/>
            <a:ext cx="232771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rPr>
              <a:t>3.</a:t>
            </a:r>
            <a:r>
              <a:rPr lang="zh-CN" altLang="en-US" sz="2000">
                <a:solidFill>
                  <a:srgbClr val="00B0F0"/>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rgbClr val="A6A6A6"/>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8" name="Content Placeholder 2">
            <a:extLst>
              <a:ext uri="{FF2B5EF4-FFF2-40B4-BE49-F238E27FC236}">
                <a16:creationId xmlns="" xmlns:a16="http://schemas.microsoft.com/office/drawing/2014/main" id="{49FC2AE2-7D64-4AD2-97FD-369F284E04CF}"/>
              </a:ext>
            </a:extLst>
          </p:cNvPr>
          <p:cNvSpPr txBox="1">
            <a:spLocks noChangeArrowheads="1"/>
          </p:cNvSpPr>
          <p:nvPr/>
        </p:nvSpPr>
        <p:spPr bwMode="auto">
          <a:xfrm>
            <a:off x="7044941" y="4649743"/>
            <a:ext cx="232771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rPr>
              <a:t>4.</a:t>
            </a:r>
            <a:r>
              <a:rPr lang="zh-CN" altLang="en-US" sz="2000">
                <a:solidFill>
                  <a:srgbClr val="00B0F0"/>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rgbClr val="A6A6A6"/>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Content Placeholder 2">
            <a:extLst>
              <a:ext uri="{FF2B5EF4-FFF2-40B4-BE49-F238E27FC236}">
                <a16:creationId xmlns="" xmlns:a16="http://schemas.microsoft.com/office/drawing/2014/main" id="{6C94B059-223A-4198-8A94-7CC5146D272E}"/>
              </a:ext>
            </a:extLst>
          </p:cNvPr>
          <p:cNvSpPr txBox="1">
            <a:spLocks noChangeArrowheads="1"/>
          </p:cNvSpPr>
          <p:nvPr/>
        </p:nvSpPr>
        <p:spPr bwMode="auto">
          <a:xfrm>
            <a:off x="9021322" y="1973922"/>
            <a:ext cx="2327717" cy="136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rPr>
              <a:t>5.</a:t>
            </a:r>
            <a:r>
              <a:rPr lang="zh-CN" altLang="en-US" sz="2000">
                <a:solidFill>
                  <a:srgbClr val="00B0F0"/>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rgbClr val="00B0F0"/>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rgbClr val="A6A6A6"/>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 name="组合 1">
            <a:extLst>
              <a:ext uri="{FF2B5EF4-FFF2-40B4-BE49-F238E27FC236}">
                <a16:creationId xmlns="" xmlns:a16="http://schemas.microsoft.com/office/drawing/2014/main" id="{27C9ED84-ADDB-49D3-A802-4135CE42EA90}"/>
              </a:ext>
            </a:extLst>
          </p:cNvPr>
          <p:cNvGrpSpPr/>
          <p:nvPr/>
        </p:nvGrpSpPr>
        <p:grpSpPr>
          <a:xfrm>
            <a:off x="952142" y="3602254"/>
            <a:ext cx="10396897" cy="863029"/>
            <a:chOff x="952142" y="3602254"/>
            <a:chExt cx="10396897" cy="863029"/>
          </a:xfrm>
        </p:grpSpPr>
        <p:sp>
          <p:nvSpPr>
            <p:cNvPr id="40" name="流程图: 手动操作 39">
              <a:extLst>
                <a:ext uri="{FF2B5EF4-FFF2-40B4-BE49-F238E27FC236}">
                  <a16:creationId xmlns="" xmlns:a16="http://schemas.microsoft.com/office/drawing/2014/main" id="{F5DA447B-F807-4B6B-9C69-852449B81B1A}"/>
                </a:ext>
              </a:extLst>
            </p:cNvPr>
            <p:cNvSpPr/>
            <p:nvPr/>
          </p:nvSpPr>
          <p:spPr>
            <a:xfrm>
              <a:off x="952142" y="3602254"/>
              <a:ext cx="2327717" cy="863029"/>
            </a:xfrm>
            <a:prstGeom prst="flowChartManualOperati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流程图: 手动操作 40">
              <a:extLst>
                <a:ext uri="{FF2B5EF4-FFF2-40B4-BE49-F238E27FC236}">
                  <a16:creationId xmlns="" xmlns:a16="http://schemas.microsoft.com/office/drawing/2014/main" id="{689C4485-C06D-4953-A892-C3E261610FF1}"/>
                </a:ext>
              </a:extLst>
            </p:cNvPr>
            <p:cNvSpPr/>
            <p:nvPr/>
          </p:nvSpPr>
          <p:spPr>
            <a:xfrm rot="10800000">
              <a:off x="2969436" y="3602254"/>
              <a:ext cx="2327717" cy="863029"/>
            </a:xfrm>
            <a:prstGeom prst="flowChartManualOperati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流程图: 手动操作 41">
              <a:extLst>
                <a:ext uri="{FF2B5EF4-FFF2-40B4-BE49-F238E27FC236}">
                  <a16:creationId xmlns="" xmlns:a16="http://schemas.microsoft.com/office/drawing/2014/main" id="{350F25B1-91BF-4A98-A451-C57F7664BAF8}"/>
                </a:ext>
              </a:extLst>
            </p:cNvPr>
            <p:cNvSpPr/>
            <p:nvPr/>
          </p:nvSpPr>
          <p:spPr>
            <a:xfrm>
              <a:off x="4986732" y="3602254"/>
              <a:ext cx="2327717" cy="863029"/>
            </a:xfrm>
            <a:prstGeom prst="flowChartManualOperati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流程图: 手动操作 42">
              <a:extLst>
                <a:ext uri="{FF2B5EF4-FFF2-40B4-BE49-F238E27FC236}">
                  <a16:creationId xmlns="" xmlns:a16="http://schemas.microsoft.com/office/drawing/2014/main" id="{26CEEFC4-08E5-4FE0-A253-92675812A9C9}"/>
                </a:ext>
              </a:extLst>
            </p:cNvPr>
            <p:cNvSpPr/>
            <p:nvPr/>
          </p:nvSpPr>
          <p:spPr>
            <a:xfrm rot="10800000">
              <a:off x="7004026" y="3602254"/>
              <a:ext cx="2327717" cy="863029"/>
            </a:xfrm>
            <a:prstGeom prst="flowChartManualOperation">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流程图: 手动操作 43">
              <a:extLst>
                <a:ext uri="{FF2B5EF4-FFF2-40B4-BE49-F238E27FC236}">
                  <a16:creationId xmlns="" xmlns:a16="http://schemas.microsoft.com/office/drawing/2014/main" id="{53A4458C-4378-43E9-B66B-31CB8B135509}"/>
                </a:ext>
              </a:extLst>
            </p:cNvPr>
            <p:cNvSpPr/>
            <p:nvPr/>
          </p:nvSpPr>
          <p:spPr>
            <a:xfrm>
              <a:off x="9021322" y="3602254"/>
              <a:ext cx="2327717" cy="863029"/>
            </a:xfrm>
            <a:prstGeom prst="flowChartManualOperati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web-page-home_16693">
              <a:extLst>
                <a:ext uri="{FF2B5EF4-FFF2-40B4-BE49-F238E27FC236}">
                  <a16:creationId xmlns="" xmlns:a16="http://schemas.microsoft.com/office/drawing/2014/main" id="{64A2484A-3B41-4374-8637-B49FED79328F}"/>
                </a:ext>
              </a:extLst>
            </p:cNvPr>
            <p:cNvSpPr>
              <a:spLocks noChangeAspect="1"/>
            </p:cNvSpPr>
            <p:nvPr/>
          </p:nvSpPr>
          <p:spPr bwMode="auto">
            <a:xfrm>
              <a:off x="3885116" y="3840744"/>
              <a:ext cx="494283" cy="446464"/>
            </a:xfrm>
            <a:custGeom>
              <a:avLst/>
              <a:gdLst>
                <a:gd name="T0" fmla="*/ 530 w 4215"/>
                <a:gd name="T1" fmla="*/ 2217 h 3813"/>
                <a:gd name="T2" fmla="*/ 530 w 4215"/>
                <a:gd name="T3" fmla="*/ 3005 h 3813"/>
                <a:gd name="T4" fmla="*/ 1375 w 4215"/>
                <a:gd name="T5" fmla="*/ 3813 h 3813"/>
                <a:gd name="T6" fmla="*/ 1691 w 4215"/>
                <a:gd name="T7" fmla="*/ 3813 h 3813"/>
                <a:gd name="T8" fmla="*/ 1908 w 4215"/>
                <a:gd name="T9" fmla="*/ 3595 h 3813"/>
                <a:gd name="T10" fmla="*/ 1908 w 4215"/>
                <a:gd name="T11" fmla="*/ 2217 h 3813"/>
                <a:gd name="T12" fmla="*/ 2417 w 4215"/>
                <a:gd name="T13" fmla="*/ 2217 h 3813"/>
                <a:gd name="T14" fmla="*/ 2428 w 4215"/>
                <a:gd name="T15" fmla="*/ 3597 h 3813"/>
                <a:gd name="T16" fmla="*/ 2646 w 4215"/>
                <a:gd name="T17" fmla="*/ 3813 h 3813"/>
                <a:gd name="T18" fmla="*/ 2907 w 4215"/>
                <a:gd name="T19" fmla="*/ 3813 h 3813"/>
                <a:gd name="T20" fmla="*/ 3721 w 4215"/>
                <a:gd name="T21" fmla="*/ 3005 h 3813"/>
                <a:gd name="T22" fmla="*/ 3721 w 4215"/>
                <a:gd name="T23" fmla="*/ 2217 h 3813"/>
                <a:gd name="T24" fmla="*/ 3980 w 4215"/>
                <a:gd name="T25" fmla="*/ 2217 h 3813"/>
                <a:gd name="T26" fmla="*/ 4181 w 4215"/>
                <a:gd name="T27" fmla="*/ 2083 h 3813"/>
                <a:gd name="T28" fmla="*/ 4134 w 4215"/>
                <a:gd name="T29" fmla="*/ 1846 h 3813"/>
                <a:gd name="T30" fmla="*/ 2415 w 4215"/>
                <a:gd name="T31" fmla="*/ 127 h 3813"/>
                <a:gd name="T32" fmla="*/ 2107 w 4215"/>
                <a:gd name="T33" fmla="*/ 0 h 3813"/>
                <a:gd name="T34" fmla="*/ 1800 w 4215"/>
                <a:gd name="T35" fmla="*/ 127 h 3813"/>
                <a:gd name="T36" fmla="*/ 1108 w 4215"/>
                <a:gd name="T37" fmla="*/ 818 h 3813"/>
                <a:gd name="T38" fmla="*/ 821 w 4215"/>
                <a:gd name="T39" fmla="*/ 549 h 3813"/>
                <a:gd name="T40" fmla="*/ 820 w 4215"/>
                <a:gd name="T41" fmla="*/ 549 h 3813"/>
                <a:gd name="T42" fmla="*/ 530 w 4215"/>
                <a:gd name="T43" fmla="*/ 839 h 3813"/>
                <a:gd name="T44" fmla="*/ 530 w 4215"/>
                <a:gd name="T45" fmla="*/ 1348 h 3813"/>
                <a:gd name="T46" fmla="*/ 535 w 4215"/>
                <a:gd name="T47" fmla="*/ 1392 h 3813"/>
                <a:gd name="T48" fmla="*/ 81 w 4215"/>
                <a:gd name="T49" fmla="*/ 1846 h 3813"/>
                <a:gd name="T50" fmla="*/ 34 w 4215"/>
                <a:gd name="T51" fmla="*/ 2083 h 3813"/>
                <a:gd name="T52" fmla="*/ 235 w 4215"/>
                <a:gd name="T53" fmla="*/ 2217 h 3813"/>
                <a:gd name="T54" fmla="*/ 530 w 4215"/>
                <a:gd name="T55" fmla="*/ 2217 h 3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15" h="3813">
                  <a:moveTo>
                    <a:pt x="530" y="2217"/>
                  </a:moveTo>
                  <a:lnTo>
                    <a:pt x="530" y="3005"/>
                  </a:lnTo>
                  <a:cubicBezTo>
                    <a:pt x="530" y="3443"/>
                    <a:pt x="917" y="3813"/>
                    <a:pt x="1375" y="3813"/>
                  </a:cubicBezTo>
                  <a:lnTo>
                    <a:pt x="1691" y="3813"/>
                  </a:lnTo>
                  <a:cubicBezTo>
                    <a:pt x="1811" y="3813"/>
                    <a:pt x="1908" y="3715"/>
                    <a:pt x="1908" y="3595"/>
                  </a:cubicBezTo>
                  <a:lnTo>
                    <a:pt x="1908" y="2217"/>
                  </a:lnTo>
                  <a:lnTo>
                    <a:pt x="2417" y="2217"/>
                  </a:lnTo>
                  <a:lnTo>
                    <a:pt x="2428" y="3597"/>
                  </a:lnTo>
                  <a:cubicBezTo>
                    <a:pt x="2429" y="3716"/>
                    <a:pt x="2526" y="3813"/>
                    <a:pt x="2646" y="3813"/>
                  </a:cubicBezTo>
                  <a:lnTo>
                    <a:pt x="2907" y="3813"/>
                  </a:lnTo>
                  <a:cubicBezTo>
                    <a:pt x="3356" y="3813"/>
                    <a:pt x="3721" y="3450"/>
                    <a:pt x="3721" y="3005"/>
                  </a:cubicBezTo>
                  <a:lnTo>
                    <a:pt x="3721" y="2217"/>
                  </a:lnTo>
                  <a:lnTo>
                    <a:pt x="3980" y="2217"/>
                  </a:lnTo>
                  <a:cubicBezTo>
                    <a:pt x="4068" y="2217"/>
                    <a:pt x="4147" y="2164"/>
                    <a:pt x="4181" y="2083"/>
                  </a:cubicBezTo>
                  <a:cubicBezTo>
                    <a:pt x="4215" y="2002"/>
                    <a:pt x="4196" y="1908"/>
                    <a:pt x="4134" y="1846"/>
                  </a:cubicBezTo>
                  <a:lnTo>
                    <a:pt x="2415" y="127"/>
                  </a:lnTo>
                  <a:cubicBezTo>
                    <a:pt x="2333" y="45"/>
                    <a:pt x="2224" y="0"/>
                    <a:pt x="2107" y="0"/>
                  </a:cubicBezTo>
                  <a:cubicBezTo>
                    <a:pt x="1991" y="0"/>
                    <a:pt x="1882" y="45"/>
                    <a:pt x="1800" y="127"/>
                  </a:cubicBezTo>
                  <a:lnTo>
                    <a:pt x="1108" y="818"/>
                  </a:lnTo>
                  <a:cubicBezTo>
                    <a:pt x="1098" y="668"/>
                    <a:pt x="974" y="549"/>
                    <a:pt x="821" y="549"/>
                  </a:cubicBezTo>
                  <a:lnTo>
                    <a:pt x="820" y="549"/>
                  </a:lnTo>
                  <a:cubicBezTo>
                    <a:pt x="660" y="549"/>
                    <a:pt x="530" y="679"/>
                    <a:pt x="530" y="839"/>
                  </a:cubicBezTo>
                  <a:lnTo>
                    <a:pt x="530" y="1348"/>
                  </a:lnTo>
                  <a:cubicBezTo>
                    <a:pt x="530" y="1364"/>
                    <a:pt x="532" y="1378"/>
                    <a:pt x="535" y="1392"/>
                  </a:cubicBezTo>
                  <a:lnTo>
                    <a:pt x="81" y="1846"/>
                  </a:lnTo>
                  <a:cubicBezTo>
                    <a:pt x="19" y="1908"/>
                    <a:pt x="0" y="2002"/>
                    <a:pt x="34" y="2083"/>
                  </a:cubicBezTo>
                  <a:cubicBezTo>
                    <a:pt x="67" y="2164"/>
                    <a:pt x="147" y="2217"/>
                    <a:pt x="235" y="2217"/>
                  </a:cubicBezTo>
                  <a:lnTo>
                    <a:pt x="530" y="2217"/>
                  </a:lnTo>
                  <a:close/>
                </a:path>
              </a:pathLst>
            </a:custGeom>
            <a:solidFill>
              <a:schemeClr val="bg1"/>
            </a:solidFill>
            <a:ln>
              <a:noFill/>
            </a:ln>
          </p:spPr>
        </p:sp>
        <p:sp>
          <p:nvSpPr>
            <p:cNvPr id="51" name="crowd-of-users_33887">
              <a:extLst>
                <a:ext uri="{FF2B5EF4-FFF2-40B4-BE49-F238E27FC236}">
                  <a16:creationId xmlns="" xmlns:a16="http://schemas.microsoft.com/office/drawing/2014/main" id="{E2C239BE-0391-416C-B94A-B0741BCC1DB2}"/>
                </a:ext>
              </a:extLst>
            </p:cNvPr>
            <p:cNvSpPr>
              <a:spLocks noChangeAspect="1"/>
            </p:cNvSpPr>
            <p:nvPr/>
          </p:nvSpPr>
          <p:spPr bwMode="auto">
            <a:xfrm>
              <a:off x="1868858" y="3874997"/>
              <a:ext cx="494282" cy="377959"/>
            </a:xfrm>
            <a:custGeom>
              <a:avLst/>
              <a:gdLst>
                <a:gd name="connsiteX0" fmla="*/ 279380 w 602133"/>
                <a:gd name="connsiteY0" fmla="*/ 303917 h 460429"/>
                <a:gd name="connsiteX1" fmla="*/ 329638 w 602133"/>
                <a:gd name="connsiteY1" fmla="*/ 303917 h 460429"/>
                <a:gd name="connsiteX2" fmla="*/ 405716 w 602133"/>
                <a:gd name="connsiteY2" fmla="*/ 379871 h 460429"/>
                <a:gd name="connsiteX3" fmla="*/ 405716 w 602133"/>
                <a:gd name="connsiteY3" fmla="*/ 441555 h 460429"/>
                <a:gd name="connsiteX4" fmla="*/ 405255 w 602133"/>
                <a:gd name="connsiteY4" fmla="*/ 441555 h 460429"/>
                <a:gd name="connsiteX5" fmla="*/ 401566 w 602133"/>
                <a:gd name="connsiteY5" fmla="*/ 443857 h 460429"/>
                <a:gd name="connsiteX6" fmla="*/ 311195 w 602133"/>
                <a:gd name="connsiteY6" fmla="*/ 460429 h 460429"/>
                <a:gd name="connsiteX7" fmla="*/ 207452 w 602133"/>
                <a:gd name="connsiteY7" fmla="*/ 443857 h 460429"/>
                <a:gd name="connsiteX8" fmla="*/ 203302 w 602133"/>
                <a:gd name="connsiteY8" fmla="*/ 442476 h 460429"/>
                <a:gd name="connsiteX9" fmla="*/ 203302 w 602133"/>
                <a:gd name="connsiteY9" fmla="*/ 441555 h 460429"/>
                <a:gd name="connsiteX10" fmla="*/ 203302 w 602133"/>
                <a:gd name="connsiteY10" fmla="*/ 379871 h 460429"/>
                <a:gd name="connsiteX11" fmla="*/ 279380 w 602133"/>
                <a:gd name="connsiteY11" fmla="*/ 303917 h 460429"/>
                <a:gd name="connsiteX12" fmla="*/ 378044 w 602133"/>
                <a:gd name="connsiteY12" fmla="*/ 242690 h 460429"/>
                <a:gd name="connsiteX13" fmla="*/ 428312 w 602133"/>
                <a:gd name="connsiteY13" fmla="*/ 242690 h 460429"/>
                <a:gd name="connsiteX14" fmla="*/ 504406 w 602133"/>
                <a:gd name="connsiteY14" fmla="*/ 318644 h 460429"/>
                <a:gd name="connsiteX15" fmla="*/ 504406 w 602133"/>
                <a:gd name="connsiteY15" fmla="*/ 380329 h 460429"/>
                <a:gd name="connsiteX16" fmla="*/ 503945 w 602133"/>
                <a:gd name="connsiteY16" fmla="*/ 380329 h 460429"/>
                <a:gd name="connsiteX17" fmla="*/ 499794 w 602133"/>
                <a:gd name="connsiteY17" fmla="*/ 382630 h 460429"/>
                <a:gd name="connsiteX18" fmla="*/ 420011 w 602133"/>
                <a:gd name="connsiteY18" fmla="*/ 399202 h 460429"/>
                <a:gd name="connsiteX19" fmla="*/ 420011 w 602133"/>
                <a:gd name="connsiteY19" fmla="*/ 380329 h 460429"/>
                <a:gd name="connsiteX20" fmla="*/ 355446 w 602133"/>
                <a:gd name="connsiteY20" fmla="*/ 293787 h 460429"/>
                <a:gd name="connsiteX21" fmla="*/ 378044 w 602133"/>
                <a:gd name="connsiteY21" fmla="*/ 242690 h 460429"/>
                <a:gd name="connsiteX22" fmla="*/ 175210 w 602133"/>
                <a:gd name="connsiteY22" fmla="*/ 242690 h 460429"/>
                <a:gd name="connsiteX23" fmla="*/ 225454 w 602133"/>
                <a:gd name="connsiteY23" fmla="*/ 242690 h 460429"/>
                <a:gd name="connsiteX24" fmla="*/ 230986 w 602133"/>
                <a:gd name="connsiteY24" fmla="*/ 243150 h 460429"/>
                <a:gd name="connsiteX25" fmla="*/ 253573 w 602133"/>
                <a:gd name="connsiteY25" fmla="*/ 293792 h 460429"/>
                <a:gd name="connsiteX26" fmla="*/ 189038 w 602133"/>
                <a:gd name="connsiteY26" fmla="*/ 380343 h 460429"/>
                <a:gd name="connsiteX27" fmla="*/ 189038 w 602133"/>
                <a:gd name="connsiteY27" fmla="*/ 398758 h 460429"/>
                <a:gd name="connsiteX28" fmla="*/ 103300 w 602133"/>
                <a:gd name="connsiteY28" fmla="*/ 382645 h 460429"/>
                <a:gd name="connsiteX29" fmla="*/ 99151 w 602133"/>
                <a:gd name="connsiteY29" fmla="*/ 381264 h 460429"/>
                <a:gd name="connsiteX30" fmla="*/ 98690 w 602133"/>
                <a:gd name="connsiteY30" fmla="*/ 380343 h 460429"/>
                <a:gd name="connsiteX31" fmla="*/ 98690 w 602133"/>
                <a:gd name="connsiteY31" fmla="*/ 318652 h 460429"/>
                <a:gd name="connsiteX32" fmla="*/ 175210 w 602133"/>
                <a:gd name="connsiteY32" fmla="*/ 242690 h 460429"/>
                <a:gd name="connsiteX33" fmla="*/ 76056 w 602133"/>
                <a:gd name="connsiteY33" fmla="*/ 185090 h 460429"/>
                <a:gd name="connsiteX34" fmla="*/ 126300 w 602133"/>
                <a:gd name="connsiteY34" fmla="*/ 185090 h 460429"/>
                <a:gd name="connsiteX35" fmla="*/ 148886 w 602133"/>
                <a:gd name="connsiteY35" fmla="*/ 235732 h 460429"/>
                <a:gd name="connsiteX36" fmla="*/ 84353 w 602133"/>
                <a:gd name="connsiteY36" fmla="*/ 322283 h 460429"/>
                <a:gd name="connsiteX37" fmla="*/ 84353 w 602133"/>
                <a:gd name="connsiteY37" fmla="*/ 341158 h 460429"/>
                <a:gd name="connsiteX38" fmla="*/ 4609 w 602133"/>
                <a:gd name="connsiteY38" fmla="*/ 324584 h 460429"/>
                <a:gd name="connsiteX39" fmla="*/ 461 w 602133"/>
                <a:gd name="connsiteY39" fmla="*/ 322743 h 460429"/>
                <a:gd name="connsiteX40" fmla="*/ 0 w 602133"/>
                <a:gd name="connsiteY40" fmla="*/ 322743 h 460429"/>
                <a:gd name="connsiteX41" fmla="*/ 0 w 602133"/>
                <a:gd name="connsiteY41" fmla="*/ 261052 h 460429"/>
                <a:gd name="connsiteX42" fmla="*/ 76056 w 602133"/>
                <a:gd name="connsiteY42" fmla="*/ 185090 h 460429"/>
                <a:gd name="connsiteX43" fmla="*/ 476280 w 602133"/>
                <a:gd name="connsiteY43" fmla="*/ 183239 h 460429"/>
                <a:gd name="connsiteX44" fmla="*/ 526068 w 602133"/>
                <a:gd name="connsiteY44" fmla="*/ 183239 h 460429"/>
                <a:gd name="connsiteX45" fmla="*/ 602133 w 602133"/>
                <a:gd name="connsiteY45" fmla="*/ 259201 h 460429"/>
                <a:gd name="connsiteX46" fmla="*/ 602133 w 602133"/>
                <a:gd name="connsiteY46" fmla="*/ 320432 h 460429"/>
                <a:gd name="connsiteX47" fmla="*/ 601672 w 602133"/>
                <a:gd name="connsiteY47" fmla="*/ 320432 h 460429"/>
                <a:gd name="connsiteX48" fmla="*/ 597984 w 602133"/>
                <a:gd name="connsiteY48" fmla="*/ 322733 h 460429"/>
                <a:gd name="connsiteX49" fmla="*/ 518231 w 602133"/>
                <a:gd name="connsiteY49" fmla="*/ 339307 h 460429"/>
                <a:gd name="connsiteX50" fmla="*/ 518231 w 602133"/>
                <a:gd name="connsiteY50" fmla="*/ 320432 h 460429"/>
                <a:gd name="connsiteX51" fmla="*/ 453691 w 602133"/>
                <a:gd name="connsiteY51" fmla="*/ 233881 h 460429"/>
                <a:gd name="connsiteX52" fmla="*/ 476280 w 602133"/>
                <a:gd name="connsiteY52" fmla="*/ 183239 h 460429"/>
                <a:gd name="connsiteX53" fmla="*/ 304510 w 602133"/>
                <a:gd name="connsiteY53" fmla="*/ 181462 h 460429"/>
                <a:gd name="connsiteX54" fmla="*/ 363739 w 602133"/>
                <a:gd name="connsiteY54" fmla="*/ 240839 h 460429"/>
                <a:gd name="connsiteX55" fmla="*/ 304510 w 602133"/>
                <a:gd name="connsiteY55" fmla="*/ 300216 h 460429"/>
                <a:gd name="connsiteX56" fmla="*/ 245281 w 602133"/>
                <a:gd name="connsiteY56" fmla="*/ 240839 h 460429"/>
                <a:gd name="connsiteX57" fmla="*/ 304510 w 602133"/>
                <a:gd name="connsiteY57" fmla="*/ 181462 h 460429"/>
                <a:gd name="connsiteX58" fmla="*/ 274338 w 602133"/>
                <a:gd name="connsiteY58" fmla="*/ 133116 h 460429"/>
                <a:gd name="connsiteX59" fmla="*/ 328757 w 602133"/>
                <a:gd name="connsiteY59" fmla="*/ 133116 h 460429"/>
                <a:gd name="connsiteX60" fmla="*/ 345821 w 602133"/>
                <a:gd name="connsiteY60" fmla="*/ 134957 h 460429"/>
                <a:gd name="connsiteX61" fmla="*/ 332447 w 602133"/>
                <a:gd name="connsiteY61" fmla="*/ 172703 h 460429"/>
                <a:gd name="connsiteX62" fmla="*/ 304776 w 602133"/>
                <a:gd name="connsiteY62" fmla="*/ 166719 h 460429"/>
                <a:gd name="connsiteX63" fmla="*/ 270648 w 602133"/>
                <a:gd name="connsiteY63" fmla="*/ 175465 h 460429"/>
                <a:gd name="connsiteX64" fmla="*/ 257274 w 602133"/>
                <a:gd name="connsiteY64" fmla="*/ 134957 h 460429"/>
                <a:gd name="connsiteX65" fmla="*/ 274338 w 602133"/>
                <a:gd name="connsiteY65" fmla="*/ 133116 h 460429"/>
                <a:gd name="connsiteX66" fmla="*/ 402940 w 602133"/>
                <a:gd name="connsiteY66" fmla="*/ 120160 h 460429"/>
                <a:gd name="connsiteX67" fmla="*/ 462427 w 602133"/>
                <a:gd name="connsiteY67" fmla="*/ 179582 h 460429"/>
                <a:gd name="connsiteX68" fmla="*/ 402940 w 602133"/>
                <a:gd name="connsiteY68" fmla="*/ 238543 h 460429"/>
                <a:gd name="connsiteX69" fmla="*/ 377577 w 602133"/>
                <a:gd name="connsiteY69" fmla="*/ 233015 h 460429"/>
                <a:gd name="connsiteX70" fmla="*/ 343452 w 602133"/>
                <a:gd name="connsiteY70" fmla="*/ 178661 h 460429"/>
                <a:gd name="connsiteX71" fmla="*/ 402940 w 602133"/>
                <a:gd name="connsiteY71" fmla="*/ 120160 h 460429"/>
                <a:gd name="connsiteX72" fmla="*/ 200081 w 602133"/>
                <a:gd name="connsiteY72" fmla="*/ 120160 h 460429"/>
                <a:gd name="connsiteX73" fmla="*/ 259569 w 602133"/>
                <a:gd name="connsiteY73" fmla="*/ 179582 h 460429"/>
                <a:gd name="connsiteX74" fmla="*/ 259569 w 602133"/>
                <a:gd name="connsiteY74" fmla="*/ 182806 h 460429"/>
                <a:gd name="connsiteX75" fmla="*/ 231900 w 602133"/>
                <a:gd name="connsiteY75" fmla="*/ 229791 h 460429"/>
                <a:gd name="connsiteX76" fmla="*/ 200081 w 602133"/>
                <a:gd name="connsiteY76" fmla="*/ 238543 h 460429"/>
                <a:gd name="connsiteX77" fmla="*/ 140594 w 602133"/>
                <a:gd name="connsiteY77" fmla="*/ 179582 h 460429"/>
                <a:gd name="connsiteX78" fmla="*/ 200081 w 602133"/>
                <a:gd name="connsiteY78" fmla="*/ 120160 h 460429"/>
                <a:gd name="connsiteX79" fmla="*/ 101428 w 602133"/>
                <a:gd name="connsiteY79" fmla="*/ 62190 h 460429"/>
                <a:gd name="connsiteX80" fmla="*/ 160879 w 602133"/>
                <a:gd name="connsiteY80" fmla="*/ 120646 h 460429"/>
                <a:gd name="connsiteX81" fmla="*/ 126315 w 602133"/>
                <a:gd name="connsiteY81" fmla="*/ 175421 h 460429"/>
                <a:gd name="connsiteX82" fmla="*/ 101428 w 602133"/>
                <a:gd name="connsiteY82" fmla="*/ 180944 h 460429"/>
                <a:gd name="connsiteX83" fmla="*/ 41978 w 602133"/>
                <a:gd name="connsiteY83" fmla="*/ 121567 h 460429"/>
                <a:gd name="connsiteX84" fmla="*/ 101428 w 602133"/>
                <a:gd name="connsiteY84" fmla="*/ 62190 h 460429"/>
                <a:gd name="connsiteX85" fmla="*/ 500695 w 602133"/>
                <a:gd name="connsiteY85" fmla="*/ 60339 h 460429"/>
                <a:gd name="connsiteX86" fmla="*/ 560154 w 602133"/>
                <a:gd name="connsiteY86" fmla="*/ 119716 h 460429"/>
                <a:gd name="connsiteX87" fmla="*/ 500695 w 602133"/>
                <a:gd name="connsiteY87" fmla="*/ 179093 h 460429"/>
                <a:gd name="connsiteX88" fmla="*/ 475805 w 602133"/>
                <a:gd name="connsiteY88" fmla="*/ 173570 h 460429"/>
                <a:gd name="connsiteX89" fmla="*/ 441697 w 602133"/>
                <a:gd name="connsiteY89" fmla="*/ 118795 h 460429"/>
                <a:gd name="connsiteX90" fmla="*/ 500695 w 602133"/>
                <a:gd name="connsiteY90" fmla="*/ 60339 h 460429"/>
                <a:gd name="connsiteX91" fmla="*/ 413085 w 602133"/>
                <a:gd name="connsiteY91" fmla="*/ 16140 h 460429"/>
                <a:gd name="connsiteX92" fmla="*/ 468869 w 602133"/>
                <a:gd name="connsiteY92" fmla="*/ 55274 h 460429"/>
                <a:gd name="connsiteX93" fmla="*/ 429221 w 602133"/>
                <a:gd name="connsiteY93" fmla="*/ 112824 h 460429"/>
                <a:gd name="connsiteX94" fmla="*/ 402020 w 602133"/>
                <a:gd name="connsiteY94" fmla="*/ 107760 h 460429"/>
                <a:gd name="connsiteX95" fmla="*/ 370670 w 602133"/>
                <a:gd name="connsiteY95" fmla="*/ 115126 h 460429"/>
                <a:gd name="connsiteX96" fmla="*/ 363294 w 602133"/>
                <a:gd name="connsiteY96" fmla="*/ 105918 h 460429"/>
                <a:gd name="connsiteX97" fmla="*/ 376664 w 602133"/>
                <a:gd name="connsiteY97" fmla="*/ 63561 h 460429"/>
                <a:gd name="connsiteX98" fmla="*/ 370670 w 602133"/>
                <a:gd name="connsiteY98" fmla="*/ 34556 h 460429"/>
                <a:gd name="connsiteX99" fmla="*/ 413085 w 602133"/>
                <a:gd name="connsiteY99" fmla="*/ 16140 h 460429"/>
                <a:gd name="connsiteX100" fmla="*/ 192697 w 602133"/>
                <a:gd name="connsiteY100" fmla="*/ 16140 h 460429"/>
                <a:gd name="connsiteX101" fmla="*/ 231875 w 602133"/>
                <a:gd name="connsiteY101" fmla="*/ 31337 h 460429"/>
                <a:gd name="connsiteX102" fmla="*/ 224501 w 602133"/>
                <a:gd name="connsiteY102" fmla="*/ 63573 h 460429"/>
                <a:gd name="connsiteX103" fmla="*/ 240172 w 602133"/>
                <a:gd name="connsiteY103" fmla="*/ 109165 h 460429"/>
                <a:gd name="connsiteX104" fmla="*/ 233719 w 602133"/>
                <a:gd name="connsiteY104" fmla="*/ 116533 h 460429"/>
                <a:gd name="connsiteX105" fmla="*/ 199150 w 602133"/>
                <a:gd name="connsiteY105" fmla="*/ 107783 h 460429"/>
                <a:gd name="connsiteX106" fmla="*/ 171034 w 602133"/>
                <a:gd name="connsiteY106" fmla="*/ 114230 h 460429"/>
                <a:gd name="connsiteX107" fmla="*/ 136004 w 602133"/>
                <a:gd name="connsiteY107" fmla="*/ 59429 h 460429"/>
                <a:gd name="connsiteX108" fmla="*/ 192697 w 602133"/>
                <a:gd name="connsiteY108" fmla="*/ 16140 h 460429"/>
                <a:gd name="connsiteX109" fmla="*/ 301511 w 602133"/>
                <a:gd name="connsiteY109" fmla="*/ 0 h 460429"/>
                <a:gd name="connsiteX110" fmla="*/ 366033 w 602133"/>
                <a:gd name="connsiteY110" fmla="*/ 64485 h 460429"/>
                <a:gd name="connsiteX111" fmla="*/ 301511 w 602133"/>
                <a:gd name="connsiteY111" fmla="*/ 128970 h 460429"/>
                <a:gd name="connsiteX112" fmla="*/ 236989 w 602133"/>
                <a:gd name="connsiteY112" fmla="*/ 64485 h 460429"/>
                <a:gd name="connsiteX113" fmla="*/ 301511 w 602133"/>
                <a:gd name="connsiteY113" fmla="*/ 0 h 4604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602133" h="460429">
                  <a:moveTo>
                    <a:pt x="279380" y="303917"/>
                  </a:moveTo>
                  <a:lnTo>
                    <a:pt x="329638" y="303917"/>
                  </a:lnTo>
                  <a:cubicBezTo>
                    <a:pt x="371596" y="303917"/>
                    <a:pt x="405716" y="337981"/>
                    <a:pt x="405716" y="379871"/>
                  </a:cubicBezTo>
                  <a:lnTo>
                    <a:pt x="405716" y="441555"/>
                  </a:lnTo>
                  <a:lnTo>
                    <a:pt x="405255" y="441555"/>
                  </a:lnTo>
                  <a:lnTo>
                    <a:pt x="401566" y="443857"/>
                  </a:lnTo>
                  <a:cubicBezTo>
                    <a:pt x="399261" y="444778"/>
                    <a:pt x="366985" y="460429"/>
                    <a:pt x="311195" y="460429"/>
                  </a:cubicBezTo>
                  <a:cubicBezTo>
                    <a:pt x="282608" y="460429"/>
                    <a:pt x="247566" y="456286"/>
                    <a:pt x="207452" y="443857"/>
                  </a:cubicBezTo>
                  <a:lnTo>
                    <a:pt x="203302" y="442476"/>
                  </a:lnTo>
                  <a:lnTo>
                    <a:pt x="203302" y="441555"/>
                  </a:lnTo>
                  <a:lnTo>
                    <a:pt x="203302" y="379871"/>
                  </a:lnTo>
                  <a:cubicBezTo>
                    <a:pt x="203302" y="337981"/>
                    <a:pt x="237422" y="303917"/>
                    <a:pt x="279380" y="303917"/>
                  </a:cubicBezTo>
                  <a:close/>
                  <a:moveTo>
                    <a:pt x="378044" y="242690"/>
                  </a:moveTo>
                  <a:lnTo>
                    <a:pt x="428312" y="242690"/>
                  </a:lnTo>
                  <a:cubicBezTo>
                    <a:pt x="470279" y="242690"/>
                    <a:pt x="504406" y="276754"/>
                    <a:pt x="504406" y="318644"/>
                  </a:cubicBezTo>
                  <a:lnTo>
                    <a:pt x="504406" y="380329"/>
                  </a:lnTo>
                  <a:lnTo>
                    <a:pt x="503945" y="380329"/>
                  </a:lnTo>
                  <a:lnTo>
                    <a:pt x="499794" y="382630"/>
                  </a:lnTo>
                  <a:cubicBezTo>
                    <a:pt x="497950" y="383551"/>
                    <a:pt x="469357" y="397361"/>
                    <a:pt x="420011" y="399202"/>
                  </a:cubicBezTo>
                  <a:lnTo>
                    <a:pt x="420011" y="380329"/>
                  </a:lnTo>
                  <a:cubicBezTo>
                    <a:pt x="420011" y="339359"/>
                    <a:pt x="392801" y="304834"/>
                    <a:pt x="355446" y="293787"/>
                  </a:cubicBezTo>
                  <a:cubicBezTo>
                    <a:pt x="368820" y="280897"/>
                    <a:pt x="377583" y="262944"/>
                    <a:pt x="378044" y="242690"/>
                  </a:cubicBezTo>
                  <a:close/>
                  <a:moveTo>
                    <a:pt x="175210" y="242690"/>
                  </a:moveTo>
                  <a:lnTo>
                    <a:pt x="225454" y="242690"/>
                  </a:lnTo>
                  <a:cubicBezTo>
                    <a:pt x="227298" y="242690"/>
                    <a:pt x="229142" y="243150"/>
                    <a:pt x="230986" y="243150"/>
                  </a:cubicBezTo>
                  <a:cubicBezTo>
                    <a:pt x="231447" y="262947"/>
                    <a:pt x="240205" y="280901"/>
                    <a:pt x="253573" y="293792"/>
                  </a:cubicBezTo>
                  <a:cubicBezTo>
                    <a:pt x="216235" y="304841"/>
                    <a:pt x="189038" y="339369"/>
                    <a:pt x="189038" y="380343"/>
                  </a:cubicBezTo>
                  <a:lnTo>
                    <a:pt x="189038" y="398758"/>
                  </a:lnTo>
                  <a:cubicBezTo>
                    <a:pt x="164146" y="397377"/>
                    <a:pt x="135567" y="392773"/>
                    <a:pt x="103300" y="382645"/>
                  </a:cubicBezTo>
                  <a:lnTo>
                    <a:pt x="99151" y="381264"/>
                  </a:lnTo>
                  <a:lnTo>
                    <a:pt x="98690" y="380343"/>
                  </a:lnTo>
                  <a:lnTo>
                    <a:pt x="98690" y="318652"/>
                  </a:lnTo>
                  <a:cubicBezTo>
                    <a:pt x="98690" y="276758"/>
                    <a:pt x="133262" y="242690"/>
                    <a:pt x="175210" y="242690"/>
                  </a:cubicBezTo>
                  <a:close/>
                  <a:moveTo>
                    <a:pt x="76056" y="185090"/>
                  </a:moveTo>
                  <a:lnTo>
                    <a:pt x="126300" y="185090"/>
                  </a:lnTo>
                  <a:cubicBezTo>
                    <a:pt x="126760" y="204886"/>
                    <a:pt x="135058" y="222841"/>
                    <a:pt x="148886" y="235732"/>
                  </a:cubicBezTo>
                  <a:cubicBezTo>
                    <a:pt x="111549" y="246781"/>
                    <a:pt x="84353" y="281309"/>
                    <a:pt x="84353" y="322283"/>
                  </a:cubicBezTo>
                  <a:lnTo>
                    <a:pt x="84353" y="341158"/>
                  </a:lnTo>
                  <a:cubicBezTo>
                    <a:pt x="34571" y="339316"/>
                    <a:pt x="6453" y="325505"/>
                    <a:pt x="4609" y="324584"/>
                  </a:cubicBezTo>
                  <a:lnTo>
                    <a:pt x="461" y="322743"/>
                  </a:lnTo>
                  <a:lnTo>
                    <a:pt x="0" y="322743"/>
                  </a:lnTo>
                  <a:lnTo>
                    <a:pt x="0" y="261052"/>
                  </a:lnTo>
                  <a:cubicBezTo>
                    <a:pt x="0" y="219158"/>
                    <a:pt x="34110" y="185090"/>
                    <a:pt x="76056" y="185090"/>
                  </a:cubicBezTo>
                  <a:close/>
                  <a:moveTo>
                    <a:pt x="476280" y="183239"/>
                  </a:moveTo>
                  <a:lnTo>
                    <a:pt x="526068" y="183239"/>
                  </a:lnTo>
                  <a:cubicBezTo>
                    <a:pt x="568019" y="183239"/>
                    <a:pt x="602133" y="217307"/>
                    <a:pt x="602133" y="259201"/>
                  </a:cubicBezTo>
                  <a:lnTo>
                    <a:pt x="602133" y="320432"/>
                  </a:lnTo>
                  <a:lnTo>
                    <a:pt x="601672" y="320432"/>
                  </a:lnTo>
                  <a:lnTo>
                    <a:pt x="597984" y="322733"/>
                  </a:lnTo>
                  <a:cubicBezTo>
                    <a:pt x="596140" y="323654"/>
                    <a:pt x="567558" y="337465"/>
                    <a:pt x="518231" y="339307"/>
                  </a:cubicBezTo>
                  <a:lnTo>
                    <a:pt x="518231" y="320432"/>
                  </a:lnTo>
                  <a:cubicBezTo>
                    <a:pt x="518231" y="279458"/>
                    <a:pt x="490571" y="244930"/>
                    <a:pt x="453691" y="233881"/>
                  </a:cubicBezTo>
                  <a:cubicBezTo>
                    <a:pt x="467060" y="220990"/>
                    <a:pt x="475358" y="203035"/>
                    <a:pt x="476280" y="183239"/>
                  </a:cubicBezTo>
                  <a:close/>
                  <a:moveTo>
                    <a:pt x="304510" y="181462"/>
                  </a:moveTo>
                  <a:cubicBezTo>
                    <a:pt x="337221" y="181462"/>
                    <a:pt x="363739" y="208046"/>
                    <a:pt x="363739" y="240839"/>
                  </a:cubicBezTo>
                  <a:cubicBezTo>
                    <a:pt x="363739" y="273632"/>
                    <a:pt x="337221" y="300216"/>
                    <a:pt x="304510" y="300216"/>
                  </a:cubicBezTo>
                  <a:cubicBezTo>
                    <a:pt x="271799" y="300216"/>
                    <a:pt x="245281" y="273632"/>
                    <a:pt x="245281" y="240839"/>
                  </a:cubicBezTo>
                  <a:cubicBezTo>
                    <a:pt x="245281" y="208046"/>
                    <a:pt x="271799" y="181462"/>
                    <a:pt x="304510" y="181462"/>
                  </a:cubicBezTo>
                  <a:close/>
                  <a:moveTo>
                    <a:pt x="274338" y="133116"/>
                  </a:moveTo>
                  <a:lnTo>
                    <a:pt x="328757" y="133116"/>
                  </a:lnTo>
                  <a:cubicBezTo>
                    <a:pt x="334753" y="133116"/>
                    <a:pt x="340287" y="134037"/>
                    <a:pt x="345821" y="134957"/>
                  </a:cubicBezTo>
                  <a:cubicBezTo>
                    <a:pt x="337981" y="145545"/>
                    <a:pt x="333369" y="158894"/>
                    <a:pt x="332447" y="172703"/>
                  </a:cubicBezTo>
                  <a:cubicBezTo>
                    <a:pt x="324145" y="169021"/>
                    <a:pt x="314461" y="166719"/>
                    <a:pt x="304776" y="166719"/>
                  </a:cubicBezTo>
                  <a:cubicBezTo>
                    <a:pt x="292324" y="166719"/>
                    <a:pt x="280794" y="169941"/>
                    <a:pt x="270648" y="175465"/>
                  </a:cubicBezTo>
                  <a:cubicBezTo>
                    <a:pt x="270648" y="160275"/>
                    <a:pt x="265575" y="146465"/>
                    <a:pt x="257274" y="134957"/>
                  </a:cubicBezTo>
                  <a:cubicBezTo>
                    <a:pt x="262808" y="134037"/>
                    <a:pt x="268342" y="133116"/>
                    <a:pt x="274338" y="133116"/>
                  </a:cubicBezTo>
                  <a:close/>
                  <a:moveTo>
                    <a:pt x="402940" y="120160"/>
                  </a:moveTo>
                  <a:cubicBezTo>
                    <a:pt x="435681" y="120160"/>
                    <a:pt x="462427" y="146416"/>
                    <a:pt x="462427" y="179582"/>
                  </a:cubicBezTo>
                  <a:cubicBezTo>
                    <a:pt x="462427" y="212287"/>
                    <a:pt x="435681" y="238543"/>
                    <a:pt x="402940" y="238543"/>
                  </a:cubicBezTo>
                  <a:cubicBezTo>
                    <a:pt x="393717" y="238543"/>
                    <a:pt x="385416" y="236700"/>
                    <a:pt x="377577" y="233015"/>
                  </a:cubicBezTo>
                  <a:cubicBezTo>
                    <a:pt x="375271" y="209984"/>
                    <a:pt x="362359" y="190176"/>
                    <a:pt x="343452" y="178661"/>
                  </a:cubicBezTo>
                  <a:cubicBezTo>
                    <a:pt x="343913" y="145956"/>
                    <a:pt x="370198" y="120160"/>
                    <a:pt x="402940" y="120160"/>
                  </a:cubicBezTo>
                  <a:close/>
                  <a:moveTo>
                    <a:pt x="200081" y="120160"/>
                  </a:moveTo>
                  <a:cubicBezTo>
                    <a:pt x="232823" y="120160"/>
                    <a:pt x="259569" y="146416"/>
                    <a:pt x="259569" y="179582"/>
                  </a:cubicBezTo>
                  <a:cubicBezTo>
                    <a:pt x="259569" y="180503"/>
                    <a:pt x="259569" y="181424"/>
                    <a:pt x="259569" y="182806"/>
                  </a:cubicBezTo>
                  <a:cubicBezTo>
                    <a:pt x="244812" y="193861"/>
                    <a:pt x="234667" y="210444"/>
                    <a:pt x="231900" y="229791"/>
                  </a:cubicBezTo>
                  <a:cubicBezTo>
                    <a:pt x="222677" y="235319"/>
                    <a:pt x="212071" y="238543"/>
                    <a:pt x="200081" y="238543"/>
                  </a:cubicBezTo>
                  <a:cubicBezTo>
                    <a:pt x="167340" y="238543"/>
                    <a:pt x="140594" y="212287"/>
                    <a:pt x="140594" y="179582"/>
                  </a:cubicBezTo>
                  <a:cubicBezTo>
                    <a:pt x="140594" y="146416"/>
                    <a:pt x="167340" y="120160"/>
                    <a:pt x="200081" y="120160"/>
                  </a:cubicBezTo>
                  <a:close/>
                  <a:moveTo>
                    <a:pt x="101428" y="62190"/>
                  </a:moveTo>
                  <a:cubicBezTo>
                    <a:pt x="133688" y="62190"/>
                    <a:pt x="160418" y="88426"/>
                    <a:pt x="160879" y="120646"/>
                  </a:cubicBezTo>
                  <a:cubicBezTo>
                    <a:pt x="141984" y="132154"/>
                    <a:pt x="128619" y="152406"/>
                    <a:pt x="126315" y="175421"/>
                  </a:cubicBezTo>
                  <a:cubicBezTo>
                    <a:pt x="118941" y="178643"/>
                    <a:pt x="110185" y="180944"/>
                    <a:pt x="101428" y="180944"/>
                  </a:cubicBezTo>
                  <a:cubicBezTo>
                    <a:pt x="68708" y="180944"/>
                    <a:pt x="41978" y="154247"/>
                    <a:pt x="41978" y="121567"/>
                  </a:cubicBezTo>
                  <a:cubicBezTo>
                    <a:pt x="41978" y="88887"/>
                    <a:pt x="68708" y="62190"/>
                    <a:pt x="101428" y="62190"/>
                  </a:cubicBezTo>
                  <a:close/>
                  <a:moveTo>
                    <a:pt x="500695" y="60339"/>
                  </a:moveTo>
                  <a:cubicBezTo>
                    <a:pt x="533882" y="60339"/>
                    <a:pt x="560154" y="87036"/>
                    <a:pt x="560154" y="119716"/>
                  </a:cubicBezTo>
                  <a:cubicBezTo>
                    <a:pt x="560154" y="152396"/>
                    <a:pt x="533882" y="179093"/>
                    <a:pt x="500695" y="179093"/>
                  </a:cubicBezTo>
                  <a:cubicBezTo>
                    <a:pt x="491938" y="179093"/>
                    <a:pt x="483180" y="176792"/>
                    <a:pt x="475805" y="173570"/>
                  </a:cubicBezTo>
                  <a:cubicBezTo>
                    <a:pt x="473501" y="150095"/>
                    <a:pt x="460134" y="130303"/>
                    <a:pt x="441697" y="118795"/>
                  </a:cubicBezTo>
                  <a:cubicBezTo>
                    <a:pt x="442158" y="86575"/>
                    <a:pt x="468431" y="60339"/>
                    <a:pt x="500695" y="60339"/>
                  </a:cubicBezTo>
                  <a:close/>
                  <a:moveTo>
                    <a:pt x="413085" y="16140"/>
                  </a:moveTo>
                  <a:cubicBezTo>
                    <a:pt x="438441" y="16140"/>
                    <a:pt x="460571" y="31794"/>
                    <a:pt x="468869" y="55274"/>
                  </a:cubicBezTo>
                  <a:cubicBezTo>
                    <a:pt x="446279" y="66324"/>
                    <a:pt x="431526" y="87962"/>
                    <a:pt x="429221" y="112824"/>
                  </a:cubicBezTo>
                  <a:cubicBezTo>
                    <a:pt x="422766" y="110522"/>
                    <a:pt x="412624" y="107760"/>
                    <a:pt x="402020" y="107760"/>
                  </a:cubicBezTo>
                  <a:cubicBezTo>
                    <a:pt x="390956" y="107760"/>
                    <a:pt x="380352" y="110062"/>
                    <a:pt x="370670" y="115126"/>
                  </a:cubicBezTo>
                  <a:cubicBezTo>
                    <a:pt x="367904" y="112364"/>
                    <a:pt x="365599" y="109141"/>
                    <a:pt x="363294" y="105918"/>
                  </a:cubicBezTo>
                  <a:cubicBezTo>
                    <a:pt x="372054" y="93487"/>
                    <a:pt x="376664" y="78754"/>
                    <a:pt x="376664" y="63561"/>
                  </a:cubicBezTo>
                  <a:cubicBezTo>
                    <a:pt x="376664" y="53432"/>
                    <a:pt x="374359" y="43764"/>
                    <a:pt x="370670" y="34556"/>
                  </a:cubicBezTo>
                  <a:cubicBezTo>
                    <a:pt x="381735" y="22586"/>
                    <a:pt x="396949" y="16140"/>
                    <a:pt x="413085" y="16140"/>
                  </a:cubicBezTo>
                  <a:close/>
                  <a:moveTo>
                    <a:pt x="192697" y="16140"/>
                  </a:moveTo>
                  <a:cubicBezTo>
                    <a:pt x="207447" y="16140"/>
                    <a:pt x="221274" y="21206"/>
                    <a:pt x="231875" y="31337"/>
                  </a:cubicBezTo>
                  <a:cubicBezTo>
                    <a:pt x="227266" y="41008"/>
                    <a:pt x="224501" y="52060"/>
                    <a:pt x="224501" y="63573"/>
                  </a:cubicBezTo>
                  <a:cubicBezTo>
                    <a:pt x="224501" y="80152"/>
                    <a:pt x="230032" y="96270"/>
                    <a:pt x="240172" y="109165"/>
                  </a:cubicBezTo>
                  <a:cubicBezTo>
                    <a:pt x="238328" y="111928"/>
                    <a:pt x="236024" y="114230"/>
                    <a:pt x="233719" y="116533"/>
                  </a:cubicBezTo>
                  <a:cubicBezTo>
                    <a:pt x="223118" y="111007"/>
                    <a:pt x="211134" y="107783"/>
                    <a:pt x="199150" y="107783"/>
                  </a:cubicBezTo>
                  <a:cubicBezTo>
                    <a:pt x="189010" y="107783"/>
                    <a:pt x="177948" y="111467"/>
                    <a:pt x="171034" y="114230"/>
                  </a:cubicBezTo>
                  <a:cubicBezTo>
                    <a:pt x="168729" y="91204"/>
                    <a:pt x="155824" y="70942"/>
                    <a:pt x="136004" y="59429"/>
                  </a:cubicBezTo>
                  <a:cubicBezTo>
                    <a:pt x="142457" y="34100"/>
                    <a:pt x="165964" y="16140"/>
                    <a:pt x="192697" y="16140"/>
                  </a:cubicBezTo>
                  <a:close/>
                  <a:moveTo>
                    <a:pt x="301511" y="0"/>
                  </a:moveTo>
                  <a:cubicBezTo>
                    <a:pt x="337146" y="0"/>
                    <a:pt x="366033" y="28871"/>
                    <a:pt x="366033" y="64485"/>
                  </a:cubicBezTo>
                  <a:cubicBezTo>
                    <a:pt x="366033" y="100099"/>
                    <a:pt x="337146" y="128970"/>
                    <a:pt x="301511" y="128970"/>
                  </a:cubicBezTo>
                  <a:cubicBezTo>
                    <a:pt x="265876" y="128970"/>
                    <a:pt x="236989" y="100099"/>
                    <a:pt x="236989" y="64485"/>
                  </a:cubicBezTo>
                  <a:cubicBezTo>
                    <a:pt x="236989" y="28871"/>
                    <a:pt x="265876" y="0"/>
                    <a:pt x="301511" y="0"/>
                  </a:cubicBezTo>
                  <a:close/>
                </a:path>
              </a:pathLst>
            </a:custGeom>
            <a:solidFill>
              <a:schemeClr val="bg1"/>
            </a:solidFill>
            <a:ln>
              <a:noFill/>
            </a:ln>
          </p:spPr>
        </p:sp>
        <p:sp>
          <p:nvSpPr>
            <p:cNvPr id="53" name="shopping-cart_87339">
              <a:extLst>
                <a:ext uri="{FF2B5EF4-FFF2-40B4-BE49-F238E27FC236}">
                  <a16:creationId xmlns="" xmlns:a16="http://schemas.microsoft.com/office/drawing/2014/main" id="{299A31A4-90CE-4E26-AE4C-74AA4BED30F9}"/>
                </a:ext>
              </a:extLst>
            </p:cNvPr>
            <p:cNvSpPr>
              <a:spLocks noChangeAspect="1"/>
            </p:cNvSpPr>
            <p:nvPr/>
          </p:nvSpPr>
          <p:spPr bwMode="auto">
            <a:xfrm>
              <a:off x="5901375" y="3817208"/>
              <a:ext cx="494282" cy="493537"/>
            </a:xfrm>
            <a:custGeom>
              <a:avLst/>
              <a:gdLst>
                <a:gd name="T0" fmla="*/ 3536 w 7072"/>
                <a:gd name="T1" fmla="*/ 0 h 7072"/>
                <a:gd name="T2" fmla="*/ 3536 w 7072"/>
                <a:gd name="T3" fmla="*/ 7072 h 7072"/>
                <a:gd name="T4" fmla="*/ 5833 w 7072"/>
                <a:gd name="T5" fmla="*/ 3332 h 7072"/>
                <a:gd name="T6" fmla="*/ 6773 w 7072"/>
                <a:gd name="T7" fmla="*/ 3740 h 7072"/>
                <a:gd name="T8" fmla="*/ 5833 w 7072"/>
                <a:gd name="T9" fmla="*/ 3332 h 7072"/>
                <a:gd name="T10" fmla="*/ 3740 w 7072"/>
                <a:gd name="T11" fmla="*/ 299 h 7072"/>
                <a:gd name="T12" fmla="*/ 3332 w 7072"/>
                <a:gd name="T13" fmla="*/ 1240 h 7072"/>
                <a:gd name="T14" fmla="*/ 1240 w 7072"/>
                <a:gd name="T15" fmla="*/ 3740 h 7072"/>
                <a:gd name="T16" fmla="*/ 299 w 7072"/>
                <a:gd name="T17" fmla="*/ 3332 h 7072"/>
                <a:gd name="T18" fmla="*/ 1240 w 7072"/>
                <a:gd name="T19" fmla="*/ 3740 h 7072"/>
                <a:gd name="T20" fmla="*/ 3138 w 7072"/>
                <a:gd name="T21" fmla="*/ 3332 h 7072"/>
                <a:gd name="T22" fmla="*/ 3014 w 7072"/>
                <a:gd name="T23" fmla="*/ 2982 h 7072"/>
                <a:gd name="T24" fmla="*/ 2960 w 7072"/>
                <a:gd name="T25" fmla="*/ 2803 h 7072"/>
                <a:gd name="T26" fmla="*/ 2912 w 7072"/>
                <a:gd name="T27" fmla="*/ 2620 h 7072"/>
                <a:gd name="T28" fmla="*/ 2843 w 7072"/>
                <a:gd name="T29" fmla="*/ 2241 h 7072"/>
                <a:gd name="T30" fmla="*/ 3121 w 7072"/>
                <a:gd name="T31" fmla="*/ 2509 h 7072"/>
                <a:gd name="T32" fmla="*/ 3246 w 7072"/>
                <a:gd name="T33" fmla="*/ 2650 h 7072"/>
                <a:gd name="T34" fmla="*/ 3365 w 7072"/>
                <a:gd name="T35" fmla="*/ 2795 h 7072"/>
                <a:gd name="T36" fmla="*/ 3587 w 7072"/>
                <a:gd name="T37" fmla="*/ 3092 h 7072"/>
                <a:gd name="T38" fmla="*/ 3947 w 7072"/>
                <a:gd name="T39" fmla="*/ 2970 h 7072"/>
                <a:gd name="T40" fmla="*/ 4813 w 7072"/>
                <a:gd name="T41" fmla="*/ 2590 h 7072"/>
                <a:gd name="T42" fmla="*/ 5116 w 7072"/>
                <a:gd name="T43" fmla="*/ 2489 h 7072"/>
                <a:gd name="T44" fmla="*/ 5429 w 7072"/>
                <a:gd name="T45" fmla="*/ 2407 h 7072"/>
                <a:gd name="T46" fmla="*/ 5755 w 7072"/>
                <a:gd name="T47" fmla="*/ 2350 h 7072"/>
                <a:gd name="T48" fmla="*/ 5526 w 7072"/>
                <a:gd name="T49" fmla="*/ 2589 h 7072"/>
                <a:gd name="T50" fmla="*/ 5284 w 7072"/>
                <a:gd name="T51" fmla="*/ 2803 h 7072"/>
                <a:gd name="T52" fmla="*/ 5032 w 7072"/>
                <a:gd name="T53" fmla="*/ 3000 h 7072"/>
                <a:gd name="T54" fmla="*/ 4235 w 7072"/>
                <a:gd name="T55" fmla="*/ 3509 h 7072"/>
                <a:gd name="T56" fmla="*/ 3392 w 7072"/>
                <a:gd name="T57" fmla="*/ 3917 h 7072"/>
                <a:gd name="T58" fmla="*/ 3138 w 7072"/>
                <a:gd name="T59" fmla="*/ 3332 h 7072"/>
                <a:gd name="T60" fmla="*/ 3740 w 7072"/>
                <a:gd name="T61" fmla="*/ 5833 h 7072"/>
                <a:gd name="T62" fmla="*/ 3332 w 7072"/>
                <a:gd name="T63" fmla="*/ 6773 h 7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072" h="7072">
                  <a:moveTo>
                    <a:pt x="7072" y="3536"/>
                  </a:moveTo>
                  <a:cubicBezTo>
                    <a:pt x="7072" y="1583"/>
                    <a:pt x="5489" y="0"/>
                    <a:pt x="3536" y="0"/>
                  </a:cubicBezTo>
                  <a:cubicBezTo>
                    <a:pt x="1583" y="0"/>
                    <a:pt x="0" y="1583"/>
                    <a:pt x="0" y="3536"/>
                  </a:cubicBezTo>
                  <a:cubicBezTo>
                    <a:pt x="0" y="5489"/>
                    <a:pt x="1583" y="7072"/>
                    <a:pt x="3536" y="7072"/>
                  </a:cubicBezTo>
                  <a:cubicBezTo>
                    <a:pt x="5489" y="7072"/>
                    <a:pt x="7072" y="5489"/>
                    <a:pt x="7072" y="3536"/>
                  </a:cubicBezTo>
                  <a:close/>
                  <a:moveTo>
                    <a:pt x="5833" y="3332"/>
                  </a:moveTo>
                  <a:lnTo>
                    <a:pt x="6773" y="3332"/>
                  </a:lnTo>
                  <a:lnTo>
                    <a:pt x="6773" y="3740"/>
                  </a:lnTo>
                  <a:lnTo>
                    <a:pt x="5833" y="3740"/>
                  </a:lnTo>
                  <a:lnTo>
                    <a:pt x="5833" y="3332"/>
                  </a:lnTo>
                  <a:close/>
                  <a:moveTo>
                    <a:pt x="3332" y="299"/>
                  </a:moveTo>
                  <a:lnTo>
                    <a:pt x="3740" y="299"/>
                  </a:lnTo>
                  <a:lnTo>
                    <a:pt x="3740" y="1240"/>
                  </a:lnTo>
                  <a:lnTo>
                    <a:pt x="3332" y="1240"/>
                  </a:lnTo>
                  <a:lnTo>
                    <a:pt x="3332" y="299"/>
                  </a:lnTo>
                  <a:close/>
                  <a:moveTo>
                    <a:pt x="1240" y="3740"/>
                  </a:moveTo>
                  <a:lnTo>
                    <a:pt x="299" y="3740"/>
                  </a:lnTo>
                  <a:lnTo>
                    <a:pt x="299" y="3332"/>
                  </a:lnTo>
                  <a:lnTo>
                    <a:pt x="1240" y="3332"/>
                  </a:lnTo>
                  <a:lnTo>
                    <a:pt x="1240" y="3740"/>
                  </a:lnTo>
                  <a:lnTo>
                    <a:pt x="1240" y="3740"/>
                  </a:lnTo>
                  <a:close/>
                  <a:moveTo>
                    <a:pt x="3138" y="3332"/>
                  </a:moveTo>
                  <a:cubicBezTo>
                    <a:pt x="3116" y="3275"/>
                    <a:pt x="3094" y="3217"/>
                    <a:pt x="3074" y="3158"/>
                  </a:cubicBezTo>
                  <a:cubicBezTo>
                    <a:pt x="3054" y="3100"/>
                    <a:pt x="3033" y="3042"/>
                    <a:pt x="3014" y="2982"/>
                  </a:cubicBezTo>
                  <a:lnTo>
                    <a:pt x="2986" y="2893"/>
                  </a:lnTo>
                  <a:lnTo>
                    <a:pt x="2960" y="2803"/>
                  </a:lnTo>
                  <a:cubicBezTo>
                    <a:pt x="2951" y="2773"/>
                    <a:pt x="2943" y="2743"/>
                    <a:pt x="2936" y="2712"/>
                  </a:cubicBezTo>
                  <a:cubicBezTo>
                    <a:pt x="2928" y="2681"/>
                    <a:pt x="2919" y="2651"/>
                    <a:pt x="2912" y="2620"/>
                  </a:cubicBezTo>
                  <a:cubicBezTo>
                    <a:pt x="2898" y="2559"/>
                    <a:pt x="2884" y="2497"/>
                    <a:pt x="2872" y="2434"/>
                  </a:cubicBezTo>
                  <a:cubicBezTo>
                    <a:pt x="2860" y="2370"/>
                    <a:pt x="2850" y="2307"/>
                    <a:pt x="2843" y="2241"/>
                  </a:cubicBezTo>
                  <a:cubicBezTo>
                    <a:pt x="2895" y="2283"/>
                    <a:pt x="2942" y="2327"/>
                    <a:pt x="2988" y="2372"/>
                  </a:cubicBezTo>
                  <a:cubicBezTo>
                    <a:pt x="3034" y="2417"/>
                    <a:pt x="3078" y="2462"/>
                    <a:pt x="3121" y="2509"/>
                  </a:cubicBezTo>
                  <a:cubicBezTo>
                    <a:pt x="3143" y="2532"/>
                    <a:pt x="3163" y="2556"/>
                    <a:pt x="3184" y="2579"/>
                  </a:cubicBezTo>
                  <a:cubicBezTo>
                    <a:pt x="3205" y="2602"/>
                    <a:pt x="3226" y="2626"/>
                    <a:pt x="3246" y="2650"/>
                  </a:cubicBezTo>
                  <a:lnTo>
                    <a:pt x="3307" y="2722"/>
                  </a:lnTo>
                  <a:lnTo>
                    <a:pt x="3365" y="2795"/>
                  </a:lnTo>
                  <a:cubicBezTo>
                    <a:pt x="3405" y="2843"/>
                    <a:pt x="3441" y="2893"/>
                    <a:pt x="3479" y="2942"/>
                  </a:cubicBezTo>
                  <a:cubicBezTo>
                    <a:pt x="3516" y="2991"/>
                    <a:pt x="3552" y="3042"/>
                    <a:pt x="3587" y="3092"/>
                  </a:cubicBezTo>
                  <a:cubicBezTo>
                    <a:pt x="3600" y="3110"/>
                    <a:pt x="3612" y="3129"/>
                    <a:pt x="3625" y="3147"/>
                  </a:cubicBezTo>
                  <a:cubicBezTo>
                    <a:pt x="3731" y="3086"/>
                    <a:pt x="3838" y="3027"/>
                    <a:pt x="3947" y="2970"/>
                  </a:cubicBezTo>
                  <a:cubicBezTo>
                    <a:pt x="4133" y="2874"/>
                    <a:pt x="4323" y="2785"/>
                    <a:pt x="4518" y="2704"/>
                  </a:cubicBezTo>
                  <a:cubicBezTo>
                    <a:pt x="4615" y="2664"/>
                    <a:pt x="4713" y="2625"/>
                    <a:pt x="4813" y="2590"/>
                  </a:cubicBezTo>
                  <a:lnTo>
                    <a:pt x="4964" y="2537"/>
                  </a:lnTo>
                  <a:cubicBezTo>
                    <a:pt x="5015" y="2521"/>
                    <a:pt x="5065" y="2505"/>
                    <a:pt x="5116" y="2489"/>
                  </a:cubicBezTo>
                  <a:cubicBezTo>
                    <a:pt x="5168" y="2475"/>
                    <a:pt x="5219" y="2459"/>
                    <a:pt x="5271" y="2446"/>
                  </a:cubicBezTo>
                  <a:cubicBezTo>
                    <a:pt x="5323" y="2432"/>
                    <a:pt x="5376" y="2419"/>
                    <a:pt x="5429" y="2407"/>
                  </a:cubicBezTo>
                  <a:cubicBezTo>
                    <a:pt x="5482" y="2395"/>
                    <a:pt x="5535" y="2383"/>
                    <a:pt x="5589" y="2374"/>
                  </a:cubicBezTo>
                  <a:cubicBezTo>
                    <a:pt x="5644" y="2364"/>
                    <a:pt x="5698" y="2355"/>
                    <a:pt x="5755" y="2350"/>
                  </a:cubicBezTo>
                  <a:cubicBezTo>
                    <a:pt x="5719" y="2394"/>
                    <a:pt x="5681" y="2434"/>
                    <a:pt x="5643" y="2474"/>
                  </a:cubicBezTo>
                  <a:cubicBezTo>
                    <a:pt x="5605" y="2514"/>
                    <a:pt x="5566" y="2552"/>
                    <a:pt x="5526" y="2589"/>
                  </a:cubicBezTo>
                  <a:cubicBezTo>
                    <a:pt x="5487" y="2627"/>
                    <a:pt x="5447" y="2663"/>
                    <a:pt x="5406" y="2698"/>
                  </a:cubicBezTo>
                  <a:cubicBezTo>
                    <a:pt x="5366" y="2735"/>
                    <a:pt x="5325" y="2768"/>
                    <a:pt x="5284" y="2803"/>
                  </a:cubicBezTo>
                  <a:cubicBezTo>
                    <a:pt x="5243" y="2837"/>
                    <a:pt x="5201" y="2870"/>
                    <a:pt x="5159" y="2903"/>
                  </a:cubicBezTo>
                  <a:lnTo>
                    <a:pt x="5032" y="3000"/>
                  </a:lnTo>
                  <a:cubicBezTo>
                    <a:pt x="4947" y="3063"/>
                    <a:pt x="4861" y="3123"/>
                    <a:pt x="4773" y="3182"/>
                  </a:cubicBezTo>
                  <a:cubicBezTo>
                    <a:pt x="4598" y="3299"/>
                    <a:pt x="4418" y="3407"/>
                    <a:pt x="4235" y="3509"/>
                  </a:cubicBezTo>
                  <a:cubicBezTo>
                    <a:pt x="4051" y="3609"/>
                    <a:pt x="3864" y="3704"/>
                    <a:pt x="3672" y="3791"/>
                  </a:cubicBezTo>
                  <a:lnTo>
                    <a:pt x="3392" y="3917"/>
                  </a:lnTo>
                  <a:lnTo>
                    <a:pt x="3281" y="3672"/>
                  </a:lnTo>
                  <a:cubicBezTo>
                    <a:pt x="3231" y="3560"/>
                    <a:pt x="3183" y="3447"/>
                    <a:pt x="3138" y="3332"/>
                  </a:cubicBezTo>
                  <a:close/>
                  <a:moveTo>
                    <a:pt x="3332" y="5833"/>
                  </a:moveTo>
                  <a:lnTo>
                    <a:pt x="3740" y="5833"/>
                  </a:lnTo>
                  <a:lnTo>
                    <a:pt x="3740" y="6773"/>
                  </a:lnTo>
                  <a:lnTo>
                    <a:pt x="3332" y="6773"/>
                  </a:lnTo>
                  <a:lnTo>
                    <a:pt x="3332" y="5833"/>
                  </a:lnTo>
                  <a:close/>
                </a:path>
              </a:pathLst>
            </a:custGeom>
            <a:solidFill>
              <a:schemeClr val="bg1"/>
            </a:solidFill>
            <a:ln>
              <a:noFill/>
            </a:ln>
          </p:spPr>
          <p:txBody>
            <a:bodyPr/>
            <a:lstStyle/>
            <a:p>
              <a:endParaRPr lang="zh-CN" altLang="en-US"/>
            </a:p>
          </p:txBody>
        </p:sp>
        <p:sp>
          <p:nvSpPr>
            <p:cNvPr id="54" name="vintage-telephone-call_15866">
              <a:extLst>
                <a:ext uri="{FF2B5EF4-FFF2-40B4-BE49-F238E27FC236}">
                  <a16:creationId xmlns="" xmlns:a16="http://schemas.microsoft.com/office/drawing/2014/main" id="{6CA3BDBE-3FBD-4222-A83D-020DD472A339}"/>
                </a:ext>
              </a:extLst>
            </p:cNvPr>
            <p:cNvSpPr>
              <a:spLocks noChangeAspect="1"/>
            </p:cNvSpPr>
            <p:nvPr/>
          </p:nvSpPr>
          <p:spPr bwMode="auto">
            <a:xfrm>
              <a:off x="9933891" y="3860381"/>
              <a:ext cx="494282" cy="407190"/>
            </a:xfrm>
            <a:custGeom>
              <a:avLst/>
              <a:gdLst>
                <a:gd name="T0" fmla="*/ 470 w 485"/>
                <a:gd name="T1" fmla="*/ 145 h 400"/>
                <a:gd name="T2" fmla="*/ 469 w 485"/>
                <a:gd name="T3" fmla="*/ 153 h 400"/>
                <a:gd name="T4" fmla="*/ 440 w 485"/>
                <a:gd name="T5" fmla="*/ 198 h 400"/>
                <a:gd name="T6" fmla="*/ 341 w 485"/>
                <a:gd name="T7" fmla="*/ 151 h 400"/>
                <a:gd name="T8" fmla="*/ 366 w 485"/>
                <a:gd name="T9" fmla="*/ 105 h 400"/>
                <a:gd name="T10" fmla="*/ 344 w 485"/>
                <a:gd name="T11" fmla="*/ 88 h 400"/>
                <a:gd name="T12" fmla="*/ 245 w 485"/>
                <a:gd name="T13" fmla="*/ 88 h 400"/>
                <a:gd name="T14" fmla="*/ 245 w 485"/>
                <a:gd name="T15" fmla="*/ 88 h 400"/>
                <a:gd name="T16" fmla="*/ 242 w 485"/>
                <a:gd name="T17" fmla="*/ 88 h 400"/>
                <a:gd name="T18" fmla="*/ 240 w 485"/>
                <a:gd name="T19" fmla="*/ 88 h 400"/>
                <a:gd name="T20" fmla="*/ 240 w 485"/>
                <a:gd name="T21" fmla="*/ 88 h 400"/>
                <a:gd name="T22" fmla="*/ 140 w 485"/>
                <a:gd name="T23" fmla="*/ 88 h 400"/>
                <a:gd name="T24" fmla="*/ 118 w 485"/>
                <a:gd name="T25" fmla="*/ 105 h 400"/>
                <a:gd name="T26" fmla="*/ 143 w 485"/>
                <a:gd name="T27" fmla="*/ 151 h 400"/>
                <a:gd name="T28" fmla="*/ 44 w 485"/>
                <a:gd name="T29" fmla="*/ 198 h 400"/>
                <a:gd name="T30" fmla="*/ 16 w 485"/>
                <a:gd name="T31" fmla="*/ 153 h 400"/>
                <a:gd name="T32" fmla="*/ 14 w 485"/>
                <a:gd name="T33" fmla="*/ 145 h 400"/>
                <a:gd name="T34" fmla="*/ 142 w 485"/>
                <a:gd name="T35" fmla="*/ 5 h 400"/>
                <a:gd name="T36" fmla="*/ 240 w 485"/>
                <a:gd name="T37" fmla="*/ 0 h 400"/>
                <a:gd name="T38" fmla="*/ 240 w 485"/>
                <a:gd name="T39" fmla="*/ 0 h 400"/>
                <a:gd name="T40" fmla="*/ 242 w 485"/>
                <a:gd name="T41" fmla="*/ 0 h 400"/>
                <a:gd name="T42" fmla="*/ 245 w 485"/>
                <a:gd name="T43" fmla="*/ 0 h 400"/>
                <a:gd name="T44" fmla="*/ 245 w 485"/>
                <a:gd name="T45" fmla="*/ 0 h 400"/>
                <a:gd name="T46" fmla="*/ 343 w 485"/>
                <a:gd name="T47" fmla="*/ 5 h 400"/>
                <a:gd name="T48" fmla="*/ 470 w 485"/>
                <a:gd name="T49" fmla="*/ 145 h 400"/>
                <a:gd name="T50" fmla="*/ 412 w 485"/>
                <a:gd name="T51" fmla="*/ 372 h 400"/>
                <a:gd name="T52" fmla="*/ 389 w 485"/>
                <a:gd name="T53" fmla="*/ 400 h 400"/>
                <a:gd name="T54" fmla="*/ 96 w 485"/>
                <a:gd name="T55" fmla="*/ 400 h 400"/>
                <a:gd name="T56" fmla="*/ 73 w 485"/>
                <a:gd name="T57" fmla="*/ 372 h 400"/>
                <a:gd name="T58" fmla="*/ 81 w 485"/>
                <a:gd name="T59" fmla="*/ 228 h 400"/>
                <a:gd name="T60" fmla="*/ 167 w 485"/>
                <a:gd name="T61" fmla="*/ 178 h 400"/>
                <a:gd name="T62" fmla="*/ 169 w 485"/>
                <a:gd name="T63" fmla="*/ 137 h 400"/>
                <a:gd name="T64" fmla="*/ 160 w 485"/>
                <a:gd name="T65" fmla="*/ 124 h 400"/>
                <a:gd name="T66" fmla="*/ 160 w 485"/>
                <a:gd name="T67" fmla="*/ 124 h 400"/>
                <a:gd name="T68" fmla="*/ 160 w 485"/>
                <a:gd name="T69" fmla="*/ 123 h 400"/>
                <a:gd name="T70" fmla="*/ 320 w 485"/>
                <a:gd name="T71" fmla="*/ 123 h 400"/>
                <a:gd name="T72" fmla="*/ 319 w 485"/>
                <a:gd name="T73" fmla="*/ 124 h 400"/>
                <a:gd name="T74" fmla="*/ 317 w 485"/>
                <a:gd name="T75" fmla="*/ 135 h 400"/>
                <a:gd name="T76" fmla="*/ 316 w 485"/>
                <a:gd name="T77" fmla="*/ 137 h 400"/>
                <a:gd name="T78" fmla="*/ 318 w 485"/>
                <a:gd name="T79" fmla="*/ 178 h 400"/>
                <a:gd name="T80" fmla="*/ 403 w 485"/>
                <a:gd name="T81" fmla="*/ 228 h 400"/>
                <a:gd name="T82" fmla="*/ 412 w 485"/>
                <a:gd name="T83" fmla="*/ 372 h 400"/>
                <a:gd name="T84" fmla="*/ 298 w 485"/>
                <a:gd name="T85" fmla="*/ 222 h 400"/>
                <a:gd name="T86" fmla="*/ 187 w 485"/>
                <a:gd name="T87" fmla="*/ 222 h 400"/>
                <a:gd name="T88" fmla="*/ 187 w 485"/>
                <a:gd name="T89" fmla="*/ 334 h 400"/>
                <a:gd name="T90" fmla="*/ 289 w 485"/>
                <a:gd name="T91" fmla="*/ 342 h 400"/>
                <a:gd name="T92" fmla="*/ 270 w 485"/>
                <a:gd name="T93" fmla="*/ 322 h 400"/>
                <a:gd name="T94" fmla="*/ 206 w 485"/>
                <a:gd name="T95" fmla="*/ 315 h 400"/>
                <a:gd name="T96" fmla="*/ 206 w 485"/>
                <a:gd name="T97" fmla="*/ 241 h 400"/>
                <a:gd name="T98" fmla="*/ 279 w 485"/>
                <a:gd name="T99" fmla="*/ 241 h 400"/>
                <a:gd name="T100" fmla="*/ 287 w 485"/>
                <a:gd name="T101" fmla="*/ 305 h 400"/>
                <a:gd name="T102" fmla="*/ 306 w 485"/>
                <a:gd name="T103" fmla="*/ 324 h 400"/>
                <a:gd name="T104" fmla="*/ 298 w 485"/>
                <a:gd name="T105" fmla="*/ 222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85" h="400">
                  <a:moveTo>
                    <a:pt x="470" y="145"/>
                  </a:moveTo>
                  <a:cubicBezTo>
                    <a:pt x="470" y="148"/>
                    <a:pt x="470" y="151"/>
                    <a:pt x="469" y="153"/>
                  </a:cubicBezTo>
                  <a:cubicBezTo>
                    <a:pt x="462" y="169"/>
                    <a:pt x="450" y="183"/>
                    <a:pt x="440" y="198"/>
                  </a:cubicBezTo>
                  <a:cubicBezTo>
                    <a:pt x="429" y="216"/>
                    <a:pt x="328" y="176"/>
                    <a:pt x="341" y="151"/>
                  </a:cubicBezTo>
                  <a:cubicBezTo>
                    <a:pt x="346" y="141"/>
                    <a:pt x="365" y="116"/>
                    <a:pt x="366" y="105"/>
                  </a:cubicBezTo>
                  <a:cubicBezTo>
                    <a:pt x="368" y="96"/>
                    <a:pt x="356" y="89"/>
                    <a:pt x="344" y="88"/>
                  </a:cubicBezTo>
                  <a:cubicBezTo>
                    <a:pt x="315" y="85"/>
                    <a:pt x="277" y="88"/>
                    <a:pt x="245" y="88"/>
                  </a:cubicBezTo>
                  <a:lnTo>
                    <a:pt x="245" y="88"/>
                  </a:lnTo>
                  <a:cubicBezTo>
                    <a:pt x="244" y="88"/>
                    <a:pt x="243" y="88"/>
                    <a:pt x="242" y="88"/>
                  </a:cubicBezTo>
                  <a:cubicBezTo>
                    <a:pt x="241" y="88"/>
                    <a:pt x="241" y="88"/>
                    <a:pt x="240" y="88"/>
                  </a:cubicBezTo>
                  <a:lnTo>
                    <a:pt x="240" y="88"/>
                  </a:lnTo>
                  <a:cubicBezTo>
                    <a:pt x="208" y="88"/>
                    <a:pt x="170" y="85"/>
                    <a:pt x="140" y="88"/>
                  </a:cubicBezTo>
                  <a:cubicBezTo>
                    <a:pt x="129" y="89"/>
                    <a:pt x="117" y="96"/>
                    <a:pt x="118" y="105"/>
                  </a:cubicBezTo>
                  <a:cubicBezTo>
                    <a:pt x="120" y="116"/>
                    <a:pt x="139" y="141"/>
                    <a:pt x="143" y="151"/>
                  </a:cubicBezTo>
                  <a:cubicBezTo>
                    <a:pt x="156" y="176"/>
                    <a:pt x="56" y="216"/>
                    <a:pt x="44" y="198"/>
                  </a:cubicBezTo>
                  <a:cubicBezTo>
                    <a:pt x="35" y="183"/>
                    <a:pt x="23" y="170"/>
                    <a:pt x="16" y="153"/>
                  </a:cubicBezTo>
                  <a:cubicBezTo>
                    <a:pt x="15" y="151"/>
                    <a:pt x="15" y="148"/>
                    <a:pt x="14" y="145"/>
                  </a:cubicBezTo>
                  <a:cubicBezTo>
                    <a:pt x="0" y="79"/>
                    <a:pt x="56" y="12"/>
                    <a:pt x="142" y="5"/>
                  </a:cubicBezTo>
                  <a:cubicBezTo>
                    <a:pt x="174" y="3"/>
                    <a:pt x="207" y="1"/>
                    <a:pt x="240" y="0"/>
                  </a:cubicBezTo>
                  <a:lnTo>
                    <a:pt x="240" y="0"/>
                  </a:lnTo>
                  <a:cubicBezTo>
                    <a:pt x="241" y="0"/>
                    <a:pt x="241" y="0"/>
                    <a:pt x="242" y="0"/>
                  </a:cubicBezTo>
                  <a:cubicBezTo>
                    <a:pt x="243" y="0"/>
                    <a:pt x="244" y="0"/>
                    <a:pt x="245" y="0"/>
                  </a:cubicBezTo>
                  <a:lnTo>
                    <a:pt x="245" y="0"/>
                  </a:lnTo>
                  <a:cubicBezTo>
                    <a:pt x="278" y="1"/>
                    <a:pt x="310" y="3"/>
                    <a:pt x="343" y="5"/>
                  </a:cubicBezTo>
                  <a:cubicBezTo>
                    <a:pt x="428" y="12"/>
                    <a:pt x="485" y="79"/>
                    <a:pt x="470" y="145"/>
                  </a:cubicBezTo>
                  <a:close/>
                  <a:moveTo>
                    <a:pt x="412" y="372"/>
                  </a:moveTo>
                  <a:cubicBezTo>
                    <a:pt x="413" y="387"/>
                    <a:pt x="402" y="400"/>
                    <a:pt x="389" y="400"/>
                  </a:cubicBezTo>
                  <a:lnTo>
                    <a:pt x="96" y="400"/>
                  </a:lnTo>
                  <a:cubicBezTo>
                    <a:pt x="82" y="400"/>
                    <a:pt x="72" y="387"/>
                    <a:pt x="73" y="372"/>
                  </a:cubicBezTo>
                  <a:lnTo>
                    <a:pt x="81" y="228"/>
                  </a:lnTo>
                  <a:cubicBezTo>
                    <a:pt x="113" y="221"/>
                    <a:pt x="152" y="202"/>
                    <a:pt x="167" y="178"/>
                  </a:cubicBezTo>
                  <a:cubicBezTo>
                    <a:pt x="175" y="165"/>
                    <a:pt x="175" y="150"/>
                    <a:pt x="169" y="137"/>
                  </a:cubicBezTo>
                  <a:cubicBezTo>
                    <a:pt x="167" y="134"/>
                    <a:pt x="164" y="129"/>
                    <a:pt x="160" y="124"/>
                  </a:cubicBezTo>
                  <a:lnTo>
                    <a:pt x="160" y="124"/>
                  </a:lnTo>
                  <a:cubicBezTo>
                    <a:pt x="160" y="123"/>
                    <a:pt x="160" y="123"/>
                    <a:pt x="160" y="123"/>
                  </a:cubicBezTo>
                  <a:lnTo>
                    <a:pt x="320" y="123"/>
                  </a:lnTo>
                  <a:cubicBezTo>
                    <a:pt x="320" y="123"/>
                    <a:pt x="320" y="123"/>
                    <a:pt x="319" y="124"/>
                  </a:cubicBezTo>
                  <a:cubicBezTo>
                    <a:pt x="317" y="128"/>
                    <a:pt x="317" y="132"/>
                    <a:pt x="317" y="135"/>
                  </a:cubicBezTo>
                  <a:cubicBezTo>
                    <a:pt x="317" y="136"/>
                    <a:pt x="316" y="137"/>
                    <a:pt x="316" y="137"/>
                  </a:cubicBezTo>
                  <a:cubicBezTo>
                    <a:pt x="309" y="150"/>
                    <a:pt x="310" y="165"/>
                    <a:pt x="318" y="178"/>
                  </a:cubicBezTo>
                  <a:cubicBezTo>
                    <a:pt x="332" y="202"/>
                    <a:pt x="372" y="221"/>
                    <a:pt x="403" y="228"/>
                  </a:cubicBezTo>
                  <a:lnTo>
                    <a:pt x="412" y="372"/>
                  </a:lnTo>
                  <a:close/>
                  <a:moveTo>
                    <a:pt x="298" y="222"/>
                  </a:moveTo>
                  <a:cubicBezTo>
                    <a:pt x="268" y="192"/>
                    <a:pt x="218" y="192"/>
                    <a:pt x="187" y="222"/>
                  </a:cubicBezTo>
                  <a:cubicBezTo>
                    <a:pt x="156" y="253"/>
                    <a:pt x="156" y="303"/>
                    <a:pt x="187" y="334"/>
                  </a:cubicBezTo>
                  <a:cubicBezTo>
                    <a:pt x="215" y="361"/>
                    <a:pt x="258" y="364"/>
                    <a:pt x="289" y="342"/>
                  </a:cubicBezTo>
                  <a:lnTo>
                    <a:pt x="270" y="322"/>
                  </a:lnTo>
                  <a:cubicBezTo>
                    <a:pt x="250" y="335"/>
                    <a:pt x="223" y="332"/>
                    <a:pt x="206" y="315"/>
                  </a:cubicBezTo>
                  <a:cubicBezTo>
                    <a:pt x="186" y="295"/>
                    <a:pt x="186" y="262"/>
                    <a:pt x="206" y="241"/>
                  </a:cubicBezTo>
                  <a:cubicBezTo>
                    <a:pt x="226" y="221"/>
                    <a:pt x="259" y="221"/>
                    <a:pt x="279" y="241"/>
                  </a:cubicBezTo>
                  <a:cubicBezTo>
                    <a:pt x="297" y="259"/>
                    <a:pt x="299" y="285"/>
                    <a:pt x="287" y="305"/>
                  </a:cubicBezTo>
                  <a:lnTo>
                    <a:pt x="306" y="324"/>
                  </a:lnTo>
                  <a:cubicBezTo>
                    <a:pt x="329" y="293"/>
                    <a:pt x="326" y="250"/>
                    <a:pt x="298" y="222"/>
                  </a:cubicBezTo>
                  <a:close/>
                </a:path>
              </a:pathLst>
            </a:custGeom>
            <a:solidFill>
              <a:schemeClr val="bg1"/>
            </a:solidFill>
            <a:ln>
              <a:noFill/>
            </a:ln>
          </p:spPr>
        </p:sp>
        <p:sp>
          <p:nvSpPr>
            <p:cNvPr id="55" name="venus_152503">
              <a:extLst>
                <a:ext uri="{FF2B5EF4-FFF2-40B4-BE49-F238E27FC236}">
                  <a16:creationId xmlns="" xmlns:a16="http://schemas.microsoft.com/office/drawing/2014/main" id="{EBCE81E4-0556-4118-AC3A-B27E484E5366}"/>
                </a:ext>
              </a:extLst>
            </p:cNvPr>
            <p:cNvSpPr>
              <a:spLocks noChangeAspect="1"/>
            </p:cNvSpPr>
            <p:nvPr/>
          </p:nvSpPr>
          <p:spPr bwMode="auto">
            <a:xfrm>
              <a:off x="7917633" y="3850399"/>
              <a:ext cx="494281" cy="427154"/>
            </a:xfrm>
            <a:custGeom>
              <a:avLst/>
              <a:gdLst>
                <a:gd name="T0" fmla="*/ 4475 w 4475"/>
                <a:gd name="T1" fmla="*/ 1391 h 3873"/>
                <a:gd name="T2" fmla="*/ 3085 w 4475"/>
                <a:gd name="T3" fmla="*/ 0 h 3873"/>
                <a:gd name="T4" fmla="*/ 2238 w 4475"/>
                <a:gd name="T5" fmla="*/ 289 h 3873"/>
                <a:gd name="T6" fmla="*/ 1391 w 4475"/>
                <a:gd name="T7" fmla="*/ 0 h 3873"/>
                <a:gd name="T8" fmla="*/ 0 w 4475"/>
                <a:gd name="T9" fmla="*/ 1391 h 3873"/>
                <a:gd name="T10" fmla="*/ 1191 w 4475"/>
                <a:gd name="T11" fmla="*/ 2767 h 3873"/>
                <a:gd name="T12" fmla="*/ 1191 w 4475"/>
                <a:gd name="T13" fmla="*/ 3027 h 3873"/>
                <a:gd name="T14" fmla="*/ 944 w 4475"/>
                <a:gd name="T15" fmla="*/ 3027 h 3873"/>
                <a:gd name="T16" fmla="*/ 744 w 4475"/>
                <a:gd name="T17" fmla="*/ 3227 h 3873"/>
                <a:gd name="T18" fmla="*/ 944 w 4475"/>
                <a:gd name="T19" fmla="*/ 3427 h 3873"/>
                <a:gd name="T20" fmla="*/ 1191 w 4475"/>
                <a:gd name="T21" fmla="*/ 3427 h 3873"/>
                <a:gd name="T22" fmla="*/ 1191 w 4475"/>
                <a:gd name="T23" fmla="*/ 3673 h 3873"/>
                <a:gd name="T24" fmla="*/ 1391 w 4475"/>
                <a:gd name="T25" fmla="*/ 3873 h 3873"/>
                <a:gd name="T26" fmla="*/ 1591 w 4475"/>
                <a:gd name="T27" fmla="*/ 3673 h 3873"/>
                <a:gd name="T28" fmla="*/ 1591 w 4475"/>
                <a:gd name="T29" fmla="*/ 3427 h 3873"/>
                <a:gd name="T30" fmla="*/ 1837 w 4475"/>
                <a:gd name="T31" fmla="*/ 3427 h 3873"/>
                <a:gd name="T32" fmla="*/ 2037 w 4475"/>
                <a:gd name="T33" fmla="*/ 3227 h 3873"/>
                <a:gd name="T34" fmla="*/ 1837 w 4475"/>
                <a:gd name="T35" fmla="*/ 3027 h 3873"/>
                <a:gd name="T36" fmla="*/ 1591 w 4475"/>
                <a:gd name="T37" fmla="*/ 3027 h 3873"/>
                <a:gd name="T38" fmla="*/ 1591 w 4475"/>
                <a:gd name="T39" fmla="*/ 2767 h 3873"/>
                <a:gd name="T40" fmla="*/ 2238 w 4475"/>
                <a:gd name="T41" fmla="*/ 2493 h 3873"/>
                <a:gd name="T42" fmla="*/ 2885 w 4475"/>
                <a:gd name="T43" fmla="*/ 2767 h 3873"/>
                <a:gd name="T44" fmla="*/ 2885 w 4475"/>
                <a:gd name="T45" fmla="*/ 3027 h 3873"/>
                <a:gd name="T46" fmla="*/ 2638 w 4475"/>
                <a:gd name="T47" fmla="*/ 3027 h 3873"/>
                <a:gd name="T48" fmla="*/ 2438 w 4475"/>
                <a:gd name="T49" fmla="*/ 3227 h 3873"/>
                <a:gd name="T50" fmla="*/ 2638 w 4475"/>
                <a:gd name="T51" fmla="*/ 3427 h 3873"/>
                <a:gd name="T52" fmla="*/ 2885 w 4475"/>
                <a:gd name="T53" fmla="*/ 3427 h 3873"/>
                <a:gd name="T54" fmla="*/ 2885 w 4475"/>
                <a:gd name="T55" fmla="*/ 3673 h 3873"/>
                <a:gd name="T56" fmla="*/ 3085 w 4475"/>
                <a:gd name="T57" fmla="*/ 3873 h 3873"/>
                <a:gd name="T58" fmla="*/ 3285 w 4475"/>
                <a:gd name="T59" fmla="*/ 3673 h 3873"/>
                <a:gd name="T60" fmla="*/ 3285 w 4475"/>
                <a:gd name="T61" fmla="*/ 3427 h 3873"/>
                <a:gd name="T62" fmla="*/ 3531 w 4475"/>
                <a:gd name="T63" fmla="*/ 3427 h 3873"/>
                <a:gd name="T64" fmla="*/ 3731 w 4475"/>
                <a:gd name="T65" fmla="*/ 3227 h 3873"/>
                <a:gd name="T66" fmla="*/ 3531 w 4475"/>
                <a:gd name="T67" fmla="*/ 3027 h 3873"/>
                <a:gd name="T68" fmla="*/ 3285 w 4475"/>
                <a:gd name="T69" fmla="*/ 3027 h 3873"/>
                <a:gd name="T70" fmla="*/ 3285 w 4475"/>
                <a:gd name="T71" fmla="*/ 2767 h 3873"/>
                <a:gd name="T72" fmla="*/ 4475 w 4475"/>
                <a:gd name="T73" fmla="*/ 1391 h 3873"/>
                <a:gd name="T74" fmla="*/ 4075 w 4475"/>
                <a:gd name="T75" fmla="*/ 1391 h 3873"/>
                <a:gd name="T76" fmla="*/ 3085 w 4475"/>
                <a:gd name="T77" fmla="*/ 2381 h 3873"/>
                <a:gd name="T78" fmla="*/ 2519 w 4475"/>
                <a:gd name="T79" fmla="*/ 2203 h 3873"/>
                <a:gd name="T80" fmla="*/ 2781 w 4475"/>
                <a:gd name="T81" fmla="*/ 1391 h 3873"/>
                <a:gd name="T82" fmla="*/ 2519 w 4475"/>
                <a:gd name="T83" fmla="*/ 578 h 3873"/>
                <a:gd name="T84" fmla="*/ 3085 w 4475"/>
                <a:gd name="T85" fmla="*/ 400 h 3873"/>
                <a:gd name="T86" fmla="*/ 4075 w 4475"/>
                <a:gd name="T87" fmla="*/ 1391 h 3873"/>
                <a:gd name="T88" fmla="*/ 2094 w 4475"/>
                <a:gd name="T89" fmla="*/ 1391 h 3873"/>
                <a:gd name="T90" fmla="*/ 2238 w 4475"/>
                <a:gd name="T91" fmla="*/ 877 h 3873"/>
                <a:gd name="T92" fmla="*/ 2381 w 4475"/>
                <a:gd name="T93" fmla="*/ 1391 h 3873"/>
                <a:gd name="T94" fmla="*/ 2238 w 4475"/>
                <a:gd name="T95" fmla="*/ 1904 h 3873"/>
                <a:gd name="T96" fmla="*/ 2094 w 4475"/>
                <a:gd name="T97" fmla="*/ 1391 h 3873"/>
                <a:gd name="T98" fmla="*/ 400 w 4475"/>
                <a:gd name="T99" fmla="*/ 1391 h 3873"/>
                <a:gd name="T100" fmla="*/ 1391 w 4475"/>
                <a:gd name="T101" fmla="*/ 400 h 3873"/>
                <a:gd name="T102" fmla="*/ 1957 w 4475"/>
                <a:gd name="T103" fmla="*/ 578 h 3873"/>
                <a:gd name="T104" fmla="*/ 1694 w 4475"/>
                <a:gd name="T105" fmla="*/ 1391 h 3873"/>
                <a:gd name="T106" fmla="*/ 1957 w 4475"/>
                <a:gd name="T107" fmla="*/ 2203 h 3873"/>
                <a:gd name="T108" fmla="*/ 1391 w 4475"/>
                <a:gd name="T109" fmla="*/ 2381 h 3873"/>
                <a:gd name="T110" fmla="*/ 400 w 4475"/>
                <a:gd name="T111" fmla="*/ 1391 h 38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475" h="3873">
                  <a:moveTo>
                    <a:pt x="4475" y="1391"/>
                  </a:moveTo>
                  <a:cubicBezTo>
                    <a:pt x="4475" y="624"/>
                    <a:pt x="3852" y="0"/>
                    <a:pt x="3085" y="0"/>
                  </a:cubicBezTo>
                  <a:cubicBezTo>
                    <a:pt x="2766" y="0"/>
                    <a:pt x="2472" y="108"/>
                    <a:pt x="2238" y="289"/>
                  </a:cubicBezTo>
                  <a:cubicBezTo>
                    <a:pt x="2003" y="108"/>
                    <a:pt x="1709" y="0"/>
                    <a:pt x="1391" y="0"/>
                  </a:cubicBezTo>
                  <a:cubicBezTo>
                    <a:pt x="624" y="0"/>
                    <a:pt x="0" y="624"/>
                    <a:pt x="0" y="1391"/>
                  </a:cubicBezTo>
                  <a:cubicBezTo>
                    <a:pt x="0" y="2090"/>
                    <a:pt x="518" y="2670"/>
                    <a:pt x="1191" y="2767"/>
                  </a:cubicBezTo>
                  <a:lnTo>
                    <a:pt x="1191" y="3027"/>
                  </a:lnTo>
                  <a:lnTo>
                    <a:pt x="944" y="3027"/>
                  </a:lnTo>
                  <a:cubicBezTo>
                    <a:pt x="834" y="3027"/>
                    <a:pt x="744" y="3116"/>
                    <a:pt x="744" y="3227"/>
                  </a:cubicBezTo>
                  <a:cubicBezTo>
                    <a:pt x="744" y="3337"/>
                    <a:pt x="834" y="3427"/>
                    <a:pt x="944" y="3427"/>
                  </a:cubicBezTo>
                  <a:lnTo>
                    <a:pt x="1191" y="3427"/>
                  </a:lnTo>
                  <a:lnTo>
                    <a:pt x="1191" y="3673"/>
                  </a:lnTo>
                  <a:cubicBezTo>
                    <a:pt x="1191" y="3784"/>
                    <a:pt x="1280" y="3873"/>
                    <a:pt x="1391" y="3873"/>
                  </a:cubicBezTo>
                  <a:cubicBezTo>
                    <a:pt x="1501" y="3873"/>
                    <a:pt x="1591" y="3784"/>
                    <a:pt x="1591" y="3673"/>
                  </a:cubicBezTo>
                  <a:lnTo>
                    <a:pt x="1591" y="3427"/>
                  </a:lnTo>
                  <a:lnTo>
                    <a:pt x="1837" y="3427"/>
                  </a:lnTo>
                  <a:cubicBezTo>
                    <a:pt x="1948" y="3427"/>
                    <a:pt x="2037" y="3337"/>
                    <a:pt x="2037" y="3227"/>
                  </a:cubicBezTo>
                  <a:cubicBezTo>
                    <a:pt x="2037" y="3116"/>
                    <a:pt x="1948" y="3027"/>
                    <a:pt x="1837" y="3027"/>
                  </a:cubicBezTo>
                  <a:lnTo>
                    <a:pt x="1591" y="3027"/>
                  </a:lnTo>
                  <a:lnTo>
                    <a:pt x="1591" y="2767"/>
                  </a:lnTo>
                  <a:cubicBezTo>
                    <a:pt x="1832" y="2732"/>
                    <a:pt x="2053" y="2635"/>
                    <a:pt x="2238" y="2493"/>
                  </a:cubicBezTo>
                  <a:cubicBezTo>
                    <a:pt x="2422" y="2635"/>
                    <a:pt x="2644" y="2732"/>
                    <a:pt x="2885" y="2767"/>
                  </a:cubicBezTo>
                  <a:lnTo>
                    <a:pt x="2885" y="3027"/>
                  </a:lnTo>
                  <a:lnTo>
                    <a:pt x="2638" y="3027"/>
                  </a:lnTo>
                  <a:cubicBezTo>
                    <a:pt x="2528" y="3027"/>
                    <a:pt x="2438" y="3116"/>
                    <a:pt x="2438" y="3227"/>
                  </a:cubicBezTo>
                  <a:cubicBezTo>
                    <a:pt x="2438" y="3337"/>
                    <a:pt x="2528" y="3427"/>
                    <a:pt x="2638" y="3427"/>
                  </a:cubicBezTo>
                  <a:lnTo>
                    <a:pt x="2885" y="3427"/>
                  </a:lnTo>
                  <a:lnTo>
                    <a:pt x="2885" y="3673"/>
                  </a:lnTo>
                  <a:cubicBezTo>
                    <a:pt x="2885" y="3784"/>
                    <a:pt x="2974" y="3873"/>
                    <a:pt x="3085" y="3873"/>
                  </a:cubicBezTo>
                  <a:cubicBezTo>
                    <a:pt x="3195" y="3873"/>
                    <a:pt x="3285" y="3784"/>
                    <a:pt x="3285" y="3673"/>
                  </a:cubicBezTo>
                  <a:lnTo>
                    <a:pt x="3285" y="3427"/>
                  </a:lnTo>
                  <a:lnTo>
                    <a:pt x="3531" y="3427"/>
                  </a:lnTo>
                  <a:cubicBezTo>
                    <a:pt x="3642" y="3427"/>
                    <a:pt x="3731" y="3337"/>
                    <a:pt x="3731" y="3227"/>
                  </a:cubicBezTo>
                  <a:cubicBezTo>
                    <a:pt x="3731" y="3116"/>
                    <a:pt x="3642" y="3027"/>
                    <a:pt x="3531" y="3027"/>
                  </a:cubicBezTo>
                  <a:lnTo>
                    <a:pt x="3285" y="3027"/>
                  </a:lnTo>
                  <a:lnTo>
                    <a:pt x="3285" y="2767"/>
                  </a:lnTo>
                  <a:cubicBezTo>
                    <a:pt x="3957" y="2670"/>
                    <a:pt x="4475" y="2090"/>
                    <a:pt x="4475" y="1391"/>
                  </a:cubicBezTo>
                  <a:close/>
                  <a:moveTo>
                    <a:pt x="4075" y="1391"/>
                  </a:moveTo>
                  <a:cubicBezTo>
                    <a:pt x="4075" y="1937"/>
                    <a:pt x="3631" y="2381"/>
                    <a:pt x="3085" y="2381"/>
                  </a:cubicBezTo>
                  <a:cubicBezTo>
                    <a:pt x="2874" y="2381"/>
                    <a:pt x="2679" y="2315"/>
                    <a:pt x="2519" y="2203"/>
                  </a:cubicBezTo>
                  <a:cubicBezTo>
                    <a:pt x="2684" y="1974"/>
                    <a:pt x="2781" y="1694"/>
                    <a:pt x="2781" y="1391"/>
                  </a:cubicBezTo>
                  <a:cubicBezTo>
                    <a:pt x="2781" y="1088"/>
                    <a:pt x="2684" y="807"/>
                    <a:pt x="2519" y="578"/>
                  </a:cubicBezTo>
                  <a:cubicBezTo>
                    <a:pt x="2679" y="466"/>
                    <a:pt x="2874" y="400"/>
                    <a:pt x="3085" y="400"/>
                  </a:cubicBezTo>
                  <a:cubicBezTo>
                    <a:pt x="3631" y="400"/>
                    <a:pt x="4075" y="844"/>
                    <a:pt x="4075" y="1391"/>
                  </a:cubicBezTo>
                  <a:close/>
                  <a:moveTo>
                    <a:pt x="2094" y="1391"/>
                  </a:moveTo>
                  <a:cubicBezTo>
                    <a:pt x="2094" y="1203"/>
                    <a:pt x="2147" y="1027"/>
                    <a:pt x="2238" y="877"/>
                  </a:cubicBezTo>
                  <a:cubicBezTo>
                    <a:pt x="2329" y="1027"/>
                    <a:pt x="2381" y="1203"/>
                    <a:pt x="2381" y="1391"/>
                  </a:cubicBezTo>
                  <a:cubicBezTo>
                    <a:pt x="2381" y="1579"/>
                    <a:pt x="2329" y="1754"/>
                    <a:pt x="2238" y="1904"/>
                  </a:cubicBezTo>
                  <a:cubicBezTo>
                    <a:pt x="2147" y="1754"/>
                    <a:pt x="2094" y="1579"/>
                    <a:pt x="2094" y="1391"/>
                  </a:cubicBezTo>
                  <a:close/>
                  <a:moveTo>
                    <a:pt x="400" y="1391"/>
                  </a:moveTo>
                  <a:cubicBezTo>
                    <a:pt x="400" y="844"/>
                    <a:pt x="844" y="400"/>
                    <a:pt x="1391" y="400"/>
                  </a:cubicBezTo>
                  <a:cubicBezTo>
                    <a:pt x="1601" y="400"/>
                    <a:pt x="1796" y="466"/>
                    <a:pt x="1957" y="578"/>
                  </a:cubicBezTo>
                  <a:cubicBezTo>
                    <a:pt x="1792" y="807"/>
                    <a:pt x="1694" y="1088"/>
                    <a:pt x="1694" y="1391"/>
                  </a:cubicBezTo>
                  <a:cubicBezTo>
                    <a:pt x="1694" y="1694"/>
                    <a:pt x="1792" y="1974"/>
                    <a:pt x="1957" y="2203"/>
                  </a:cubicBezTo>
                  <a:cubicBezTo>
                    <a:pt x="1796" y="2315"/>
                    <a:pt x="1601" y="2381"/>
                    <a:pt x="1391" y="2381"/>
                  </a:cubicBezTo>
                  <a:cubicBezTo>
                    <a:pt x="844" y="2381"/>
                    <a:pt x="400" y="1937"/>
                    <a:pt x="400" y="1391"/>
                  </a:cubicBezTo>
                  <a:close/>
                </a:path>
              </a:pathLst>
            </a:custGeom>
            <a:solidFill>
              <a:schemeClr val="bg1"/>
            </a:solidFill>
            <a:ln>
              <a:noFill/>
            </a:ln>
          </p:spPr>
        </p:sp>
      </p:grpSp>
      <p:sp>
        <p:nvSpPr>
          <p:cNvPr id="68" name="矩形 67">
            <a:extLst>
              <a:ext uri="{FF2B5EF4-FFF2-40B4-BE49-F238E27FC236}">
                <a16:creationId xmlns="" xmlns:a16="http://schemas.microsoft.com/office/drawing/2014/main" id="{00DCF145-6818-4D30-80AA-C9A2638EB4D3}"/>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69" name="任意多边形: 形状 68">
            <a:extLst>
              <a:ext uri="{FF2B5EF4-FFF2-40B4-BE49-F238E27FC236}">
                <a16:creationId xmlns="" xmlns:a16="http://schemas.microsoft.com/office/drawing/2014/main" id="{405AB075-170C-40B7-8AF5-C47834702AB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调查内容</a:t>
            </a:r>
          </a:p>
        </p:txBody>
      </p:sp>
      <p:grpSp>
        <p:nvGrpSpPr>
          <p:cNvPr id="70" name="组合 69">
            <a:extLst>
              <a:ext uri="{FF2B5EF4-FFF2-40B4-BE49-F238E27FC236}">
                <a16:creationId xmlns="" xmlns:a16="http://schemas.microsoft.com/office/drawing/2014/main" id="{220C8EC9-E70A-432B-91C3-ABDDBFC3E191}"/>
              </a:ext>
            </a:extLst>
          </p:cNvPr>
          <p:cNvGrpSpPr/>
          <p:nvPr/>
        </p:nvGrpSpPr>
        <p:grpSpPr>
          <a:xfrm>
            <a:off x="11065679" y="5731376"/>
            <a:ext cx="1126618" cy="1138043"/>
            <a:chOff x="11065679" y="5731376"/>
            <a:chExt cx="1126618" cy="1138043"/>
          </a:xfrm>
        </p:grpSpPr>
        <p:sp>
          <p:nvSpPr>
            <p:cNvPr id="71" name="斜纹 70">
              <a:extLst>
                <a:ext uri="{FF2B5EF4-FFF2-40B4-BE49-F238E27FC236}">
                  <a16:creationId xmlns="" xmlns:a16="http://schemas.microsoft.com/office/drawing/2014/main" id="{379CBC51-3A29-4EB7-962C-7CC94BA944CD}"/>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斜纹 71">
              <a:extLst>
                <a:ext uri="{FF2B5EF4-FFF2-40B4-BE49-F238E27FC236}">
                  <a16:creationId xmlns="" xmlns:a16="http://schemas.microsoft.com/office/drawing/2014/main" id="{FA38B9A3-D4CE-4A84-BAC6-185845C99D6A}"/>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斜纹 72">
              <a:extLst>
                <a:ext uri="{FF2B5EF4-FFF2-40B4-BE49-F238E27FC236}">
                  <a16:creationId xmlns="" xmlns:a16="http://schemas.microsoft.com/office/drawing/2014/main" id="{0AB96850-1FBA-4B9C-A4C9-C07ECF166C76}"/>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74" name="组合 73">
            <a:extLst>
              <a:ext uri="{FF2B5EF4-FFF2-40B4-BE49-F238E27FC236}">
                <a16:creationId xmlns="" xmlns:a16="http://schemas.microsoft.com/office/drawing/2014/main" id="{EB11E4D3-E643-45D9-BA75-D2B2D47E9E96}"/>
              </a:ext>
            </a:extLst>
          </p:cNvPr>
          <p:cNvGrpSpPr/>
          <p:nvPr/>
        </p:nvGrpSpPr>
        <p:grpSpPr>
          <a:xfrm>
            <a:off x="8915739" y="123472"/>
            <a:ext cx="3111552" cy="666942"/>
            <a:chOff x="9769790" y="38915"/>
            <a:chExt cx="2190535" cy="728714"/>
          </a:xfrm>
        </p:grpSpPr>
        <p:sp>
          <p:nvSpPr>
            <p:cNvPr id="75" name="矩形: 圆角 74">
              <a:extLst>
                <a:ext uri="{FF2B5EF4-FFF2-40B4-BE49-F238E27FC236}">
                  <a16:creationId xmlns="" xmlns:a16="http://schemas.microsoft.com/office/drawing/2014/main" id="{67BA7B58-7476-451A-AE32-E1D21C9D869B}"/>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圆角 75">
              <a:extLst>
                <a:ext uri="{FF2B5EF4-FFF2-40B4-BE49-F238E27FC236}">
                  <a16:creationId xmlns="" xmlns:a16="http://schemas.microsoft.com/office/drawing/2014/main" id="{E408F237-2233-434E-BB2E-753DAAC12B96}"/>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圆角 76">
              <a:extLst>
                <a:ext uri="{FF2B5EF4-FFF2-40B4-BE49-F238E27FC236}">
                  <a16:creationId xmlns="" xmlns:a16="http://schemas.microsoft.com/office/drawing/2014/main" id="{91C3C3F9-9FDE-49C5-9F63-2DC916225C20}"/>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圆角 77">
              <a:extLst>
                <a:ext uri="{FF2B5EF4-FFF2-40B4-BE49-F238E27FC236}">
                  <a16:creationId xmlns="" xmlns:a16="http://schemas.microsoft.com/office/drawing/2014/main" id="{796DFF2F-4823-49AC-9A42-68ADF0DB7CCE}"/>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矩形: 圆角 78">
              <a:extLst>
                <a:ext uri="{FF2B5EF4-FFF2-40B4-BE49-F238E27FC236}">
                  <a16:creationId xmlns="" xmlns:a16="http://schemas.microsoft.com/office/drawing/2014/main" id="{F06D1277-1866-4D7B-B009-7259C52C3C81}"/>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圆角 79">
              <a:extLst>
                <a:ext uri="{FF2B5EF4-FFF2-40B4-BE49-F238E27FC236}">
                  <a16:creationId xmlns="" xmlns:a16="http://schemas.microsoft.com/office/drawing/2014/main" id="{44BDE067-B582-4407-A510-7513D1AB3792}"/>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圆角 80">
              <a:extLst>
                <a:ext uri="{FF2B5EF4-FFF2-40B4-BE49-F238E27FC236}">
                  <a16:creationId xmlns="" xmlns:a16="http://schemas.microsoft.com/office/drawing/2014/main" id="{ECA91A47-B426-4D74-BE73-2D92B9C1DAB6}"/>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圆角 81">
              <a:extLst>
                <a:ext uri="{FF2B5EF4-FFF2-40B4-BE49-F238E27FC236}">
                  <a16:creationId xmlns="" xmlns:a16="http://schemas.microsoft.com/office/drawing/2014/main" id="{B0246295-6FF4-4A0D-A45C-9A412EC890FC}"/>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圆角 82">
              <a:extLst>
                <a:ext uri="{FF2B5EF4-FFF2-40B4-BE49-F238E27FC236}">
                  <a16:creationId xmlns="" xmlns:a16="http://schemas.microsoft.com/office/drawing/2014/main" id="{AE95F672-039B-4D7A-8C70-415F80B137C1}"/>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5170300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500" fill="hold"/>
                                        <p:tgtEl>
                                          <p:spTgt spid="68"/>
                                        </p:tgtEl>
                                        <p:attrNameLst>
                                          <p:attrName>ppt_x</p:attrName>
                                        </p:attrNameLst>
                                      </p:cBhvr>
                                      <p:tavLst>
                                        <p:tav tm="0">
                                          <p:val>
                                            <p:strVal val="1+#ppt_w/2"/>
                                          </p:val>
                                        </p:tav>
                                        <p:tav tm="100000">
                                          <p:val>
                                            <p:strVal val="#ppt_x"/>
                                          </p:val>
                                        </p:tav>
                                      </p:tavLst>
                                    </p:anim>
                                    <p:anim calcmode="lin" valueType="num">
                                      <p:cBhvr additive="base">
                                        <p:cTn id="8" dur="500" fill="hold"/>
                                        <p:tgtEl>
                                          <p:spTgt spid="6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500" fill="hold"/>
                                        <p:tgtEl>
                                          <p:spTgt spid="69"/>
                                        </p:tgtEl>
                                        <p:attrNameLst>
                                          <p:attrName>ppt_x</p:attrName>
                                        </p:attrNameLst>
                                      </p:cBhvr>
                                      <p:tavLst>
                                        <p:tav tm="0">
                                          <p:val>
                                            <p:strVal val="0-#ppt_w/2"/>
                                          </p:val>
                                        </p:tav>
                                        <p:tav tm="100000">
                                          <p:val>
                                            <p:strVal val="#ppt_x"/>
                                          </p:val>
                                        </p:tav>
                                      </p:tavLst>
                                    </p:anim>
                                    <p:anim calcmode="lin" valueType="num">
                                      <p:cBhvr additive="base">
                                        <p:cTn id="12" dur="500" fill="hold"/>
                                        <p:tgtEl>
                                          <p:spTgt spid="6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wipe(up)">
                                      <p:cBhvr>
                                        <p:cTn id="16" dur="500"/>
                                        <p:tgtEl>
                                          <p:spTgt spid="74"/>
                                        </p:tgtEl>
                                      </p:cBhvr>
                                    </p:animEffect>
                                  </p:childTnLst>
                                </p:cTn>
                              </p:par>
                              <p:par>
                                <p:cTn id="17" presetID="22" presetClass="entr" presetSubtype="4" fill="hold" nodeType="with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wipe(down)">
                                      <p:cBhvr>
                                        <p:cTn id="19" dur="500"/>
                                        <p:tgtEl>
                                          <p:spTgt spid="70"/>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1000"/>
                                        <p:tgtEl>
                                          <p:spTgt spid="2"/>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 calcmode="lin" valueType="num">
                                      <p:cBhvr>
                                        <p:cTn id="39" dur="500" fill="hold"/>
                                        <p:tgtEl>
                                          <p:spTgt spid="47"/>
                                        </p:tgtEl>
                                        <p:attrNameLst>
                                          <p:attrName>ppt_w</p:attrName>
                                        </p:attrNameLst>
                                      </p:cBhvr>
                                      <p:tavLst>
                                        <p:tav tm="0">
                                          <p:val>
                                            <p:fltVal val="0"/>
                                          </p:val>
                                        </p:tav>
                                        <p:tav tm="100000">
                                          <p:val>
                                            <p:strVal val="#ppt_w"/>
                                          </p:val>
                                        </p:tav>
                                      </p:tavLst>
                                    </p:anim>
                                    <p:anim calcmode="lin" valueType="num">
                                      <p:cBhvr>
                                        <p:cTn id="40" dur="500" fill="hold"/>
                                        <p:tgtEl>
                                          <p:spTgt spid="47"/>
                                        </p:tgtEl>
                                        <p:attrNameLst>
                                          <p:attrName>ppt_h</p:attrName>
                                        </p:attrNameLst>
                                      </p:cBhvr>
                                      <p:tavLst>
                                        <p:tav tm="0">
                                          <p:val>
                                            <p:fltVal val="0"/>
                                          </p:val>
                                        </p:tav>
                                        <p:tav tm="100000">
                                          <p:val>
                                            <p:strVal val="#ppt_h"/>
                                          </p:val>
                                        </p:tav>
                                      </p:tavLst>
                                    </p:anim>
                                    <p:animEffect transition="in" filter="fade">
                                      <p:cBhvr>
                                        <p:cTn id="41" dur="500"/>
                                        <p:tgtEl>
                                          <p:spTgt spid="47"/>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p:cTn id="45" dur="500" fill="hold"/>
                                        <p:tgtEl>
                                          <p:spTgt spid="48"/>
                                        </p:tgtEl>
                                        <p:attrNameLst>
                                          <p:attrName>ppt_w</p:attrName>
                                        </p:attrNameLst>
                                      </p:cBhvr>
                                      <p:tavLst>
                                        <p:tav tm="0">
                                          <p:val>
                                            <p:fltVal val="0"/>
                                          </p:val>
                                        </p:tav>
                                        <p:tav tm="100000">
                                          <p:val>
                                            <p:strVal val="#ppt_w"/>
                                          </p:val>
                                        </p:tav>
                                      </p:tavLst>
                                    </p:anim>
                                    <p:anim calcmode="lin" valueType="num">
                                      <p:cBhvr>
                                        <p:cTn id="46" dur="500" fill="hold"/>
                                        <p:tgtEl>
                                          <p:spTgt spid="48"/>
                                        </p:tgtEl>
                                        <p:attrNameLst>
                                          <p:attrName>ppt_h</p:attrName>
                                        </p:attrNameLst>
                                      </p:cBhvr>
                                      <p:tavLst>
                                        <p:tav tm="0">
                                          <p:val>
                                            <p:fltVal val="0"/>
                                          </p:val>
                                        </p:tav>
                                        <p:tav tm="100000">
                                          <p:val>
                                            <p:strVal val="#ppt_h"/>
                                          </p:val>
                                        </p:tav>
                                      </p:tavLst>
                                    </p:anim>
                                    <p:animEffect transition="in" filter="fade">
                                      <p:cBhvr>
                                        <p:cTn id="47" dur="500"/>
                                        <p:tgtEl>
                                          <p:spTgt spid="48"/>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 calcmode="lin" valueType="num">
                                      <p:cBhvr>
                                        <p:cTn id="51" dur="500" fill="hold"/>
                                        <p:tgtEl>
                                          <p:spTgt spid="49"/>
                                        </p:tgtEl>
                                        <p:attrNameLst>
                                          <p:attrName>ppt_w</p:attrName>
                                        </p:attrNameLst>
                                      </p:cBhvr>
                                      <p:tavLst>
                                        <p:tav tm="0">
                                          <p:val>
                                            <p:fltVal val="0"/>
                                          </p:val>
                                        </p:tav>
                                        <p:tav tm="100000">
                                          <p:val>
                                            <p:strVal val="#ppt_w"/>
                                          </p:val>
                                        </p:tav>
                                      </p:tavLst>
                                    </p:anim>
                                    <p:anim calcmode="lin" valueType="num">
                                      <p:cBhvr>
                                        <p:cTn id="52" dur="500" fill="hold"/>
                                        <p:tgtEl>
                                          <p:spTgt spid="49"/>
                                        </p:tgtEl>
                                        <p:attrNameLst>
                                          <p:attrName>ppt_h</p:attrName>
                                        </p:attrNameLst>
                                      </p:cBhvr>
                                      <p:tavLst>
                                        <p:tav tm="0">
                                          <p:val>
                                            <p:fltVal val="0"/>
                                          </p:val>
                                        </p:tav>
                                        <p:tav tm="100000">
                                          <p:val>
                                            <p:strVal val="#ppt_h"/>
                                          </p:val>
                                        </p:tav>
                                      </p:tavLst>
                                    </p:anim>
                                    <p:animEffect transition="in" filter="fade">
                                      <p:cBhvr>
                                        <p:cTn id="5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68" grpId="0" animBg="1"/>
      <p:bldP spid="6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2" name="缺角矩形 1">
            <a:extLst>
              <a:ext uri="{FF2B5EF4-FFF2-40B4-BE49-F238E27FC236}">
                <a16:creationId xmlns="" xmlns:a16="http://schemas.microsoft.com/office/drawing/2014/main" id="{03B23DC1-5ECA-4268-ABF9-B4E7B2A044C1}"/>
              </a:ext>
            </a:extLst>
          </p:cNvPr>
          <p:cNvSpPr/>
          <p:nvPr/>
        </p:nvSpPr>
        <p:spPr>
          <a:xfrm>
            <a:off x="4753275" y="2626818"/>
            <a:ext cx="2685449" cy="2685449"/>
          </a:xfrm>
          <a:prstGeom prst="plaque">
            <a:avLst>
              <a:gd name="adj" fmla="val 50000"/>
            </a:avLst>
          </a:prstGeom>
          <a:gradFill>
            <a:gsLst>
              <a:gs pos="29000">
                <a:srgbClr val="00B0F0"/>
              </a:gs>
              <a:gs pos="65000">
                <a:srgbClr val="0070C0"/>
              </a:gs>
            </a:gsLst>
            <a:lin ang="27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a:extLst>
              <a:ext uri="{FF2B5EF4-FFF2-40B4-BE49-F238E27FC236}">
                <a16:creationId xmlns="" xmlns:a16="http://schemas.microsoft.com/office/drawing/2014/main" id="{4AE39743-767F-4564-90B4-1CCA9A824069}"/>
              </a:ext>
            </a:extLst>
          </p:cNvPr>
          <p:cNvGrpSpPr>
            <a:grpSpLocks/>
          </p:cNvGrpSpPr>
          <p:nvPr/>
        </p:nvGrpSpPr>
        <p:grpSpPr bwMode="auto">
          <a:xfrm>
            <a:off x="2257974" y="2162930"/>
            <a:ext cx="2517642" cy="1271324"/>
            <a:chOff x="2288094" y="1367580"/>
            <a:chExt cx="735779" cy="975199"/>
          </a:xfrm>
        </p:grpSpPr>
        <p:sp>
          <p:nvSpPr>
            <p:cNvPr id="7" name="矩形 52">
              <a:extLst>
                <a:ext uri="{FF2B5EF4-FFF2-40B4-BE49-F238E27FC236}">
                  <a16:creationId xmlns="" xmlns:a16="http://schemas.microsoft.com/office/drawing/2014/main" id="{B2D51729-DFD9-41EA-B613-0CF56D2BB613}"/>
                </a:ext>
              </a:extLst>
            </p:cNvPr>
            <p:cNvSpPr>
              <a:spLocks noChangeArrowheads="1"/>
            </p:cNvSpPr>
            <p:nvPr/>
          </p:nvSpPr>
          <p:spPr bwMode="auto">
            <a:xfrm>
              <a:off x="2331830" y="1367580"/>
              <a:ext cx="692043" cy="35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400">
                  <a:solidFill>
                    <a:srgbClr val="027BA8"/>
                  </a:solidFill>
                  <a:latin typeface="微软雅黑" panose="020B0503020204020204" pitchFamily="34" charset="-122"/>
                  <a:ea typeface="微软雅黑" panose="020B0503020204020204" pitchFamily="34" charset="-122"/>
                </a:rPr>
                <a:t>1.</a:t>
              </a:r>
              <a:r>
                <a:rPr lang="zh-CN" altLang="en-US" sz="2400">
                  <a:solidFill>
                    <a:srgbClr val="027BA8"/>
                  </a:solidFill>
                  <a:latin typeface="微软雅黑" panose="020B0503020204020204" pitchFamily="34" charset="-122"/>
                  <a:ea typeface="微软雅黑" panose="020B0503020204020204" pitchFamily="34" charset="-122"/>
                </a:rPr>
                <a:t>添加标题内容</a:t>
              </a:r>
            </a:p>
          </p:txBody>
        </p:sp>
        <p:sp>
          <p:nvSpPr>
            <p:cNvPr id="8" name="矩形 53">
              <a:extLst>
                <a:ext uri="{FF2B5EF4-FFF2-40B4-BE49-F238E27FC236}">
                  <a16:creationId xmlns="" xmlns:a16="http://schemas.microsoft.com/office/drawing/2014/main" id="{075B65C9-8849-48D8-8A1B-0B00069CC4DB}"/>
                </a:ext>
              </a:extLst>
            </p:cNvPr>
            <p:cNvSpPr>
              <a:spLocks noChangeArrowheads="1"/>
            </p:cNvSpPr>
            <p:nvPr/>
          </p:nvSpPr>
          <p:spPr bwMode="auto">
            <a:xfrm>
              <a:off x="2288094" y="1752561"/>
              <a:ext cx="735778" cy="59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a:r>
                <a:rPr lang="zh-CN" altLang="en-US" sz="1100">
                  <a:solidFill>
                    <a:srgbClr val="A6A6A6"/>
                  </a:solidFill>
                  <a:latin typeface="微软雅黑" panose="020B0503020204020204" pitchFamily="34" charset="-122"/>
                  <a:ea typeface="微软雅黑" panose="020B0503020204020204" pitchFamily="34" charset="-122"/>
                </a:rPr>
                <a:t>请在此输入详息和，简介在此输入详细文字信息和简介。请在此输入详息和简介</a:t>
              </a:r>
              <a:r>
                <a:rPr lang="en-US" altLang="zh-CN" sz="1100">
                  <a:solidFill>
                    <a:srgbClr val="A6A6A6"/>
                  </a:solidFill>
                  <a:latin typeface="微软雅黑" panose="020B0503020204020204" pitchFamily="34" charset="-122"/>
                  <a:ea typeface="微软雅黑" panose="020B0503020204020204" pitchFamily="34" charset="-122"/>
                </a:rPr>
                <a:t>,</a:t>
              </a:r>
              <a:r>
                <a:rPr lang="zh-CN" altLang="en-US" sz="11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100">
                <a:solidFill>
                  <a:srgbClr val="A6A6A6"/>
                </a:solidFill>
                <a:latin typeface="微软雅黑" panose="020B0503020204020204" pitchFamily="34" charset="-122"/>
                <a:ea typeface="微软雅黑" panose="020B0503020204020204" pitchFamily="34" charset="-122"/>
              </a:endParaRPr>
            </a:p>
          </p:txBody>
        </p:sp>
      </p:grpSp>
      <p:grpSp>
        <p:nvGrpSpPr>
          <p:cNvPr id="18" name="组合 17">
            <a:extLst>
              <a:ext uri="{FF2B5EF4-FFF2-40B4-BE49-F238E27FC236}">
                <a16:creationId xmlns="" xmlns:a16="http://schemas.microsoft.com/office/drawing/2014/main" id="{41ACAAC5-B553-4DCC-B17E-E30924BB35D6}"/>
              </a:ext>
            </a:extLst>
          </p:cNvPr>
          <p:cNvGrpSpPr>
            <a:grpSpLocks/>
          </p:cNvGrpSpPr>
          <p:nvPr/>
        </p:nvGrpSpPr>
        <p:grpSpPr bwMode="auto">
          <a:xfrm>
            <a:off x="7417359" y="4328377"/>
            <a:ext cx="2517639" cy="1331406"/>
            <a:chOff x="2288094" y="1321493"/>
            <a:chExt cx="735778" cy="1021286"/>
          </a:xfrm>
        </p:grpSpPr>
        <p:sp>
          <p:nvSpPr>
            <p:cNvPr id="21" name="矩形 52">
              <a:extLst>
                <a:ext uri="{FF2B5EF4-FFF2-40B4-BE49-F238E27FC236}">
                  <a16:creationId xmlns="" xmlns:a16="http://schemas.microsoft.com/office/drawing/2014/main" id="{E7BC13CE-20BB-420A-9DF7-DA8372979947}"/>
                </a:ext>
              </a:extLst>
            </p:cNvPr>
            <p:cNvSpPr>
              <a:spLocks noChangeArrowheads="1"/>
            </p:cNvSpPr>
            <p:nvPr/>
          </p:nvSpPr>
          <p:spPr bwMode="auto">
            <a:xfrm>
              <a:off x="2288094" y="1321493"/>
              <a:ext cx="668141" cy="35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027BA8"/>
                  </a:solidFill>
                  <a:latin typeface="微软雅黑" panose="020B0503020204020204" pitchFamily="34" charset="-122"/>
                  <a:ea typeface="微软雅黑" panose="020B0503020204020204" pitchFamily="34" charset="-122"/>
                </a:rPr>
                <a:t>4.</a:t>
              </a:r>
              <a:r>
                <a:rPr lang="zh-CN" altLang="en-US" sz="2400">
                  <a:solidFill>
                    <a:srgbClr val="027BA8"/>
                  </a:solidFill>
                  <a:latin typeface="微软雅黑" panose="020B0503020204020204" pitchFamily="34" charset="-122"/>
                  <a:ea typeface="微软雅黑" panose="020B0503020204020204" pitchFamily="34" charset="-122"/>
                </a:rPr>
                <a:t>添加标题内容</a:t>
              </a:r>
            </a:p>
          </p:txBody>
        </p:sp>
        <p:sp>
          <p:nvSpPr>
            <p:cNvPr id="22" name="矩形 53">
              <a:extLst>
                <a:ext uri="{FF2B5EF4-FFF2-40B4-BE49-F238E27FC236}">
                  <a16:creationId xmlns="" xmlns:a16="http://schemas.microsoft.com/office/drawing/2014/main" id="{F57DA83E-7476-4381-9622-5DB6697CBE1C}"/>
                </a:ext>
              </a:extLst>
            </p:cNvPr>
            <p:cNvSpPr>
              <a:spLocks noChangeArrowheads="1"/>
            </p:cNvSpPr>
            <p:nvPr/>
          </p:nvSpPr>
          <p:spPr bwMode="auto">
            <a:xfrm>
              <a:off x="2288094" y="1752561"/>
              <a:ext cx="735778" cy="59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zh-CN" altLang="en-US" sz="1100">
                  <a:solidFill>
                    <a:srgbClr val="A6A6A6"/>
                  </a:solidFill>
                  <a:latin typeface="微软雅黑" panose="020B0503020204020204" pitchFamily="34" charset="-122"/>
                  <a:ea typeface="微软雅黑" panose="020B0503020204020204" pitchFamily="34" charset="-122"/>
                </a:rPr>
                <a:t>请在此输入详息和，简介在此输入详细文字信息和简介。请在此输入详息和简介</a:t>
              </a:r>
              <a:r>
                <a:rPr lang="en-US" altLang="zh-CN" sz="1100">
                  <a:solidFill>
                    <a:srgbClr val="A6A6A6"/>
                  </a:solidFill>
                  <a:latin typeface="微软雅黑" panose="020B0503020204020204" pitchFamily="34" charset="-122"/>
                  <a:ea typeface="微软雅黑" panose="020B0503020204020204" pitchFamily="34" charset="-122"/>
                </a:rPr>
                <a:t>,</a:t>
              </a:r>
              <a:r>
                <a:rPr lang="zh-CN" altLang="en-US" sz="11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100">
                <a:solidFill>
                  <a:srgbClr val="A6A6A6"/>
                </a:solidFill>
                <a:latin typeface="微软雅黑" panose="020B0503020204020204" pitchFamily="34" charset="-122"/>
                <a:ea typeface="微软雅黑" panose="020B0503020204020204" pitchFamily="34" charset="-122"/>
              </a:endParaRPr>
            </a:p>
          </p:txBody>
        </p:sp>
      </p:grpSp>
      <p:grpSp>
        <p:nvGrpSpPr>
          <p:cNvPr id="26" name="组合 25">
            <a:extLst>
              <a:ext uri="{FF2B5EF4-FFF2-40B4-BE49-F238E27FC236}">
                <a16:creationId xmlns="" xmlns:a16="http://schemas.microsoft.com/office/drawing/2014/main" id="{C9956C9D-5CEA-49CF-A85F-1FF0616A66C1}"/>
              </a:ext>
            </a:extLst>
          </p:cNvPr>
          <p:cNvGrpSpPr>
            <a:grpSpLocks/>
          </p:cNvGrpSpPr>
          <p:nvPr/>
        </p:nvGrpSpPr>
        <p:grpSpPr bwMode="auto">
          <a:xfrm>
            <a:off x="7416387" y="2162931"/>
            <a:ext cx="2517639" cy="1331406"/>
            <a:chOff x="2288094" y="1321493"/>
            <a:chExt cx="735778" cy="1021286"/>
          </a:xfrm>
        </p:grpSpPr>
        <p:sp>
          <p:nvSpPr>
            <p:cNvPr id="27" name="矩形 52">
              <a:extLst>
                <a:ext uri="{FF2B5EF4-FFF2-40B4-BE49-F238E27FC236}">
                  <a16:creationId xmlns="" xmlns:a16="http://schemas.microsoft.com/office/drawing/2014/main" id="{0619DE24-02A0-44FC-85FD-920702C024C7}"/>
                </a:ext>
              </a:extLst>
            </p:cNvPr>
            <p:cNvSpPr>
              <a:spLocks noChangeArrowheads="1"/>
            </p:cNvSpPr>
            <p:nvPr/>
          </p:nvSpPr>
          <p:spPr bwMode="auto">
            <a:xfrm>
              <a:off x="2288094" y="1321493"/>
              <a:ext cx="668141" cy="35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400">
                  <a:solidFill>
                    <a:srgbClr val="027BA8"/>
                  </a:solidFill>
                  <a:latin typeface="微软雅黑" panose="020B0503020204020204" pitchFamily="34" charset="-122"/>
                  <a:ea typeface="微软雅黑" panose="020B0503020204020204" pitchFamily="34" charset="-122"/>
                </a:rPr>
                <a:t>2.</a:t>
              </a:r>
              <a:r>
                <a:rPr lang="zh-CN" altLang="en-US" sz="2400">
                  <a:solidFill>
                    <a:srgbClr val="027BA8"/>
                  </a:solidFill>
                  <a:latin typeface="微软雅黑" panose="020B0503020204020204" pitchFamily="34" charset="-122"/>
                  <a:ea typeface="微软雅黑" panose="020B0503020204020204" pitchFamily="34" charset="-122"/>
                </a:rPr>
                <a:t>添加标题内容</a:t>
              </a:r>
            </a:p>
          </p:txBody>
        </p:sp>
        <p:sp>
          <p:nvSpPr>
            <p:cNvPr id="28" name="矩形 53">
              <a:extLst>
                <a:ext uri="{FF2B5EF4-FFF2-40B4-BE49-F238E27FC236}">
                  <a16:creationId xmlns="" xmlns:a16="http://schemas.microsoft.com/office/drawing/2014/main" id="{F4ADAD15-D008-4111-99C4-ADDDFB2A7811}"/>
                </a:ext>
              </a:extLst>
            </p:cNvPr>
            <p:cNvSpPr>
              <a:spLocks noChangeArrowheads="1"/>
            </p:cNvSpPr>
            <p:nvPr/>
          </p:nvSpPr>
          <p:spPr bwMode="auto">
            <a:xfrm>
              <a:off x="2288094" y="1752561"/>
              <a:ext cx="735778" cy="59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just"/>
              <a:r>
                <a:rPr lang="zh-CN" altLang="en-US" sz="1100">
                  <a:solidFill>
                    <a:srgbClr val="A6A6A6"/>
                  </a:solidFill>
                  <a:latin typeface="微软雅黑" panose="020B0503020204020204" pitchFamily="34" charset="-122"/>
                  <a:ea typeface="微软雅黑" panose="020B0503020204020204" pitchFamily="34" charset="-122"/>
                </a:rPr>
                <a:t>请在此输入详息和，简介在此输入详细文字信息和简介。请在此输入详息和简介</a:t>
              </a:r>
              <a:r>
                <a:rPr lang="en-US" altLang="zh-CN" sz="1100">
                  <a:solidFill>
                    <a:srgbClr val="A6A6A6"/>
                  </a:solidFill>
                  <a:latin typeface="微软雅黑" panose="020B0503020204020204" pitchFamily="34" charset="-122"/>
                  <a:ea typeface="微软雅黑" panose="020B0503020204020204" pitchFamily="34" charset="-122"/>
                </a:rPr>
                <a:t>,</a:t>
              </a:r>
              <a:r>
                <a:rPr lang="zh-CN" altLang="en-US" sz="11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100">
                <a:solidFill>
                  <a:srgbClr val="A6A6A6"/>
                </a:solidFill>
                <a:latin typeface="微软雅黑" panose="020B0503020204020204" pitchFamily="34" charset="-122"/>
                <a:ea typeface="微软雅黑" panose="020B0503020204020204" pitchFamily="34" charset="-122"/>
              </a:endParaRPr>
            </a:p>
          </p:txBody>
        </p:sp>
      </p:grpSp>
      <p:grpSp>
        <p:nvGrpSpPr>
          <p:cNvPr id="32" name="组合 31">
            <a:extLst>
              <a:ext uri="{FF2B5EF4-FFF2-40B4-BE49-F238E27FC236}">
                <a16:creationId xmlns="" xmlns:a16="http://schemas.microsoft.com/office/drawing/2014/main" id="{9B420F97-8038-47B8-B4C9-B21522FF6D44}"/>
              </a:ext>
            </a:extLst>
          </p:cNvPr>
          <p:cNvGrpSpPr>
            <a:grpSpLocks/>
          </p:cNvGrpSpPr>
          <p:nvPr/>
        </p:nvGrpSpPr>
        <p:grpSpPr bwMode="auto">
          <a:xfrm>
            <a:off x="2257973" y="4473396"/>
            <a:ext cx="2517642" cy="1271324"/>
            <a:chOff x="2288094" y="1367580"/>
            <a:chExt cx="735779" cy="975199"/>
          </a:xfrm>
        </p:grpSpPr>
        <p:sp>
          <p:nvSpPr>
            <p:cNvPr id="33" name="矩形 52">
              <a:extLst>
                <a:ext uri="{FF2B5EF4-FFF2-40B4-BE49-F238E27FC236}">
                  <a16:creationId xmlns="" xmlns:a16="http://schemas.microsoft.com/office/drawing/2014/main" id="{F0A4A8D8-D684-460B-B19A-C7E8989CB4CB}"/>
                </a:ext>
              </a:extLst>
            </p:cNvPr>
            <p:cNvSpPr>
              <a:spLocks noChangeArrowheads="1"/>
            </p:cNvSpPr>
            <p:nvPr/>
          </p:nvSpPr>
          <p:spPr bwMode="auto">
            <a:xfrm>
              <a:off x="2355731" y="1367580"/>
              <a:ext cx="668142" cy="354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400">
                  <a:solidFill>
                    <a:srgbClr val="027BA8"/>
                  </a:solidFill>
                  <a:latin typeface="微软雅黑" panose="020B0503020204020204" pitchFamily="34" charset="-122"/>
                  <a:ea typeface="微软雅黑" panose="020B0503020204020204" pitchFamily="34" charset="-122"/>
                </a:rPr>
                <a:t>3.</a:t>
              </a:r>
              <a:r>
                <a:rPr lang="zh-CN" altLang="en-US" sz="2400">
                  <a:solidFill>
                    <a:srgbClr val="027BA8"/>
                  </a:solidFill>
                  <a:latin typeface="微软雅黑" panose="020B0503020204020204" pitchFamily="34" charset="-122"/>
                  <a:ea typeface="微软雅黑" panose="020B0503020204020204" pitchFamily="34" charset="-122"/>
                </a:rPr>
                <a:t>添加标题内容</a:t>
              </a:r>
            </a:p>
          </p:txBody>
        </p:sp>
        <p:sp>
          <p:nvSpPr>
            <p:cNvPr id="34" name="矩形 53">
              <a:extLst>
                <a:ext uri="{FF2B5EF4-FFF2-40B4-BE49-F238E27FC236}">
                  <a16:creationId xmlns="" xmlns:a16="http://schemas.microsoft.com/office/drawing/2014/main" id="{6CE6002F-1E32-4767-B078-17AEB0B1A579}"/>
                </a:ext>
              </a:extLst>
            </p:cNvPr>
            <p:cNvSpPr>
              <a:spLocks noChangeArrowheads="1"/>
            </p:cNvSpPr>
            <p:nvPr/>
          </p:nvSpPr>
          <p:spPr bwMode="auto">
            <a:xfrm>
              <a:off x="2288094" y="1752561"/>
              <a:ext cx="735778" cy="59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p>
              <a:pPr algn="just"/>
              <a:r>
                <a:rPr lang="zh-CN" altLang="en-US" sz="1100">
                  <a:solidFill>
                    <a:srgbClr val="A6A6A6"/>
                  </a:solidFill>
                  <a:latin typeface="微软雅黑" panose="020B0503020204020204" pitchFamily="34" charset="-122"/>
                  <a:ea typeface="微软雅黑" panose="020B0503020204020204" pitchFamily="34" charset="-122"/>
                </a:rPr>
                <a:t>请在此输入详息和，简介在此输入详细文字信息和简介。请在此输入详息和简介</a:t>
              </a:r>
              <a:r>
                <a:rPr lang="en-US" altLang="zh-CN" sz="1100">
                  <a:solidFill>
                    <a:srgbClr val="A6A6A6"/>
                  </a:solidFill>
                  <a:latin typeface="微软雅黑" panose="020B0503020204020204" pitchFamily="34" charset="-122"/>
                  <a:ea typeface="微软雅黑" panose="020B0503020204020204" pitchFamily="34" charset="-122"/>
                </a:rPr>
                <a:t>,</a:t>
              </a:r>
              <a:r>
                <a:rPr lang="zh-CN" altLang="en-US" sz="11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100">
                <a:solidFill>
                  <a:srgbClr val="A6A6A6"/>
                </a:solidFill>
                <a:latin typeface="微软雅黑" panose="020B0503020204020204" pitchFamily="34" charset="-122"/>
                <a:ea typeface="微软雅黑" panose="020B0503020204020204" pitchFamily="34" charset="-122"/>
              </a:endParaRPr>
            </a:p>
          </p:txBody>
        </p:sp>
      </p:grpSp>
      <p:sp>
        <p:nvSpPr>
          <p:cNvPr id="55" name="world_52349">
            <a:extLst>
              <a:ext uri="{FF2B5EF4-FFF2-40B4-BE49-F238E27FC236}">
                <a16:creationId xmlns="" xmlns:a16="http://schemas.microsoft.com/office/drawing/2014/main" id="{2DFBAF71-1757-4FE4-9AED-E64CB8883B2F}"/>
              </a:ext>
            </a:extLst>
          </p:cNvPr>
          <p:cNvSpPr>
            <a:spLocks noChangeAspect="1"/>
          </p:cNvSpPr>
          <p:nvPr/>
        </p:nvSpPr>
        <p:spPr bwMode="auto">
          <a:xfrm>
            <a:off x="5179654" y="2989948"/>
            <a:ext cx="439725" cy="439052"/>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1409" h="600489">
                <a:moveTo>
                  <a:pt x="63148" y="143225"/>
                </a:moveTo>
                <a:lnTo>
                  <a:pt x="41620" y="160426"/>
                </a:lnTo>
                <a:lnTo>
                  <a:pt x="58843" y="171894"/>
                </a:lnTo>
                <a:lnTo>
                  <a:pt x="91853" y="171894"/>
                </a:lnTo>
                <a:lnTo>
                  <a:pt x="142085" y="163293"/>
                </a:lnTo>
                <a:lnTo>
                  <a:pt x="173659" y="214896"/>
                </a:lnTo>
                <a:lnTo>
                  <a:pt x="173659" y="262200"/>
                </a:lnTo>
                <a:lnTo>
                  <a:pt x="216715" y="320970"/>
                </a:lnTo>
                <a:lnTo>
                  <a:pt x="223891" y="320970"/>
                </a:lnTo>
                <a:lnTo>
                  <a:pt x="223891" y="299469"/>
                </a:lnTo>
                <a:lnTo>
                  <a:pt x="241113" y="335305"/>
                </a:lnTo>
                <a:lnTo>
                  <a:pt x="291345" y="345339"/>
                </a:lnTo>
                <a:lnTo>
                  <a:pt x="312873" y="368273"/>
                </a:lnTo>
                <a:lnTo>
                  <a:pt x="332966" y="374007"/>
                </a:lnTo>
                <a:lnTo>
                  <a:pt x="312873" y="417010"/>
                </a:lnTo>
                <a:lnTo>
                  <a:pt x="335836" y="457146"/>
                </a:lnTo>
                <a:cubicBezTo>
                  <a:pt x="335836" y="457146"/>
                  <a:pt x="348753" y="503016"/>
                  <a:pt x="348753" y="505883"/>
                </a:cubicBezTo>
                <a:cubicBezTo>
                  <a:pt x="348753" y="507316"/>
                  <a:pt x="335836" y="561786"/>
                  <a:pt x="335836" y="561786"/>
                </a:cubicBezTo>
                <a:lnTo>
                  <a:pt x="338707" y="597622"/>
                </a:lnTo>
                <a:cubicBezTo>
                  <a:pt x="325790" y="599056"/>
                  <a:pt x="312873" y="600489"/>
                  <a:pt x="299957" y="600489"/>
                </a:cubicBezTo>
                <a:cubicBezTo>
                  <a:pt x="134909" y="600489"/>
                  <a:pt x="0" y="465747"/>
                  <a:pt x="0" y="299469"/>
                </a:cubicBezTo>
                <a:cubicBezTo>
                  <a:pt x="0" y="244998"/>
                  <a:pt x="15787" y="193395"/>
                  <a:pt x="41620" y="148959"/>
                </a:cubicBezTo>
                <a:close/>
                <a:moveTo>
                  <a:pt x="367486" y="60233"/>
                </a:moveTo>
                <a:lnTo>
                  <a:pt x="394753" y="65966"/>
                </a:lnTo>
                <a:lnTo>
                  <a:pt x="419150" y="87465"/>
                </a:lnTo>
                <a:lnTo>
                  <a:pt x="426326" y="106098"/>
                </a:lnTo>
                <a:lnTo>
                  <a:pt x="432066" y="124731"/>
                </a:lnTo>
                <a:lnTo>
                  <a:pt x="469379" y="159130"/>
                </a:lnTo>
                <a:lnTo>
                  <a:pt x="479425" y="161996"/>
                </a:lnTo>
                <a:lnTo>
                  <a:pt x="493776" y="140497"/>
                </a:lnTo>
                <a:lnTo>
                  <a:pt x="541135" y="136197"/>
                </a:lnTo>
                <a:lnTo>
                  <a:pt x="549745" y="133331"/>
                </a:lnTo>
                <a:cubicBezTo>
                  <a:pt x="582753" y="180629"/>
                  <a:pt x="601409" y="237961"/>
                  <a:pt x="601409" y="299592"/>
                </a:cubicBezTo>
                <a:cubicBezTo>
                  <a:pt x="601409" y="441488"/>
                  <a:pt x="503822" y="560451"/>
                  <a:pt x="371791" y="591983"/>
                </a:cubicBezTo>
                <a:lnTo>
                  <a:pt x="376097" y="571917"/>
                </a:lnTo>
                <a:lnTo>
                  <a:pt x="427761" y="537518"/>
                </a:lnTo>
                <a:lnTo>
                  <a:pt x="442112" y="500253"/>
                </a:lnTo>
                <a:lnTo>
                  <a:pt x="477990" y="484486"/>
                </a:lnTo>
                <a:lnTo>
                  <a:pt x="510997" y="419988"/>
                </a:lnTo>
                <a:lnTo>
                  <a:pt x="459333" y="388456"/>
                </a:lnTo>
                <a:lnTo>
                  <a:pt x="432066" y="358357"/>
                </a:lnTo>
                <a:lnTo>
                  <a:pt x="416280" y="356924"/>
                </a:lnTo>
                <a:lnTo>
                  <a:pt x="384707" y="348324"/>
                </a:lnTo>
                <a:lnTo>
                  <a:pt x="356005" y="344024"/>
                </a:lnTo>
                <a:lnTo>
                  <a:pt x="333043" y="349757"/>
                </a:lnTo>
                <a:lnTo>
                  <a:pt x="317257" y="333991"/>
                </a:lnTo>
                <a:lnTo>
                  <a:pt x="302906" y="329691"/>
                </a:lnTo>
                <a:lnTo>
                  <a:pt x="304341" y="306759"/>
                </a:lnTo>
                <a:lnTo>
                  <a:pt x="285684" y="308192"/>
                </a:lnTo>
                <a:lnTo>
                  <a:pt x="275639" y="319658"/>
                </a:lnTo>
                <a:lnTo>
                  <a:pt x="269898" y="295292"/>
                </a:lnTo>
                <a:lnTo>
                  <a:pt x="294295" y="283826"/>
                </a:lnTo>
                <a:lnTo>
                  <a:pt x="317257" y="295292"/>
                </a:lnTo>
                <a:lnTo>
                  <a:pt x="330173" y="295292"/>
                </a:lnTo>
                <a:lnTo>
                  <a:pt x="335913" y="276660"/>
                </a:lnTo>
                <a:lnTo>
                  <a:pt x="371791" y="233661"/>
                </a:lnTo>
                <a:lnTo>
                  <a:pt x="420585" y="207862"/>
                </a:lnTo>
                <a:lnTo>
                  <a:pt x="449287" y="212162"/>
                </a:lnTo>
                <a:lnTo>
                  <a:pt x="452158" y="197829"/>
                </a:lnTo>
                <a:lnTo>
                  <a:pt x="416280" y="160563"/>
                </a:lnTo>
                <a:lnTo>
                  <a:pt x="403364" y="134764"/>
                </a:lnTo>
                <a:lnTo>
                  <a:pt x="383272" y="134764"/>
                </a:lnTo>
                <a:lnTo>
                  <a:pt x="371791" y="127598"/>
                </a:lnTo>
                <a:lnTo>
                  <a:pt x="344524" y="123298"/>
                </a:lnTo>
                <a:lnTo>
                  <a:pt x="338784" y="154830"/>
                </a:lnTo>
                <a:lnTo>
                  <a:pt x="307211" y="147664"/>
                </a:lnTo>
                <a:lnTo>
                  <a:pt x="304341" y="129031"/>
                </a:lnTo>
                <a:lnTo>
                  <a:pt x="328738" y="123298"/>
                </a:lnTo>
                <a:lnTo>
                  <a:pt x="337349" y="87465"/>
                </a:lnTo>
                <a:lnTo>
                  <a:pt x="361745" y="97498"/>
                </a:lnTo>
                <a:lnTo>
                  <a:pt x="361745" y="113265"/>
                </a:lnTo>
                <a:lnTo>
                  <a:pt x="380402" y="120431"/>
                </a:lnTo>
                <a:lnTo>
                  <a:pt x="391883" y="124731"/>
                </a:lnTo>
                <a:lnTo>
                  <a:pt x="407669" y="116131"/>
                </a:lnTo>
                <a:lnTo>
                  <a:pt x="393318" y="100365"/>
                </a:lnTo>
                <a:lnTo>
                  <a:pt x="366051" y="73133"/>
                </a:lnTo>
                <a:close/>
                <a:moveTo>
                  <a:pt x="222541" y="32978"/>
                </a:moveTo>
                <a:cubicBezTo>
                  <a:pt x="222541" y="35846"/>
                  <a:pt x="202448" y="48750"/>
                  <a:pt x="202448" y="48750"/>
                </a:cubicBezTo>
                <a:lnTo>
                  <a:pt x="222541" y="60221"/>
                </a:lnTo>
                <a:lnTo>
                  <a:pt x="262728" y="48750"/>
                </a:lnTo>
                <a:lnTo>
                  <a:pt x="254117" y="32978"/>
                </a:lnTo>
                <a:lnTo>
                  <a:pt x="235458" y="37280"/>
                </a:lnTo>
                <a:close/>
                <a:moveTo>
                  <a:pt x="344537" y="12904"/>
                </a:moveTo>
                <a:lnTo>
                  <a:pt x="312962" y="30110"/>
                </a:lnTo>
                <a:lnTo>
                  <a:pt x="295739" y="40147"/>
                </a:lnTo>
                <a:lnTo>
                  <a:pt x="308656" y="48750"/>
                </a:lnTo>
                <a:lnTo>
                  <a:pt x="335926" y="45883"/>
                </a:lnTo>
                <a:lnTo>
                  <a:pt x="363196" y="24375"/>
                </a:lnTo>
                <a:close/>
                <a:moveTo>
                  <a:pt x="300045" y="0"/>
                </a:moveTo>
                <a:cubicBezTo>
                  <a:pt x="345973" y="0"/>
                  <a:pt x="390465" y="10037"/>
                  <a:pt x="429217" y="28677"/>
                </a:cubicBezTo>
                <a:lnTo>
                  <a:pt x="417735" y="30110"/>
                </a:lnTo>
                <a:lnTo>
                  <a:pt x="389030" y="25809"/>
                </a:lnTo>
                <a:lnTo>
                  <a:pt x="367501" y="40147"/>
                </a:lnTo>
                <a:lnTo>
                  <a:pt x="353149" y="55919"/>
                </a:lnTo>
                <a:lnTo>
                  <a:pt x="298609" y="61655"/>
                </a:lnTo>
                <a:lnTo>
                  <a:pt x="277081" y="57353"/>
                </a:lnTo>
                <a:lnTo>
                  <a:pt x="261293" y="81728"/>
                </a:lnTo>
                <a:lnTo>
                  <a:pt x="218235" y="84596"/>
                </a:lnTo>
                <a:lnTo>
                  <a:pt x="189530" y="75993"/>
                </a:lnTo>
                <a:lnTo>
                  <a:pt x="165131" y="88897"/>
                </a:lnTo>
                <a:lnTo>
                  <a:pt x="112027" y="97500"/>
                </a:lnTo>
                <a:lnTo>
                  <a:pt x="68969" y="108971"/>
                </a:lnTo>
                <a:cubicBezTo>
                  <a:pt x="123509" y="43015"/>
                  <a:pt x="206753" y="0"/>
                  <a:pt x="300045" y="0"/>
                </a:cubicBezTo>
                <a:close/>
              </a:path>
            </a:pathLst>
          </a:custGeom>
          <a:solidFill>
            <a:schemeClr val="bg1">
              <a:lumMod val="50000"/>
            </a:schemeClr>
          </a:solidFill>
          <a:ln>
            <a:noFill/>
          </a:ln>
        </p:spPr>
      </p:sp>
      <p:sp>
        <p:nvSpPr>
          <p:cNvPr id="56" name="search-file_51776">
            <a:extLst>
              <a:ext uri="{FF2B5EF4-FFF2-40B4-BE49-F238E27FC236}">
                <a16:creationId xmlns="" xmlns:a16="http://schemas.microsoft.com/office/drawing/2014/main" id="{720D72DA-46B9-4DCB-B4CD-B68F7E9A7280}"/>
              </a:ext>
            </a:extLst>
          </p:cNvPr>
          <p:cNvSpPr>
            <a:spLocks noChangeAspect="1"/>
          </p:cNvSpPr>
          <p:nvPr/>
        </p:nvSpPr>
        <p:spPr bwMode="auto">
          <a:xfrm>
            <a:off x="5161325" y="4450617"/>
            <a:ext cx="427827" cy="4397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78649" h="594741">
                <a:moveTo>
                  <a:pt x="411175" y="315251"/>
                </a:moveTo>
                <a:cubicBezTo>
                  <a:pt x="392328" y="315251"/>
                  <a:pt x="373301" y="322420"/>
                  <a:pt x="358940" y="336757"/>
                </a:cubicBezTo>
                <a:cubicBezTo>
                  <a:pt x="330220" y="365432"/>
                  <a:pt x="330220" y="411311"/>
                  <a:pt x="358940" y="439986"/>
                </a:cubicBezTo>
                <a:cubicBezTo>
                  <a:pt x="387661" y="468660"/>
                  <a:pt x="435049" y="468660"/>
                  <a:pt x="462333" y="439986"/>
                </a:cubicBezTo>
                <a:cubicBezTo>
                  <a:pt x="491053" y="411311"/>
                  <a:pt x="491053" y="365432"/>
                  <a:pt x="462333" y="336757"/>
                </a:cubicBezTo>
                <a:cubicBezTo>
                  <a:pt x="448691" y="322420"/>
                  <a:pt x="430023" y="315251"/>
                  <a:pt x="411175" y="315251"/>
                </a:cubicBezTo>
                <a:close/>
                <a:moveTo>
                  <a:pt x="410816" y="276182"/>
                </a:moveTo>
                <a:cubicBezTo>
                  <a:pt x="439716" y="276182"/>
                  <a:pt x="468795" y="287293"/>
                  <a:pt x="491053" y="309516"/>
                </a:cubicBezTo>
                <a:cubicBezTo>
                  <a:pt x="525517" y="342492"/>
                  <a:pt x="532697" y="394106"/>
                  <a:pt x="514029" y="435685"/>
                </a:cubicBezTo>
                <a:lnTo>
                  <a:pt x="578649" y="500203"/>
                </a:lnTo>
                <a:lnTo>
                  <a:pt x="522645" y="556118"/>
                </a:lnTo>
                <a:lnTo>
                  <a:pt x="458025" y="491600"/>
                </a:lnTo>
                <a:cubicBezTo>
                  <a:pt x="416381" y="510239"/>
                  <a:pt x="366121" y="503070"/>
                  <a:pt x="331656" y="468660"/>
                </a:cubicBezTo>
                <a:cubicBezTo>
                  <a:pt x="287140" y="424215"/>
                  <a:pt x="287140" y="352528"/>
                  <a:pt x="331656" y="309516"/>
                </a:cubicBezTo>
                <a:cubicBezTo>
                  <a:pt x="353197" y="287293"/>
                  <a:pt x="381917" y="276182"/>
                  <a:pt x="410816" y="276182"/>
                </a:cubicBezTo>
                <a:close/>
                <a:moveTo>
                  <a:pt x="134949" y="20001"/>
                </a:moveTo>
                <a:lnTo>
                  <a:pt x="134949" y="144835"/>
                </a:lnTo>
                <a:lnTo>
                  <a:pt x="17242" y="144835"/>
                </a:lnTo>
                <a:close/>
                <a:moveTo>
                  <a:pt x="172278" y="0"/>
                </a:moveTo>
                <a:lnTo>
                  <a:pt x="480943" y="0"/>
                </a:lnTo>
                <a:lnTo>
                  <a:pt x="480943" y="276591"/>
                </a:lnTo>
                <a:cubicBezTo>
                  <a:pt x="460844" y="263693"/>
                  <a:pt x="436438" y="256527"/>
                  <a:pt x="410596" y="256527"/>
                </a:cubicBezTo>
                <a:cubicBezTo>
                  <a:pt x="381883" y="256527"/>
                  <a:pt x="354606" y="265126"/>
                  <a:pt x="331636" y="282323"/>
                </a:cubicBezTo>
                <a:lnTo>
                  <a:pt x="81832" y="282323"/>
                </a:lnTo>
                <a:lnTo>
                  <a:pt x="81832" y="322450"/>
                </a:lnTo>
                <a:lnTo>
                  <a:pt x="295744" y="322450"/>
                </a:lnTo>
                <a:cubicBezTo>
                  <a:pt x="288566" y="335348"/>
                  <a:pt x="282823" y="351112"/>
                  <a:pt x="279952" y="366877"/>
                </a:cubicBezTo>
                <a:lnTo>
                  <a:pt x="81832" y="366877"/>
                </a:lnTo>
                <a:lnTo>
                  <a:pt x="81832" y="407004"/>
                </a:lnTo>
                <a:lnTo>
                  <a:pt x="279952" y="407004"/>
                </a:lnTo>
                <a:cubicBezTo>
                  <a:pt x="281388" y="422768"/>
                  <a:pt x="287130" y="438532"/>
                  <a:pt x="294309" y="451430"/>
                </a:cubicBezTo>
                <a:lnTo>
                  <a:pt x="81832" y="451430"/>
                </a:lnTo>
                <a:lnTo>
                  <a:pt x="81832" y="491557"/>
                </a:lnTo>
                <a:lnTo>
                  <a:pt x="327329" y="491557"/>
                </a:lnTo>
                <a:cubicBezTo>
                  <a:pt x="350299" y="511621"/>
                  <a:pt x="380448" y="521653"/>
                  <a:pt x="410596" y="521653"/>
                </a:cubicBezTo>
                <a:cubicBezTo>
                  <a:pt x="424953" y="521653"/>
                  <a:pt x="439309" y="518786"/>
                  <a:pt x="453666" y="514487"/>
                </a:cubicBezTo>
                <a:lnTo>
                  <a:pt x="480943" y="543149"/>
                </a:lnTo>
                <a:lnTo>
                  <a:pt x="480943" y="594741"/>
                </a:lnTo>
                <a:lnTo>
                  <a:pt x="0" y="594741"/>
                </a:lnTo>
                <a:lnTo>
                  <a:pt x="0" y="180572"/>
                </a:lnTo>
                <a:lnTo>
                  <a:pt x="172278" y="180572"/>
                </a:lnTo>
                <a:close/>
              </a:path>
            </a:pathLst>
          </a:custGeom>
          <a:solidFill>
            <a:schemeClr val="bg1">
              <a:lumMod val="50000"/>
            </a:schemeClr>
          </a:solidFill>
          <a:ln>
            <a:noFill/>
          </a:ln>
        </p:spPr>
      </p:sp>
      <p:sp>
        <p:nvSpPr>
          <p:cNvPr id="57" name="skype_220801">
            <a:extLst>
              <a:ext uri="{FF2B5EF4-FFF2-40B4-BE49-F238E27FC236}">
                <a16:creationId xmlns="" xmlns:a16="http://schemas.microsoft.com/office/drawing/2014/main" id="{F8EA5A2A-AE93-491B-9089-F8EF6ECBF88F}"/>
              </a:ext>
            </a:extLst>
          </p:cNvPr>
          <p:cNvSpPr>
            <a:spLocks noChangeAspect="1"/>
          </p:cNvSpPr>
          <p:nvPr/>
        </p:nvSpPr>
        <p:spPr bwMode="auto">
          <a:xfrm>
            <a:off x="6684488" y="2989939"/>
            <a:ext cx="439725" cy="439061"/>
          </a:xfrm>
          <a:custGeom>
            <a:avLst/>
            <a:gdLst>
              <a:gd name="T0" fmla="*/ 6623 w 6827"/>
              <a:gd name="T1" fmla="*/ 4013 h 6827"/>
              <a:gd name="T2" fmla="*/ 6675 w 6827"/>
              <a:gd name="T3" fmla="*/ 3432 h 6827"/>
              <a:gd name="T4" fmla="*/ 3432 w 6827"/>
              <a:gd name="T5" fmla="*/ 189 h 6827"/>
              <a:gd name="T6" fmla="*/ 2851 w 6827"/>
              <a:gd name="T7" fmla="*/ 241 h 6827"/>
              <a:gd name="T8" fmla="*/ 1920 w 6827"/>
              <a:gd name="T9" fmla="*/ 0 h 6827"/>
              <a:gd name="T10" fmla="*/ 0 w 6827"/>
              <a:gd name="T11" fmla="*/ 1920 h 6827"/>
              <a:gd name="T12" fmla="*/ 241 w 6827"/>
              <a:gd name="T13" fmla="*/ 2851 h 6827"/>
              <a:gd name="T14" fmla="*/ 189 w 6827"/>
              <a:gd name="T15" fmla="*/ 3432 h 6827"/>
              <a:gd name="T16" fmla="*/ 3432 w 6827"/>
              <a:gd name="T17" fmla="*/ 6675 h 6827"/>
              <a:gd name="T18" fmla="*/ 4013 w 6827"/>
              <a:gd name="T19" fmla="*/ 6623 h 6827"/>
              <a:gd name="T20" fmla="*/ 4944 w 6827"/>
              <a:gd name="T21" fmla="*/ 6827 h 6827"/>
              <a:gd name="T22" fmla="*/ 6827 w 6827"/>
              <a:gd name="T23" fmla="*/ 4943 h 6827"/>
              <a:gd name="T24" fmla="*/ 6623 w 6827"/>
              <a:gd name="T25" fmla="*/ 4013 h 6827"/>
              <a:gd name="T26" fmla="*/ 3491 w 6827"/>
              <a:gd name="T27" fmla="*/ 5695 h 6827"/>
              <a:gd name="T28" fmla="*/ 1544 w 6827"/>
              <a:gd name="T29" fmla="*/ 4675 h 6827"/>
              <a:gd name="T30" fmla="*/ 1583 w 6827"/>
              <a:gd name="T31" fmla="*/ 4079 h 6827"/>
              <a:gd name="T32" fmla="*/ 1963 w 6827"/>
              <a:gd name="T33" fmla="*/ 3842 h 6827"/>
              <a:gd name="T34" fmla="*/ 2519 w 6827"/>
              <a:gd name="T35" fmla="*/ 4155 h 6827"/>
              <a:gd name="T36" fmla="*/ 3278 w 6827"/>
              <a:gd name="T37" fmla="*/ 4805 h 6827"/>
              <a:gd name="T38" fmla="*/ 4156 w 6827"/>
              <a:gd name="T39" fmla="*/ 4425 h 6827"/>
              <a:gd name="T40" fmla="*/ 4141 w 6827"/>
              <a:gd name="T41" fmla="*/ 4217 h 6827"/>
              <a:gd name="T42" fmla="*/ 3336 w 6827"/>
              <a:gd name="T43" fmla="*/ 3854 h 6827"/>
              <a:gd name="T44" fmla="*/ 1560 w 6827"/>
              <a:gd name="T45" fmla="*/ 2437 h 6827"/>
              <a:gd name="T46" fmla="*/ 3513 w 6827"/>
              <a:gd name="T47" fmla="*/ 1169 h 6827"/>
              <a:gd name="T48" fmla="*/ 5068 w 6827"/>
              <a:gd name="T49" fmla="*/ 1937 h 6827"/>
              <a:gd name="T50" fmla="*/ 5087 w 6827"/>
              <a:gd name="T51" fmla="*/ 2566 h 6827"/>
              <a:gd name="T52" fmla="*/ 4780 w 6827"/>
              <a:gd name="T53" fmla="*/ 2826 h 6827"/>
              <a:gd name="T54" fmla="*/ 3958 w 6827"/>
              <a:gd name="T55" fmla="*/ 2256 h 6827"/>
              <a:gd name="T56" fmla="*/ 3605 w 6827"/>
              <a:gd name="T57" fmla="*/ 2039 h 6827"/>
              <a:gd name="T58" fmla="*/ 2797 w 6827"/>
              <a:gd name="T59" fmla="*/ 2213 h 6827"/>
              <a:gd name="T60" fmla="*/ 2704 w 6827"/>
              <a:gd name="T61" fmla="*/ 2400 h 6827"/>
              <a:gd name="T62" fmla="*/ 3695 w 6827"/>
              <a:gd name="T63" fmla="*/ 2839 h 6827"/>
              <a:gd name="T64" fmla="*/ 5369 w 6827"/>
              <a:gd name="T65" fmla="*/ 4244 h 6827"/>
              <a:gd name="T66" fmla="*/ 3491 w 6827"/>
              <a:gd name="T67" fmla="*/ 5695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27" h="6827">
                <a:moveTo>
                  <a:pt x="6623" y="4013"/>
                </a:moveTo>
                <a:cubicBezTo>
                  <a:pt x="6657" y="3821"/>
                  <a:pt x="6675" y="3626"/>
                  <a:pt x="6675" y="3432"/>
                </a:cubicBezTo>
                <a:cubicBezTo>
                  <a:pt x="6675" y="1644"/>
                  <a:pt x="5220" y="189"/>
                  <a:pt x="3432" y="189"/>
                </a:cubicBezTo>
                <a:cubicBezTo>
                  <a:pt x="3238" y="189"/>
                  <a:pt x="3042" y="206"/>
                  <a:pt x="2851" y="241"/>
                </a:cubicBezTo>
                <a:cubicBezTo>
                  <a:pt x="2567" y="83"/>
                  <a:pt x="2246" y="0"/>
                  <a:pt x="1920" y="0"/>
                </a:cubicBezTo>
                <a:cubicBezTo>
                  <a:pt x="861" y="0"/>
                  <a:pt x="0" y="861"/>
                  <a:pt x="0" y="1920"/>
                </a:cubicBezTo>
                <a:cubicBezTo>
                  <a:pt x="0" y="2246"/>
                  <a:pt x="83" y="2567"/>
                  <a:pt x="241" y="2851"/>
                </a:cubicBezTo>
                <a:cubicBezTo>
                  <a:pt x="206" y="3042"/>
                  <a:pt x="189" y="3238"/>
                  <a:pt x="189" y="3432"/>
                </a:cubicBezTo>
                <a:cubicBezTo>
                  <a:pt x="189" y="5220"/>
                  <a:pt x="1644" y="6675"/>
                  <a:pt x="3432" y="6675"/>
                </a:cubicBezTo>
                <a:cubicBezTo>
                  <a:pt x="3626" y="6675"/>
                  <a:pt x="3822" y="6657"/>
                  <a:pt x="4013" y="6623"/>
                </a:cubicBezTo>
                <a:cubicBezTo>
                  <a:pt x="4265" y="6760"/>
                  <a:pt x="4570" y="6827"/>
                  <a:pt x="4944" y="6827"/>
                </a:cubicBezTo>
                <a:cubicBezTo>
                  <a:pt x="6000" y="6827"/>
                  <a:pt x="6827" y="6000"/>
                  <a:pt x="6827" y="4943"/>
                </a:cubicBezTo>
                <a:cubicBezTo>
                  <a:pt x="6827" y="4570"/>
                  <a:pt x="6760" y="4265"/>
                  <a:pt x="6623" y="4013"/>
                </a:cubicBezTo>
                <a:close/>
                <a:moveTo>
                  <a:pt x="3491" y="5695"/>
                </a:moveTo>
                <a:cubicBezTo>
                  <a:pt x="2087" y="5695"/>
                  <a:pt x="1668" y="5056"/>
                  <a:pt x="1544" y="4675"/>
                </a:cubicBezTo>
                <a:cubicBezTo>
                  <a:pt x="1447" y="4378"/>
                  <a:pt x="1512" y="4187"/>
                  <a:pt x="1583" y="4079"/>
                </a:cubicBezTo>
                <a:cubicBezTo>
                  <a:pt x="1694" y="3909"/>
                  <a:pt x="1874" y="3850"/>
                  <a:pt x="1963" y="3842"/>
                </a:cubicBezTo>
                <a:cubicBezTo>
                  <a:pt x="2127" y="3828"/>
                  <a:pt x="2428" y="3877"/>
                  <a:pt x="2519" y="4155"/>
                </a:cubicBezTo>
                <a:cubicBezTo>
                  <a:pt x="2552" y="4254"/>
                  <a:pt x="2741" y="4751"/>
                  <a:pt x="3278" y="4805"/>
                </a:cubicBezTo>
                <a:cubicBezTo>
                  <a:pt x="3753" y="4853"/>
                  <a:pt x="4066" y="4641"/>
                  <a:pt x="4156" y="4425"/>
                </a:cubicBezTo>
                <a:cubicBezTo>
                  <a:pt x="4185" y="4357"/>
                  <a:pt x="4179" y="4285"/>
                  <a:pt x="4141" y="4217"/>
                </a:cubicBezTo>
                <a:cubicBezTo>
                  <a:pt x="4084" y="4116"/>
                  <a:pt x="3903" y="3935"/>
                  <a:pt x="3336" y="3854"/>
                </a:cubicBezTo>
                <a:cubicBezTo>
                  <a:pt x="2207" y="3693"/>
                  <a:pt x="1560" y="3177"/>
                  <a:pt x="1560" y="2437"/>
                </a:cubicBezTo>
                <a:cubicBezTo>
                  <a:pt x="1560" y="1501"/>
                  <a:pt x="2612" y="1169"/>
                  <a:pt x="3513" y="1169"/>
                </a:cubicBezTo>
                <a:cubicBezTo>
                  <a:pt x="4469" y="1169"/>
                  <a:pt x="4960" y="1723"/>
                  <a:pt x="5068" y="1937"/>
                </a:cubicBezTo>
                <a:cubicBezTo>
                  <a:pt x="5165" y="2128"/>
                  <a:pt x="5173" y="2380"/>
                  <a:pt x="5087" y="2566"/>
                </a:cubicBezTo>
                <a:cubicBezTo>
                  <a:pt x="5024" y="2703"/>
                  <a:pt x="4918" y="2793"/>
                  <a:pt x="4780" y="2826"/>
                </a:cubicBezTo>
                <a:cubicBezTo>
                  <a:pt x="4358" y="2928"/>
                  <a:pt x="4158" y="2628"/>
                  <a:pt x="3958" y="2256"/>
                </a:cubicBezTo>
                <a:cubicBezTo>
                  <a:pt x="3882" y="2115"/>
                  <a:pt x="3724" y="2061"/>
                  <a:pt x="3605" y="2039"/>
                </a:cubicBezTo>
                <a:cubicBezTo>
                  <a:pt x="3300" y="1985"/>
                  <a:pt x="2941" y="2085"/>
                  <a:pt x="2797" y="2213"/>
                </a:cubicBezTo>
                <a:cubicBezTo>
                  <a:pt x="2744" y="2259"/>
                  <a:pt x="2685" y="2330"/>
                  <a:pt x="2704" y="2400"/>
                </a:cubicBezTo>
                <a:cubicBezTo>
                  <a:pt x="2720" y="2461"/>
                  <a:pt x="2841" y="2673"/>
                  <a:pt x="3695" y="2839"/>
                </a:cubicBezTo>
                <a:cubicBezTo>
                  <a:pt x="4853" y="3064"/>
                  <a:pt x="5369" y="3497"/>
                  <a:pt x="5369" y="4244"/>
                </a:cubicBezTo>
                <a:cubicBezTo>
                  <a:pt x="5369" y="4957"/>
                  <a:pt x="4667" y="5695"/>
                  <a:pt x="3491" y="5695"/>
                </a:cubicBezTo>
                <a:close/>
              </a:path>
            </a:pathLst>
          </a:custGeom>
          <a:solidFill>
            <a:schemeClr val="bg1">
              <a:lumMod val="50000"/>
            </a:schemeClr>
          </a:solidFill>
          <a:ln>
            <a:noFill/>
          </a:ln>
        </p:spPr>
      </p:sp>
      <p:sp>
        <p:nvSpPr>
          <p:cNvPr id="58" name="boss-with-tie_81303">
            <a:extLst>
              <a:ext uri="{FF2B5EF4-FFF2-40B4-BE49-F238E27FC236}">
                <a16:creationId xmlns="" xmlns:a16="http://schemas.microsoft.com/office/drawing/2014/main" id="{84FA788D-BBA7-4828-BD71-3F8F68C7E17B}"/>
              </a:ext>
            </a:extLst>
          </p:cNvPr>
          <p:cNvSpPr>
            <a:spLocks noChangeAspect="1"/>
          </p:cNvSpPr>
          <p:nvPr/>
        </p:nvSpPr>
        <p:spPr bwMode="auto">
          <a:xfrm>
            <a:off x="6707579" y="4502057"/>
            <a:ext cx="439725" cy="355917"/>
          </a:xfrm>
          <a:custGeom>
            <a:avLst/>
            <a:gdLst>
              <a:gd name="connsiteX0" fmla="*/ 355420 w 607568"/>
              <a:gd name="connsiteY0" fmla="*/ 250307 h 491771"/>
              <a:gd name="connsiteX1" fmla="*/ 352312 w 607568"/>
              <a:gd name="connsiteY1" fmla="*/ 251812 h 491771"/>
              <a:gd name="connsiteX2" fmla="*/ 321042 w 607568"/>
              <a:gd name="connsiteY2" fmla="*/ 289814 h 491771"/>
              <a:gd name="connsiteX3" fmla="*/ 321513 w 607568"/>
              <a:gd name="connsiteY3" fmla="*/ 295364 h 491771"/>
              <a:gd name="connsiteX4" fmla="*/ 369736 w 607568"/>
              <a:gd name="connsiteY4" fmla="*/ 338257 h 491771"/>
              <a:gd name="connsiteX5" fmla="*/ 371997 w 607568"/>
              <a:gd name="connsiteY5" fmla="*/ 339104 h 491771"/>
              <a:gd name="connsiteX6" fmla="*/ 373127 w 607568"/>
              <a:gd name="connsiteY6" fmla="*/ 338916 h 491771"/>
              <a:gd name="connsiteX7" fmla="*/ 375293 w 607568"/>
              <a:gd name="connsiteY7" fmla="*/ 336282 h 491771"/>
              <a:gd name="connsiteX8" fmla="*/ 383676 w 607568"/>
              <a:gd name="connsiteY8" fmla="*/ 279467 h 491771"/>
              <a:gd name="connsiteX9" fmla="*/ 376424 w 607568"/>
              <a:gd name="connsiteY9" fmla="*/ 263287 h 491771"/>
              <a:gd name="connsiteX10" fmla="*/ 357681 w 607568"/>
              <a:gd name="connsiteY10" fmla="*/ 250965 h 491771"/>
              <a:gd name="connsiteX11" fmla="*/ 355420 w 607568"/>
              <a:gd name="connsiteY11" fmla="*/ 250307 h 491771"/>
              <a:gd name="connsiteX12" fmla="*/ 258879 w 607568"/>
              <a:gd name="connsiteY12" fmla="*/ 250307 h 491771"/>
              <a:gd name="connsiteX13" fmla="*/ 256712 w 607568"/>
              <a:gd name="connsiteY13" fmla="*/ 250965 h 491771"/>
              <a:gd name="connsiteX14" fmla="*/ 237969 w 607568"/>
              <a:gd name="connsiteY14" fmla="*/ 263287 h 491771"/>
              <a:gd name="connsiteX15" fmla="*/ 230717 w 607568"/>
              <a:gd name="connsiteY15" fmla="*/ 279467 h 491771"/>
              <a:gd name="connsiteX16" fmla="*/ 239100 w 607568"/>
              <a:gd name="connsiteY16" fmla="*/ 336282 h 491771"/>
              <a:gd name="connsiteX17" fmla="*/ 241266 w 607568"/>
              <a:gd name="connsiteY17" fmla="*/ 338916 h 491771"/>
              <a:gd name="connsiteX18" fmla="*/ 242396 w 607568"/>
              <a:gd name="connsiteY18" fmla="*/ 339104 h 491771"/>
              <a:gd name="connsiteX19" fmla="*/ 244657 w 607568"/>
              <a:gd name="connsiteY19" fmla="*/ 338257 h 491771"/>
              <a:gd name="connsiteX20" fmla="*/ 292880 w 607568"/>
              <a:gd name="connsiteY20" fmla="*/ 295364 h 491771"/>
              <a:gd name="connsiteX21" fmla="*/ 293351 w 607568"/>
              <a:gd name="connsiteY21" fmla="*/ 289814 h 491771"/>
              <a:gd name="connsiteX22" fmla="*/ 261987 w 607568"/>
              <a:gd name="connsiteY22" fmla="*/ 251812 h 491771"/>
              <a:gd name="connsiteX23" fmla="*/ 258879 w 607568"/>
              <a:gd name="connsiteY23" fmla="*/ 250307 h 491771"/>
              <a:gd name="connsiteX24" fmla="*/ 500465 w 607568"/>
              <a:gd name="connsiteY24" fmla="*/ 66049 h 491771"/>
              <a:gd name="connsiteX25" fmla="*/ 565743 w 607568"/>
              <a:gd name="connsiteY25" fmla="*/ 130673 h 491771"/>
              <a:gd name="connsiteX26" fmla="*/ 566120 w 607568"/>
              <a:gd name="connsiteY26" fmla="*/ 130673 h 491771"/>
              <a:gd name="connsiteX27" fmla="*/ 580250 w 607568"/>
              <a:gd name="connsiteY27" fmla="*/ 160962 h 491771"/>
              <a:gd name="connsiteX28" fmla="*/ 560939 w 607568"/>
              <a:gd name="connsiteY28" fmla="*/ 182503 h 491771"/>
              <a:gd name="connsiteX29" fmla="*/ 531927 w 607568"/>
              <a:gd name="connsiteY29" fmla="*/ 223799 h 491771"/>
              <a:gd name="connsiteX30" fmla="*/ 528253 w 607568"/>
              <a:gd name="connsiteY30" fmla="*/ 234240 h 491771"/>
              <a:gd name="connsiteX31" fmla="*/ 530797 w 607568"/>
              <a:gd name="connsiteY31" fmla="*/ 246281 h 491771"/>
              <a:gd name="connsiteX32" fmla="*/ 545868 w 607568"/>
              <a:gd name="connsiteY32" fmla="*/ 261143 h 491771"/>
              <a:gd name="connsiteX33" fmla="*/ 558961 w 607568"/>
              <a:gd name="connsiteY33" fmla="*/ 263777 h 491771"/>
              <a:gd name="connsiteX34" fmla="*/ 597299 w 607568"/>
              <a:gd name="connsiteY34" fmla="*/ 301968 h 491771"/>
              <a:gd name="connsiteX35" fmla="*/ 607002 w 607568"/>
              <a:gd name="connsiteY35" fmla="*/ 350788 h 491771"/>
              <a:gd name="connsiteX36" fmla="*/ 601256 w 607568"/>
              <a:gd name="connsiteY36" fmla="*/ 373835 h 491771"/>
              <a:gd name="connsiteX37" fmla="*/ 579685 w 607568"/>
              <a:gd name="connsiteY37" fmla="*/ 384088 h 491771"/>
              <a:gd name="connsiteX38" fmla="*/ 490386 w 607568"/>
              <a:gd name="connsiteY38" fmla="*/ 384088 h 491771"/>
              <a:gd name="connsiteX39" fmla="*/ 467685 w 607568"/>
              <a:gd name="connsiteY39" fmla="*/ 310058 h 491771"/>
              <a:gd name="connsiteX40" fmla="*/ 431702 w 607568"/>
              <a:gd name="connsiteY40" fmla="*/ 267445 h 491771"/>
              <a:gd name="connsiteX41" fmla="*/ 441969 w 607568"/>
              <a:gd name="connsiteY41" fmla="*/ 263777 h 491771"/>
              <a:gd name="connsiteX42" fmla="*/ 455157 w 607568"/>
              <a:gd name="connsiteY42" fmla="*/ 261237 h 491771"/>
              <a:gd name="connsiteX43" fmla="*/ 470228 w 607568"/>
              <a:gd name="connsiteY43" fmla="*/ 246281 h 491771"/>
              <a:gd name="connsiteX44" fmla="*/ 472677 w 607568"/>
              <a:gd name="connsiteY44" fmla="*/ 234240 h 491771"/>
              <a:gd name="connsiteX45" fmla="*/ 469098 w 607568"/>
              <a:gd name="connsiteY45" fmla="*/ 223893 h 491771"/>
              <a:gd name="connsiteX46" fmla="*/ 439991 w 607568"/>
              <a:gd name="connsiteY46" fmla="*/ 182503 h 491771"/>
              <a:gd name="connsiteX47" fmla="*/ 426144 w 607568"/>
              <a:gd name="connsiteY47" fmla="*/ 172720 h 491771"/>
              <a:gd name="connsiteX48" fmla="*/ 441404 w 607568"/>
              <a:gd name="connsiteY48" fmla="*/ 143278 h 491771"/>
              <a:gd name="connsiteX49" fmla="*/ 439708 w 607568"/>
              <a:gd name="connsiteY49" fmla="*/ 107438 h 491771"/>
              <a:gd name="connsiteX50" fmla="*/ 500465 w 607568"/>
              <a:gd name="connsiteY50" fmla="*/ 66049 h 491771"/>
              <a:gd name="connsiteX51" fmla="*/ 107100 w 607568"/>
              <a:gd name="connsiteY51" fmla="*/ 66049 h 491771"/>
              <a:gd name="connsiteX52" fmla="*/ 171341 w 607568"/>
              <a:gd name="connsiteY52" fmla="*/ 123618 h 491771"/>
              <a:gd name="connsiteX53" fmla="*/ 172849 w 607568"/>
              <a:gd name="connsiteY53" fmla="*/ 143278 h 491771"/>
              <a:gd name="connsiteX54" fmla="*/ 184246 w 607568"/>
              <a:gd name="connsiteY54" fmla="*/ 168205 h 491771"/>
              <a:gd name="connsiteX55" fmla="*/ 167574 w 607568"/>
              <a:gd name="connsiteY55" fmla="*/ 182503 h 491771"/>
              <a:gd name="connsiteX56" fmla="*/ 138468 w 607568"/>
              <a:gd name="connsiteY56" fmla="*/ 223799 h 491771"/>
              <a:gd name="connsiteX57" fmla="*/ 134794 w 607568"/>
              <a:gd name="connsiteY57" fmla="*/ 234240 h 491771"/>
              <a:gd name="connsiteX58" fmla="*/ 137337 w 607568"/>
              <a:gd name="connsiteY58" fmla="*/ 246281 h 491771"/>
              <a:gd name="connsiteX59" fmla="*/ 152408 w 607568"/>
              <a:gd name="connsiteY59" fmla="*/ 261143 h 491771"/>
              <a:gd name="connsiteX60" fmla="*/ 165596 w 607568"/>
              <a:gd name="connsiteY60" fmla="*/ 263777 h 491771"/>
              <a:gd name="connsiteX61" fmla="*/ 179442 w 607568"/>
              <a:gd name="connsiteY61" fmla="*/ 268856 h 491771"/>
              <a:gd name="connsiteX62" fmla="*/ 146662 w 607568"/>
              <a:gd name="connsiteY62" fmla="*/ 310058 h 491771"/>
              <a:gd name="connsiteX63" fmla="*/ 123867 w 607568"/>
              <a:gd name="connsiteY63" fmla="*/ 384088 h 491771"/>
              <a:gd name="connsiteX64" fmla="*/ 27883 w 607568"/>
              <a:gd name="connsiteY64" fmla="*/ 384088 h 491771"/>
              <a:gd name="connsiteX65" fmla="*/ 6312 w 607568"/>
              <a:gd name="connsiteY65" fmla="*/ 373835 h 491771"/>
              <a:gd name="connsiteX66" fmla="*/ 566 w 607568"/>
              <a:gd name="connsiteY66" fmla="*/ 350788 h 491771"/>
              <a:gd name="connsiteX67" fmla="*/ 10268 w 607568"/>
              <a:gd name="connsiteY67" fmla="*/ 301968 h 491771"/>
              <a:gd name="connsiteX68" fmla="*/ 48606 w 607568"/>
              <a:gd name="connsiteY68" fmla="*/ 263777 h 491771"/>
              <a:gd name="connsiteX69" fmla="*/ 61699 w 607568"/>
              <a:gd name="connsiteY69" fmla="*/ 261237 h 491771"/>
              <a:gd name="connsiteX70" fmla="*/ 76770 w 607568"/>
              <a:gd name="connsiteY70" fmla="*/ 246281 h 491771"/>
              <a:gd name="connsiteX71" fmla="*/ 79313 w 607568"/>
              <a:gd name="connsiteY71" fmla="*/ 234240 h 491771"/>
              <a:gd name="connsiteX72" fmla="*/ 75639 w 607568"/>
              <a:gd name="connsiteY72" fmla="*/ 223893 h 491771"/>
              <a:gd name="connsiteX73" fmla="*/ 46628 w 607568"/>
              <a:gd name="connsiteY73" fmla="*/ 182503 h 491771"/>
              <a:gd name="connsiteX74" fmla="*/ 27318 w 607568"/>
              <a:gd name="connsiteY74" fmla="*/ 160962 h 491771"/>
              <a:gd name="connsiteX75" fmla="*/ 41447 w 607568"/>
              <a:gd name="connsiteY75" fmla="*/ 130673 h 491771"/>
              <a:gd name="connsiteX76" fmla="*/ 41824 w 607568"/>
              <a:gd name="connsiteY76" fmla="*/ 130673 h 491771"/>
              <a:gd name="connsiteX77" fmla="*/ 107100 w 607568"/>
              <a:gd name="connsiteY77" fmla="*/ 66049 h 491771"/>
              <a:gd name="connsiteX78" fmla="*/ 298626 w 607568"/>
              <a:gd name="connsiteY78" fmla="*/ 0 h 491771"/>
              <a:gd name="connsiteX79" fmla="*/ 315956 w 607568"/>
              <a:gd name="connsiteY79" fmla="*/ 0 h 491771"/>
              <a:gd name="connsiteX80" fmla="*/ 401854 w 607568"/>
              <a:gd name="connsiteY80" fmla="*/ 85787 h 491771"/>
              <a:gd name="connsiteX81" fmla="*/ 401854 w 607568"/>
              <a:gd name="connsiteY81" fmla="*/ 95476 h 491771"/>
              <a:gd name="connsiteX82" fmla="*/ 421633 w 607568"/>
              <a:gd name="connsiteY82" fmla="*/ 138840 h 491771"/>
              <a:gd name="connsiteX83" fmla="*/ 417960 w 607568"/>
              <a:gd name="connsiteY83" fmla="*/ 149281 h 491771"/>
              <a:gd name="connsiteX84" fmla="*/ 417112 w 607568"/>
              <a:gd name="connsiteY84" fmla="*/ 151068 h 491771"/>
              <a:gd name="connsiteX85" fmla="*/ 411273 w 607568"/>
              <a:gd name="connsiteY85" fmla="*/ 159534 h 491771"/>
              <a:gd name="connsiteX86" fmla="*/ 410896 w 607568"/>
              <a:gd name="connsiteY86" fmla="*/ 159910 h 491771"/>
              <a:gd name="connsiteX87" fmla="*/ 394037 w 607568"/>
              <a:gd name="connsiteY87" fmla="*/ 169787 h 491771"/>
              <a:gd name="connsiteX88" fmla="*/ 384900 w 607568"/>
              <a:gd name="connsiteY88" fmla="*/ 189541 h 491771"/>
              <a:gd name="connsiteX89" fmla="*/ 384712 w 607568"/>
              <a:gd name="connsiteY89" fmla="*/ 189823 h 491771"/>
              <a:gd name="connsiteX90" fmla="*/ 373316 w 607568"/>
              <a:gd name="connsiteY90" fmla="*/ 207131 h 491771"/>
              <a:gd name="connsiteX91" fmla="*/ 372750 w 607568"/>
              <a:gd name="connsiteY91" fmla="*/ 207789 h 491771"/>
              <a:gd name="connsiteX92" fmla="*/ 359847 w 607568"/>
              <a:gd name="connsiteY92" fmla="*/ 222275 h 491771"/>
              <a:gd name="connsiteX93" fmla="*/ 359188 w 607568"/>
              <a:gd name="connsiteY93" fmla="*/ 222934 h 491771"/>
              <a:gd name="connsiteX94" fmla="*/ 345154 w 607568"/>
              <a:gd name="connsiteY94" fmla="*/ 234598 h 491771"/>
              <a:gd name="connsiteX95" fmla="*/ 345625 w 607568"/>
              <a:gd name="connsiteY95" fmla="*/ 236855 h 491771"/>
              <a:gd name="connsiteX96" fmla="*/ 348639 w 607568"/>
              <a:gd name="connsiteY96" fmla="*/ 235538 h 491771"/>
              <a:gd name="connsiteX97" fmla="*/ 355514 w 607568"/>
              <a:gd name="connsiteY97" fmla="*/ 234033 h 491771"/>
              <a:gd name="connsiteX98" fmla="*/ 366628 w 607568"/>
              <a:gd name="connsiteY98" fmla="*/ 237326 h 491771"/>
              <a:gd name="connsiteX99" fmla="*/ 385371 w 607568"/>
              <a:gd name="connsiteY99" fmla="*/ 249648 h 491771"/>
              <a:gd name="connsiteX100" fmla="*/ 399876 w 607568"/>
              <a:gd name="connsiteY100" fmla="*/ 279373 h 491771"/>
              <a:gd name="connsiteX101" fmla="*/ 430016 w 607568"/>
              <a:gd name="connsiteY101" fmla="*/ 289814 h 491771"/>
              <a:gd name="connsiteX102" fmla="*/ 448382 w 607568"/>
              <a:gd name="connsiteY102" fmla="*/ 316058 h 491771"/>
              <a:gd name="connsiteX103" fmla="*/ 481630 w 607568"/>
              <a:gd name="connsiteY103" fmla="*/ 424515 h 491771"/>
              <a:gd name="connsiteX104" fmla="*/ 483891 w 607568"/>
              <a:gd name="connsiteY104" fmla="*/ 436461 h 491771"/>
              <a:gd name="connsiteX105" fmla="*/ 473718 w 607568"/>
              <a:gd name="connsiteY105" fmla="*/ 470700 h 491771"/>
              <a:gd name="connsiteX106" fmla="*/ 443956 w 607568"/>
              <a:gd name="connsiteY106" fmla="*/ 490360 h 491771"/>
              <a:gd name="connsiteX107" fmla="*/ 431805 w 607568"/>
              <a:gd name="connsiteY107" fmla="*/ 491771 h 491771"/>
              <a:gd name="connsiteX108" fmla="*/ 325375 w 607568"/>
              <a:gd name="connsiteY108" fmla="*/ 491771 h 491771"/>
              <a:gd name="connsiteX109" fmla="*/ 337430 w 607568"/>
              <a:gd name="connsiteY109" fmla="*/ 415296 h 491771"/>
              <a:gd name="connsiteX110" fmla="*/ 334605 w 607568"/>
              <a:gd name="connsiteY110" fmla="*/ 389052 h 491771"/>
              <a:gd name="connsiteX111" fmla="*/ 323962 w 607568"/>
              <a:gd name="connsiteY111" fmla="*/ 360927 h 491771"/>
              <a:gd name="connsiteX112" fmla="*/ 337430 w 607568"/>
              <a:gd name="connsiteY112" fmla="*/ 347476 h 491771"/>
              <a:gd name="connsiteX113" fmla="*/ 307196 w 607568"/>
              <a:gd name="connsiteY113" fmla="*/ 317281 h 491771"/>
              <a:gd name="connsiteX114" fmla="*/ 276868 w 607568"/>
              <a:gd name="connsiteY114" fmla="*/ 347476 h 491771"/>
              <a:gd name="connsiteX115" fmla="*/ 290337 w 607568"/>
              <a:gd name="connsiteY115" fmla="*/ 360927 h 491771"/>
              <a:gd name="connsiteX116" fmla="*/ 279694 w 607568"/>
              <a:gd name="connsiteY116" fmla="*/ 389052 h 491771"/>
              <a:gd name="connsiteX117" fmla="*/ 276963 w 607568"/>
              <a:gd name="connsiteY117" fmla="*/ 415296 h 491771"/>
              <a:gd name="connsiteX118" fmla="*/ 288736 w 607568"/>
              <a:gd name="connsiteY118" fmla="*/ 491771 h 491771"/>
              <a:gd name="connsiteX119" fmla="*/ 182493 w 607568"/>
              <a:gd name="connsiteY119" fmla="*/ 491771 h 491771"/>
              <a:gd name="connsiteX120" fmla="*/ 170437 w 607568"/>
              <a:gd name="connsiteY120" fmla="*/ 490360 h 491771"/>
              <a:gd name="connsiteX121" fmla="*/ 140675 w 607568"/>
              <a:gd name="connsiteY121" fmla="*/ 470700 h 491771"/>
              <a:gd name="connsiteX122" fmla="*/ 132669 w 607568"/>
              <a:gd name="connsiteY122" fmla="*/ 424515 h 491771"/>
              <a:gd name="connsiteX123" fmla="*/ 166011 w 607568"/>
              <a:gd name="connsiteY123" fmla="*/ 316058 h 491771"/>
              <a:gd name="connsiteX124" fmla="*/ 184377 w 607568"/>
              <a:gd name="connsiteY124" fmla="*/ 289814 h 491771"/>
              <a:gd name="connsiteX125" fmla="*/ 214517 w 607568"/>
              <a:gd name="connsiteY125" fmla="*/ 279373 h 491771"/>
              <a:gd name="connsiteX126" fmla="*/ 214517 w 607568"/>
              <a:gd name="connsiteY126" fmla="*/ 279279 h 491771"/>
              <a:gd name="connsiteX127" fmla="*/ 229022 w 607568"/>
              <a:gd name="connsiteY127" fmla="*/ 249648 h 491771"/>
              <a:gd name="connsiteX128" fmla="*/ 247765 w 607568"/>
              <a:gd name="connsiteY128" fmla="*/ 237326 h 491771"/>
              <a:gd name="connsiteX129" fmla="*/ 258879 w 607568"/>
              <a:gd name="connsiteY129" fmla="*/ 234033 h 491771"/>
              <a:gd name="connsiteX130" fmla="*/ 265754 w 607568"/>
              <a:gd name="connsiteY130" fmla="*/ 235538 h 491771"/>
              <a:gd name="connsiteX131" fmla="*/ 268768 w 607568"/>
              <a:gd name="connsiteY131" fmla="*/ 236855 h 491771"/>
              <a:gd name="connsiteX132" fmla="*/ 269239 w 607568"/>
              <a:gd name="connsiteY132" fmla="*/ 234598 h 491771"/>
              <a:gd name="connsiteX133" fmla="*/ 255205 w 607568"/>
              <a:gd name="connsiteY133" fmla="*/ 222934 h 491771"/>
              <a:gd name="connsiteX134" fmla="*/ 254546 w 607568"/>
              <a:gd name="connsiteY134" fmla="*/ 222275 h 491771"/>
              <a:gd name="connsiteX135" fmla="*/ 241548 w 607568"/>
              <a:gd name="connsiteY135" fmla="*/ 207789 h 491771"/>
              <a:gd name="connsiteX136" fmla="*/ 241077 w 607568"/>
              <a:gd name="connsiteY136" fmla="*/ 207225 h 491771"/>
              <a:gd name="connsiteX137" fmla="*/ 229681 w 607568"/>
              <a:gd name="connsiteY137" fmla="*/ 189823 h 491771"/>
              <a:gd name="connsiteX138" fmla="*/ 229493 w 607568"/>
              <a:gd name="connsiteY138" fmla="*/ 189635 h 491771"/>
              <a:gd name="connsiteX139" fmla="*/ 220356 w 607568"/>
              <a:gd name="connsiteY139" fmla="*/ 169787 h 491771"/>
              <a:gd name="connsiteX140" fmla="*/ 203497 w 607568"/>
              <a:gd name="connsiteY140" fmla="*/ 159910 h 491771"/>
              <a:gd name="connsiteX141" fmla="*/ 203120 w 607568"/>
              <a:gd name="connsiteY141" fmla="*/ 159534 h 491771"/>
              <a:gd name="connsiteX142" fmla="*/ 197281 w 607568"/>
              <a:gd name="connsiteY142" fmla="*/ 151068 h 491771"/>
              <a:gd name="connsiteX143" fmla="*/ 196433 w 607568"/>
              <a:gd name="connsiteY143" fmla="*/ 149281 h 491771"/>
              <a:gd name="connsiteX144" fmla="*/ 192666 w 607568"/>
              <a:gd name="connsiteY144" fmla="*/ 138840 h 491771"/>
              <a:gd name="connsiteX145" fmla="*/ 212727 w 607568"/>
              <a:gd name="connsiteY145" fmla="*/ 95476 h 491771"/>
              <a:gd name="connsiteX146" fmla="*/ 212727 w 607568"/>
              <a:gd name="connsiteY146" fmla="*/ 85787 h 491771"/>
              <a:gd name="connsiteX147" fmla="*/ 298626 w 607568"/>
              <a:gd name="connsiteY147" fmla="*/ 0 h 491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607568" h="491771">
                <a:moveTo>
                  <a:pt x="355420" y="250307"/>
                </a:moveTo>
                <a:cubicBezTo>
                  <a:pt x="354290" y="250307"/>
                  <a:pt x="353160" y="250871"/>
                  <a:pt x="352312" y="251812"/>
                </a:cubicBezTo>
                <a:lnTo>
                  <a:pt x="321042" y="289814"/>
                </a:lnTo>
                <a:cubicBezTo>
                  <a:pt x="319723" y="291507"/>
                  <a:pt x="319912" y="293953"/>
                  <a:pt x="321513" y="295364"/>
                </a:cubicBezTo>
                <a:lnTo>
                  <a:pt x="369736" y="338257"/>
                </a:lnTo>
                <a:cubicBezTo>
                  <a:pt x="370396" y="338822"/>
                  <a:pt x="371149" y="339104"/>
                  <a:pt x="371997" y="339104"/>
                </a:cubicBezTo>
                <a:cubicBezTo>
                  <a:pt x="372374" y="339104"/>
                  <a:pt x="372750" y="339010"/>
                  <a:pt x="373127" y="338916"/>
                </a:cubicBezTo>
                <a:cubicBezTo>
                  <a:pt x="374257" y="338539"/>
                  <a:pt x="375105" y="337505"/>
                  <a:pt x="375293" y="336282"/>
                </a:cubicBezTo>
                <a:lnTo>
                  <a:pt x="383676" y="279467"/>
                </a:lnTo>
                <a:cubicBezTo>
                  <a:pt x="384618" y="273164"/>
                  <a:pt x="381792" y="266768"/>
                  <a:pt x="376424" y="263287"/>
                </a:cubicBezTo>
                <a:lnTo>
                  <a:pt x="357681" y="250965"/>
                </a:lnTo>
                <a:cubicBezTo>
                  <a:pt x="357021" y="250495"/>
                  <a:pt x="356174" y="250307"/>
                  <a:pt x="355420" y="250307"/>
                </a:cubicBezTo>
                <a:close/>
                <a:moveTo>
                  <a:pt x="258879" y="250307"/>
                </a:moveTo>
                <a:cubicBezTo>
                  <a:pt x="258125" y="250307"/>
                  <a:pt x="257372" y="250495"/>
                  <a:pt x="256712" y="250965"/>
                </a:cubicBezTo>
                <a:lnTo>
                  <a:pt x="237969" y="263287"/>
                </a:lnTo>
                <a:cubicBezTo>
                  <a:pt x="232601" y="266768"/>
                  <a:pt x="229775" y="273164"/>
                  <a:pt x="230717" y="279467"/>
                </a:cubicBezTo>
                <a:lnTo>
                  <a:pt x="239100" y="336282"/>
                </a:lnTo>
                <a:cubicBezTo>
                  <a:pt x="239288" y="337505"/>
                  <a:pt x="240136" y="338539"/>
                  <a:pt x="241266" y="338916"/>
                </a:cubicBezTo>
                <a:cubicBezTo>
                  <a:pt x="241643" y="339010"/>
                  <a:pt x="242019" y="339104"/>
                  <a:pt x="242396" y="339104"/>
                </a:cubicBezTo>
                <a:cubicBezTo>
                  <a:pt x="243244" y="339104"/>
                  <a:pt x="243997" y="338822"/>
                  <a:pt x="244657" y="338257"/>
                </a:cubicBezTo>
                <a:lnTo>
                  <a:pt x="292880" y="295364"/>
                </a:lnTo>
                <a:cubicBezTo>
                  <a:pt x="294481" y="293953"/>
                  <a:pt x="294670" y="291507"/>
                  <a:pt x="293351" y="289814"/>
                </a:cubicBezTo>
                <a:lnTo>
                  <a:pt x="261987" y="251812"/>
                </a:lnTo>
                <a:cubicBezTo>
                  <a:pt x="261233" y="250871"/>
                  <a:pt x="260103" y="250307"/>
                  <a:pt x="258879" y="250307"/>
                </a:cubicBezTo>
                <a:close/>
                <a:moveTo>
                  <a:pt x="500465" y="66049"/>
                </a:moveTo>
                <a:cubicBezTo>
                  <a:pt x="548129" y="66049"/>
                  <a:pt x="562447" y="93516"/>
                  <a:pt x="565743" y="130673"/>
                </a:cubicBezTo>
                <a:cubicBezTo>
                  <a:pt x="565932" y="130673"/>
                  <a:pt x="566026" y="130673"/>
                  <a:pt x="566120" y="130673"/>
                </a:cubicBezTo>
                <a:cubicBezTo>
                  <a:pt x="577141" y="133118"/>
                  <a:pt x="583358" y="146664"/>
                  <a:pt x="580250" y="160962"/>
                </a:cubicBezTo>
                <a:cubicBezTo>
                  <a:pt x="577706" y="172532"/>
                  <a:pt x="569700" y="180904"/>
                  <a:pt x="560939" y="182503"/>
                </a:cubicBezTo>
                <a:cubicBezTo>
                  <a:pt x="554628" y="199529"/>
                  <a:pt x="543796" y="214016"/>
                  <a:pt x="531927" y="223799"/>
                </a:cubicBezTo>
                <a:cubicBezTo>
                  <a:pt x="528913" y="226338"/>
                  <a:pt x="527500" y="230383"/>
                  <a:pt x="528253" y="234240"/>
                </a:cubicBezTo>
                <a:lnTo>
                  <a:pt x="530797" y="246281"/>
                </a:lnTo>
                <a:cubicBezTo>
                  <a:pt x="532304" y="253806"/>
                  <a:pt x="538238" y="259732"/>
                  <a:pt x="545868" y="261143"/>
                </a:cubicBezTo>
                <a:lnTo>
                  <a:pt x="558961" y="263777"/>
                </a:lnTo>
                <a:cubicBezTo>
                  <a:pt x="578366" y="267634"/>
                  <a:pt x="593437" y="282684"/>
                  <a:pt x="597299" y="301968"/>
                </a:cubicBezTo>
                <a:lnTo>
                  <a:pt x="607002" y="350788"/>
                </a:lnTo>
                <a:cubicBezTo>
                  <a:pt x="608697" y="358972"/>
                  <a:pt x="606531" y="367438"/>
                  <a:pt x="601256" y="373835"/>
                </a:cubicBezTo>
                <a:cubicBezTo>
                  <a:pt x="595981" y="380325"/>
                  <a:pt x="588068" y="384088"/>
                  <a:pt x="579685" y="384088"/>
                </a:cubicBezTo>
                <a:lnTo>
                  <a:pt x="490386" y="384088"/>
                </a:lnTo>
                <a:lnTo>
                  <a:pt x="467685" y="310058"/>
                </a:lnTo>
                <a:cubicBezTo>
                  <a:pt x="461845" y="291150"/>
                  <a:pt x="448563" y="276194"/>
                  <a:pt x="431702" y="267445"/>
                </a:cubicBezTo>
                <a:cubicBezTo>
                  <a:pt x="434999" y="265940"/>
                  <a:pt x="438295" y="264529"/>
                  <a:pt x="441969" y="263777"/>
                </a:cubicBezTo>
                <a:lnTo>
                  <a:pt x="455157" y="261237"/>
                </a:lnTo>
                <a:cubicBezTo>
                  <a:pt x="462692" y="259732"/>
                  <a:pt x="468627" y="253806"/>
                  <a:pt x="470228" y="246281"/>
                </a:cubicBezTo>
                <a:lnTo>
                  <a:pt x="472677" y="234240"/>
                </a:lnTo>
                <a:cubicBezTo>
                  <a:pt x="473525" y="230383"/>
                  <a:pt x="472112" y="226338"/>
                  <a:pt x="469098" y="223893"/>
                </a:cubicBezTo>
                <a:cubicBezTo>
                  <a:pt x="457229" y="214016"/>
                  <a:pt x="446302" y="199529"/>
                  <a:pt x="439991" y="182503"/>
                </a:cubicBezTo>
                <a:cubicBezTo>
                  <a:pt x="434716" y="181563"/>
                  <a:pt x="429818" y="177894"/>
                  <a:pt x="426144" y="172720"/>
                </a:cubicBezTo>
                <a:cubicBezTo>
                  <a:pt x="433303" y="164725"/>
                  <a:pt x="438861" y="154754"/>
                  <a:pt x="441404" y="143278"/>
                </a:cubicBezTo>
                <a:cubicBezTo>
                  <a:pt x="444324" y="130485"/>
                  <a:pt x="443476" y="118068"/>
                  <a:pt x="439708" y="107438"/>
                </a:cubicBezTo>
                <a:cubicBezTo>
                  <a:pt x="447244" y="82699"/>
                  <a:pt x="464200" y="66049"/>
                  <a:pt x="500465" y="66049"/>
                </a:cubicBezTo>
                <a:close/>
                <a:moveTo>
                  <a:pt x="107100" y="66049"/>
                </a:moveTo>
                <a:cubicBezTo>
                  <a:pt x="151561" y="66049"/>
                  <a:pt x="166820" y="90130"/>
                  <a:pt x="171341" y="123618"/>
                </a:cubicBezTo>
                <a:cubicBezTo>
                  <a:pt x="170965" y="129920"/>
                  <a:pt x="171436" y="136505"/>
                  <a:pt x="172849" y="143278"/>
                </a:cubicBezTo>
                <a:cubicBezTo>
                  <a:pt x="174921" y="152590"/>
                  <a:pt x="178971" y="161056"/>
                  <a:pt x="184246" y="168205"/>
                </a:cubicBezTo>
                <a:cubicBezTo>
                  <a:pt x="180573" y="175919"/>
                  <a:pt x="174356" y="181281"/>
                  <a:pt x="167574" y="182503"/>
                </a:cubicBezTo>
                <a:cubicBezTo>
                  <a:pt x="161263" y="199529"/>
                  <a:pt x="150336" y="214016"/>
                  <a:pt x="138468" y="223799"/>
                </a:cubicBezTo>
                <a:cubicBezTo>
                  <a:pt x="135453" y="226338"/>
                  <a:pt x="134040" y="230383"/>
                  <a:pt x="134794" y="234240"/>
                </a:cubicBezTo>
                <a:lnTo>
                  <a:pt x="137337" y="246281"/>
                </a:lnTo>
                <a:cubicBezTo>
                  <a:pt x="138939" y="253806"/>
                  <a:pt x="144873" y="259732"/>
                  <a:pt x="152408" y="261143"/>
                </a:cubicBezTo>
                <a:lnTo>
                  <a:pt x="165596" y="263777"/>
                </a:lnTo>
                <a:cubicBezTo>
                  <a:pt x="170494" y="264812"/>
                  <a:pt x="175203" y="266505"/>
                  <a:pt x="179442" y="268856"/>
                </a:cubicBezTo>
                <a:cubicBezTo>
                  <a:pt x="164088" y="277793"/>
                  <a:pt x="152126" y="292279"/>
                  <a:pt x="146662" y="310058"/>
                </a:cubicBezTo>
                <a:lnTo>
                  <a:pt x="123867" y="384088"/>
                </a:lnTo>
                <a:lnTo>
                  <a:pt x="27883" y="384088"/>
                </a:lnTo>
                <a:cubicBezTo>
                  <a:pt x="19499" y="384088"/>
                  <a:pt x="11587" y="380325"/>
                  <a:pt x="6312" y="373835"/>
                </a:cubicBezTo>
                <a:cubicBezTo>
                  <a:pt x="1037" y="367438"/>
                  <a:pt x="-1129" y="358972"/>
                  <a:pt x="566" y="350788"/>
                </a:cubicBezTo>
                <a:lnTo>
                  <a:pt x="10268" y="301968"/>
                </a:lnTo>
                <a:cubicBezTo>
                  <a:pt x="14130" y="282684"/>
                  <a:pt x="29202" y="267634"/>
                  <a:pt x="48606" y="263777"/>
                </a:cubicBezTo>
                <a:lnTo>
                  <a:pt x="61699" y="261237"/>
                </a:lnTo>
                <a:cubicBezTo>
                  <a:pt x="69328" y="259732"/>
                  <a:pt x="75263" y="253806"/>
                  <a:pt x="76770" y="246281"/>
                </a:cubicBezTo>
                <a:lnTo>
                  <a:pt x="79313" y="234240"/>
                </a:lnTo>
                <a:cubicBezTo>
                  <a:pt x="80067" y="230383"/>
                  <a:pt x="78654" y="226338"/>
                  <a:pt x="75639" y="223893"/>
                </a:cubicBezTo>
                <a:cubicBezTo>
                  <a:pt x="63771" y="214016"/>
                  <a:pt x="52939" y="199623"/>
                  <a:pt x="46628" y="182503"/>
                </a:cubicBezTo>
                <a:cubicBezTo>
                  <a:pt x="37867" y="180904"/>
                  <a:pt x="29861" y="172532"/>
                  <a:pt x="27318" y="160962"/>
                </a:cubicBezTo>
                <a:cubicBezTo>
                  <a:pt x="24115" y="146664"/>
                  <a:pt x="30426" y="133118"/>
                  <a:pt x="41447" y="130673"/>
                </a:cubicBezTo>
                <a:cubicBezTo>
                  <a:pt x="41541" y="130673"/>
                  <a:pt x="41729" y="130673"/>
                  <a:pt x="41824" y="130673"/>
                </a:cubicBezTo>
                <a:cubicBezTo>
                  <a:pt x="45403" y="93516"/>
                  <a:pt x="60192" y="66049"/>
                  <a:pt x="107100" y="66049"/>
                </a:cubicBezTo>
                <a:close/>
                <a:moveTo>
                  <a:pt x="298626" y="0"/>
                </a:moveTo>
                <a:lnTo>
                  <a:pt x="315956" y="0"/>
                </a:lnTo>
                <a:cubicBezTo>
                  <a:pt x="363426" y="0"/>
                  <a:pt x="401854" y="38378"/>
                  <a:pt x="401854" y="85787"/>
                </a:cubicBezTo>
                <a:lnTo>
                  <a:pt x="401854" y="95476"/>
                </a:lnTo>
                <a:cubicBezTo>
                  <a:pt x="417301" y="99238"/>
                  <a:pt x="426154" y="118522"/>
                  <a:pt x="421633" y="138840"/>
                </a:cubicBezTo>
                <a:cubicBezTo>
                  <a:pt x="420880" y="142602"/>
                  <a:pt x="419467" y="146083"/>
                  <a:pt x="417960" y="149281"/>
                </a:cubicBezTo>
                <a:cubicBezTo>
                  <a:pt x="417677" y="149939"/>
                  <a:pt x="417395" y="150504"/>
                  <a:pt x="417112" y="151068"/>
                </a:cubicBezTo>
                <a:cubicBezTo>
                  <a:pt x="415417" y="154172"/>
                  <a:pt x="413533" y="157088"/>
                  <a:pt x="411273" y="159534"/>
                </a:cubicBezTo>
                <a:cubicBezTo>
                  <a:pt x="411179" y="159628"/>
                  <a:pt x="410990" y="159816"/>
                  <a:pt x="410896" y="159910"/>
                </a:cubicBezTo>
                <a:cubicBezTo>
                  <a:pt x="406092" y="165084"/>
                  <a:pt x="400159" y="168658"/>
                  <a:pt x="394037" y="169787"/>
                </a:cubicBezTo>
                <a:cubicBezTo>
                  <a:pt x="391494" y="176654"/>
                  <a:pt x="388385" y="183332"/>
                  <a:pt x="384900" y="189541"/>
                </a:cubicBezTo>
                <a:cubicBezTo>
                  <a:pt x="384806" y="189635"/>
                  <a:pt x="384806" y="189729"/>
                  <a:pt x="384712" y="189823"/>
                </a:cubicBezTo>
                <a:cubicBezTo>
                  <a:pt x="381227" y="196031"/>
                  <a:pt x="377460" y="201769"/>
                  <a:pt x="373316" y="207131"/>
                </a:cubicBezTo>
                <a:cubicBezTo>
                  <a:pt x="373127" y="207413"/>
                  <a:pt x="372939" y="207601"/>
                  <a:pt x="372750" y="207789"/>
                </a:cubicBezTo>
                <a:cubicBezTo>
                  <a:pt x="368700" y="213057"/>
                  <a:pt x="364368" y="217948"/>
                  <a:pt x="359847" y="222275"/>
                </a:cubicBezTo>
                <a:cubicBezTo>
                  <a:pt x="359658" y="222463"/>
                  <a:pt x="359376" y="222651"/>
                  <a:pt x="359188" y="222934"/>
                </a:cubicBezTo>
                <a:cubicBezTo>
                  <a:pt x="354667" y="227261"/>
                  <a:pt x="349957" y="231211"/>
                  <a:pt x="345154" y="234598"/>
                </a:cubicBezTo>
                <a:lnTo>
                  <a:pt x="345625" y="236855"/>
                </a:lnTo>
                <a:cubicBezTo>
                  <a:pt x="346567" y="236385"/>
                  <a:pt x="347603" y="235915"/>
                  <a:pt x="348639" y="235538"/>
                </a:cubicBezTo>
                <a:cubicBezTo>
                  <a:pt x="350899" y="234786"/>
                  <a:pt x="353065" y="234033"/>
                  <a:pt x="355514" y="234033"/>
                </a:cubicBezTo>
                <a:cubicBezTo>
                  <a:pt x="359470" y="234033"/>
                  <a:pt x="363238" y="235162"/>
                  <a:pt x="366628" y="237326"/>
                </a:cubicBezTo>
                <a:cubicBezTo>
                  <a:pt x="366628" y="237326"/>
                  <a:pt x="380756" y="246450"/>
                  <a:pt x="385371" y="249648"/>
                </a:cubicBezTo>
                <a:cubicBezTo>
                  <a:pt x="401854" y="261030"/>
                  <a:pt x="399876" y="279373"/>
                  <a:pt x="399876" y="279373"/>
                </a:cubicBezTo>
                <a:cubicBezTo>
                  <a:pt x="410990" y="279655"/>
                  <a:pt x="421822" y="283041"/>
                  <a:pt x="430016" y="289814"/>
                </a:cubicBezTo>
                <a:cubicBezTo>
                  <a:pt x="445180" y="302324"/>
                  <a:pt x="447535" y="313330"/>
                  <a:pt x="448382" y="316058"/>
                </a:cubicBezTo>
                <a:lnTo>
                  <a:pt x="481630" y="424515"/>
                </a:lnTo>
                <a:cubicBezTo>
                  <a:pt x="482855" y="428371"/>
                  <a:pt x="483608" y="432416"/>
                  <a:pt x="483891" y="436461"/>
                </a:cubicBezTo>
                <a:cubicBezTo>
                  <a:pt x="484644" y="448595"/>
                  <a:pt x="481159" y="460730"/>
                  <a:pt x="473718" y="470700"/>
                </a:cubicBezTo>
                <a:cubicBezTo>
                  <a:pt x="466372" y="480671"/>
                  <a:pt x="455823" y="487538"/>
                  <a:pt x="443956" y="490360"/>
                </a:cubicBezTo>
                <a:cubicBezTo>
                  <a:pt x="440000" y="491301"/>
                  <a:pt x="435950" y="491771"/>
                  <a:pt x="431805" y="491771"/>
                </a:cubicBezTo>
                <a:lnTo>
                  <a:pt x="325375" y="491771"/>
                </a:lnTo>
                <a:lnTo>
                  <a:pt x="337430" y="415296"/>
                </a:lnTo>
                <a:cubicBezTo>
                  <a:pt x="338749" y="406454"/>
                  <a:pt x="337807" y="397424"/>
                  <a:pt x="334605" y="389052"/>
                </a:cubicBezTo>
                <a:lnTo>
                  <a:pt x="323962" y="360927"/>
                </a:lnTo>
                <a:lnTo>
                  <a:pt x="337430" y="347476"/>
                </a:lnTo>
                <a:lnTo>
                  <a:pt x="307196" y="317281"/>
                </a:lnTo>
                <a:lnTo>
                  <a:pt x="276868" y="347476"/>
                </a:lnTo>
                <a:lnTo>
                  <a:pt x="290337" y="360927"/>
                </a:lnTo>
                <a:lnTo>
                  <a:pt x="279694" y="389052"/>
                </a:lnTo>
                <a:cubicBezTo>
                  <a:pt x="276586" y="397424"/>
                  <a:pt x="275644" y="406454"/>
                  <a:pt x="276963" y="415296"/>
                </a:cubicBezTo>
                <a:lnTo>
                  <a:pt x="288736" y="491771"/>
                </a:lnTo>
                <a:lnTo>
                  <a:pt x="182493" y="491771"/>
                </a:lnTo>
                <a:cubicBezTo>
                  <a:pt x="178443" y="491771"/>
                  <a:pt x="174299" y="491301"/>
                  <a:pt x="170437" y="490360"/>
                </a:cubicBezTo>
                <a:cubicBezTo>
                  <a:pt x="158570" y="487538"/>
                  <a:pt x="148021" y="480671"/>
                  <a:pt x="140675" y="470700"/>
                </a:cubicBezTo>
                <a:cubicBezTo>
                  <a:pt x="130785" y="457343"/>
                  <a:pt x="127865" y="440223"/>
                  <a:pt x="132669" y="424515"/>
                </a:cubicBezTo>
                <a:lnTo>
                  <a:pt x="166011" y="316058"/>
                </a:lnTo>
                <a:cubicBezTo>
                  <a:pt x="166858" y="313330"/>
                  <a:pt x="170908" y="300631"/>
                  <a:pt x="184377" y="289814"/>
                </a:cubicBezTo>
                <a:cubicBezTo>
                  <a:pt x="192666" y="283229"/>
                  <a:pt x="203403" y="279655"/>
                  <a:pt x="214517" y="279373"/>
                </a:cubicBezTo>
                <a:lnTo>
                  <a:pt x="214517" y="279279"/>
                </a:lnTo>
                <a:cubicBezTo>
                  <a:pt x="214140" y="273447"/>
                  <a:pt x="211880" y="260654"/>
                  <a:pt x="229022" y="249648"/>
                </a:cubicBezTo>
                <a:cubicBezTo>
                  <a:pt x="233731" y="246638"/>
                  <a:pt x="247765" y="237326"/>
                  <a:pt x="247765" y="237326"/>
                </a:cubicBezTo>
                <a:cubicBezTo>
                  <a:pt x="251061" y="235162"/>
                  <a:pt x="254923" y="234033"/>
                  <a:pt x="258879" y="234033"/>
                </a:cubicBezTo>
                <a:cubicBezTo>
                  <a:pt x="261328" y="234033"/>
                  <a:pt x="263494" y="234786"/>
                  <a:pt x="265754" y="235538"/>
                </a:cubicBezTo>
                <a:cubicBezTo>
                  <a:pt x="266790" y="236009"/>
                  <a:pt x="267826" y="236385"/>
                  <a:pt x="268768" y="236855"/>
                </a:cubicBezTo>
                <a:lnTo>
                  <a:pt x="269239" y="234598"/>
                </a:lnTo>
                <a:cubicBezTo>
                  <a:pt x="264436" y="231211"/>
                  <a:pt x="259726" y="227261"/>
                  <a:pt x="255205" y="222934"/>
                </a:cubicBezTo>
                <a:cubicBezTo>
                  <a:pt x="254923" y="222651"/>
                  <a:pt x="254735" y="222463"/>
                  <a:pt x="254546" y="222275"/>
                </a:cubicBezTo>
                <a:cubicBezTo>
                  <a:pt x="250025" y="217948"/>
                  <a:pt x="245693" y="213057"/>
                  <a:pt x="241548" y="207789"/>
                </a:cubicBezTo>
                <a:cubicBezTo>
                  <a:pt x="241454" y="207601"/>
                  <a:pt x="241266" y="207413"/>
                  <a:pt x="241077" y="207225"/>
                </a:cubicBezTo>
                <a:cubicBezTo>
                  <a:pt x="236933" y="201769"/>
                  <a:pt x="233072" y="196031"/>
                  <a:pt x="229681" y="189823"/>
                </a:cubicBezTo>
                <a:cubicBezTo>
                  <a:pt x="229587" y="189729"/>
                  <a:pt x="229587" y="189635"/>
                  <a:pt x="229493" y="189635"/>
                </a:cubicBezTo>
                <a:cubicBezTo>
                  <a:pt x="226008" y="183332"/>
                  <a:pt x="222899" y="176654"/>
                  <a:pt x="220356" y="169787"/>
                </a:cubicBezTo>
                <a:cubicBezTo>
                  <a:pt x="214140" y="168658"/>
                  <a:pt x="208301" y="165084"/>
                  <a:pt x="203497" y="159910"/>
                </a:cubicBezTo>
                <a:cubicBezTo>
                  <a:pt x="203309" y="159722"/>
                  <a:pt x="203214" y="159628"/>
                  <a:pt x="203120" y="159534"/>
                </a:cubicBezTo>
                <a:cubicBezTo>
                  <a:pt x="200860" y="157088"/>
                  <a:pt x="198976" y="154172"/>
                  <a:pt x="197281" y="151068"/>
                </a:cubicBezTo>
                <a:cubicBezTo>
                  <a:pt x="196998" y="150504"/>
                  <a:pt x="196716" y="149939"/>
                  <a:pt x="196433" y="149281"/>
                </a:cubicBezTo>
                <a:cubicBezTo>
                  <a:pt x="194832" y="146083"/>
                  <a:pt x="193513" y="142602"/>
                  <a:pt x="192666" y="138840"/>
                </a:cubicBezTo>
                <a:cubicBezTo>
                  <a:pt x="188145" y="118428"/>
                  <a:pt x="197092" y="99050"/>
                  <a:pt x="212727" y="95476"/>
                </a:cubicBezTo>
                <a:lnTo>
                  <a:pt x="212727" y="85787"/>
                </a:lnTo>
                <a:cubicBezTo>
                  <a:pt x="212727" y="38378"/>
                  <a:pt x="251155" y="0"/>
                  <a:pt x="298626" y="0"/>
                </a:cubicBezTo>
                <a:close/>
              </a:path>
            </a:pathLst>
          </a:custGeom>
          <a:solidFill>
            <a:schemeClr val="bg1">
              <a:lumMod val="50000"/>
            </a:schemeClr>
          </a:solidFill>
          <a:ln>
            <a:noFill/>
          </a:ln>
        </p:spPr>
      </p:sp>
      <p:sp>
        <p:nvSpPr>
          <p:cNvPr id="23" name="矩形 22">
            <a:extLst>
              <a:ext uri="{FF2B5EF4-FFF2-40B4-BE49-F238E27FC236}">
                <a16:creationId xmlns="" xmlns:a16="http://schemas.microsoft.com/office/drawing/2014/main" id="{9AF1886C-0C55-4358-8718-10F0DEA584A4}"/>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4" name="任意多边形: 形状 23">
            <a:extLst>
              <a:ext uri="{FF2B5EF4-FFF2-40B4-BE49-F238E27FC236}">
                <a16:creationId xmlns="" xmlns:a16="http://schemas.microsoft.com/office/drawing/2014/main" id="{632319EA-628E-4803-8237-F2E85F46D423}"/>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5" name="组合 24">
            <a:extLst>
              <a:ext uri="{FF2B5EF4-FFF2-40B4-BE49-F238E27FC236}">
                <a16:creationId xmlns="" xmlns:a16="http://schemas.microsoft.com/office/drawing/2014/main" id="{6CA2D470-2877-4324-BC7C-555502D56C37}"/>
              </a:ext>
            </a:extLst>
          </p:cNvPr>
          <p:cNvGrpSpPr/>
          <p:nvPr/>
        </p:nvGrpSpPr>
        <p:grpSpPr>
          <a:xfrm>
            <a:off x="11065679" y="5731376"/>
            <a:ext cx="1126618" cy="1138043"/>
            <a:chOff x="11065679" y="5731376"/>
            <a:chExt cx="1126618" cy="1138043"/>
          </a:xfrm>
        </p:grpSpPr>
        <p:sp>
          <p:nvSpPr>
            <p:cNvPr id="29" name="斜纹 28">
              <a:extLst>
                <a:ext uri="{FF2B5EF4-FFF2-40B4-BE49-F238E27FC236}">
                  <a16:creationId xmlns="" xmlns:a16="http://schemas.microsoft.com/office/drawing/2014/main" id="{04A3B589-A609-49A7-A6D6-51662D72D859}"/>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斜纹 29">
              <a:extLst>
                <a:ext uri="{FF2B5EF4-FFF2-40B4-BE49-F238E27FC236}">
                  <a16:creationId xmlns="" xmlns:a16="http://schemas.microsoft.com/office/drawing/2014/main" id="{07294DE4-1398-47E0-A56C-9559C895507C}"/>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斜纹 30">
              <a:extLst>
                <a:ext uri="{FF2B5EF4-FFF2-40B4-BE49-F238E27FC236}">
                  <a16:creationId xmlns="" xmlns:a16="http://schemas.microsoft.com/office/drawing/2014/main" id="{EA016481-EA26-4304-BF75-4AB80C618F25}"/>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5" name="组合 34">
            <a:extLst>
              <a:ext uri="{FF2B5EF4-FFF2-40B4-BE49-F238E27FC236}">
                <a16:creationId xmlns="" xmlns:a16="http://schemas.microsoft.com/office/drawing/2014/main" id="{3FB8AD12-A5CD-41F7-BF96-D1FBDD990D1C}"/>
              </a:ext>
            </a:extLst>
          </p:cNvPr>
          <p:cNvGrpSpPr/>
          <p:nvPr/>
        </p:nvGrpSpPr>
        <p:grpSpPr>
          <a:xfrm>
            <a:off x="8915739" y="123472"/>
            <a:ext cx="3111552" cy="666942"/>
            <a:chOff x="9769790" y="38915"/>
            <a:chExt cx="2190535" cy="728714"/>
          </a:xfrm>
        </p:grpSpPr>
        <p:sp>
          <p:nvSpPr>
            <p:cNvPr id="36" name="矩形: 圆角 35">
              <a:extLst>
                <a:ext uri="{FF2B5EF4-FFF2-40B4-BE49-F238E27FC236}">
                  <a16:creationId xmlns="" xmlns:a16="http://schemas.microsoft.com/office/drawing/2014/main" id="{7C48627D-6EA8-4806-B107-BF5B639A8566}"/>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 xmlns:a16="http://schemas.microsoft.com/office/drawing/2014/main" id="{C28BF24B-2AF4-4F20-BAB1-132264D9B3A9}"/>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 xmlns:a16="http://schemas.microsoft.com/office/drawing/2014/main" id="{C3D2278A-1B84-4E91-BF18-06E0FC8CB690}"/>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 xmlns:a16="http://schemas.microsoft.com/office/drawing/2014/main" id="{0CD158AB-E4AB-4D2F-8CF5-A6D2F6F50E5A}"/>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 xmlns:a16="http://schemas.microsoft.com/office/drawing/2014/main" id="{F62537F5-E230-40C7-B087-1FC8A76128E9}"/>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 xmlns:a16="http://schemas.microsoft.com/office/drawing/2014/main" id="{5FE86D7A-DF62-4A11-B173-EF701BAA273F}"/>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 xmlns:a16="http://schemas.microsoft.com/office/drawing/2014/main" id="{3860D455-3A22-4E93-86D4-84114D639699}"/>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C06BE4E8-B54E-441F-B3CE-EB1B7D167544}"/>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 xmlns:a16="http://schemas.microsoft.com/office/drawing/2014/main" id="{3FA3620B-92FB-46D9-B5E4-0714B9441BA4}"/>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a:extLst>
              <a:ext uri="{FF2B5EF4-FFF2-40B4-BE49-F238E27FC236}">
                <a16:creationId xmlns="" xmlns:a16="http://schemas.microsoft.com/office/drawing/2014/main" id="{1EDEAC26-3F54-4782-A219-0565F23E37DC}"/>
              </a:ext>
            </a:extLst>
          </p:cNvPr>
          <p:cNvGrpSpPr/>
          <p:nvPr/>
        </p:nvGrpSpPr>
        <p:grpSpPr>
          <a:xfrm>
            <a:off x="1610672" y="1835228"/>
            <a:ext cx="8915307" cy="4283317"/>
            <a:chOff x="1610672" y="1835228"/>
            <a:chExt cx="8915307" cy="4283317"/>
          </a:xfrm>
        </p:grpSpPr>
        <p:sp>
          <p:nvSpPr>
            <p:cNvPr id="46" name="任意多边形: 形状 45">
              <a:extLst>
                <a:ext uri="{FF2B5EF4-FFF2-40B4-BE49-F238E27FC236}">
                  <a16:creationId xmlns="" xmlns:a16="http://schemas.microsoft.com/office/drawing/2014/main" id="{26947CFA-06FF-4798-AFA3-4B25A7D69DFF}"/>
                </a:ext>
              </a:extLst>
            </p:cNvPr>
            <p:cNvSpPr/>
            <p:nvPr/>
          </p:nvSpPr>
          <p:spPr>
            <a:xfrm rot="10800000">
              <a:off x="1610673" y="1835228"/>
              <a:ext cx="1342724" cy="1343859"/>
            </a:xfrm>
            <a:custGeom>
              <a:avLst/>
              <a:gdLst>
                <a:gd name="connsiteX0" fmla="*/ 0 w 1342724"/>
                <a:gd name="connsiteY0" fmla="*/ 1342704 h 1343859"/>
                <a:gd name="connsiteX1" fmla="*/ 10 w 1342724"/>
                <a:gd name="connsiteY1" fmla="*/ 1342705 h 1343859"/>
                <a:gd name="connsiteX2" fmla="*/ 0 w 1342724"/>
                <a:gd name="connsiteY2" fmla="*/ 1342705 h 1343859"/>
                <a:gd name="connsiteX3" fmla="*/ 1342724 w 1342724"/>
                <a:gd name="connsiteY3" fmla="*/ 0 h 1343859"/>
                <a:gd name="connsiteX4" fmla="*/ 1342724 w 1342724"/>
                <a:gd name="connsiteY4" fmla="*/ 1343859 h 1343859"/>
                <a:gd name="connsiteX5" fmla="*/ 22874 w 1342724"/>
                <a:gd name="connsiteY5" fmla="*/ 1343859 h 1343859"/>
                <a:gd name="connsiteX6" fmla="*/ 10 w 1342724"/>
                <a:gd name="connsiteY6" fmla="*/ 1342705 h 1343859"/>
                <a:gd name="connsiteX7" fmla="*/ 137286 w 1342724"/>
                <a:gd name="connsiteY7" fmla="*/ 1335773 h 1343859"/>
                <a:gd name="connsiteX8" fmla="*/ 1335793 w 1342724"/>
                <a:gd name="connsiteY8" fmla="*/ 137266 h 134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724" h="1343859">
                  <a:moveTo>
                    <a:pt x="0" y="1342704"/>
                  </a:moveTo>
                  <a:lnTo>
                    <a:pt x="10" y="1342705"/>
                  </a:lnTo>
                  <a:lnTo>
                    <a:pt x="0" y="1342705"/>
                  </a:lnTo>
                  <a:close/>
                  <a:moveTo>
                    <a:pt x="1342724" y="0"/>
                  </a:moveTo>
                  <a:lnTo>
                    <a:pt x="1342724" y="1343859"/>
                  </a:lnTo>
                  <a:lnTo>
                    <a:pt x="22874" y="1343859"/>
                  </a:lnTo>
                  <a:lnTo>
                    <a:pt x="10" y="1342705"/>
                  </a:lnTo>
                  <a:lnTo>
                    <a:pt x="137286" y="1335773"/>
                  </a:lnTo>
                  <a:cubicBezTo>
                    <a:pt x="769225" y="1271596"/>
                    <a:pt x="1271616" y="769205"/>
                    <a:pt x="1335793" y="137266"/>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任意多边形: 形状 46">
              <a:extLst>
                <a:ext uri="{FF2B5EF4-FFF2-40B4-BE49-F238E27FC236}">
                  <a16:creationId xmlns="" xmlns:a16="http://schemas.microsoft.com/office/drawing/2014/main" id="{B7FBAD16-B8D8-4FB8-A2FD-1483E39DED78}"/>
                </a:ext>
              </a:extLst>
            </p:cNvPr>
            <p:cNvSpPr/>
            <p:nvPr/>
          </p:nvSpPr>
          <p:spPr>
            <a:xfrm rot="5400000">
              <a:off x="1611240" y="4775253"/>
              <a:ext cx="1342724" cy="1343859"/>
            </a:xfrm>
            <a:custGeom>
              <a:avLst/>
              <a:gdLst>
                <a:gd name="connsiteX0" fmla="*/ 0 w 1342724"/>
                <a:gd name="connsiteY0" fmla="*/ 1342704 h 1343859"/>
                <a:gd name="connsiteX1" fmla="*/ 10 w 1342724"/>
                <a:gd name="connsiteY1" fmla="*/ 1342705 h 1343859"/>
                <a:gd name="connsiteX2" fmla="*/ 0 w 1342724"/>
                <a:gd name="connsiteY2" fmla="*/ 1342705 h 1343859"/>
                <a:gd name="connsiteX3" fmla="*/ 1342724 w 1342724"/>
                <a:gd name="connsiteY3" fmla="*/ 0 h 1343859"/>
                <a:gd name="connsiteX4" fmla="*/ 1342724 w 1342724"/>
                <a:gd name="connsiteY4" fmla="*/ 1343859 h 1343859"/>
                <a:gd name="connsiteX5" fmla="*/ 22874 w 1342724"/>
                <a:gd name="connsiteY5" fmla="*/ 1343859 h 1343859"/>
                <a:gd name="connsiteX6" fmla="*/ 10 w 1342724"/>
                <a:gd name="connsiteY6" fmla="*/ 1342705 h 1343859"/>
                <a:gd name="connsiteX7" fmla="*/ 137286 w 1342724"/>
                <a:gd name="connsiteY7" fmla="*/ 1335773 h 1343859"/>
                <a:gd name="connsiteX8" fmla="*/ 1335793 w 1342724"/>
                <a:gd name="connsiteY8" fmla="*/ 137266 h 134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724" h="1343859">
                  <a:moveTo>
                    <a:pt x="0" y="1342704"/>
                  </a:moveTo>
                  <a:lnTo>
                    <a:pt x="10" y="1342705"/>
                  </a:lnTo>
                  <a:lnTo>
                    <a:pt x="0" y="1342705"/>
                  </a:lnTo>
                  <a:close/>
                  <a:moveTo>
                    <a:pt x="1342724" y="0"/>
                  </a:moveTo>
                  <a:lnTo>
                    <a:pt x="1342724" y="1343859"/>
                  </a:lnTo>
                  <a:lnTo>
                    <a:pt x="22874" y="1343859"/>
                  </a:lnTo>
                  <a:lnTo>
                    <a:pt x="10" y="1342705"/>
                  </a:lnTo>
                  <a:lnTo>
                    <a:pt x="137286" y="1335773"/>
                  </a:lnTo>
                  <a:cubicBezTo>
                    <a:pt x="769225" y="1271596"/>
                    <a:pt x="1271616" y="769205"/>
                    <a:pt x="1335793" y="137266"/>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8" name="任意多边形: 形状 47">
              <a:extLst>
                <a:ext uri="{FF2B5EF4-FFF2-40B4-BE49-F238E27FC236}">
                  <a16:creationId xmlns="" xmlns:a16="http://schemas.microsoft.com/office/drawing/2014/main" id="{1BB059C9-0D1A-4FFF-B03D-1AE7DA46C0F5}"/>
                </a:ext>
              </a:extLst>
            </p:cNvPr>
            <p:cNvSpPr/>
            <p:nvPr/>
          </p:nvSpPr>
          <p:spPr>
            <a:xfrm rot="16200000">
              <a:off x="9113011" y="1834661"/>
              <a:ext cx="1342724" cy="1343859"/>
            </a:xfrm>
            <a:custGeom>
              <a:avLst/>
              <a:gdLst>
                <a:gd name="connsiteX0" fmla="*/ 0 w 1342724"/>
                <a:gd name="connsiteY0" fmla="*/ 1342704 h 1343859"/>
                <a:gd name="connsiteX1" fmla="*/ 10 w 1342724"/>
                <a:gd name="connsiteY1" fmla="*/ 1342705 h 1343859"/>
                <a:gd name="connsiteX2" fmla="*/ 0 w 1342724"/>
                <a:gd name="connsiteY2" fmla="*/ 1342705 h 1343859"/>
                <a:gd name="connsiteX3" fmla="*/ 1342724 w 1342724"/>
                <a:gd name="connsiteY3" fmla="*/ 0 h 1343859"/>
                <a:gd name="connsiteX4" fmla="*/ 1342724 w 1342724"/>
                <a:gd name="connsiteY4" fmla="*/ 1343859 h 1343859"/>
                <a:gd name="connsiteX5" fmla="*/ 22874 w 1342724"/>
                <a:gd name="connsiteY5" fmla="*/ 1343859 h 1343859"/>
                <a:gd name="connsiteX6" fmla="*/ 10 w 1342724"/>
                <a:gd name="connsiteY6" fmla="*/ 1342705 h 1343859"/>
                <a:gd name="connsiteX7" fmla="*/ 137286 w 1342724"/>
                <a:gd name="connsiteY7" fmla="*/ 1335773 h 1343859"/>
                <a:gd name="connsiteX8" fmla="*/ 1335793 w 1342724"/>
                <a:gd name="connsiteY8" fmla="*/ 137266 h 134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724" h="1343859">
                  <a:moveTo>
                    <a:pt x="0" y="1342704"/>
                  </a:moveTo>
                  <a:lnTo>
                    <a:pt x="10" y="1342705"/>
                  </a:lnTo>
                  <a:lnTo>
                    <a:pt x="0" y="1342705"/>
                  </a:lnTo>
                  <a:close/>
                  <a:moveTo>
                    <a:pt x="1342724" y="0"/>
                  </a:moveTo>
                  <a:lnTo>
                    <a:pt x="1342724" y="1343859"/>
                  </a:lnTo>
                  <a:lnTo>
                    <a:pt x="22874" y="1343859"/>
                  </a:lnTo>
                  <a:lnTo>
                    <a:pt x="10" y="1342705"/>
                  </a:lnTo>
                  <a:lnTo>
                    <a:pt x="137286" y="1335773"/>
                  </a:lnTo>
                  <a:cubicBezTo>
                    <a:pt x="769225" y="1271596"/>
                    <a:pt x="1271616" y="769205"/>
                    <a:pt x="1335793" y="137266"/>
                  </a:cubicBezTo>
                  <a:close/>
                </a:path>
              </a:pathLst>
            </a:cu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9" name="任意多边形: 形状 48">
              <a:extLst>
                <a:ext uri="{FF2B5EF4-FFF2-40B4-BE49-F238E27FC236}">
                  <a16:creationId xmlns="" xmlns:a16="http://schemas.microsoft.com/office/drawing/2014/main" id="{DEA12B41-14B7-4AFA-AB42-BE4DAEC5DC71}"/>
                </a:ext>
              </a:extLst>
            </p:cNvPr>
            <p:cNvSpPr/>
            <p:nvPr/>
          </p:nvSpPr>
          <p:spPr>
            <a:xfrm>
              <a:off x="9183255" y="4774685"/>
              <a:ext cx="1342724" cy="1343859"/>
            </a:xfrm>
            <a:custGeom>
              <a:avLst/>
              <a:gdLst>
                <a:gd name="connsiteX0" fmla="*/ 0 w 1342724"/>
                <a:gd name="connsiteY0" fmla="*/ 1342704 h 1343859"/>
                <a:gd name="connsiteX1" fmla="*/ 10 w 1342724"/>
                <a:gd name="connsiteY1" fmla="*/ 1342705 h 1343859"/>
                <a:gd name="connsiteX2" fmla="*/ 0 w 1342724"/>
                <a:gd name="connsiteY2" fmla="*/ 1342705 h 1343859"/>
                <a:gd name="connsiteX3" fmla="*/ 1342724 w 1342724"/>
                <a:gd name="connsiteY3" fmla="*/ 0 h 1343859"/>
                <a:gd name="connsiteX4" fmla="*/ 1342724 w 1342724"/>
                <a:gd name="connsiteY4" fmla="*/ 1343859 h 1343859"/>
                <a:gd name="connsiteX5" fmla="*/ 22874 w 1342724"/>
                <a:gd name="connsiteY5" fmla="*/ 1343859 h 1343859"/>
                <a:gd name="connsiteX6" fmla="*/ 10 w 1342724"/>
                <a:gd name="connsiteY6" fmla="*/ 1342705 h 1343859"/>
                <a:gd name="connsiteX7" fmla="*/ 137286 w 1342724"/>
                <a:gd name="connsiteY7" fmla="*/ 1335773 h 1343859"/>
                <a:gd name="connsiteX8" fmla="*/ 1335793 w 1342724"/>
                <a:gd name="connsiteY8" fmla="*/ 137266 h 134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2724" h="1343859">
                  <a:moveTo>
                    <a:pt x="0" y="1342704"/>
                  </a:moveTo>
                  <a:lnTo>
                    <a:pt x="10" y="1342705"/>
                  </a:lnTo>
                  <a:lnTo>
                    <a:pt x="0" y="1342705"/>
                  </a:lnTo>
                  <a:close/>
                  <a:moveTo>
                    <a:pt x="1342724" y="0"/>
                  </a:moveTo>
                  <a:lnTo>
                    <a:pt x="1342724" y="1343859"/>
                  </a:lnTo>
                  <a:lnTo>
                    <a:pt x="22874" y="1343859"/>
                  </a:lnTo>
                  <a:lnTo>
                    <a:pt x="10" y="1342705"/>
                  </a:lnTo>
                  <a:lnTo>
                    <a:pt x="137286" y="1335773"/>
                  </a:lnTo>
                  <a:cubicBezTo>
                    <a:pt x="769225" y="1271596"/>
                    <a:pt x="1271616" y="769205"/>
                    <a:pt x="1335793" y="137266"/>
                  </a:cubicBezTo>
                  <a:close/>
                </a:path>
              </a:pathLst>
            </a:cu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Tree>
    <p:extLst>
      <p:ext uri="{BB962C8B-B14F-4D97-AF65-F5344CB8AC3E}">
        <p14:creationId xmlns:p14="http://schemas.microsoft.com/office/powerpoint/2010/main" val="27048432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Effect transition="in" filter="wipe(up)">
                                      <p:cBhvr>
                                        <p:cTn id="16" dur="500"/>
                                        <p:tgtEl>
                                          <p:spTgt spid="35"/>
                                        </p:tgtEl>
                                      </p:cBhvr>
                                    </p:animEffect>
                                  </p:childTnLst>
                                </p:cTn>
                              </p:par>
                              <p:par>
                                <p:cTn id="17" presetID="2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childTnLst>
                          </p:cTn>
                        </p:par>
                        <p:par>
                          <p:cTn id="20" fill="hold">
                            <p:stCondLst>
                              <p:cond delay="1000"/>
                            </p:stCondLst>
                            <p:childTnLst>
                              <p:par>
                                <p:cTn id="21" presetID="49" presetClass="entr" presetSubtype="0" decel="10000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1000" fill="hold"/>
                                        <p:tgtEl>
                                          <p:spTgt spid="2"/>
                                        </p:tgtEl>
                                        <p:attrNameLst>
                                          <p:attrName>ppt_w</p:attrName>
                                        </p:attrNameLst>
                                      </p:cBhvr>
                                      <p:tavLst>
                                        <p:tav tm="0">
                                          <p:val>
                                            <p:fltVal val="0"/>
                                          </p:val>
                                        </p:tav>
                                        <p:tav tm="100000">
                                          <p:val>
                                            <p:strVal val="#ppt_w"/>
                                          </p:val>
                                        </p:tav>
                                      </p:tavLst>
                                    </p:anim>
                                    <p:anim calcmode="lin" valueType="num">
                                      <p:cBhvr>
                                        <p:cTn id="24" dur="1000" fill="hold"/>
                                        <p:tgtEl>
                                          <p:spTgt spid="2"/>
                                        </p:tgtEl>
                                        <p:attrNameLst>
                                          <p:attrName>ppt_h</p:attrName>
                                        </p:attrNameLst>
                                      </p:cBhvr>
                                      <p:tavLst>
                                        <p:tav tm="0">
                                          <p:val>
                                            <p:fltVal val="0"/>
                                          </p:val>
                                        </p:tav>
                                        <p:tav tm="100000">
                                          <p:val>
                                            <p:strVal val="#ppt_h"/>
                                          </p:val>
                                        </p:tav>
                                      </p:tavLst>
                                    </p:anim>
                                    <p:anim calcmode="lin" valueType="num">
                                      <p:cBhvr>
                                        <p:cTn id="25" dur="1000" fill="hold"/>
                                        <p:tgtEl>
                                          <p:spTgt spid="2"/>
                                        </p:tgtEl>
                                        <p:attrNameLst>
                                          <p:attrName>style.rotation</p:attrName>
                                        </p:attrNameLst>
                                      </p:cBhvr>
                                      <p:tavLst>
                                        <p:tav tm="0">
                                          <p:val>
                                            <p:fltVal val="360"/>
                                          </p:val>
                                        </p:tav>
                                        <p:tav tm="100000">
                                          <p:val>
                                            <p:fltVal val="0"/>
                                          </p:val>
                                        </p:tav>
                                      </p:tavLst>
                                    </p:anim>
                                    <p:animEffect transition="in" filter="fade">
                                      <p:cBhvr>
                                        <p:cTn id="26" dur="1000"/>
                                        <p:tgtEl>
                                          <p:spTgt spid="2"/>
                                        </p:tgtEl>
                                      </p:cBhvr>
                                    </p:animEffect>
                                  </p:childTnLst>
                                </p:cTn>
                              </p:par>
                            </p:childTnLst>
                          </p:cTn>
                        </p:par>
                        <p:par>
                          <p:cTn id="27" fill="hold">
                            <p:stCondLst>
                              <p:cond delay="2000"/>
                            </p:stCondLst>
                            <p:childTnLst>
                              <p:par>
                                <p:cTn id="28" presetID="21" presetClass="entr" presetSubtype="1"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wheel(1)">
                                      <p:cBhvr>
                                        <p:cTn id="30" dur="1400"/>
                                        <p:tgtEl>
                                          <p:spTgt spid="4"/>
                                        </p:tgtEl>
                                      </p:cBhvr>
                                    </p:animEffect>
                                  </p:childTnLst>
                                </p:cTn>
                              </p:par>
                            </p:childTnLst>
                          </p:cTn>
                        </p:par>
                        <p:par>
                          <p:cTn id="31" fill="hold">
                            <p:stCondLst>
                              <p:cond delay="3400"/>
                            </p:stCondLst>
                            <p:childTnLst>
                              <p:par>
                                <p:cTn id="32" presetID="10" presetClass="entr" presetSubtype="0"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childTnLst>
                          </p:cTn>
                        </p:par>
                        <p:par>
                          <p:cTn id="35" fill="hold">
                            <p:stCondLst>
                              <p:cond delay="3900"/>
                            </p:stCondLst>
                            <p:childTnLst>
                              <p:par>
                                <p:cTn id="36" presetID="10" presetClass="entr" presetSubtype="0"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500"/>
                                        <p:tgtEl>
                                          <p:spTgt spid="56"/>
                                        </p:tgtEl>
                                      </p:cBhvr>
                                    </p:animEffect>
                                  </p:childTnLst>
                                </p:cTn>
                              </p:par>
                            </p:childTnLst>
                          </p:cTn>
                        </p:par>
                        <p:par>
                          <p:cTn id="39" fill="hold">
                            <p:stCondLst>
                              <p:cond delay="4400"/>
                            </p:stCondLst>
                            <p:childTnLst>
                              <p:par>
                                <p:cTn id="40" presetID="10" presetClass="entr" presetSubtype="0" fill="hold"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childTnLst>
                          </p:cTn>
                        </p:par>
                        <p:par>
                          <p:cTn id="43" fill="hold">
                            <p:stCondLst>
                              <p:cond delay="4900"/>
                            </p:stCondLst>
                            <p:childTnLst>
                              <p:par>
                                <p:cTn id="44" presetID="10" presetClass="entr" presetSubtype="0" fill="hold"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500"/>
                                        <p:tgtEl>
                                          <p:spTgt spid="58"/>
                                        </p:tgtEl>
                                      </p:cBhvr>
                                    </p:animEffect>
                                  </p:childTnLst>
                                </p:cTn>
                              </p:par>
                              <p:par>
                                <p:cTn id="47" presetID="42"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1000"/>
                                        <p:tgtEl>
                                          <p:spTgt spid="18"/>
                                        </p:tgtEl>
                                      </p:cBhvr>
                                    </p:animEffect>
                                    <p:anim calcmode="lin" valueType="num">
                                      <p:cBhvr>
                                        <p:cTn id="50" dur="1000" fill="hold"/>
                                        <p:tgtEl>
                                          <p:spTgt spid="18"/>
                                        </p:tgtEl>
                                        <p:attrNameLst>
                                          <p:attrName>ppt_x</p:attrName>
                                        </p:attrNameLst>
                                      </p:cBhvr>
                                      <p:tavLst>
                                        <p:tav tm="0">
                                          <p:val>
                                            <p:strVal val="#ppt_x"/>
                                          </p:val>
                                        </p:tav>
                                        <p:tav tm="100000">
                                          <p:val>
                                            <p:strVal val="#ppt_x"/>
                                          </p:val>
                                        </p:tav>
                                      </p:tavLst>
                                    </p:anim>
                                    <p:anim calcmode="lin" valueType="num">
                                      <p:cBhvr>
                                        <p:cTn id="51" dur="1000" fill="hold"/>
                                        <p:tgtEl>
                                          <p:spTgt spid="1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1000"/>
                                        <p:tgtEl>
                                          <p:spTgt spid="26"/>
                                        </p:tgtEl>
                                      </p:cBhvr>
                                    </p:animEffect>
                                    <p:anim calcmode="lin" valueType="num">
                                      <p:cBhvr>
                                        <p:cTn id="55" dur="1000" fill="hold"/>
                                        <p:tgtEl>
                                          <p:spTgt spid="26"/>
                                        </p:tgtEl>
                                        <p:attrNameLst>
                                          <p:attrName>ppt_x</p:attrName>
                                        </p:attrNameLst>
                                      </p:cBhvr>
                                      <p:tavLst>
                                        <p:tav tm="0">
                                          <p:val>
                                            <p:strVal val="#ppt_x"/>
                                          </p:val>
                                        </p:tav>
                                        <p:tav tm="100000">
                                          <p:val>
                                            <p:strVal val="#ppt_x"/>
                                          </p:val>
                                        </p:tav>
                                      </p:tavLst>
                                    </p:anim>
                                    <p:anim calcmode="lin" valueType="num">
                                      <p:cBhvr>
                                        <p:cTn id="56" dur="1000" fill="hold"/>
                                        <p:tgtEl>
                                          <p:spTgt spid="2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fade">
                                      <p:cBhvr>
                                        <p:cTn id="59" dur="1000"/>
                                        <p:tgtEl>
                                          <p:spTgt spid="6"/>
                                        </p:tgtEl>
                                      </p:cBhvr>
                                    </p:animEffect>
                                    <p:anim calcmode="lin" valueType="num">
                                      <p:cBhvr>
                                        <p:cTn id="60" dur="1000" fill="hold"/>
                                        <p:tgtEl>
                                          <p:spTgt spid="6"/>
                                        </p:tgtEl>
                                        <p:attrNameLst>
                                          <p:attrName>ppt_x</p:attrName>
                                        </p:attrNameLst>
                                      </p:cBhvr>
                                      <p:tavLst>
                                        <p:tav tm="0">
                                          <p:val>
                                            <p:strVal val="#ppt_x"/>
                                          </p:val>
                                        </p:tav>
                                        <p:tav tm="100000">
                                          <p:val>
                                            <p:strVal val="#ppt_x"/>
                                          </p:val>
                                        </p:tav>
                                      </p:tavLst>
                                    </p:anim>
                                    <p:anim calcmode="lin" valueType="num">
                                      <p:cBhvr>
                                        <p:cTn id="61" dur="1000" fill="hold"/>
                                        <p:tgtEl>
                                          <p:spTgt spid="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1000"/>
                                        <p:tgtEl>
                                          <p:spTgt spid="32"/>
                                        </p:tgtEl>
                                      </p:cBhvr>
                                    </p:animEffect>
                                    <p:anim calcmode="lin" valueType="num">
                                      <p:cBhvr>
                                        <p:cTn id="65" dur="1000" fill="hold"/>
                                        <p:tgtEl>
                                          <p:spTgt spid="32"/>
                                        </p:tgtEl>
                                        <p:attrNameLst>
                                          <p:attrName>ppt_x</p:attrName>
                                        </p:attrNameLst>
                                      </p:cBhvr>
                                      <p:tavLst>
                                        <p:tav tm="0">
                                          <p:val>
                                            <p:strVal val="#ppt_x"/>
                                          </p:val>
                                        </p:tav>
                                        <p:tav tm="100000">
                                          <p:val>
                                            <p:strVal val="#ppt_x"/>
                                          </p:val>
                                        </p:tav>
                                      </p:tavLst>
                                    </p:anim>
                                    <p:anim calcmode="lin" valueType="num">
                                      <p:cBhvr>
                                        <p:cTn id="66"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3" grpId="0" animBg="1"/>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61" name="矩形: 圆顶角 60">
            <a:extLst>
              <a:ext uri="{FF2B5EF4-FFF2-40B4-BE49-F238E27FC236}">
                <a16:creationId xmlns="" xmlns:a16="http://schemas.microsoft.com/office/drawing/2014/main" id="{9666EFA4-72FB-4684-9AD7-5FAECB34CDDD}"/>
              </a:ext>
            </a:extLst>
          </p:cNvPr>
          <p:cNvSpPr/>
          <p:nvPr/>
        </p:nvSpPr>
        <p:spPr>
          <a:xfrm rot="16200000">
            <a:off x="4194605" y="895834"/>
            <a:ext cx="1008489" cy="6158684"/>
          </a:xfrm>
          <a:prstGeom prst="round2SameRect">
            <a:avLst>
              <a:gd name="adj1" fmla="val 0"/>
              <a:gd name="adj2" fmla="val 50000"/>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圆顶角 61">
            <a:extLst>
              <a:ext uri="{FF2B5EF4-FFF2-40B4-BE49-F238E27FC236}">
                <a16:creationId xmlns="" xmlns:a16="http://schemas.microsoft.com/office/drawing/2014/main" id="{C35440E4-FA44-4BBC-B906-E860A10F247F}"/>
              </a:ext>
            </a:extLst>
          </p:cNvPr>
          <p:cNvSpPr/>
          <p:nvPr/>
        </p:nvSpPr>
        <p:spPr>
          <a:xfrm rot="16200000">
            <a:off x="4194605" y="2442006"/>
            <a:ext cx="1008489" cy="6158684"/>
          </a:xfrm>
          <a:prstGeom prst="round2SameRect">
            <a:avLst>
              <a:gd name="adj1" fmla="val 0"/>
              <a:gd name="adj2" fmla="val 50000"/>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顶角 7">
            <a:extLst>
              <a:ext uri="{FF2B5EF4-FFF2-40B4-BE49-F238E27FC236}">
                <a16:creationId xmlns="" xmlns:a16="http://schemas.microsoft.com/office/drawing/2014/main" id="{CFFC91A1-F5A1-44EC-B82D-16120B226BDC}"/>
              </a:ext>
            </a:extLst>
          </p:cNvPr>
          <p:cNvSpPr/>
          <p:nvPr/>
        </p:nvSpPr>
        <p:spPr>
          <a:xfrm rot="16200000">
            <a:off x="4194804" y="-702230"/>
            <a:ext cx="1008489" cy="6158684"/>
          </a:xfrm>
          <a:prstGeom prst="round2SameRect">
            <a:avLst>
              <a:gd name="adj1" fmla="val 0"/>
              <a:gd name="adj2" fmla="val 50000"/>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 xmlns:a16="http://schemas.microsoft.com/office/drawing/2014/main" id="{E588AC4C-B347-478A-A458-17A61228F353}"/>
              </a:ext>
            </a:extLst>
          </p:cNvPr>
          <p:cNvGrpSpPr/>
          <p:nvPr/>
        </p:nvGrpSpPr>
        <p:grpSpPr>
          <a:xfrm>
            <a:off x="452385" y="1872868"/>
            <a:ext cx="7045692" cy="1008489"/>
            <a:chOff x="452385" y="1872868"/>
            <a:chExt cx="7045692" cy="1008489"/>
          </a:xfrm>
        </p:grpSpPr>
        <p:sp>
          <p:nvSpPr>
            <p:cNvPr id="28" name="矩形 27">
              <a:extLst>
                <a:ext uri="{FF2B5EF4-FFF2-40B4-BE49-F238E27FC236}">
                  <a16:creationId xmlns="" xmlns:a16="http://schemas.microsoft.com/office/drawing/2014/main" id="{68F3975A-1506-4381-AF27-B1D1B955FB63}"/>
                </a:ext>
              </a:extLst>
            </p:cNvPr>
            <p:cNvSpPr>
              <a:spLocks noChangeArrowheads="1"/>
            </p:cNvSpPr>
            <p:nvPr/>
          </p:nvSpPr>
          <p:spPr bwMode="auto">
            <a:xfrm>
              <a:off x="1703268" y="1942365"/>
              <a:ext cx="5794809"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5</a:t>
              </a:r>
              <a:r>
                <a:rPr lang="zh-CN" altLang="en-US" sz="120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1"/>
                  </a:solidFill>
                  <a:latin typeface="微软雅黑" panose="020B0503020204020204" pitchFamily="34" charset="-122"/>
                  <a:ea typeface="微软雅黑" panose="020B0503020204020204" pitchFamily="34" charset="-122"/>
                  <a:sym typeface="Gill Sans" charset="0"/>
                </a:rPr>
                <a:t> </a:t>
              </a:r>
              <a:r>
                <a:rPr lang="zh-CN" altLang="en-US" sz="1200">
                  <a:solidFill>
                    <a:schemeClr val="bg1"/>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1"/>
                </a:solidFill>
                <a:latin typeface="微软雅黑" panose="020B0503020204020204" pitchFamily="34" charset="-122"/>
                <a:ea typeface="微软雅黑" panose="020B0503020204020204" pitchFamily="34" charset="-122"/>
                <a:sym typeface="Lato Light" charset="0"/>
              </a:endParaRPr>
            </a:p>
          </p:txBody>
        </p:sp>
        <p:sp>
          <p:nvSpPr>
            <p:cNvPr id="37" name="流程图: 延期 36">
              <a:extLst>
                <a:ext uri="{FF2B5EF4-FFF2-40B4-BE49-F238E27FC236}">
                  <a16:creationId xmlns="" xmlns:a16="http://schemas.microsoft.com/office/drawing/2014/main" id="{C2A7C9E1-DF52-48C2-9C9E-6242DDFC9E48}"/>
                </a:ext>
              </a:extLst>
            </p:cNvPr>
            <p:cNvSpPr/>
            <p:nvPr/>
          </p:nvSpPr>
          <p:spPr>
            <a:xfrm rot="10800000" flipV="1">
              <a:off x="452385" y="1872868"/>
              <a:ext cx="1166046" cy="1008489"/>
            </a:xfrm>
            <a:prstGeom prst="flowChartDelay">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标题</a:t>
              </a:r>
              <a:r>
                <a:rPr lang="en-US" altLang="zh-CN"/>
                <a:t>1</a:t>
              </a:r>
              <a:endParaRPr lang="zh-CN" altLang="en-US"/>
            </a:p>
          </p:txBody>
        </p:sp>
      </p:grpSp>
      <p:grpSp>
        <p:nvGrpSpPr>
          <p:cNvPr id="3" name="组合 2">
            <a:extLst>
              <a:ext uri="{FF2B5EF4-FFF2-40B4-BE49-F238E27FC236}">
                <a16:creationId xmlns="" xmlns:a16="http://schemas.microsoft.com/office/drawing/2014/main" id="{B17F2705-223B-4391-92E6-5C11BDBCA0EA}"/>
              </a:ext>
            </a:extLst>
          </p:cNvPr>
          <p:cNvGrpSpPr/>
          <p:nvPr/>
        </p:nvGrpSpPr>
        <p:grpSpPr>
          <a:xfrm>
            <a:off x="452385" y="3476860"/>
            <a:ext cx="7045692" cy="1008489"/>
            <a:chOff x="452385" y="3476860"/>
            <a:chExt cx="7045692" cy="1008489"/>
          </a:xfrm>
        </p:grpSpPr>
        <p:sp>
          <p:nvSpPr>
            <p:cNvPr id="33" name="矩形 32">
              <a:extLst>
                <a:ext uri="{FF2B5EF4-FFF2-40B4-BE49-F238E27FC236}">
                  <a16:creationId xmlns="" xmlns:a16="http://schemas.microsoft.com/office/drawing/2014/main" id="{5F67DB39-3CDD-494D-832E-972D44C829A7}"/>
                </a:ext>
              </a:extLst>
            </p:cNvPr>
            <p:cNvSpPr>
              <a:spLocks noChangeArrowheads="1"/>
            </p:cNvSpPr>
            <p:nvPr/>
          </p:nvSpPr>
          <p:spPr bwMode="auto">
            <a:xfrm>
              <a:off x="1703268" y="3569552"/>
              <a:ext cx="5794809"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5</a:t>
              </a:r>
              <a:r>
                <a:rPr lang="zh-CN" altLang="en-US" sz="120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1"/>
                  </a:solidFill>
                  <a:latin typeface="微软雅黑" panose="020B0503020204020204" pitchFamily="34" charset="-122"/>
                  <a:ea typeface="微软雅黑" panose="020B0503020204020204" pitchFamily="34" charset="-122"/>
                  <a:sym typeface="Gill Sans" charset="0"/>
                </a:rPr>
                <a:t> </a:t>
              </a:r>
              <a:r>
                <a:rPr lang="zh-CN" altLang="en-US" sz="1200">
                  <a:solidFill>
                    <a:schemeClr val="bg1"/>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1"/>
                </a:solidFill>
                <a:latin typeface="微软雅黑" panose="020B0503020204020204" pitchFamily="34" charset="-122"/>
                <a:ea typeface="微软雅黑" panose="020B0503020204020204" pitchFamily="34" charset="-122"/>
                <a:sym typeface="Lato Light" charset="0"/>
              </a:endParaRPr>
            </a:p>
          </p:txBody>
        </p:sp>
        <p:sp>
          <p:nvSpPr>
            <p:cNvPr id="38" name="流程图: 延期 37">
              <a:extLst>
                <a:ext uri="{FF2B5EF4-FFF2-40B4-BE49-F238E27FC236}">
                  <a16:creationId xmlns="" xmlns:a16="http://schemas.microsoft.com/office/drawing/2014/main" id="{A3801567-B2C4-4DA8-8048-20CE257EC922}"/>
                </a:ext>
              </a:extLst>
            </p:cNvPr>
            <p:cNvSpPr/>
            <p:nvPr/>
          </p:nvSpPr>
          <p:spPr>
            <a:xfrm rot="10800000" flipV="1">
              <a:off x="452385" y="3476860"/>
              <a:ext cx="1166046" cy="1008489"/>
            </a:xfrm>
            <a:prstGeom prst="flowChartDelay">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标题</a:t>
              </a:r>
              <a:r>
                <a:rPr lang="en-US" altLang="zh-CN"/>
                <a:t>2</a:t>
              </a:r>
              <a:endParaRPr lang="zh-CN" altLang="en-US"/>
            </a:p>
          </p:txBody>
        </p:sp>
      </p:grpSp>
      <p:grpSp>
        <p:nvGrpSpPr>
          <p:cNvPr id="5" name="组合 4">
            <a:extLst>
              <a:ext uri="{FF2B5EF4-FFF2-40B4-BE49-F238E27FC236}">
                <a16:creationId xmlns="" xmlns:a16="http://schemas.microsoft.com/office/drawing/2014/main" id="{E747F13A-79A1-40DA-B1E7-3FC6C1B2974A}"/>
              </a:ext>
            </a:extLst>
          </p:cNvPr>
          <p:cNvGrpSpPr/>
          <p:nvPr/>
        </p:nvGrpSpPr>
        <p:grpSpPr>
          <a:xfrm>
            <a:off x="452385" y="5010411"/>
            <a:ext cx="7029929" cy="1008489"/>
            <a:chOff x="452385" y="5010411"/>
            <a:chExt cx="7029929" cy="1008489"/>
          </a:xfrm>
        </p:grpSpPr>
        <p:sp>
          <p:nvSpPr>
            <p:cNvPr id="36" name="矩形 35">
              <a:extLst>
                <a:ext uri="{FF2B5EF4-FFF2-40B4-BE49-F238E27FC236}">
                  <a16:creationId xmlns="" xmlns:a16="http://schemas.microsoft.com/office/drawing/2014/main" id="{E2A561A9-53FB-4492-AD68-C7C52F574518}"/>
                </a:ext>
              </a:extLst>
            </p:cNvPr>
            <p:cNvSpPr>
              <a:spLocks noChangeArrowheads="1"/>
            </p:cNvSpPr>
            <p:nvPr/>
          </p:nvSpPr>
          <p:spPr bwMode="auto">
            <a:xfrm>
              <a:off x="1685807" y="5080852"/>
              <a:ext cx="5796507"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1"/>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1"/>
                  </a:solidFill>
                  <a:latin typeface="微软雅黑" panose="020B0503020204020204" pitchFamily="34" charset="-122"/>
                  <a:ea typeface="微软雅黑" panose="020B0503020204020204" pitchFamily="34" charset="-122"/>
                  <a:sym typeface="Gill Sans" charset="0"/>
                </a:rPr>
                <a:t>5</a:t>
              </a:r>
              <a:r>
                <a:rPr lang="zh-CN" altLang="en-US" sz="1200">
                  <a:solidFill>
                    <a:schemeClr val="bg1"/>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1"/>
                  </a:solidFill>
                  <a:latin typeface="微软雅黑" panose="020B0503020204020204" pitchFamily="34" charset="-122"/>
                  <a:ea typeface="微软雅黑" panose="020B0503020204020204" pitchFamily="34" charset="-122"/>
                  <a:sym typeface="Gill Sans" charset="0"/>
                </a:rPr>
                <a:t> </a:t>
              </a:r>
              <a:r>
                <a:rPr lang="zh-CN" altLang="en-US" sz="1200">
                  <a:solidFill>
                    <a:schemeClr val="bg1"/>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1"/>
                </a:solidFill>
                <a:latin typeface="微软雅黑" panose="020B0503020204020204" pitchFamily="34" charset="-122"/>
                <a:ea typeface="微软雅黑" panose="020B0503020204020204" pitchFamily="34" charset="-122"/>
                <a:sym typeface="Lato Light" charset="0"/>
              </a:endParaRPr>
            </a:p>
          </p:txBody>
        </p:sp>
        <p:sp>
          <p:nvSpPr>
            <p:cNvPr id="40" name="流程图: 延期 39">
              <a:extLst>
                <a:ext uri="{FF2B5EF4-FFF2-40B4-BE49-F238E27FC236}">
                  <a16:creationId xmlns="" xmlns:a16="http://schemas.microsoft.com/office/drawing/2014/main" id="{6D89D84A-E18C-4BE5-BD20-7EA10D766E82}"/>
                </a:ext>
              </a:extLst>
            </p:cNvPr>
            <p:cNvSpPr/>
            <p:nvPr/>
          </p:nvSpPr>
          <p:spPr>
            <a:xfrm rot="10800000" flipV="1">
              <a:off x="452385" y="5010411"/>
              <a:ext cx="1166046" cy="1008489"/>
            </a:xfrm>
            <a:prstGeom prst="flowChartDelay">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标题</a:t>
              </a:r>
              <a:r>
                <a:rPr lang="en-US" altLang="zh-CN"/>
                <a:t>3</a:t>
              </a:r>
              <a:endParaRPr lang="zh-CN" altLang="en-US"/>
            </a:p>
          </p:txBody>
        </p:sp>
      </p:grpSp>
      <p:grpSp>
        <p:nvGrpSpPr>
          <p:cNvPr id="6" name="组合 5">
            <a:extLst>
              <a:ext uri="{FF2B5EF4-FFF2-40B4-BE49-F238E27FC236}">
                <a16:creationId xmlns="" xmlns:a16="http://schemas.microsoft.com/office/drawing/2014/main" id="{A17CBE53-3360-44E0-BCA4-6E0D5B834BEF}"/>
              </a:ext>
            </a:extLst>
          </p:cNvPr>
          <p:cNvGrpSpPr/>
          <p:nvPr/>
        </p:nvGrpSpPr>
        <p:grpSpPr>
          <a:xfrm>
            <a:off x="8151970" y="1539089"/>
            <a:ext cx="3655022" cy="5044591"/>
            <a:chOff x="8151970" y="1539089"/>
            <a:chExt cx="3655022" cy="5044591"/>
          </a:xfrm>
        </p:grpSpPr>
        <p:sp>
          <p:nvSpPr>
            <p:cNvPr id="4" name="矩形: 圆角 3">
              <a:extLst>
                <a:ext uri="{FF2B5EF4-FFF2-40B4-BE49-F238E27FC236}">
                  <a16:creationId xmlns="" xmlns:a16="http://schemas.microsoft.com/office/drawing/2014/main" id="{19EB05F6-7F83-48C8-A780-8D916851D029}"/>
                </a:ext>
              </a:extLst>
            </p:cNvPr>
            <p:cNvSpPr/>
            <p:nvPr/>
          </p:nvSpPr>
          <p:spPr>
            <a:xfrm>
              <a:off x="8151970" y="3606460"/>
              <a:ext cx="3655022" cy="2977220"/>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a:extLst>
                <a:ext uri="{FF2B5EF4-FFF2-40B4-BE49-F238E27FC236}">
                  <a16:creationId xmlns="" xmlns:a16="http://schemas.microsoft.com/office/drawing/2014/main" id="{4D613E41-2E6F-429D-9FB8-79B8B92D5A62}"/>
                </a:ext>
              </a:extLst>
            </p:cNvPr>
            <p:cNvPicPr>
              <a:picLocks noChangeAspect="1"/>
            </p:cNvPicPr>
            <p:nvPr/>
          </p:nvPicPr>
          <p:blipFill rotWithShape="1">
            <a:blip r:embed="rId3"/>
            <a:srcRect l="266" t="6820" r="9639" b="-14646"/>
            <a:stretch/>
          </p:blipFill>
          <p:spPr>
            <a:xfrm>
              <a:off x="8162671" y="1539089"/>
              <a:ext cx="3633620" cy="3752102"/>
            </a:xfrm>
            <a:custGeom>
              <a:avLst/>
              <a:gdLst>
                <a:gd name="connsiteX0" fmla="*/ 392888 w 3633620"/>
                <a:gd name="connsiteY0" fmla="*/ 0 h 3281260"/>
                <a:gd name="connsiteX1" fmla="*/ 3240732 w 3633620"/>
                <a:gd name="connsiteY1" fmla="*/ 0 h 3281260"/>
                <a:gd name="connsiteX2" fmla="*/ 3319905 w 3633620"/>
                <a:gd name="connsiteY2" fmla="*/ 7981 h 3281260"/>
                <a:gd name="connsiteX3" fmla="*/ 3633620 w 3633620"/>
                <a:gd name="connsiteY3" fmla="*/ 392897 h 3281260"/>
                <a:gd name="connsiteX4" fmla="*/ 3633620 w 3633620"/>
                <a:gd name="connsiteY4" fmla="*/ 2888362 h 3281260"/>
                <a:gd name="connsiteX5" fmla="*/ 3240722 w 3633620"/>
                <a:gd name="connsiteY5" fmla="*/ 3281260 h 3281260"/>
                <a:gd name="connsiteX6" fmla="*/ 392898 w 3633620"/>
                <a:gd name="connsiteY6" fmla="*/ 3281260 h 3281260"/>
                <a:gd name="connsiteX7" fmla="*/ 0 w 3633620"/>
                <a:gd name="connsiteY7" fmla="*/ 2888362 h 3281260"/>
                <a:gd name="connsiteX8" fmla="*/ 0 w 3633620"/>
                <a:gd name="connsiteY8" fmla="*/ 392897 h 3281260"/>
                <a:gd name="connsiteX9" fmla="*/ 313715 w 3633620"/>
                <a:gd name="connsiteY9" fmla="*/ 7981 h 3281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633620" h="3281260">
                  <a:moveTo>
                    <a:pt x="392888" y="0"/>
                  </a:moveTo>
                  <a:lnTo>
                    <a:pt x="3240732" y="0"/>
                  </a:lnTo>
                  <a:lnTo>
                    <a:pt x="3319905" y="7981"/>
                  </a:lnTo>
                  <a:cubicBezTo>
                    <a:pt x="3498942" y="44618"/>
                    <a:pt x="3633620" y="203029"/>
                    <a:pt x="3633620" y="392897"/>
                  </a:cubicBezTo>
                  <a:lnTo>
                    <a:pt x="3633620" y="2888362"/>
                  </a:lnTo>
                  <a:cubicBezTo>
                    <a:pt x="3633620" y="3105354"/>
                    <a:pt x="3457714" y="3281260"/>
                    <a:pt x="3240722" y="3281260"/>
                  </a:cubicBezTo>
                  <a:lnTo>
                    <a:pt x="392898" y="3281260"/>
                  </a:lnTo>
                  <a:cubicBezTo>
                    <a:pt x="175906" y="3281260"/>
                    <a:pt x="0" y="3105354"/>
                    <a:pt x="0" y="2888362"/>
                  </a:cubicBezTo>
                  <a:lnTo>
                    <a:pt x="0" y="392897"/>
                  </a:lnTo>
                  <a:cubicBezTo>
                    <a:pt x="0" y="203029"/>
                    <a:pt x="134678" y="44618"/>
                    <a:pt x="313715" y="7981"/>
                  </a:cubicBezTo>
                  <a:close/>
                </a:path>
              </a:pathLst>
            </a:custGeom>
            <a:effectLst/>
          </p:spPr>
        </p:pic>
        <p:sp>
          <p:nvSpPr>
            <p:cNvPr id="44" name="矩形 7">
              <a:extLst>
                <a:ext uri="{FF2B5EF4-FFF2-40B4-BE49-F238E27FC236}">
                  <a16:creationId xmlns="" xmlns:a16="http://schemas.microsoft.com/office/drawing/2014/main" id="{CFD85914-F710-4F98-9682-EA1FA2AB8ADC}"/>
                </a:ext>
              </a:extLst>
            </p:cNvPr>
            <p:cNvSpPr>
              <a:spLocks noChangeArrowheads="1"/>
            </p:cNvSpPr>
            <p:nvPr/>
          </p:nvSpPr>
          <p:spPr bwMode="auto">
            <a:xfrm>
              <a:off x="8209721" y="5010411"/>
              <a:ext cx="3529894" cy="122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r>
                <a:rPr lang="zh-CN" altLang="en-US" sz="1050" noProof="1">
                  <a:solidFill>
                    <a:schemeClr val="tx1">
                      <a:lumMod val="65000"/>
                      <a:lumOff val="35000"/>
                    </a:schemeClr>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单击此处编辑您要的内容，建议您在展示时采用微软雅黑字体，本模版所有图形线条及其相应素材均可自由编辑、改色、替换。</a:t>
              </a:r>
            </a:p>
          </p:txBody>
        </p:sp>
      </p:grpSp>
      <p:sp>
        <p:nvSpPr>
          <p:cNvPr id="45" name="矩形 44">
            <a:extLst>
              <a:ext uri="{FF2B5EF4-FFF2-40B4-BE49-F238E27FC236}">
                <a16:creationId xmlns="" xmlns:a16="http://schemas.microsoft.com/office/drawing/2014/main" id="{9BEE08ED-4DCD-47D3-9E1D-DBB71C303C00}"/>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46" name="任意多边形: 形状 45">
            <a:extLst>
              <a:ext uri="{FF2B5EF4-FFF2-40B4-BE49-F238E27FC236}">
                <a16:creationId xmlns="" xmlns:a16="http://schemas.microsoft.com/office/drawing/2014/main" id="{3E1A3A57-C8EA-4EAE-A083-3EB8FCFA2D0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7" name="组合 46">
            <a:extLst>
              <a:ext uri="{FF2B5EF4-FFF2-40B4-BE49-F238E27FC236}">
                <a16:creationId xmlns="" xmlns:a16="http://schemas.microsoft.com/office/drawing/2014/main" id="{BA01BC36-7F6E-490D-AC13-CBEFA4628525}"/>
              </a:ext>
            </a:extLst>
          </p:cNvPr>
          <p:cNvGrpSpPr/>
          <p:nvPr/>
        </p:nvGrpSpPr>
        <p:grpSpPr>
          <a:xfrm>
            <a:off x="11065679" y="5731376"/>
            <a:ext cx="1126618" cy="1138043"/>
            <a:chOff x="11065679" y="5731376"/>
            <a:chExt cx="1126618" cy="1138043"/>
          </a:xfrm>
        </p:grpSpPr>
        <p:sp>
          <p:nvSpPr>
            <p:cNvPr id="48" name="斜纹 47">
              <a:extLst>
                <a:ext uri="{FF2B5EF4-FFF2-40B4-BE49-F238E27FC236}">
                  <a16:creationId xmlns="" xmlns:a16="http://schemas.microsoft.com/office/drawing/2014/main" id="{483DAEA2-485C-46E0-AFEA-4C265C5D8B4D}"/>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斜纹 48">
              <a:extLst>
                <a:ext uri="{FF2B5EF4-FFF2-40B4-BE49-F238E27FC236}">
                  <a16:creationId xmlns="" xmlns:a16="http://schemas.microsoft.com/office/drawing/2014/main" id="{788C5354-D867-4A21-9E4D-AC11372E046B}"/>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斜纹 49">
              <a:extLst>
                <a:ext uri="{FF2B5EF4-FFF2-40B4-BE49-F238E27FC236}">
                  <a16:creationId xmlns="" xmlns:a16="http://schemas.microsoft.com/office/drawing/2014/main" id="{DE69E1FE-C73F-4801-8EA5-F1049D794B4E}"/>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1" name="组合 50">
            <a:extLst>
              <a:ext uri="{FF2B5EF4-FFF2-40B4-BE49-F238E27FC236}">
                <a16:creationId xmlns="" xmlns:a16="http://schemas.microsoft.com/office/drawing/2014/main" id="{A214C261-945C-4526-A86D-3BDCF9271FB5}"/>
              </a:ext>
            </a:extLst>
          </p:cNvPr>
          <p:cNvGrpSpPr/>
          <p:nvPr/>
        </p:nvGrpSpPr>
        <p:grpSpPr>
          <a:xfrm>
            <a:off x="8915739" y="123472"/>
            <a:ext cx="3111552" cy="666942"/>
            <a:chOff x="9769790" y="38915"/>
            <a:chExt cx="2190535" cy="728714"/>
          </a:xfrm>
        </p:grpSpPr>
        <p:sp>
          <p:nvSpPr>
            <p:cNvPr id="52" name="矩形: 圆角 51">
              <a:extLst>
                <a:ext uri="{FF2B5EF4-FFF2-40B4-BE49-F238E27FC236}">
                  <a16:creationId xmlns="" xmlns:a16="http://schemas.microsoft.com/office/drawing/2014/main" id="{40989DBE-6A23-4EBE-ACE4-F7AB3A2BFAE2}"/>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 xmlns:a16="http://schemas.microsoft.com/office/drawing/2014/main" id="{D9CBE082-8EC1-4FC3-9D43-1152A64142EB}"/>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 xmlns:a16="http://schemas.microsoft.com/office/drawing/2014/main" id="{F30B78D4-65DB-40AE-979D-A90939168402}"/>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a:extLst>
                <a:ext uri="{FF2B5EF4-FFF2-40B4-BE49-F238E27FC236}">
                  <a16:creationId xmlns="" xmlns:a16="http://schemas.microsoft.com/office/drawing/2014/main" id="{2C78A668-06AC-4E03-85A8-2777CBDAE0EE}"/>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a:extLst>
                <a:ext uri="{FF2B5EF4-FFF2-40B4-BE49-F238E27FC236}">
                  <a16:creationId xmlns="" xmlns:a16="http://schemas.microsoft.com/office/drawing/2014/main" id="{99119730-6BD7-400B-993A-E436C6F18943}"/>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 xmlns:a16="http://schemas.microsoft.com/office/drawing/2014/main" id="{0F7DFC51-D8FB-48D5-BDCF-208D2794137D}"/>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a:extLst>
                <a:ext uri="{FF2B5EF4-FFF2-40B4-BE49-F238E27FC236}">
                  <a16:creationId xmlns="" xmlns:a16="http://schemas.microsoft.com/office/drawing/2014/main" id="{CE6D042A-140F-4A9E-B383-154769F5733E}"/>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圆角 58">
              <a:extLst>
                <a:ext uri="{FF2B5EF4-FFF2-40B4-BE49-F238E27FC236}">
                  <a16:creationId xmlns="" xmlns:a16="http://schemas.microsoft.com/office/drawing/2014/main" id="{322D2703-1626-4F8E-BB2A-8874BA049B71}"/>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a:extLst>
                <a:ext uri="{FF2B5EF4-FFF2-40B4-BE49-F238E27FC236}">
                  <a16:creationId xmlns="" xmlns:a16="http://schemas.microsoft.com/office/drawing/2014/main" id="{9FD6C9BD-69C8-41BD-BF47-F5954B4AD5B6}"/>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453246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fill="hold"/>
                                        <p:tgtEl>
                                          <p:spTgt spid="45"/>
                                        </p:tgtEl>
                                        <p:attrNameLst>
                                          <p:attrName>ppt_x</p:attrName>
                                        </p:attrNameLst>
                                      </p:cBhvr>
                                      <p:tavLst>
                                        <p:tav tm="0">
                                          <p:val>
                                            <p:strVal val="1+#ppt_w/2"/>
                                          </p:val>
                                        </p:tav>
                                        <p:tav tm="100000">
                                          <p:val>
                                            <p:strVal val="#ppt_x"/>
                                          </p:val>
                                        </p:tav>
                                      </p:tavLst>
                                    </p:anim>
                                    <p:anim calcmode="lin" valueType="num">
                                      <p:cBhvr additive="base">
                                        <p:cTn id="8" dur="500" fill="hold"/>
                                        <p:tgtEl>
                                          <p:spTgt spid="4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0-#ppt_w/2"/>
                                          </p:val>
                                        </p:tav>
                                        <p:tav tm="100000">
                                          <p:val>
                                            <p:strVal val="#ppt_x"/>
                                          </p:val>
                                        </p:tav>
                                      </p:tavLst>
                                    </p:anim>
                                    <p:anim calcmode="lin" valueType="num">
                                      <p:cBhvr additive="base">
                                        <p:cTn id="12" dur="500" fill="hold"/>
                                        <p:tgtEl>
                                          <p:spTgt spid="4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wipe(up)">
                                      <p:cBhvr>
                                        <p:cTn id="16" dur="500"/>
                                        <p:tgtEl>
                                          <p:spTgt spid="51"/>
                                        </p:tgtEl>
                                      </p:cBhvr>
                                    </p:animEffect>
                                  </p:childTnLst>
                                </p:cTn>
                              </p:par>
                              <p:par>
                                <p:cTn id="17" presetID="22" presetClass="entr" presetSubtype="4" fill="hold"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wipe(down)">
                                      <p:cBhvr>
                                        <p:cTn id="19" dur="500"/>
                                        <p:tgtEl>
                                          <p:spTgt spid="47"/>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1000"/>
                                        <p:tgtEl>
                                          <p:spTgt spid="2"/>
                                        </p:tgtEl>
                                      </p:cBhvr>
                                    </p:animEffect>
                                  </p:childTnLst>
                                </p:cTn>
                              </p:par>
                              <p:par>
                                <p:cTn id="24" presetID="50" presetClass="entr" presetSubtype="0" decel="10000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1000" fill="hold"/>
                                        <p:tgtEl>
                                          <p:spTgt spid="8"/>
                                        </p:tgtEl>
                                        <p:attrNameLst>
                                          <p:attrName>ppt_w</p:attrName>
                                        </p:attrNameLst>
                                      </p:cBhvr>
                                      <p:tavLst>
                                        <p:tav tm="0">
                                          <p:val>
                                            <p:strVal val="#ppt_w+.3"/>
                                          </p:val>
                                        </p:tav>
                                        <p:tav tm="100000">
                                          <p:val>
                                            <p:strVal val="#ppt_w"/>
                                          </p:val>
                                        </p:tav>
                                      </p:tavLst>
                                    </p:anim>
                                    <p:anim calcmode="lin" valueType="num">
                                      <p:cBhvr>
                                        <p:cTn id="27" dur="1000" fill="hold"/>
                                        <p:tgtEl>
                                          <p:spTgt spid="8"/>
                                        </p:tgtEl>
                                        <p:attrNameLst>
                                          <p:attrName>ppt_h</p:attrName>
                                        </p:attrNameLst>
                                      </p:cBhvr>
                                      <p:tavLst>
                                        <p:tav tm="0">
                                          <p:val>
                                            <p:strVal val="#ppt_h"/>
                                          </p:val>
                                        </p:tav>
                                        <p:tav tm="100000">
                                          <p:val>
                                            <p:strVal val="#ppt_h"/>
                                          </p:val>
                                        </p:tav>
                                      </p:tavLst>
                                    </p:anim>
                                    <p:animEffect transition="in" filter="fade">
                                      <p:cBhvr>
                                        <p:cTn id="28" dur="1000"/>
                                        <p:tgtEl>
                                          <p:spTgt spid="8"/>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left)">
                                      <p:cBhvr>
                                        <p:cTn id="32" dur="1000"/>
                                        <p:tgtEl>
                                          <p:spTgt spid="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p:cTn id="35" dur="1000" fill="hold"/>
                                        <p:tgtEl>
                                          <p:spTgt spid="61"/>
                                        </p:tgtEl>
                                        <p:attrNameLst>
                                          <p:attrName>ppt_w</p:attrName>
                                        </p:attrNameLst>
                                      </p:cBhvr>
                                      <p:tavLst>
                                        <p:tav tm="0">
                                          <p:val>
                                            <p:strVal val="#ppt_w+.3"/>
                                          </p:val>
                                        </p:tav>
                                        <p:tav tm="100000">
                                          <p:val>
                                            <p:strVal val="#ppt_w"/>
                                          </p:val>
                                        </p:tav>
                                      </p:tavLst>
                                    </p:anim>
                                    <p:anim calcmode="lin" valueType="num">
                                      <p:cBhvr>
                                        <p:cTn id="36" dur="1000" fill="hold"/>
                                        <p:tgtEl>
                                          <p:spTgt spid="61"/>
                                        </p:tgtEl>
                                        <p:attrNameLst>
                                          <p:attrName>ppt_h</p:attrName>
                                        </p:attrNameLst>
                                      </p:cBhvr>
                                      <p:tavLst>
                                        <p:tav tm="0">
                                          <p:val>
                                            <p:strVal val="#ppt_h"/>
                                          </p:val>
                                        </p:tav>
                                        <p:tav tm="100000">
                                          <p:val>
                                            <p:strVal val="#ppt_h"/>
                                          </p:val>
                                        </p:tav>
                                      </p:tavLst>
                                    </p:anim>
                                    <p:animEffect transition="in" filter="fade">
                                      <p:cBhvr>
                                        <p:cTn id="37" dur="1000"/>
                                        <p:tgtEl>
                                          <p:spTgt spid="61"/>
                                        </p:tgtEl>
                                      </p:cBhvr>
                                    </p:animEffect>
                                  </p:childTnLst>
                                </p:cTn>
                              </p:par>
                            </p:childTnLst>
                          </p:cTn>
                        </p:par>
                        <p:par>
                          <p:cTn id="38" fill="hold">
                            <p:stCondLst>
                              <p:cond delay="3000"/>
                            </p:stCondLst>
                            <p:childTnLst>
                              <p:par>
                                <p:cTn id="39" presetID="22" presetClass="entr" presetSubtype="8" fill="hold"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1000"/>
                                        <p:tgtEl>
                                          <p:spTgt spid="5"/>
                                        </p:tgtEl>
                                      </p:cBhvr>
                                    </p:animEffect>
                                  </p:childTnLst>
                                </p:cTn>
                              </p:par>
                              <p:par>
                                <p:cTn id="42" presetID="50" presetClass="entr" presetSubtype="0" decel="100000" fill="hold" grpId="0" nodeType="withEffect">
                                  <p:stCondLst>
                                    <p:cond delay="0"/>
                                  </p:stCondLst>
                                  <p:childTnLst>
                                    <p:set>
                                      <p:cBhvr>
                                        <p:cTn id="43" dur="1" fill="hold">
                                          <p:stCondLst>
                                            <p:cond delay="0"/>
                                          </p:stCondLst>
                                        </p:cTn>
                                        <p:tgtEl>
                                          <p:spTgt spid="62"/>
                                        </p:tgtEl>
                                        <p:attrNameLst>
                                          <p:attrName>style.visibility</p:attrName>
                                        </p:attrNameLst>
                                      </p:cBhvr>
                                      <p:to>
                                        <p:strVal val="visible"/>
                                      </p:to>
                                    </p:set>
                                    <p:anim calcmode="lin" valueType="num">
                                      <p:cBhvr>
                                        <p:cTn id="44" dur="1000" fill="hold"/>
                                        <p:tgtEl>
                                          <p:spTgt spid="62"/>
                                        </p:tgtEl>
                                        <p:attrNameLst>
                                          <p:attrName>ppt_w</p:attrName>
                                        </p:attrNameLst>
                                      </p:cBhvr>
                                      <p:tavLst>
                                        <p:tav tm="0">
                                          <p:val>
                                            <p:strVal val="#ppt_w+.3"/>
                                          </p:val>
                                        </p:tav>
                                        <p:tav tm="100000">
                                          <p:val>
                                            <p:strVal val="#ppt_w"/>
                                          </p:val>
                                        </p:tav>
                                      </p:tavLst>
                                    </p:anim>
                                    <p:anim calcmode="lin" valueType="num">
                                      <p:cBhvr>
                                        <p:cTn id="45" dur="1000" fill="hold"/>
                                        <p:tgtEl>
                                          <p:spTgt spid="62"/>
                                        </p:tgtEl>
                                        <p:attrNameLst>
                                          <p:attrName>ppt_h</p:attrName>
                                        </p:attrNameLst>
                                      </p:cBhvr>
                                      <p:tavLst>
                                        <p:tav tm="0">
                                          <p:val>
                                            <p:strVal val="#ppt_h"/>
                                          </p:val>
                                        </p:tav>
                                        <p:tav tm="100000">
                                          <p:val>
                                            <p:strVal val="#ppt_h"/>
                                          </p:val>
                                        </p:tav>
                                      </p:tavLst>
                                    </p:anim>
                                    <p:animEffect transition="in" filter="fade">
                                      <p:cBhvr>
                                        <p:cTn id="46" dur="1000"/>
                                        <p:tgtEl>
                                          <p:spTgt spid="62"/>
                                        </p:tgtEl>
                                      </p:cBhvr>
                                    </p:animEffect>
                                  </p:childTnLst>
                                </p:cTn>
                              </p:par>
                              <p:par>
                                <p:cTn id="47" presetID="21" presetClass="entr" presetSubtype="1"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wheel(1)">
                                      <p:cBhvr>
                                        <p:cTn id="49"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8" grpId="0" animBg="1"/>
      <p:bldP spid="45" grpId="0" animBg="1"/>
      <p:bldP spid="4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12" name="组合 11">
            <a:extLst>
              <a:ext uri="{FF2B5EF4-FFF2-40B4-BE49-F238E27FC236}">
                <a16:creationId xmlns="" xmlns:a16="http://schemas.microsoft.com/office/drawing/2014/main" id="{2C7BFC61-2C3E-4C31-AF25-859A86993861}"/>
              </a:ext>
            </a:extLst>
          </p:cNvPr>
          <p:cNvGrpSpPr/>
          <p:nvPr/>
        </p:nvGrpSpPr>
        <p:grpSpPr>
          <a:xfrm>
            <a:off x="6643246" y="1942365"/>
            <a:ext cx="5168338" cy="4277675"/>
            <a:chOff x="555625" y="285751"/>
            <a:chExt cx="7940675" cy="6572250"/>
          </a:xfrm>
          <a:solidFill>
            <a:schemeClr val="bg1">
              <a:lumMod val="85000"/>
            </a:schemeClr>
          </a:solidFill>
          <a:effectLst/>
        </p:grpSpPr>
        <p:sp>
          <p:nvSpPr>
            <p:cNvPr id="13" name="Freeform 7">
              <a:extLst>
                <a:ext uri="{FF2B5EF4-FFF2-40B4-BE49-F238E27FC236}">
                  <a16:creationId xmlns="" xmlns:a16="http://schemas.microsoft.com/office/drawing/2014/main" id="{169E0394-7C1E-47CA-9EB4-472A464D01C0}"/>
                </a:ext>
              </a:extLst>
            </p:cNvPr>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14" name="Freeform 10">
              <a:extLst>
                <a:ext uri="{FF2B5EF4-FFF2-40B4-BE49-F238E27FC236}">
                  <a16:creationId xmlns="" xmlns:a16="http://schemas.microsoft.com/office/drawing/2014/main" id="{0CE97B6E-056E-4EF2-B688-3C67747573E7}"/>
                </a:ext>
              </a:extLst>
            </p:cNvPr>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17" name="Freeform 11">
              <a:extLst>
                <a:ext uri="{FF2B5EF4-FFF2-40B4-BE49-F238E27FC236}">
                  <a16:creationId xmlns="" xmlns:a16="http://schemas.microsoft.com/office/drawing/2014/main" id="{9A443F72-0744-4B27-994A-80A9DD4E98AE}"/>
                </a:ext>
              </a:extLst>
            </p:cNvPr>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18" name="Freeform 12">
              <a:extLst>
                <a:ext uri="{FF2B5EF4-FFF2-40B4-BE49-F238E27FC236}">
                  <a16:creationId xmlns="" xmlns:a16="http://schemas.microsoft.com/office/drawing/2014/main" id="{050EF426-42A7-48C9-82D9-7D0A9F28223E}"/>
                </a:ext>
              </a:extLst>
            </p:cNvPr>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1" name="Freeform 13">
              <a:extLst>
                <a:ext uri="{FF2B5EF4-FFF2-40B4-BE49-F238E27FC236}">
                  <a16:creationId xmlns="" xmlns:a16="http://schemas.microsoft.com/office/drawing/2014/main" id="{0288DC22-C39D-43E9-9C71-C32010DBE9E6}"/>
                </a:ext>
              </a:extLst>
            </p:cNvPr>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22" name="Freeform 15">
              <a:extLst>
                <a:ext uri="{FF2B5EF4-FFF2-40B4-BE49-F238E27FC236}">
                  <a16:creationId xmlns="" xmlns:a16="http://schemas.microsoft.com/office/drawing/2014/main" id="{A55733A9-9FA7-4131-8B68-978D5673C63F}"/>
                </a:ext>
              </a:extLst>
            </p:cNvPr>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3" name="Freeform 16">
              <a:extLst>
                <a:ext uri="{FF2B5EF4-FFF2-40B4-BE49-F238E27FC236}">
                  <a16:creationId xmlns="" xmlns:a16="http://schemas.microsoft.com/office/drawing/2014/main" id="{D6AC9405-6813-4AA9-B2E5-4790F5503AF2}"/>
                </a:ext>
              </a:extLst>
            </p:cNvPr>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4" name="Freeform 17">
              <a:extLst>
                <a:ext uri="{FF2B5EF4-FFF2-40B4-BE49-F238E27FC236}">
                  <a16:creationId xmlns="" xmlns:a16="http://schemas.microsoft.com/office/drawing/2014/main" id="{A5898B5D-0A86-403B-AC78-CB28BEE17BD6}"/>
                </a:ext>
              </a:extLst>
            </p:cNvPr>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5" name="Freeform 18">
              <a:extLst>
                <a:ext uri="{FF2B5EF4-FFF2-40B4-BE49-F238E27FC236}">
                  <a16:creationId xmlns="" xmlns:a16="http://schemas.microsoft.com/office/drawing/2014/main" id="{40006DB4-DF44-403E-91A4-67CE8D149145}"/>
                </a:ext>
              </a:extLst>
            </p:cNvPr>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6" name="Freeform 19">
              <a:extLst>
                <a:ext uri="{FF2B5EF4-FFF2-40B4-BE49-F238E27FC236}">
                  <a16:creationId xmlns="" xmlns:a16="http://schemas.microsoft.com/office/drawing/2014/main" id="{D5190AFD-23E6-4CFA-915A-C6F009A38DCE}"/>
                </a:ext>
              </a:extLst>
            </p:cNvPr>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7" name="Freeform 20">
              <a:extLst>
                <a:ext uri="{FF2B5EF4-FFF2-40B4-BE49-F238E27FC236}">
                  <a16:creationId xmlns="" xmlns:a16="http://schemas.microsoft.com/office/drawing/2014/main" id="{D3EC4907-A0B5-4EB4-A943-D2E481E95EEE}"/>
                </a:ext>
              </a:extLst>
            </p:cNvPr>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8" name="Freeform 21">
              <a:extLst>
                <a:ext uri="{FF2B5EF4-FFF2-40B4-BE49-F238E27FC236}">
                  <a16:creationId xmlns="" xmlns:a16="http://schemas.microsoft.com/office/drawing/2014/main" id="{E9642173-AB06-49E7-898E-128347D3C444}"/>
                </a:ext>
              </a:extLst>
            </p:cNvPr>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29" name="Freeform 22">
              <a:extLst>
                <a:ext uri="{FF2B5EF4-FFF2-40B4-BE49-F238E27FC236}">
                  <a16:creationId xmlns="" xmlns:a16="http://schemas.microsoft.com/office/drawing/2014/main" id="{E97BF3E4-424B-48E5-BBC3-CD357AE05504}"/>
                </a:ext>
              </a:extLst>
            </p:cNvPr>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0" name="Freeform 23">
              <a:extLst>
                <a:ext uri="{FF2B5EF4-FFF2-40B4-BE49-F238E27FC236}">
                  <a16:creationId xmlns="" xmlns:a16="http://schemas.microsoft.com/office/drawing/2014/main" id="{C021D577-F60C-4FF0-B3F0-A3B43E7D2689}"/>
                </a:ext>
              </a:extLst>
            </p:cNvPr>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noFill/>
              <a:round/>
            </a:ln>
          </p:spPr>
          <p:txBody>
            <a:bodyPr/>
            <a:lstStyle/>
            <a:p>
              <a:pPr algn="just"/>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1" name="Freeform 24">
              <a:extLst>
                <a:ext uri="{FF2B5EF4-FFF2-40B4-BE49-F238E27FC236}">
                  <a16:creationId xmlns="" xmlns:a16="http://schemas.microsoft.com/office/drawing/2014/main" id="{041B3160-6197-486E-B1EF-2108B4D35801}"/>
                </a:ext>
              </a:extLst>
            </p:cNvPr>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2" name="Freeform 25">
              <a:extLst>
                <a:ext uri="{FF2B5EF4-FFF2-40B4-BE49-F238E27FC236}">
                  <a16:creationId xmlns="" xmlns:a16="http://schemas.microsoft.com/office/drawing/2014/main" id="{C40E667C-053A-41F7-9AB5-1E9EE2457293}"/>
                </a:ext>
              </a:extLst>
            </p:cNvPr>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3" name="Freeform 26">
              <a:extLst>
                <a:ext uri="{FF2B5EF4-FFF2-40B4-BE49-F238E27FC236}">
                  <a16:creationId xmlns="" xmlns:a16="http://schemas.microsoft.com/office/drawing/2014/main" id="{CDED9B03-2BB7-44F7-9EC9-4454B6F969D0}"/>
                </a:ext>
              </a:extLst>
            </p:cNvPr>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4" name="Freeform 27">
              <a:extLst>
                <a:ext uri="{FF2B5EF4-FFF2-40B4-BE49-F238E27FC236}">
                  <a16:creationId xmlns="" xmlns:a16="http://schemas.microsoft.com/office/drawing/2014/main" id="{AE22BB23-3A91-490A-A089-0F186E50518C}"/>
                </a:ext>
              </a:extLst>
            </p:cNvPr>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5" name="Freeform 28">
              <a:extLst>
                <a:ext uri="{FF2B5EF4-FFF2-40B4-BE49-F238E27FC236}">
                  <a16:creationId xmlns="" xmlns:a16="http://schemas.microsoft.com/office/drawing/2014/main" id="{C8DB21B9-0250-48C0-B5DF-8CE52598D6A7}"/>
                </a:ext>
              </a:extLst>
            </p:cNvPr>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6" name="Freeform 29">
              <a:extLst>
                <a:ext uri="{FF2B5EF4-FFF2-40B4-BE49-F238E27FC236}">
                  <a16:creationId xmlns="" xmlns:a16="http://schemas.microsoft.com/office/drawing/2014/main" id="{5BD6C13C-D6A1-4519-865E-9AC980489A8B}"/>
                </a:ext>
              </a:extLst>
            </p:cNvPr>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7" name="Freeform 30">
              <a:extLst>
                <a:ext uri="{FF2B5EF4-FFF2-40B4-BE49-F238E27FC236}">
                  <a16:creationId xmlns="" xmlns:a16="http://schemas.microsoft.com/office/drawing/2014/main" id="{1ED7BE28-C16F-4431-90F3-AB51A158954F}"/>
                </a:ext>
              </a:extLst>
            </p:cNvPr>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8" name="Freeform 31">
              <a:extLst>
                <a:ext uri="{FF2B5EF4-FFF2-40B4-BE49-F238E27FC236}">
                  <a16:creationId xmlns="" xmlns:a16="http://schemas.microsoft.com/office/drawing/2014/main" id="{7686F590-BDF7-4F2B-AF34-0FF601345240}"/>
                </a:ext>
              </a:extLst>
            </p:cNvPr>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39" name="Freeform 32">
              <a:extLst>
                <a:ext uri="{FF2B5EF4-FFF2-40B4-BE49-F238E27FC236}">
                  <a16:creationId xmlns="" xmlns:a16="http://schemas.microsoft.com/office/drawing/2014/main" id="{58340548-83DD-423A-BFB9-D5C13DBD07C2}"/>
                </a:ext>
              </a:extLst>
            </p:cNvPr>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0" name="Freeform 33">
              <a:extLst>
                <a:ext uri="{FF2B5EF4-FFF2-40B4-BE49-F238E27FC236}">
                  <a16:creationId xmlns="" xmlns:a16="http://schemas.microsoft.com/office/drawing/2014/main" id="{5E7BBD01-D219-45DF-840E-78320BF612B2}"/>
                </a:ext>
              </a:extLst>
            </p:cNvPr>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41" name="Freeform 34">
              <a:extLst>
                <a:ext uri="{FF2B5EF4-FFF2-40B4-BE49-F238E27FC236}">
                  <a16:creationId xmlns="" xmlns:a16="http://schemas.microsoft.com/office/drawing/2014/main" id="{08857488-C89E-4721-AA91-A6004E614AB4}"/>
                </a:ext>
              </a:extLst>
            </p:cNvPr>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2" name="Freeform 35">
              <a:extLst>
                <a:ext uri="{FF2B5EF4-FFF2-40B4-BE49-F238E27FC236}">
                  <a16:creationId xmlns="" xmlns:a16="http://schemas.microsoft.com/office/drawing/2014/main" id="{F608CDD9-5E69-4DD0-8EC3-7A46ACA722FE}"/>
                </a:ext>
              </a:extLst>
            </p:cNvPr>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3" name="Freeform 36">
              <a:extLst>
                <a:ext uri="{FF2B5EF4-FFF2-40B4-BE49-F238E27FC236}">
                  <a16:creationId xmlns="" xmlns:a16="http://schemas.microsoft.com/office/drawing/2014/main" id="{C0A22D6B-FCC2-4599-8C9D-7DBC16452389}"/>
                </a:ext>
              </a:extLst>
            </p:cNvPr>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4" name="Freeform 37">
              <a:extLst>
                <a:ext uri="{FF2B5EF4-FFF2-40B4-BE49-F238E27FC236}">
                  <a16:creationId xmlns="" xmlns:a16="http://schemas.microsoft.com/office/drawing/2014/main" id="{A9848397-A701-4C72-9F61-E7A5757392C8}"/>
                </a:ext>
              </a:extLst>
            </p:cNvPr>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5" name="Freeform 38">
              <a:extLst>
                <a:ext uri="{FF2B5EF4-FFF2-40B4-BE49-F238E27FC236}">
                  <a16:creationId xmlns="" xmlns:a16="http://schemas.microsoft.com/office/drawing/2014/main" id="{8ADB8B10-FEA2-4CA1-95BF-4A37A3341B1B}"/>
                </a:ext>
              </a:extLst>
            </p:cNvPr>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46" name="Freeform 39">
              <a:extLst>
                <a:ext uri="{FF2B5EF4-FFF2-40B4-BE49-F238E27FC236}">
                  <a16:creationId xmlns="" xmlns:a16="http://schemas.microsoft.com/office/drawing/2014/main" id="{79E98B29-A059-4548-B74A-67628FD9C445}"/>
                </a:ext>
              </a:extLst>
            </p:cNvPr>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50" name="Freeform 43">
              <a:extLst>
                <a:ext uri="{FF2B5EF4-FFF2-40B4-BE49-F238E27FC236}">
                  <a16:creationId xmlns="" xmlns:a16="http://schemas.microsoft.com/office/drawing/2014/main" id="{53650FD2-E4EE-4D1F-AF19-C53B895D9405}"/>
                </a:ext>
              </a:extLst>
            </p:cNvPr>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2" name="Freeform 45">
              <a:extLst>
                <a:ext uri="{FF2B5EF4-FFF2-40B4-BE49-F238E27FC236}">
                  <a16:creationId xmlns="" xmlns:a16="http://schemas.microsoft.com/office/drawing/2014/main" id="{D62D0EB6-D212-4EBA-B500-27365C01D645}"/>
                </a:ext>
              </a:extLst>
            </p:cNvPr>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3" name="Freeform 46">
              <a:extLst>
                <a:ext uri="{FF2B5EF4-FFF2-40B4-BE49-F238E27FC236}">
                  <a16:creationId xmlns="" xmlns:a16="http://schemas.microsoft.com/office/drawing/2014/main" id="{A58EB7F3-0D0B-4351-896D-59E8115765B4}"/>
                </a:ext>
              </a:extLst>
            </p:cNvPr>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4" name="Freeform 47">
              <a:extLst>
                <a:ext uri="{FF2B5EF4-FFF2-40B4-BE49-F238E27FC236}">
                  <a16:creationId xmlns="" xmlns:a16="http://schemas.microsoft.com/office/drawing/2014/main" id="{A6AAF803-3BAC-466E-96AB-DF1310C83B44}"/>
                </a:ext>
              </a:extLst>
            </p:cNvPr>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5" name="Freeform 48">
              <a:extLst>
                <a:ext uri="{FF2B5EF4-FFF2-40B4-BE49-F238E27FC236}">
                  <a16:creationId xmlns="" xmlns:a16="http://schemas.microsoft.com/office/drawing/2014/main" id="{9A3AD678-8421-45CF-A6A7-8BD5BFFF88BB}"/>
                </a:ext>
              </a:extLst>
            </p:cNvPr>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6" name="Freeform 49">
              <a:extLst>
                <a:ext uri="{FF2B5EF4-FFF2-40B4-BE49-F238E27FC236}">
                  <a16:creationId xmlns="" xmlns:a16="http://schemas.microsoft.com/office/drawing/2014/main" id="{FE733753-0937-4E8A-BBA7-31DEEDE37BB1}"/>
                </a:ext>
              </a:extLst>
            </p:cNvPr>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7" name="Freeform 50">
              <a:extLst>
                <a:ext uri="{FF2B5EF4-FFF2-40B4-BE49-F238E27FC236}">
                  <a16:creationId xmlns="" xmlns:a16="http://schemas.microsoft.com/office/drawing/2014/main" id="{876A2CF0-8617-4354-A1E6-2D35C6A117B3}"/>
                </a:ext>
              </a:extLst>
            </p:cNvPr>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8" name="Freeform 51">
              <a:extLst>
                <a:ext uri="{FF2B5EF4-FFF2-40B4-BE49-F238E27FC236}">
                  <a16:creationId xmlns="" xmlns:a16="http://schemas.microsoft.com/office/drawing/2014/main" id="{9AA06900-59C0-4320-AC3C-85CA35EA20D3}"/>
                </a:ext>
              </a:extLst>
            </p:cNvPr>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59" name="Freeform 52">
              <a:extLst>
                <a:ext uri="{FF2B5EF4-FFF2-40B4-BE49-F238E27FC236}">
                  <a16:creationId xmlns="" xmlns:a16="http://schemas.microsoft.com/office/drawing/2014/main" id="{24ACC37F-7BEF-4E57-92EF-2C5CDF8D7A85}"/>
                </a:ext>
              </a:extLst>
            </p:cNvPr>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0" name="Freeform 53">
              <a:extLst>
                <a:ext uri="{FF2B5EF4-FFF2-40B4-BE49-F238E27FC236}">
                  <a16:creationId xmlns="" xmlns:a16="http://schemas.microsoft.com/office/drawing/2014/main" id="{F9569F2A-491C-4D09-98FE-8CD1015AE7F9}"/>
                </a:ext>
              </a:extLst>
            </p:cNvPr>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1" name="Freeform 54">
              <a:extLst>
                <a:ext uri="{FF2B5EF4-FFF2-40B4-BE49-F238E27FC236}">
                  <a16:creationId xmlns="" xmlns:a16="http://schemas.microsoft.com/office/drawing/2014/main" id="{B3AEF055-EB47-4B47-976C-4479B1500325}"/>
                </a:ext>
              </a:extLst>
            </p:cNvPr>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2" name="Freeform 55">
              <a:extLst>
                <a:ext uri="{FF2B5EF4-FFF2-40B4-BE49-F238E27FC236}">
                  <a16:creationId xmlns="" xmlns:a16="http://schemas.microsoft.com/office/drawing/2014/main" id="{5D27D04E-E5C4-4BCD-8970-AAC4B1609CDD}"/>
                </a:ext>
              </a:extLst>
            </p:cNvPr>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3" name="Freeform 56">
              <a:extLst>
                <a:ext uri="{FF2B5EF4-FFF2-40B4-BE49-F238E27FC236}">
                  <a16:creationId xmlns="" xmlns:a16="http://schemas.microsoft.com/office/drawing/2014/main" id="{83BDBDFE-F5F1-4BA6-B145-3A46C727CBC4}"/>
                </a:ext>
              </a:extLst>
            </p:cNvPr>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4" name="Freeform 57">
              <a:extLst>
                <a:ext uri="{FF2B5EF4-FFF2-40B4-BE49-F238E27FC236}">
                  <a16:creationId xmlns="" xmlns:a16="http://schemas.microsoft.com/office/drawing/2014/main" id="{8A25D89B-6959-4337-8EFB-36B88E645FC9}"/>
                </a:ext>
              </a:extLst>
            </p:cNvPr>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6" name="Freeform 59">
              <a:extLst>
                <a:ext uri="{FF2B5EF4-FFF2-40B4-BE49-F238E27FC236}">
                  <a16:creationId xmlns="" xmlns:a16="http://schemas.microsoft.com/office/drawing/2014/main" id="{D65214D1-23A3-4622-996C-DA7ADAE5661D}"/>
                </a:ext>
              </a:extLst>
            </p:cNvPr>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7" name="Freeform 60">
              <a:extLst>
                <a:ext uri="{FF2B5EF4-FFF2-40B4-BE49-F238E27FC236}">
                  <a16:creationId xmlns="" xmlns:a16="http://schemas.microsoft.com/office/drawing/2014/main" id="{5F3DBCB9-E6B3-4BAF-A961-35730A7DC3F6}"/>
                </a:ext>
              </a:extLst>
            </p:cNvPr>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8" name="Freeform 61">
              <a:extLst>
                <a:ext uri="{FF2B5EF4-FFF2-40B4-BE49-F238E27FC236}">
                  <a16:creationId xmlns="" xmlns:a16="http://schemas.microsoft.com/office/drawing/2014/main" id="{6A2BE1F9-DCD2-4FE2-99AF-2463E9105301}"/>
                </a:ext>
              </a:extLst>
            </p:cNvPr>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69" name="Freeform 62">
              <a:extLst>
                <a:ext uri="{FF2B5EF4-FFF2-40B4-BE49-F238E27FC236}">
                  <a16:creationId xmlns="" xmlns:a16="http://schemas.microsoft.com/office/drawing/2014/main" id="{3777ADC0-1F3F-467F-A499-78398FA1C813}"/>
                </a:ext>
              </a:extLst>
            </p:cNvPr>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0" name="Freeform 63">
              <a:extLst>
                <a:ext uri="{FF2B5EF4-FFF2-40B4-BE49-F238E27FC236}">
                  <a16:creationId xmlns="" xmlns:a16="http://schemas.microsoft.com/office/drawing/2014/main" id="{430F6A3E-2AA4-49CB-ABDF-131A541A6DC6}"/>
                </a:ext>
              </a:extLst>
            </p:cNvPr>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1" name="Freeform 64">
              <a:extLst>
                <a:ext uri="{FF2B5EF4-FFF2-40B4-BE49-F238E27FC236}">
                  <a16:creationId xmlns="" xmlns:a16="http://schemas.microsoft.com/office/drawing/2014/main" id="{E4E3F056-6461-4AA3-BE8F-81E77B4C7FE4}"/>
                </a:ext>
              </a:extLst>
            </p:cNvPr>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3" name="Freeform 66">
              <a:extLst>
                <a:ext uri="{FF2B5EF4-FFF2-40B4-BE49-F238E27FC236}">
                  <a16:creationId xmlns="" xmlns:a16="http://schemas.microsoft.com/office/drawing/2014/main" id="{51C3C159-F38A-4DF9-9D48-7BE47E18D9E9}"/>
                </a:ext>
              </a:extLst>
            </p:cNvPr>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4" name="Freeform 67">
              <a:extLst>
                <a:ext uri="{FF2B5EF4-FFF2-40B4-BE49-F238E27FC236}">
                  <a16:creationId xmlns="" xmlns:a16="http://schemas.microsoft.com/office/drawing/2014/main" id="{787A11FF-ED91-40BC-ABF3-935532E9A41E}"/>
                </a:ext>
              </a:extLst>
            </p:cNvPr>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5" name="Freeform 68">
              <a:extLst>
                <a:ext uri="{FF2B5EF4-FFF2-40B4-BE49-F238E27FC236}">
                  <a16:creationId xmlns="" xmlns:a16="http://schemas.microsoft.com/office/drawing/2014/main" id="{6C3182F0-BEDF-414E-943E-BA40CEDDE0D7}"/>
                </a:ext>
              </a:extLst>
            </p:cNvPr>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6" name="Freeform 69">
              <a:extLst>
                <a:ext uri="{FF2B5EF4-FFF2-40B4-BE49-F238E27FC236}">
                  <a16:creationId xmlns="" xmlns:a16="http://schemas.microsoft.com/office/drawing/2014/main" id="{079DA74A-0872-4F60-91BD-A97989C00848}"/>
                </a:ext>
              </a:extLst>
            </p:cNvPr>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sp>
          <p:nvSpPr>
            <p:cNvPr id="78" name="Freeform 71">
              <a:extLst>
                <a:ext uri="{FF2B5EF4-FFF2-40B4-BE49-F238E27FC236}">
                  <a16:creationId xmlns="" xmlns:a16="http://schemas.microsoft.com/office/drawing/2014/main" id="{D0210F18-BBCF-43A6-910E-AAA666EEB51D}"/>
                </a:ext>
              </a:extLst>
            </p:cNvPr>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noFill/>
              <a:round/>
            </a:ln>
          </p:spPr>
          <p:txBody>
            <a:bodyPr/>
            <a:lstStyle/>
            <a:p>
              <a:pPr>
                <a:defRPr/>
              </a:pPr>
              <a:endParaRPr lang="zh-CN" altLang="en-US" kern="0">
                <a:ln>
                  <a:solidFill>
                    <a:srgbClr val="FF0000"/>
                  </a:solidFill>
                </a:ln>
                <a:solidFill>
                  <a:prstClr val="black"/>
                </a:solidFill>
                <a:latin typeface="微软雅黑" panose="020B0503020204020204" pitchFamily="34" charset="-122"/>
                <a:ea typeface="微软雅黑" panose="020B0503020204020204" pitchFamily="34" charset="-122"/>
              </a:endParaRPr>
            </a:p>
          </p:txBody>
        </p:sp>
        <p:sp>
          <p:nvSpPr>
            <p:cNvPr id="79" name="Freeform 72">
              <a:extLst>
                <a:ext uri="{FF2B5EF4-FFF2-40B4-BE49-F238E27FC236}">
                  <a16:creationId xmlns="" xmlns:a16="http://schemas.microsoft.com/office/drawing/2014/main" id="{BAF9950F-4C2F-4AAB-A1A6-28E545D20041}"/>
                </a:ext>
              </a:extLst>
            </p:cNvPr>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noFill/>
              <a:round/>
            </a:ln>
          </p:spPr>
          <p:txBody>
            <a:bodyPr/>
            <a:lstStyle/>
            <a:p>
              <a:pPr>
                <a:defRPr/>
              </a:pPr>
              <a:endParaRPr lang="zh-CN" altLang="en-US" kern="0">
                <a:solidFill>
                  <a:prstClr val="black"/>
                </a:solidFill>
                <a:latin typeface="微软雅黑" panose="020B0503020204020204" pitchFamily="34" charset="-122"/>
                <a:ea typeface="微软雅黑" panose="020B0503020204020204" pitchFamily="34" charset="-122"/>
              </a:endParaRPr>
            </a:p>
          </p:txBody>
        </p:sp>
      </p:grpSp>
      <p:grpSp>
        <p:nvGrpSpPr>
          <p:cNvPr id="2" name="组合 1">
            <a:extLst>
              <a:ext uri="{FF2B5EF4-FFF2-40B4-BE49-F238E27FC236}">
                <a16:creationId xmlns="" xmlns:a16="http://schemas.microsoft.com/office/drawing/2014/main" id="{C6DC4FA5-FD19-418C-BB5C-6262046478CD}"/>
              </a:ext>
            </a:extLst>
          </p:cNvPr>
          <p:cNvGrpSpPr/>
          <p:nvPr/>
        </p:nvGrpSpPr>
        <p:grpSpPr>
          <a:xfrm>
            <a:off x="452385" y="1872868"/>
            <a:ext cx="7045692" cy="1008489"/>
            <a:chOff x="452385" y="1872868"/>
            <a:chExt cx="7045692" cy="1008489"/>
          </a:xfrm>
        </p:grpSpPr>
        <p:sp>
          <p:nvSpPr>
            <p:cNvPr id="6" name="矩形 5">
              <a:extLst>
                <a:ext uri="{FF2B5EF4-FFF2-40B4-BE49-F238E27FC236}">
                  <a16:creationId xmlns="" xmlns:a16="http://schemas.microsoft.com/office/drawing/2014/main" id="{BC7B3BDF-4FB3-4312-B269-AA220AACBAA9}"/>
                </a:ext>
              </a:extLst>
            </p:cNvPr>
            <p:cNvSpPr>
              <a:spLocks noChangeArrowheads="1"/>
            </p:cNvSpPr>
            <p:nvPr/>
          </p:nvSpPr>
          <p:spPr bwMode="auto">
            <a:xfrm>
              <a:off x="1703268" y="1942365"/>
              <a:ext cx="5794809"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 </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2">
                    <a:lumMod val="50000"/>
                  </a:schemeClr>
                </a:solidFill>
                <a:latin typeface="微软雅黑" panose="020B0503020204020204" pitchFamily="34" charset="-122"/>
                <a:ea typeface="微软雅黑" panose="020B0503020204020204" pitchFamily="34" charset="-122"/>
                <a:sym typeface="Lato Light" charset="0"/>
              </a:endParaRPr>
            </a:p>
          </p:txBody>
        </p:sp>
        <p:sp>
          <p:nvSpPr>
            <p:cNvPr id="9" name="流程图: 延期 8">
              <a:extLst>
                <a:ext uri="{FF2B5EF4-FFF2-40B4-BE49-F238E27FC236}">
                  <a16:creationId xmlns="" xmlns:a16="http://schemas.microsoft.com/office/drawing/2014/main" id="{1D046B64-F47D-408E-84AC-830797685A0A}"/>
                </a:ext>
              </a:extLst>
            </p:cNvPr>
            <p:cNvSpPr/>
            <p:nvPr/>
          </p:nvSpPr>
          <p:spPr>
            <a:xfrm rot="10800000" flipV="1">
              <a:off x="452385" y="1872868"/>
              <a:ext cx="1166046" cy="1008489"/>
            </a:xfrm>
            <a:prstGeom prst="flowChartDelay">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地点</a:t>
              </a:r>
              <a:r>
                <a:rPr lang="en-US" altLang="zh-CN"/>
                <a:t>1</a:t>
              </a:r>
              <a:endParaRPr lang="zh-CN" altLang="en-US"/>
            </a:p>
          </p:txBody>
        </p:sp>
      </p:grpSp>
      <p:grpSp>
        <p:nvGrpSpPr>
          <p:cNvPr id="3" name="组合 2">
            <a:extLst>
              <a:ext uri="{FF2B5EF4-FFF2-40B4-BE49-F238E27FC236}">
                <a16:creationId xmlns="" xmlns:a16="http://schemas.microsoft.com/office/drawing/2014/main" id="{960852D7-65F7-43CE-A437-19EC7373D94A}"/>
              </a:ext>
            </a:extLst>
          </p:cNvPr>
          <p:cNvGrpSpPr/>
          <p:nvPr/>
        </p:nvGrpSpPr>
        <p:grpSpPr>
          <a:xfrm>
            <a:off x="452385" y="3476860"/>
            <a:ext cx="7045692" cy="1008489"/>
            <a:chOff x="452385" y="3476860"/>
            <a:chExt cx="7045692" cy="1008489"/>
          </a:xfrm>
        </p:grpSpPr>
        <p:sp>
          <p:nvSpPr>
            <p:cNvPr id="7" name="矩形 6">
              <a:extLst>
                <a:ext uri="{FF2B5EF4-FFF2-40B4-BE49-F238E27FC236}">
                  <a16:creationId xmlns="" xmlns:a16="http://schemas.microsoft.com/office/drawing/2014/main" id="{5BF337D1-29BB-45B9-ACC3-A7ED73642B32}"/>
                </a:ext>
              </a:extLst>
            </p:cNvPr>
            <p:cNvSpPr>
              <a:spLocks noChangeArrowheads="1"/>
            </p:cNvSpPr>
            <p:nvPr/>
          </p:nvSpPr>
          <p:spPr bwMode="auto">
            <a:xfrm>
              <a:off x="1703268" y="3569552"/>
              <a:ext cx="5794809"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 </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2">
                    <a:lumMod val="50000"/>
                  </a:schemeClr>
                </a:solidFill>
                <a:latin typeface="微软雅黑" panose="020B0503020204020204" pitchFamily="34" charset="-122"/>
                <a:ea typeface="微软雅黑" panose="020B0503020204020204" pitchFamily="34" charset="-122"/>
                <a:sym typeface="Lato Light" charset="0"/>
              </a:endParaRPr>
            </a:p>
          </p:txBody>
        </p:sp>
        <p:sp>
          <p:nvSpPr>
            <p:cNvPr id="10" name="流程图: 延期 9">
              <a:extLst>
                <a:ext uri="{FF2B5EF4-FFF2-40B4-BE49-F238E27FC236}">
                  <a16:creationId xmlns="" xmlns:a16="http://schemas.microsoft.com/office/drawing/2014/main" id="{E98EFE81-DE64-4371-BD6F-B3CC407EB834}"/>
                </a:ext>
              </a:extLst>
            </p:cNvPr>
            <p:cNvSpPr/>
            <p:nvPr/>
          </p:nvSpPr>
          <p:spPr>
            <a:xfrm rot="10800000" flipV="1">
              <a:off x="452385" y="3476860"/>
              <a:ext cx="1166046" cy="1008489"/>
            </a:xfrm>
            <a:prstGeom prst="flowChartDelay">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地点</a:t>
              </a:r>
              <a:r>
                <a:rPr lang="en-US" altLang="zh-CN"/>
                <a:t>2</a:t>
              </a:r>
              <a:endParaRPr lang="zh-CN" altLang="en-US"/>
            </a:p>
          </p:txBody>
        </p:sp>
      </p:grpSp>
      <p:grpSp>
        <p:nvGrpSpPr>
          <p:cNvPr id="4" name="组合 3">
            <a:extLst>
              <a:ext uri="{FF2B5EF4-FFF2-40B4-BE49-F238E27FC236}">
                <a16:creationId xmlns="" xmlns:a16="http://schemas.microsoft.com/office/drawing/2014/main" id="{0DFD9ACF-AC01-491D-A115-D918D18D2016}"/>
              </a:ext>
            </a:extLst>
          </p:cNvPr>
          <p:cNvGrpSpPr/>
          <p:nvPr/>
        </p:nvGrpSpPr>
        <p:grpSpPr>
          <a:xfrm>
            <a:off x="452385" y="5010411"/>
            <a:ext cx="7029929" cy="1008489"/>
            <a:chOff x="452385" y="5010411"/>
            <a:chExt cx="7029929" cy="1008489"/>
          </a:xfrm>
        </p:grpSpPr>
        <p:sp>
          <p:nvSpPr>
            <p:cNvPr id="8" name="矩形 7">
              <a:extLst>
                <a:ext uri="{FF2B5EF4-FFF2-40B4-BE49-F238E27FC236}">
                  <a16:creationId xmlns="" xmlns:a16="http://schemas.microsoft.com/office/drawing/2014/main" id="{6F66612E-3807-4F7E-B713-548E406876EB}"/>
                </a:ext>
              </a:extLst>
            </p:cNvPr>
            <p:cNvSpPr>
              <a:spLocks noChangeArrowheads="1"/>
            </p:cNvSpPr>
            <p:nvPr/>
          </p:nvSpPr>
          <p:spPr bwMode="auto">
            <a:xfrm>
              <a:off x="1685807" y="5080852"/>
              <a:ext cx="5796507" cy="9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gn="just">
                <a:lnSpc>
                  <a:spcPct val="150000"/>
                </a:lnSpc>
              </a:pP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200">
                  <a:solidFill>
                    <a:schemeClr val="bg2">
                      <a:lumMod val="50000"/>
                    </a:schemeClr>
                  </a:solidFill>
                  <a:latin typeface="微软雅黑" panose="020B0503020204020204" pitchFamily="34" charset="-122"/>
                  <a:ea typeface="微软雅黑" panose="020B0503020204020204" pitchFamily="34" charset="-122"/>
                  <a:sym typeface="Gill Sans" charset="0"/>
                </a:rPr>
                <a:t> </a:t>
              </a:r>
              <a:r>
                <a:rPr lang="zh-CN" altLang="en-US" sz="1200">
                  <a:solidFill>
                    <a:schemeClr val="bg2">
                      <a:lumMod val="50000"/>
                    </a:schemeClr>
                  </a:solidFill>
                  <a:latin typeface="微软雅黑" panose="020B0503020204020204" pitchFamily="34" charset="-122"/>
                  <a:ea typeface="微软雅黑" panose="020B0503020204020204" pitchFamily="34" charset="-122"/>
                  <a:sym typeface="Gill Sans" charset="0"/>
                </a:rPr>
                <a:t>。</a:t>
              </a:r>
              <a:endParaRPr lang="en-US" altLang="zh-CN" sz="1200">
                <a:solidFill>
                  <a:schemeClr val="bg2">
                    <a:lumMod val="50000"/>
                  </a:schemeClr>
                </a:solidFill>
                <a:latin typeface="微软雅黑" panose="020B0503020204020204" pitchFamily="34" charset="-122"/>
                <a:ea typeface="微软雅黑" panose="020B0503020204020204" pitchFamily="34" charset="-122"/>
                <a:sym typeface="Lato Light" charset="0"/>
              </a:endParaRPr>
            </a:p>
          </p:txBody>
        </p:sp>
        <p:sp>
          <p:nvSpPr>
            <p:cNvPr id="11" name="流程图: 延期 10">
              <a:extLst>
                <a:ext uri="{FF2B5EF4-FFF2-40B4-BE49-F238E27FC236}">
                  <a16:creationId xmlns="" xmlns:a16="http://schemas.microsoft.com/office/drawing/2014/main" id="{B8DE8FBF-F149-4F04-B34D-A49FF77228F5}"/>
                </a:ext>
              </a:extLst>
            </p:cNvPr>
            <p:cNvSpPr/>
            <p:nvPr/>
          </p:nvSpPr>
          <p:spPr>
            <a:xfrm rot="10800000" flipV="1">
              <a:off x="452385" y="5010411"/>
              <a:ext cx="1166046" cy="1008489"/>
            </a:xfrm>
            <a:prstGeom prst="flowChartDelay">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地点</a:t>
              </a:r>
              <a:r>
                <a:rPr lang="en-US" altLang="zh-CN"/>
                <a:t>3</a:t>
              </a:r>
              <a:endParaRPr lang="zh-CN" altLang="en-US"/>
            </a:p>
          </p:txBody>
        </p:sp>
      </p:grpSp>
      <p:sp>
        <p:nvSpPr>
          <p:cNvPr id="72" name="Freeform 23">
            <a:extLst>
              <a:ext uri="{FF2B5EF4-FFF2-40B4-BE49-F238E27FC236}">
                <a16:creationId xmlns="" xmlns:a16="http://schemas.microsoft.com/office/drawing/2014/main" id="{15FFC628-0037-4205-A6CF-8E09627BBEA8}"/>
              </a:ext>
            </a:extLst>
          </p:cNvPr>
          <p:cNvSpPr/>
          <p:nvPr/>
        </p:nvSpPr>
        <p:spPr bwMode="auto">
          <a:xfrm>
            <a:off x="9830289" y="4423902"/>
            <a:ext cx="779074" cy="481497"/>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solidFill>
            <a:srgbClr val="00B0F0"/>
          </a:solidFill>
          <a:ln w="9525">
            <a:noFill/>
            <a:round/>
          </a:ln>
        </p:spPr>
        <p:txBody>
          <a:bodyPr/>
          <a:lstStyle/>
          <a:p>
            <a:pPr algn="just"/>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77" name="Freeform 30">
            <a:extLst>
              <a:ext uri="{FF2B5EF4-FFF2-40B4-BE49-F238E27FC236}">
                <a16:creationId xmlns="" xmlns:a16="http://schemas.microsoft.com/office/drawing/2014/main" id="{47E778A1-823F-42A9-9C09-8529247CE87C}"/>
              </a:ext>
            </a:extLst>
          </p:cNvPr>
          <p:cNvSpPr/>
          <p:nvPr/>
        </p:nvSpPr>
        <p:spPr bwMode="auto">
          <a:xfrm>
            <a:off x="10439635" y="3777425"/>
            <a:ext cx="661283" cy="442233"/>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solidFill>
            <a:srgbClr val="203864"/>
          </a:solid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81" name="Freeform 15">
            <a:extLst>
              <a:ext uri="{FF2B5EF4-FFF2-40B4-BE49-F238E27FC236}">
                <a16:creationId xmlns="" xmlns:a16="http://schemas.microsoft.com/office/drawing/2014/main" id="{50A40B0F-8DA8-4EEB-9134-54638DE3FDAC}"/>
              </a:ext>
            </a:extLst>
          </p:cNvPr>
          <p:cNvSpPr/>
          <p:nvPr/>
        </p:nvSpPr>
        <p:spPr bwMode="auto">
          <a:xfrm>
            <a:off x="10640907" y="4958435"/>
            <a:ext cx="427767" cy="55589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solidFill>
            <a:srgbClr val="0070C0"/>
          </a:solidFill>
          <a:ln w="9525">
            <a:noFill/>
            <a:round/>
          </a:ln>
        </p:spPr>
        <p:txBody>
          <a:bodyPr/>
          <a:lstStyle/>
          <a:p>
            <a:endParaRPr lang="zh-CN" altLang="en-US" kern="0" noProof="1">
              <a:solidFill>
                <a:prstClr val="black"/>
              </a:solidFill>
              <a:latin typeface="微软雅黑" panose="020B0503020204020204" pitchFamily="34" charset="-122"/>
              <a:ea typeface="微软雅黑" panose="020B0503020204020204" pitchFamily="34" charset="-122"/>
            </a:endParaRPr>
          </a:p>
        </p:txBody>
      </p:sp>
      <p:sp>
        <p:nvSpPr>
          <p:cNvPr id="113" name="矩形 112">
            <a:extLst>
              <a:ext uri="{FF2B5EF4-FFF2-40B4-BE49-F238E27FC236}">
                <a16:creationId xmlns="" xmlns:a16="http://schemas.microsoft.com/office/drawing/2014/main" id="{BC1AB012-1E9D-4317-AE23-57ADCA20E45E}"/>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114" name="任意多边形: 形状 113">
            <a:extLst>
              <a:ext uri="{FF2B5EF4-FFF2-40B4-BE49-F238E27FC236}">
                <a16:creationId xmlns="" xmlns:a16="http://schemas.microsoft.com/office/drawing/2014/main" id="{FCAB1267-8896-4A11-8835-93CC4C7E381E}"/>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115" name="组合 114">
            <a:extLst>
              <a:ext uri="{FF2B5EF4-FFF2-40B4-BE49-F238E27FC236}">
                <a16:creationId xmlns="" xmlns:a16="http://schemas.microsoft.com/office/drawing/2014/main" id="{B3F2DF86-6F93-43E6-9A53-5934E5382342}"/>
              </a:ext>
            </a:extLst>
          </p:cNvPr>
          <p:cNvGrpSpPr/>
          <p:nvPr/>
        </p:nvGrpSpPr>
        <p:grpSpPr>
          <a:xfrm>
            <a:off x="11065679" y="5731376"/>
            <a:ext cx="1126618" cy="1138043"/>
            <a:chOff x="11065679" y="5731376"/>
            <a:chExt cx="1126618" cy="1138043"/>
          </a:xfrm>
        </p:grpSpPr>
        <p:sp>
          <p:nvSpPr>
            <p:cNvPr id="116" name="斜纹 115">
              <a:extLst>
                <a:ext uri="{FF2B5EF4-FFF2-40B4-BE49-F238E27FC236}">
                  <a16:creationId xmlns="" xmlns:a16="http://schemas.microsoft.com/office/drawing/2014/main" id="{49B94D8C-1267-43E8-965F-979896D2CF72}"/>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斜纹 116">
              <a:extLst>
                <a:ext uri="{FF2B5EF4-FFF2-40B4-BE49-F238E27FC236}">
                  <a16:creationId xmlns="" xmlns:a16="http://schemas.microsoft.com/office/drawing/2014/main" id="{D032A4CF-B64A-4673-904D-372026DFAC9A}"/>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8" name="斜纹 117">
              <a:extLst>
                <a:ext uri="{FF2B5EF4-FFF2-40B4-BE49-F238E27FC236}">
                  <a16:creationId xmlns="" xmlns:a16="http://schemas.microsoft.com/office/drawing/2014/main" id="{F13C5385-90C8-4E43-9616-8454C75AB754}"/>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119" name="组合 118">
            <a:extLst>
              <a:ext uri="{FF2B5EF4-FFF2-40B4-BE49-F238E27FC236}">
                <a16:creationId xmlns="" xmlns:a16="http://schemas.microsoft.com/office/drawing/2014/main" id="{B5AFF2E4-A731-4620-BC13-BC91376E9563}"/>
              </a:ext>
            </a:extLst>
          </p:cNvPr>
          <p:cNvGrpSpPr/>
          <p:nvPr/>
        </p:nvGrpSpPr>
        <p:grpSpPr>
          <a:xfrm>
            <a:off x="8915739" y="123472"/>
            <a:ext cx="3111552" cy="666942"/>
            <a:chOff x="9769790" y="38915"/>
            <a:chExt cx="2190535" cy="728714"/>
          </a:xfrm>
        </p:grpSpPr>
        <p:sp>
          <p:nvSpPr>
            <p:cNvPr id="120" name="矩形: 圆角 119">
              <a:extLst>
                <a:ext uri="{FF2B5EF4-FFF2-40B4-BE49-F238E27FC236}">
                  <a16:creationId xmlns="" xmlns:a16="http://schemas.microsoft.com/office/drawing/2014/main" id="{B7E5BF8B-75F1-4F41-897A-3F1D3F7F7A29}"/>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圆角 120">
              <a:extLst>
                <a:ext uri="{FF2B5EF4-FFF2-40B4-BE49-F238E27FC236}">
                  <a16:creationId xmlns="" xmlns:a16="http://schemas.microsoft.com/office/drawing/2014/main" id="{F712D505-DE32-4F59-98F4-55FE6CA74623}"/>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矩形: 圆角 121">
              <a:extLst>
                <a:ext uri="{FF2B5EF4-FFF2-40B4-BE49-F238E27FC236}">
                  <a16:creationId xmlns="" xmlns:a16="http://schemas.microsoft.com/office/drawing/2014/main" id="{52D43834-CC66-4164-A1E7-58ADD0A1A1C5}"/>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矩形: 圆角 122">
              <a:extLst>
                <a:ext uri="{FF2B5EF4-FFF2-40B4-BE49-F238E27FC236}">
                  <a16:creationId xmlns="" xmlns:a16="http://schemas.microsoft.com/office/drawing/2014/main" id="{EDFC4391-6B4F-43AD-9832-EDD0A2399CF3}"/>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圆角 123">
              <a:extLst>
                <a:ext uri="{FF2B5EF4-FFF2-40B4-BE49-F238E27FC236}">
                  <a16:creationId xmlns="" xmlns:a16="http://schemas.microsoft.com/office/drawing/2014/main" id="{14B62651-7C7D-40E5-AE6D-4F71A4ECB645}"/>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圆角 124">
              <a:extLst>
                <a:ext uri="{FF2B5EF4-FFF2-40B4-BE49-F238E27FC236}">
                  <a16:creationId xmlns="" xmlns:a16="http://schemas.microsoft.com/office/drawing/2014/main" id="{F14E65DC-C6DD-4E0D-A2B4-1B0176905D6F}"/>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圆角 125">
              <a:extLst>
                <a:ext uri="{FF2B5EF4-FFF2-40B4-BE49-F238E27FC236}">
                  <a16:creationId xmlns="" xmlns:a16="http://schemas.microsoft.com/office/drawing/2014/main" id="{8A7C47E6-FFBC-4557-8869-558E97E47B9A}"/>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圆角 126">
              <a:extLst>
                <a:ext uri="{FF2B5EF4-FFF2-40B4-BE49-F238E27FC236}">
                  <a16:creationId xmlns="" xmlns:a16="http://schemas.microsoft.com/office/drawing/2014/main" id="{BB9032A0-5C37-411B-AA9F-06686F658DCA}"/>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圆角 127">
              <a:extLst>
                <a:ext uri="{FF2B5EF4-FFF2-40B4-BE49-F238E27FC236}">
                  <a16:creationId xmlns="" xmlns:a16="http://schemas.microsoft.com/office/drawing/2014/main" id="{FEFDA0BF-5C47-4825-8D69-002599E7E3AB}"/>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810477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eelOff"/>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500" fill="hold"/>
                                        <p:tgtEl>
                                          <p:spTgt spid="113"/>
                                        </p:tgtEl>
                                        <p:attrNameLst>
                                          <p:attrName>ppt_x</p:attrName>
                                        </p:attrNameLst>
                                      </p:cBhvr>
                                      <p:tavLst>
                                        <p:tav tm="0">
                                          <p:val>
                                            <p:strVal val="1+#ppt_w/2"/>
                                          </p:val>
                                        </p:tav>
                                        <p:tav tm="100000">
                                          <p:val>
                                            <p:strVal val="#ppt_x"/>
                                          </p:val>
                                        </p:tav>
                                      </p:tavLst>
                                    </p:anim>
                                    <p:anim calcmode="lin" valueType="num">
                                      <p:cBhvr additive="base">
                                        <p:cTn id="8" dur="500" fill="hold"/>
                                        <p:tgtEl>
                                          <p:spTgt spid="11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14"/>
                                        </p:tgtEl>
                                        <p:attrNameLst>
                                          <p:attrName>style.visibility</p:attrName>
                                        </p:attrNameLst>
                                      </p:cBhvr>
                                      <p:to>
                                        <p:strVal val="visible"/>
                                      </p:to>
                                    </p:set>
                                    <p:anim calcmode="lin" valueType="num">
                                      <p:cBhvr additive="base">
                                        <p:cTn id="11" dur="500" fill="hold"/>
                                        <p:tgtEl>
                                          <p:spTgt spid="114"/>
                                        </p:tgtEl>
                                        <p:attrNameLst>
                                          <p:attrName>ppt_x</p:attrName>
                                        </p:attrNameLst>
                                      </p:cBhvr>
                                      <p:tavLst>
                                        <p:tav tm="0">
                                          <p:val>
                                            <p:strVal val="0-#ppt_w/2"/>
                                          </p:val>
                                        </p:tav>
                                        <p:tav tm="100000">
                                          <p:val>
                                            <p:strVal val="#ppt_x"/>
                                          </p:val>
                                        </p:tav>
                                      </p:tavLst>
                                    </p:anim>
                                    <p:anim calcmode="lin" valueType="num">
                                      <p:cBhvr additive="base">
                                        <p:cTn id="12" dur="500" fill="hold"/>
                                        <p:tgtEl>
                                          <p:spTgt spid="1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19"/>
                                        </p:tgtEl>
                                        <p:attrNameLst>
                                          <p:attrName>style.visibility</p:attrName>
                                        </p:attrNameLst>
                                      </p:cBhvr>
                                      <p:to>
                                        <p:strVal val="visible"/>
                                      </p:to>
                                    </p:set>
                                    <p:animEffect transition="in" filter="wipe(up)">
                                      <p:cBhvr>
                                        <p:cTn id="16" dur="500"/>
                                        <p:tgtEl>
                                          <p:spTgt spid="119"/>
                                        </p:tgtEl>
                                      </p:cBhvr>
                                    </p:animEffect>
                                  </p:childTnLst>
                                </p:cTn>
                              </p:par>
                              <p:par>
                                <p:cTn id="17" presetID="22" presetClass="entr" presetSubtype="4" fill="hold" nodeType="withEffect">
                                  <p:stCondLst>
                                    <p:cond delay="0"/>
                                  </p:stCondLst>
                                  <p:childTnLst>
                                    <p:set>
                                      <p:cBhvr>
                                        <p:cTn id="18" dur="1" fill="hold">
                                          <p:stCondLst>
                                            <p:cond delay="0"/>
                                          </p:stCondLst>
                                        </p:cTn>
                                        <p:tgtEl>
                                          <p:spTgt spid="115"/>
                                        </p:tgtEl>
                                        <p:attrNameLst>
                                          <p:attrName>style.visibility</p:attrName>
                                        </p:attrNameLst>
                                      </p:cBhvr>
                                      <p:to>
                                        <p:strVal val="visible"/>
                                      </p:to>
                                    </p:set>
                                    <p:animEffect transition="in" filter="wipe(down)">
                                      <p:cBhvr>
                                        <p:cTn id="19" dur="500"/>
                                        <p:tgtEl>
                                          <p:spTgt spid="115"/>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2"/>
                                        </p:tgtEl>
                                        <p:attrNameLst>
                                          <p:attrName>style.visibility</p:attrName>
                                        </p:attrNameLst>
                                      </p:cBhvr>
                                      <p:to>
                                        <p:strVal val="visible"/>
                                      </p:to>
                                    </p:set>
                                    <p:animEffect transition="in" filter="fade">
                                      <p:cBhvr>
                                        <p:cTn id="26" dur="1000"/>
                                        <p:tgtEl>
                                          <p:spTgt spid="72"/>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1000"/>
                                        <p:tgtEl>
                                          <p:spTgt spid="81"/>
                                        </p:tgtEl>
                                      </p:cBhvr>
                                    </p:animEffect>
                                  </p:childTnLst>
                                </p:cTn>
                              </p:par>
                            </p:childTnLst>
                          </p:cTn>
                        </p:par>
                        <p:par>
                          <p:cTn id="34" fill="hold">
                            <p:stCondLst>
                              <p:cond delay="3000"/>
                            </p:stCondLst>
                            <p:childTnLst>
                              <p:par>
                                <p:cTn id="35" presetID="10"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fade">
                                      <p:cBhvr>
                                        <p:cTn id="40" dur="1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7" grpId="0" animBg="1"/>
      <p:bldP spid="81" grpId="0" animBg="1"/>
      <p:bldP spid="113" grpId="0" animBg="1"/>
      <p:bldP spid="1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72" name="圆角矩形 3">
            <a:extLst>
              <a:ext uri="{FF2B5EF4-FFF2-40B4-BE49-F238E27FC236}">
                <a16:creationId xmlns="" xmlns:a16="http://schemas.microsoft.com/office/drawing/2014/main" id="{258EFB4D-06BE-44BF-AF81-9C64F75496B3}"/>
              </a:ext>
            </a:extLst>
          </p:cNvPr>
          <p:cNvSpPr>
            <a:spLocks noChangeAspect="1" noChangeArrowheads="1"/>
          </p:cNvSpPr>
          <p:nvPr/>
        </p:nvSpPr>
        <p:spPr bwMode="auto">
          <a:xfrm>
            <a:off x="1103347" y="4297670"/>
            <a:ext cx="539750" cy="539750"/>
          </a:xfrm>
          <a:prstGeom prst="roundRect">
            <a:avLst>
              <a:gd name="adj" fmla="val 50000"/>
            </a:avLst>
          </a:prstGeom>
          <a:solidFill>
            <a:schemeClr val="bg2">
              <a:lumMod val="50000"/>
            </a:schemeClr>
          </a:solidFill>
          <a:ln>
            <a:noFill/>
          </a:ln>
        </p:spPr>
        <p:txBody>
          <a:bodyPr anchor="ctr"/>
          <a:lstStyle/>
          <a:p>
            <a:pPr algn="ctr"/>
            <a:r>
              <a:rPr lang="en-US" altLang="zh-CN" sz="2800">
                <a:solidFill>
                  <a:srgbClr val="FFFFFF"/>
                </a:solidFill>
                <a:latin typeface="微软雅黑" panose="020B0503020204020204" pitchFamily="34" charset="-122"/>
                <a:ea typeface="微软雅黑" panose="020B0503020204020204" pitchFamily="34" charset="-122"/>
              </a:rPr>
              <a:t>1</a:t>
            </a:r>
            <a:endParaRPr lang="zh-CN" altLang="en-US" sz="2800">
              <a:solidFill>
                <a:srgbClr val="FFFFFF"/>
              </a:solidFill>
              <a:latin typeface="微软雅黑" panose="020B0503020204020204" pitchFamily="34" charset="-122"/>
              <a:ea typeface="微软雅黑" panose="020B0503020204020204" pitchFamily="34" charset="-122"/>
            </a:endParaRPr>
          </a:p>
        </p:txBody>
      </p:sp>
      <p:sp>
        <p:nvSpPr>
          <p:cNvPr id="77" name="圆角矩形 4">
            <a:extLst>
              <a:ext uri="{FF2B5EF4-FFF2-40B4-BE49-F238E27FC236}">
                <a16:creationId xmlns="" xmlns:a16="http://schemas.microsoft.com/office/drawing/2014/main" id="{3C9F808D-22C7-4FEC-85C1-80B5F77EDD91}"/>
              </a:ext>
            </a:extLst>
          </p:cNvPr>
          <p:cNvSpPr>
            <a:spLocks noChangeAspect="1" noChangeArrowheads="1"/>
          </p:cNvSpPr>
          <p:nvPr/>
        </p:nvSpPr>
        <p:spPr bwMode="auto">
          <a:xfrm>
            <a:off x="1103347" y="5347008"/>
            <a:ext cx="539750" cy="541337"/>
          </a:xfrm>
          <a:prstGeom prst="roundRect">
            <a:avLst>
              <a:gd name="adj" fmla="val 50000"/>
            </a:avLst>
          </a:prstGeom>
          <a:solidFill>
            <a:schemeClr val="bg2">
              <a:lumMod val="50000"/>
            </a:schemeClr>
          </a:solidFill>
          <a:ln>
            <a:noFill/>
          </a:ln>
        </p:spPr>
        <p:txBody>
          <a:bodyPr anchor="ctr"/>
          <a:lstStyle/>
          <a:p>
            <a:pPr algn="ctr"/>
            <a:r>
              <a:rPr lang="en-US" altLang="zh-CN" sz="2800">
                <a:solidFill>
                  <a:srgbClr val="FFFFFF"/>
                </a:solidFill>
                <a:latin typeface="微软雅黑" panose="020B0503020204020204" pitchFamily="34" charset="-122"/>
                <a:ea typeface="微软雅黑" panose="020B0503020204020204" pitchFamily="34" charset="-122"/>
              </a:rPr>
              <a:t>2</a:t>
            </a:r>
            <a:endParaRPr lang="zh-CN" altLang="en-US" sz="2800">
              <a:solidFill>
                <a:srgbClr val="FFFFFF"/>
              </a:solidFill>
              <a:latin typeface="微软雅黑" panose="020B0503020204020204" pitchFamily="34" charset="-122"/>
              <a:ea typeface="微软雅黑" panose="020B0503020204020204" pitchFamily="34" charset="-122"/>
            </a:endParaRPr>
          </a:p>
        </p:txBody>
      </p:sp>
      <p:sp>
        <p:nvSpPr>
          <p:cNvPr id="80" name="文本框 7">
            <a:extLst>
              <a:ext uri="{FF2B5EF4-FFF2-40B4-BE49-F238E27FC236}">
                <a16:creationId xmlns="" xmlns:a16="http://schemas.microsoft.com/office/drawing/2014/main" id="{2DA0B5AA-3D5F-4683-B7A9-D4DC73395D0C}"/>
              </a:ext>
            </a:extLst>
          </p:cNvPr>
          <p:cNvSpPr txBox="1">
            <a:spLocks noChangeArrowheads="1"/>
          </p:cNvSpPr>
          <p:nvPr/>
        </p:nvSpPr>
        <p:spPr bwMode="auto">
          <a:xfrm>
            <a:off x="1679610" y="4223058"/>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81" name="文本框 8">
            <a:extLst>
              <a:ext uri="{FF2B5EF4-FFF2-40B4-BE49-F238E27FC236}">
                <a16:creationId xmlns="" xmlns:a16="http://schemas.microsoft.com/office/drawing/2014/main" id="{CF8E5EBB-B960-467B-ACC7-A704AF4A4F4B}"/>
              </a:ext>
            </a:extLst>
          </p:cNvPr>
          <p:cNvSpPr txBox="1">
            <a:spLocks noChangeArrowheads="1"/>
          </p:cNvSpPr>
          <p:nvPr/>
        </p:nvSpPr>
        <p:spPr bwMode="auto">
          <a:xfrm>
            <a:off x="1679610" y="4591358"/>
            <a:ext cx="42799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sp>
        <p:nvSpPr>
          <p:cNvPr id="82" name="文本框 9">
            <a:extLst>
              <a:ext uri="{FF2B5EF4-FFF2-40B4-BE49-F238E27FC236}">
                <a16:creationId xmlns="" xmlns:a16="http://schemas.microsoft.com/office/drawing/2014/main" id="{E3197BB7-F581-4529-9558-E5BE1DA03A64}"/>
              </a:ext>
            </a:extLst>
          </p:cNvPr>
          <p:cNvSpPr txBox="1">
            <a:spLocks noChangeArrowheads="1"/>
          </p:cNvSpPr>
          <p:nvPr/>
        </p:nvSpPr>
        <p:spPr bwMode="auto">
          <a:xfrm>
            <a:off x="1679610" y="5275570"/>
            <a:ext cx="16081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83" name="文本框 10">
            <a:extLst>
              <a:ext uri="{FF2B5EF4-FFF2-40B4-BE49-F238E27FC236}">
                <a16:creationId xmlns="" xmlns:a16="http://schemas.microsoft.com/office/drawing/2014/main" id="{85399F43-CB5A-4AA1-BB82-F24C45F4F132}"/>
              </a:ext>
            </a:extLst>
          </p:cNvPr>
          <p:cNvSpPr txBox="1">
            <a:spLocks noChangeArrowheads="1"/>
          </p:cNvSpPr>
          <p:nvPr/>
        </p:nvSpPr>
        <p:spPr bwMode="auto">
          <a:xfrm>
            <a:off x="1679610" y="5645458"/>
            <a:ext cx="42799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sp>
        <p:nvSpPr>
          <p:cNvPr id="84" name="圆角矩形 13">
            <a:extLst>
              <a:ext uri="{FF2B5EF4-FFF2-40B4-BE49-F238E27FC236}">
                <a16:creationId xmlns="" xmlns:a16="http://schemas.microsoft.com/office/drawing/2014/main" id="{6CB931A9-E2A2-4B32-88F5-BF61249E6EBB}"/>
              </a:ext>
            </a:extLst>
          </p:cNvPr>
          <p:cNvSpPr>
            <a:spLocks noChangeAspect="1" noChangeArrowheads="1"/>
          </p:cNvSpPr>
          <p:nvPr/>
        </p:nvSpPr>
        <p:spPr bwMode="auto">
          <a:xfrm>
            <a:off x="6291297" y="4369108"/>
            <a:ext cx="539750" cy="539750"/>
          </a:xfrm>
          <a:prstGeom prst="roundRect">
            <a:avLst>
              <a:gd name="adj" fmla="val 50000"/>
            </a:avLst>
          </a:prstGeom>
          <a:solidFill>
            <a:schemeClr val="bg2">
              <a:lumMod val="50000"/>
            </a:schemeClr>
          </a:solidFill>
          <a:ln>
            <a:noFill/>
          </a:ln>
        </p:spPr>
        <p:txBody>
          <a:bodyPr anchor="ctr"/>
          <a:lstStyle/>
          <a:p>
            <a:pPr algn="ctr"/>
            <a:r>
              <a:rPr lang="en-US" altLang="zh-CN" sz="2800">
                <a:solidFill>
                  <a:srgbClr val="FFFFFF"/>
                </a:solidFill>
                <a:latin typeface="微软雅黑" panose="020B0503020204020204" pitchFamily="34" charset="-122"/>
                <a:ea typeface="微软雅黑" panose="020B0503020204020204" pitchFamily="34" charset="-122"/>
              </a:rPr>
              <a:t>3</a:t>
            </a:r>
            <a:endParaRPr lang="zh-CN" altLang="en-US" sz="2800">
              <a:solidFill>
                <a:srgbClr val="FFFFFF"/>
              </a:solidFill>
              <a:latin typeface="微软雅黑" panose="020B0503020204020204" pitchFamily="34" charset="-122"/>
              <a:ea typeface="微软雅黑" panose="020B0503020204020204" pitchFamily="34" charset="-122"/>
            </a:endParaRPr>
          </a:p>
        </p:txBody>
      </p:sp>
      <p:sp>
        <p:nvSpPr>
          <p:cNvPr id="85" name="文本框 15">
            <a:extLst>
              <a:ext uri="{FF2B5EF4-FFF2-40B4-BE49-F238E27FC236}">
                <a16:creationId xmlns="" xmlns:a16="http://schemas.microsoft.com/office/drawing/2014/main" id="{656E09FC-2E0A-4DC6-8AF4-6E8593802828}"/>
              </a:ext>
            </a:extLst>
          </p:cNvPr>
          <p:cNvSpPr txBox="1">
            <a:spLocks noChangeArrowheads="1"/>
          </p:cNvSpPr>
          <p:nvPr/>
        </p:nvSpPr>
        <p:spPr bwMode="auto">
          <a:xfrm>
            <a:off x="6869147" y="4296083"/>
            <a:ext cx="16081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86" name="文本框 16">
            <a:extLst>
              <a:ext uri="{FF2B5EF4-FFF2-40B4-BE49-F238E27FC236}">
                <a16:creationId xmlns="" xmlns:a16="http://schemas.microsoft.com/office/drawing/2014/main" id="{BA4D6C14-9ED3-4E48-A608-B266FAEC753E}"/>
              </a:ext>
            </a:extLst>
          </p:cNvPr>
          <p:cNvSpPr txBox="1">
            <a:spLocks noChangeArrowheads="1"/>
          </p:cNvSpPr>
          <p:nvPr/>
        </p:nvSpPr>
        <p:spPr bwMode="auto">
          <a:xfrm>
            <a:off x="6869147" y="4664383"/>
            <a:ext cx="427831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sp>
        <p:nvSpPr>
          <p:cNvPr id="87" name="文本框 17">
            <a:extLst>
              <a:ext uri="{FF2B5EF4-FFF2-40B4-BE49-F238E27FC236}">
                <a16:creationId xmlns="" xmlns:a16="http://schemas.microsoft.com/office/drawing/2014/main" id="{793F29F4-2E99-4E8A-974E-16FBBAD45F70}"/>
              </a:ext>
            </a:extLst>
          </p:cNvPr>
          <p:cNvSpPr txBox="1">
            <a:spLocks noChangeArrowheads="1"/>
          </p:cNvSpPr>
          <p:nvPr/>
        </p:nvSpPr>
        <p:spPr bwMode="auto">
          <a:xfrm>
            <a:off x="6869147" y="5347008"/>
            <a:ext cx="1608138"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88" name="文本框 18">
            <a:extLst>
              <a:ext uri="{FF2B5EF4-FFF2-40B4-BE49-F238E27FC236}">
                <a16:creationId xmlns="" xmlns:a16="http://schemas.microsoft.com/office/drawing/2014/main" id="{066837B7-7CF7-4002-823B-C8BDFBE2EF76}"/>
              </a:ext>
            </a:extLst>
          </p:cNvPr>
          <p:cNvSpPr txBox="1">
            <a:spLocks noChangeArrowheads="1"/>
          </p:cNvSpPr>
          <p:nvPr/>
        </p:nvSpPr>
        <p:spPr bwMode="auto">
          <a:xfrm>
            <a:off x="6869147" y="5716895"/>
            <a:ext cx="42783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sp>
        <p:nvSpPr>
          <p:cNvPr id="89" name="圆角矩形 21">
            <a:extLst>
              <a:ext uri="{FF2B5EF4-FFF2-40B4-BE49-F238E27FC236}">
                <a16:creationId xmlns="" xmlns:a16="http://schemas.microsoft.com/office/drawing/2014/main" id="{61B5EAC9-1AD3-4D36-8828-C0E49F9A411E}"/>
              </a:ext>
            </a:extLst>
          </p:cNvPr>
          <p:cNvSpPr>
            <a:spLocks noChangeAspect="1" noChangeArrowheads="1"/>
          </p:cNvSpPr>
          <p:nvPr/>
        </p:nvSpPr>
        <p:spPr bwMode="auto">
          <a:xfrm>
            <a:off x="6291297" y="5418445"/>
            <a:ext cx="539750" cy="541338"/>
          </a:xfrm>
          <a:prstGeom prst="roundRect">
            <a:avLst>
              <a:gd name="adj" fmla="val 50000"/>
            </a:avLst>
          </a:prstGeom>
          <a:solidFill>
            <a:schemeClr val="bg2">
              <a:lumMod val="50000"/>
            </a:schemeClr>
          </a:solidFill>
          <a:ln>
            <a:noFill/>
          </a:ln>
        </p:spPr>
        <p:txBody>
          <a:bodyPr anchor="ctr"/>
          <a:lstStyle/>
          <a:p>
            <a:pPr algn="ctr"/>
            <a:r>
              <a:rPr lang="en-US" altLang="zh-CN" sz="2800">
                <a:solidFill>
                  <a:srgbClr val="FFFFFF"/>
                </a:solidFill>
                <a:latin typeface="微软雅黑" panose="020B0503020204020204" pitchFamily="34" charset="-122"/>
                <a:ea typeface="微软雅黑" panose="020B0503020204020204" pitchFamily="34" charset="-122"/>
              </a:rPr>
              <a:t>4</a:t>
            </a:r>
            <a:endParaRPr lang="zh-CN" altLang="en-US" sz="2800">
              <a:solidFill>
                <a:srgbClr val="FFFFFF"/>
              </a:solidFill>
              <a:latin typeface="微软雅黑" panose="020B0503020204020204" pitchFamily="34" charset="-122"/>
              <a:ea typeface="微软雅黑" panose="020B0503020204020204" pitchFamily="34" charset="-122"/>
            </a:endParaRPr>
          </a:p>
        </p:txBody>
      </p:sp>
      <p:grpSp>
        <p:nvGrpSpPr>
          <p:cNvPr id="3" name="组合 2">
            <a:extLst>
              <a:ext uri="{FF2B5EF4-FFF2-40B4-BE49-F238E27FC236}">
                <a16:creationId xmlns="" xmlns:a16="http://schemas.microsoft.com/office/drawing/2014/main" id="{B084FFAD-487A-4FF3-9392-7A3014360498}"/>
              </a:ext>
            </a:extLst>
          </p:cNvPr>
          <p:cNvGrpSpPr/>
          <p:nvPr/>
        </p:nvGrpSpPr>
        <p:grpSpPr>
          <a:xfrm>
            <a:off x="2680938" y="1735081"/>
            <a:ext cx="1880256" cy="1880256"/>
            <a:chOff x="2680938" y="1735081"/>
            <a:chExt cx="1880256" cy="1880256"/>
          </a:xfrm>
        </p:grpSpPr>
        <p:sp>
          <p:nvSpPr>
            <p:cNvPr id="2" name="不完整圆 1">
              <a:extLst>
                <a:ext uri="{FF2B5EF4-FFF2-40B4-BE49-F238E27FC236}">
                  <a16:creationId xmlns="" xmlns:a16="http://schemas.microsoft.com/office/drawing/2014/main" id="{D6D21BE5-202E-49F1-B01A-0DE6CB737FDE}"/>
                </a:ext>
              </a:extLst>
            </p:cNvPr>
            <p:cNvSpPr/>
            <p:nvPr/>
          </p:nvSpPr>
          <p:spPr>
            <a:xfrm rot="874397">
              <a:off x="2680938" y="1735081"/>
              <a:ext cx="1880256" cy="1880256"/>
            </a:xfrm>
            <a:prstGeom prst="pie">
              <a:avLst>
                <a:gd name="adj1" fmla="val 0"/>
                <a:gd name="adj2" fmla="val 138245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6" name="不完整圆 95">
              <a:extLst>
                <a:ext uri="{FF2B5EF4-FFF2-40B4-BE49-F238E27FC236}">
                  <a16:creationId xmlns="" xmlns:a16="http://schemas.microsoft.com/office/drawing/2014/main" id="{87539907-A794-4CA5-95BB-B88A35859ECC}"/>
                </a:ext>
              </a:extLst>
            </p:cNvPr>
            <p:cNvSpPr/>
            <p:nvPr/>
          </p:nvSpPr>
          <p:spPr>
            <a:xfrm rot="874397">
              <a:off x="2680938" y="1735081"/>
              <a:ext cx="1880256" cy="1880256"/>
            </a:xfrm>
            <a:prstGeom prst="pie">
              <a:avLst>
                <a:gd name="adj1" fmla="val 13834599"/>
                <a:gd name="adj2" fmla="val 21579991"/>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90" name="Group 13">
            <a:extLst>
              <a:ext uri="{FF2B5EF4-FFF2-40B4-BE49-F238E27FC236}">
                <a16:creationId xmlns="" xmlns:a16="http://schemas.microsoft.com/office/drawing/2014/main" id="{901D51E6-A539-4D34-9C59-F5CE54053660}"/>
              </a:ext>
            </a:extLst>
          </p:cNvPr>
          <p:cNvGrpSpPr>
            <a:grpSpLocks noChangeAspect="1"/>
          </p:cNvGrpSpPr>
          <p:nvPr/>
        </p:nvGrpSpPr>
        <p:grpSpPr bwMode="auto">
          <a:xfrm>
            <a:off x="3726838" y="1901046"/>
            <a:ext cx="278733" cy="644056"/>
            <a:chOff x="3696" y="1271"/>
            <a:chExt cx="338" cy="781"/>
          </a:xfrm>
          <a:solidFill>
            <a:schemeClr val="bg1"/>
          </a:solidFill>
        </p:grpSpPr>
        <p:sp>
          <p:nvSpPr>
            <p:cNvPr id="91" name="Oval 14">
              <a:extLst>
                <a:ext uri="{FF2B5EF4-FFF2-40B4-BE49-F238E27FC236}">
                  <a16:creationId xmlns="" xmlns:a16="http://schemas.microsoft.com/office/drawing/2014/main" id="{DE6F64A1-7805-4897-8585-627EE2AE5042}"/>
                </a:ext>
              </a:extLst>
            </p:cNvPr>
            <p:cNvSpPr>
              <a:spLocks noChangeArrowheads="1"/>
            </p:cNvSpPr>
            <p:nvPr/>
          </p:nvSpPr>
          <p:spPr bwMode="auto">
            <a:xfrm>
              <a:off x="3800" y="1271"/>
              <a:ext cx="130" cy="12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bg-BG" noProof="1">
                <a:latin typeface="微软雅黑" panose="020B0503020204020204" pitchFamily="34" charset="-122"/>
                <a:ea typeface="微软雅黑" panose="020B0503020204020204" pitchFamily="34" charset="-122"/>
              </a:endParaRPr>
            </a:p>
          </p:txBody>
        </p:sp>
        <p:sp>
          <p:nvSpPr>
            <p:cNvPr id="92" name="Freeform 15">
              <a:extLst>
                <a:ext uri="{FF2B5EF4-FFF2-40B4-BE49-F238E27FC236}">
                  <a16:creationId xmlns="" xmlns:a16="http://schemas.microsoft.com/office/drawing/2014/main" id="{B833C592-04BC-4720-84AB-5D8088B8F83F}"/>
                </a:ext>
              </a:extLst>
            </p:cNvPr>
            <p:cNvSpPr/>
            <p:nvPr/>
          </p:nvSpPr>
          <p:spPr bwMode="auto">
            <a:xfrm>
              <a:off x="3696" y="1412"/>
              <a:ext cx="338" cy="640"/>
            </a:xfrm>
            <a:custGeom>
              <a:avLst/>
              <a:gdLst>
                <a:gd name="T0" fmla="*/ 34 w 140"/>
                <a:gd name="T1" fmla="*/ 254 h 269"/>
                <a:gd name="T2" fmla="*/ 49 w 140"/>
                <a:gd name="T3" fmla="*/ 269 h 269"/>
                <a:gd name="T4" fmla="*/ 64 w 140"/>
                <a:gd name="T5" fmla="*/ 254 h 269"/>
                <a:gd name="T6" fmla="*/ 64 w 140"/>
                <a:gd name="T7" fmla="*/ 128 h 269"/>
                <a:gd name="T8" fmla="*/ 76 w 140"/>
                <a:gd name="T9" fmla="*/ 128 h 269"/>
                <a:gd name="T10" fmla="*/ 76 w 140"/>
                <a:gd name="T11" fmla="*/ 254 h 269"/>
                <a:gd name="T12" fmla="*/ 91 w 140"/>
                <a:gd name="T13" fmla="*/ 269 h 269"/>
                <a:gd name="T14" fmla="*/ 106 w 140"/>
                <a:gd name="T15" fmla="*/ 254 h 269"/>
                <a:gd name="T16" fmla="*/ 106 w 140"/>
                <a:gd name="T17" fmla="*/ 37 h 269"/>
                <a:gd name="T18" fmla="*/ 119 w 140"/>
                <a:gd name="T19" fmla="*/ 37 h 269"/>
                <a:gd name="T20" fmla="*/ 119 w 140"/>
                <a:gd name="T21" fmla="*/ 117 h 269"/>
                <a:gd name="T22" fmla="*/ 140 w 140"/>
                <a:gd name="T23" fmla="*/ 117 h 269"/>
                <a:gd name="T24" fmla="*/ 140 w 140"/>
                <a:gd name="T25" fmla="*/ 36 h 269"/>
                <a:gd name="T26" fmla="*/ 105 w 140"/>
                <a:gd name="T27" fmla="*/ 0 h 269"/>
                <a:gd name="T28" fmla="*/ 34 w 140"/>
                <a:gd name="T29" fmla="*/ 0 h 269"/>
                <a:gd name="T30" fmla="*/ 0 w 140"/>
                <a:gd name="T31" fmla="*/ 35 h 269"/>
                <a:gd name="T32" fmla="*/ 0 w 140"/>
                <a:gd name="T33" fmla="*/ 117 h 269"/>
                <a:gd name="T34" fmla="*/ 21 w 140"/>
                <a:gd name="T35" fmla="*/ 117 h 269"/>
                <a:gd name="T36" fmla="*/ 21 w 140"/>
                <a:gd name="T37" fmla="*/ 37 h 269"/>
                <a:gd name="T38" fmla="*/ 34 w 140"/>
                <a:gd name="T39" fmla="*/ 37 h 269"/>
                <a:gd name="T40" fmla="*/ 34 w 140"/>
                <a:gd name="T41" fmla="*/ 25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9">
                  <a:moveTo>
                    <a:pt x="34" y="254"/>
                  </a:moveTo>
                  <a:cubicBezTo>
                    <a:pt x="34" y="263"/>
                    <a:pt x="40" y="269"/>
                    <a:pt x="49" y="269"/>
                  </a:cubicBezTo>
                  <a:cubicBezTo>
                    <a:pt x="57" y="269"/>
                    <a:pt x="64" y="263"/>
                    <a:pt x="64" y="254"/>
                  </a:cubicBezTo>
                  <a:cubicBezTo>
                    <a:pt x="64" y="128"/>
                    <a:pt x="64" y="128"/>
                    <a:pt x="64" y="128"/>
                  </a:cubicBezTo>
                  <a:cubicBezTo>
                    <a:pt x="76" y="128"/>
                    <a:pt x="76" y="128"/>
                    <a:pt x="76" y="128"/>
                  </a:cubicBezTo>
                  <a:cubicBezTo>
                    <a:pt x="76" y="254"/>
                    <a:pt x="76" y="254"/>
                    <a:pt x="76" y="254"/>
                  </a:cubicBezTo>
                  <a:cubicBezTo>
                    <a:pt x="76" y="263"/>
                    <a:pt x="83" y="269"/>
                    <a:pt x="91" y="269"/>
                  </a:cubicBezTo>
                  <a:cubicBezTo>
                    <a:pt x="100" y="269"/>
                    <a:pt x="106" y="263"/>
                    <a:pt x="106" y="254"/>
                  </a:cubicBezTo>
                  <a:cubicBezTo>
                    <a:pt x="106" y="37"/>
                    <a:pt x="106" y="37"/>
                    <a:pt x="106" y="37"/>
                  </a:cubicBezTo>
                  <a:cubicBezTo>
                    <a:pt x="119" y="37"/>
                    <a:pt x="119" y="37"/>
                    <a:pt x="119" y="37"/>
                  </a:cubicBezTo>
                  <a:cubicBezTo>
                    <a:pt x="119" y="117"/>
                    <a:pt x="119" y="117"/>
                    <a:pt x="119" y="117"/>
                  </a:cubicBezTo>
                  <a:cubicBezTo>
                    <a:pt x="119" y="133"/>
                    <a:pt x="140" y="133"/>
                    <a:pt x="140" y="117"/>
                  </a:cubicBezTo>
                  <a:cubicBezTo>
                    <a:pt x="140" y="36"/>
                    <a:pt x="140" y="36"/>
                    <a:pt x="140" y="36"/>
                  </a:cubicBezTo>
                  <a:cubicBezTo>
                    <a:pt x="140" y="18"/>
                    <a:pt x="126" y="0"/>
                    <a:pt x="105" y="0"/>
                  </a:cubicBezTo>
                  <a:cubicBezTo>
                    <a:pt x="34" y="0"/>
                    <a:pt x="34" y="0"/>
                    <a:pt x="34" y="0"/>
                  </a:cubicBezTo>
                  <a:cubicBezTo>
                    <a:pt x="15" y="0"/>
                    <a:pt x="0" y="16"/>
                    <a:pt x="0" y="35"/>
                  </a:cubicBezTo>
                  <a:cubicBezTo>
                    <a:pt x="0" y="117"/>
                    <a:pt x="0" y="117"/>
                    <a:pt x="0" y="117"/>
                  </a:cubicBezTo>
                  <a:cubicBezTo>
                    <a:pt x="0" y="133"/>
                    <a:pt x="21" y="133"/>
                    <a:pt x="21" y="117"/>
                  </a:cubicBezTo>
                  <a:cubicBezTo>
                    <a:pt x="21" y="37"/>
                    <a:pt x="21" y="37"/>
                    <a:pt x="21" y="37"/>
                  </a:cubicBezTo>
                  <a:cubicBezTo>
                    <a:pt x="34" y="37"/>
                    <a:pt x="34" y="37"/>
                    <a:pt x="34" y="37"/>
                  </a:cubicBezTo>
                  <a:cubicBezTo>
                    <a:pt x="34" y="254"/>
                    <a:pt x="34" y="254"/>
                    <a:pt x="34" y="2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bg-BG" noProof="1">
                <a:latin typeface="微软雅黑" panose="020B0503020204020204" pitchFamily="34" charset="-122"/>
                <a:ea typeface="微软雅黑" panose="020B0503020204020204" pitchFamily="34" charset="-122"/>
              </a:endParaRPr>
            </a:p>
          </p:txBody>
        </p:sp>
      </p:grpSp>
      <p:grpSp>
        <p:nvGrpSpPr>
          <p:cNvPr id="93" name="Group 18">
            <a:extLst>
              <a:ext uri="{FF2B5EF4-FFF2-40B4-BE49-F238E27FC236}">
                <a16:creationId xmlns="" xmlns:a16="http://schemas.microsoft.com/office/drawing/2014/main" id="{54A86AE0-012F-4201-B258-05B36BC177EF}"/>
              </a:ext>
            </a:extLst>
          </p:cNvPr>
          <p:cNvGrpSpPr>
            <a:grpSpLocks noChangeAspect="1"/>
          </p:cNvGrpSpPr>
          <p:nvPr/>
        </p:nvGrpSpPr>
        <p:grpSpPr bwMode="auto">
          <a:xfrm>
            <a:off x="3180639" y="2732722"/>
            <a:ext cx="347180" cy="652303"/>
            <a:chOff x="3241" y="1291"/>
            <a:chExt cx="421" cy="791"/>
          </a:xfrm>
          <a:solidFill>
            <a:schemeClr val="bg1"/>
          </a:solidFill>
        </p:grpSpPr>
        <p:sp>
          <p:nvSpPr>
            <p:cNvPr id="94" name="Freeform 19">
              <a:extLst>
                <a:ext uri="{FF2B5EF4-FFF2-40B4-BE49-F238E27FC236}">
                  <a16:creationId xmlns="" xmlns:a16="http://schemas.microsoft.com/office/drawing/2014/main" id="{58D94178-205D-4F24-A481-47BC7B5E4114}"/>
                </a:ext>
              </a:extLst>
            </p:cNvPr>
            <p:cNvSpPr/>
            <p:nvPr/>
          </p:nvSpPr>
          <p:spPr bwMode="auto">
            <a:xfrm>
              <a:off x="3241" y="1432"/>
              <a:ext cx="421" cy="650"/>
            </a:xfrm>
            <a:custGeom>
              <a:avLst/>
              <a:gdLst>
                <a:gd name="T0" fmla="*/ 113 w 175"/>
                <a:gd name="T1" fmla="*/ 0 h 273"/>
                <a:gd name="T2" fmla="*/ 148 w 175"/>
                <a:gd name="T3" fmla="*/ 24 h 273"/>
                <a:gd name="T4" fmla="*/ 171 w 175"/>
                <a:gd name="T5" fmla="*/ 99 h 273"/>
                <a:gd name="T6" fmla="*/ 150 w 175"/>
                <a:gd name="T7" fmla="*/ 106 h 273"/>
                <a:gd name="T8" fmla="*/ 129 w 175"/>
                <a:gd name="T9" fmla="*/ 37 h 273"/>
                <a:gd name="T10" fmla="*/ 117 w 175"/>
                <a:gd name="T11" fmla="*/ 37 h 273"/>
                <a:gd name="T12" fmla="*/ 152 w 175"/>
                <a:gd name="T13" fmla="*/ 160 h 273"/>
                <a:gd name="T14" fmla="*/ 119 w 175"/>
                <a:gd name="T15" fmla="*/ 160 h 273"/>
                <a:gd name="T16" fmla="*/ 119 w 175"/>
                <a:gd name="T17" fmla="*/ 256 h 273"/>
                <a:gd name="T18" fmla="*/ 94 w 175"/>
                <a:gd name="T19" fmla="*/ 256 h 273"/>
                <a:gd name="T20" fmla="*/ 94 w 175"/>
                <a:gd name="T21" fmla="*/ 160 h 273"/>
                <a:gd name="T22" fmla="*/ 81 w 175"/>
                <a:gd name="T23" fmla="*/ 160 h 273"/>
                <a:gd name="T24" fmla="*/ 81 w 175"/>
                <a:gd name="T25" fmla="*/ 256 h 273"/>
                <a:gd name="T26" fmla="*/ 57 w 175"/>
                <a:gd name="T27" fmla="*/ 256 h 273"/>
                <a:gd name="T28" fmla="*/ 57 w 175"/>
                <a:gd name="T29" fmla="*/ 160 h 273"/>
                <a:gd name="T30" fmla="*/ 23 w 175"/>
                <a:gd name="T31" fmla="*/ 160 h 273"/>
                <a:gd name="T32" fmla="*/ 58 w 175"/>
                <a:gd name="T33" fmla="*/ 37 h 273"/>
                <a:gd name="T34" fmla="*/ 46 w 175"/>
                <a:gd name="T35" fmla="*/ 37 h 273"/>
                <a:gd name="T36" fmla="*/ 26 w 175"/>
                <a:gd name="T37" fmla="*/ 107 h 273"/>
                <a:gd name="T38" fmla="*/ 5 w 175"/>
                <a:gd name="T39" fmla="*/ 99 h 273"/>
                <a:gd name="T40" fmla="*/ 28 w 175"/>
                <a:gd name="T41" fmla="*/ 24 h 273"/>
                <a:gd name="T42" fmla="*/ 60 w 175"/>
                <a:gd name="T43" fmla="*/ 0 h 273"/>
                <a:gd name="T44" fmla="*/ 113 w 175"/>
                <a:gd name="T45" fmla="*/ 0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5" h="273">
                  <a:moveTo>
                    <a:pt x="113" y="0"/>
                  </a:moveTo>
                  <a:cubicBezTo>
                    <a:pt x="131" y="0"/>
                    <a:pt x="145" y="15"/>
                    <a:pt x="148" y="24"/>
                  </a:cubicBezTo>
                  <a:cubicBezTo>
                    <a:pt x="171" y="99"/>
                    <a:pt x="171" y="99"/>
                    <a:pt x="171" y="99"/>
                  </a:cubicBezTo>
                  <a:cubicBezTo>
                    <a:pt x="175" y="115"/>
                    <a:pt x="154" y="122"/>
                    <a:pt x="150" y="106"/>
                  </a:cubicBezTo>
                  <a:cubicBezTo>
                    <a:pt x="129" y="37"/>
                    <a:pt x="129" y="37"/>
                    <a:pt x="129" y="37"/>
                  </a:cubicBezTo>
                  <a:cubicBezTo>
                    <a:pt x="117" y="37"/>
                    <a:pt x="117" y="37"/>
                    <a:pt x="117" y="37"/>
                  </a:cubicBezTo>
                  <a:cubicBezTo>
                    <a:pt x="152" y="160"/>
                    <a:pt x="152" y="160"/>
                    <a:pt x="152" y="160"/>
                  </a:cubicBezTo>
                  <a:cubicBezTo>
                    <a:pt x="119" y="160"/>
                    <a:pt x="119" y="160"/>
                    <a:pt x="119" y="160"/>
                  </a:cubicBezTo>
                  <a:cubicBezTo>
                    <a:pt x="119" y="256"/>
                    <a:pt x="119" y="256"/>
                    <a:pt x="119" y="256"/>
                  </a:cubicBezTo>
                  <a:cubicBezTo>
                    <a:pt x="119" y="273"/>
                    <a:pt x="94" y="273"/>
                    <a:pt x="94" y="256"/>
                  </a:cubicBezTo>
                  <a:cubicBezTo>
                    <a:pt x="94" y="160"/>
                    <a:pt x="94" y="160"/>
                    <a:pt x="94" y="160"/>
                  </a:cubicBezTo>
                  <a:cubicBezTo>
                    <a:pt x="81" y="160"/>
                    <a:pt x="81" y="160"/>
                    <a:pt x="81" y="160"/>
                  </a:cubicBezTo>
                  <a:cubicBezTo>
                    <a:pt x="81" y="256"/>
                    <a:pt x="81" y="256"/>
                    <a:pt x="81" y="256"/>
                  </a:cubicBezTo>
                  <a:cubicBezTo>
                    <a:pt x="81" y="273"/>
                    <a:pt x="57" y="273"/>
                    <a:pt x="57" y="256"/>
                  </a:cubicBezTo>
                  <a:cubicBezTo>
                    <a:pt x="57" y="160"/>
                    <a:pt x="57" y="160"/>
                    <a:pt x="57" y="160"/>
                  </a:cubicBezTo>
                  <a:cubicBezTo>
                    <a:pt x="23" y="160"/>
                    <a:pt x="23" y="160"/>
                    <a:pt x="23" y="160"/>
                  </a:cubicBezTo>
                  <a:cubicBezTo>
                    <a:pt x="58" y="37"/>
                    <a:pt x="58" y="37"/>
                    <a:pt x="58" y="37"/>
                  </a:cubicBezTo>
                  <a:cubicBezTo>
                    <a:pt x="46" y="37"/>
                    <a:pt x="46" y="37"/>
                    <a:pt x="46" y="37"/>
                  </a:cubicBezTo>
                  <a:cubicBezTo>
                    <a:pt x="26" y="107"/>
                    <a:pt x="26" y="107"/>
                    <a:pt x="26" y="107"/>
                  </a:cubicBezTo>
                  <a:cubicBezTo>
                    <a:pt x="21" y="122"/>
                    <a:pt x="0" y="116"/>
                    <a:pt x="5" y="99"/>
                  </a:cubicBezTo>
                  <a:cubicBezTo>
                    <a:pt x="28" y="24"/>
                    <a:pt x="28" y="24"/>
                    <a:pt x="28" y="24"/>
                  </a:cubicBezTo>
                  <a:cubicBezTo>
                    <a:pt x="30" y="15"/>
                    <a:pt x="41" y="0"/>
                    <a:pt x="60" y="0"/>
                  </a:cubicBezTo>
                  <a:cubicBezTo>
                    <a:pt x="113" y="0"/>
                    <a:pt x="113" y="0"/>
                    <a:pt x="1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bg-BG" noProof="1">
                <a:latin typeface="微软雅黑" panose="020B0503020204020204" pitchFamily="34" charset="-122"/>
                <a:ea typeface="微软雅黑" panose="020B0503020204020204" pitchFamily="34" charset="-122"/>
              </a:endParaRPr>
            </a:p>
          </p:txBody>
        </p:sp>
        <p:sp>
          <p:nvSpPr>
            <p:cNvPr id="95" name="Oval 20">
              <a:extLst>
                <a:ext uri="{FF2B5EF4-FFF2-40B4-BE49-F238E27FC236}">
                  <a16:creationId xmlns="" xmlns:a16="http://schemas.microsoft.com/office/drawing/2014/main" id="{07CCA5BA-C57E-4862-B7E1-B5265FB24617}"/>
                </a:ext>
              </a:extLst>
            </p:cNvPr>
            <p:cNvSpPr>
              <a:spLocks noChangeArrowheads="1"/>
            </p:cNvSpPr>
            <p:nvPr/>
          </p:nvSpPr>
          <p:spPr bwMode="auto">
            <a:xfrm>
              <a:off x="3388" y="1291"/>
              <a:ext cx="127" cy="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bg-BG" noProof="1">
                <a:latin typeface="微软雅黑" panose="020B0503020204020204" pitchFamily="34" charset="-122"/>
                <a:ea typeface="微软雅黑" panose="020B0503020204020204" pitchFamily="34" charset="-122"/>
              </a:endParaRPr>
            </a:p>
          </p:txBody>
        </p:sp>
      </p:grpSp>
      <p:grpSp>
        <p:nvGrpSpPr>
          <p:cNvPr id="97" name="组合 96">
            <a:extLst>
              <a:ext uri="{FF2B5EF4-FFF2-40B4-BE49-F238E27FC236}">
                <a16:creationId xmlns="" xmlns:a16="http://schemas.microsoft.com/office/drawing/2014/main" id="{E7755EF4-3232-4EE4-9811-6F4C0F2ED097}"/>
              </a:ext>
            </a:extLst>
          </p:cNvPr>
          <p:cNvGrpSpPr>
            <a:grpSpLocks/>
          </p:cNvGrpSpPr>
          <p:nvPr/>
        </p:nvGrpSpPr>
        <p:grpSpPr bwMode="auto">
          <a:xfrm>
            <a:off x="6533738" y="1544467"/>
            <a:ext cx="2881313" cy="1068388"/>
            <a:chOff x="2288094" y="1321493"/>
            <a:chExt cx="981038" cy="1067926"/>
          </a:xfrm>
        </p:grpSpPr>
        <p:sp>
          <p:nvSpPr>
            <p:cNvPr id="98" name="矩形 42">
              <a:extLst>
                <a:ext uri="{FF2B5EF4-FFF2-40B4-BE49-F238E27FC236}">
                  <a16:creationId xmlns="" xmlns:a16="http://schemas.microsoft.com/office/drawing/2014/main" id="{30DC7091-B7CD-4200-9342-66C95A5CFFD2}"/>
                </a:ext>
              </a:extLst>
            </p:cNvPr>
            <p:cNvSpPr>
              <a:spLocks noChangeArrowheads="1"/>
            </p:cNvSpPr>
            <p:nvPr/>
          </p:nvSpPr>
          <p:spPr bwMode="auto">
            <a:xfrm>
              <a:off x="2288094" y="1321493"/>
              <a:ext cx="547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99" name="矩形 43">
              <a:extLst>
                <a:ext uri="{FF2B5EF4-FFF2-40B4-BE49-F238E27FC236}">
                  <a16:creationId xmlns="" xmlns:a16="http://schemas.microsoft.com/office/drawing/2014/main" id="{331D72F6-0070-4045-93D9-29E2D70B2926}"/>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100" name="组合 99">
            <a:extLst>
              <a:ext uri="{FF2B5EF4-FFF2-40B4-BE49-F238E27FC236}">
                <a16:creationId xmlns="" xmlns:a16="http://schemas.microsoft.com/office/drawing/2014/main" id="{F6FDA889-8A13-4BD0-BDC1-7D70AEE266FC}"/>
              </a:ext>
            </a:extLst>
          </p:cNvPr>
          <p:cNvGrpSpPr>
            <a:grpSpLocks/>
          </p:cNvGrpSpPr>
          <p:nvPr/>
        </p:nvGrpSpPr>
        <p:grpSpPr bwMode="auto">
          <a:xfrm>
            <a:off x="6533738" y="2989570"/>
            <a:ext cx="2881313" cy="1068388"/>
            <a:chOff x="2288094" y="1321493"/>
            <a:chExt cx="981038" cy="1067926"/>
          </a:xfrm>
        </p:grpSpPr>
        <p:sp>
          <p:nvSpPr>
            <p:cNvPr id="101" name="矩形 42">
              <a:extLst>
                <a:ext uri="{FF2B5EF4-FFF2-40B4-BE49-F238E27FC236}">
                  <a16:creationId xmlns="" xmlns:a16="http://schemas.microsoft.com/office/drawing/2014/main" id="{76792F8D-5511-4ED9-811C-E51A06481DB2}"/>
                </a:ext>
              </a:extLst>
            </p:cNvPr>
            <p:cNvSpPr>
              <a:spLocks noChangeArrowheads="1"/>
            </p:cNvSpPr>
            <p:nvPr/>
          </p:nvSpPr>
          <p:spPr bwMode="auto">
            <a:xfrm>
              <a:off x="2288094" y="1321493"/>
              <a:ext cx="5477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a:solidFill>
                    <a:srgbClr val="00B0F0"/>
                  </a:solidFill>
                  <a:latin typeface="微软雅黑" panose="020B0503020204020204" pitchFamily="34" charset="-122"/>
                  <a:ea typeface="微软雅黑" panose="020B0503020204020204" pitchFamily="34" charset="-122"/>
                </a:rPr>
                <a:t>添加文字标题</a:t>
              </a:r>
            </a:p>
          </p:txBody>
        </p:sp>
        <p:sp>
          <p:nvSpPr>
            <p:cNvPr id="102" name="矩形 43">
              <a:extLst>
                <a:ext uri="{FF2B5EF4-FFF2-40B4-BE49-F238E27FC236}">
                  <a16:creationId xmlns="" xmlns:a16="http://schemas.microsoft.com/office/drawing/2014/main" id="{DDFCDF50-F58D-4AE5-B17B-BC598C9F557C}"/>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7" name="组合 6">
            <a:extLst>
              <a:ext uri="{FF2B5EF4-FFF2-40B4-BE49-F238E27FC236}">
                <a16:creationId xmlns="" xmlns:a16="http://schemas.microsoft.com/office/drawing/2014/main" id="{C13B9F05-15F1-4610-A394-C44B4ADA1A76}"/>
              </a:ext>
            </a:extLst>
          </p:cNvPr>
          <p:cNvGrpSpPr/>
          <p:nvPr/>
        </p:nvGrpSpPr>
        <p:grpSpPr>
          <a:xfrm>
            <a:off x="4149750" y="1656011"/>
            <a:ext cx="2260676" cy="746899"/>
            <a:chOff x="4149750" y="1656011"/>
            <a:chExt cx="2260676" cy="746899"/>
          </a:xfrm>
        </p:grpSpPr>
        <p:cxnSp>
          <p:nvCxnSpPr>
            <p:cNvPr id="106" name="直接连接符 105">
              <a:extLst>
                <a:ext uri="{FF2B5EF4-FFF2-40B4-BE49-F238E27FC236}">
                  <a16:creationId xmlns="" xmlns:a16="http://schemas.microsoft.com/office/drawing/2014/main" id="{C4AA6F07-6554-469E-9489-CA5589EC703C}"/>
                </a:ext>
              </a:extLst>
            </p:cNvPr>
            <p:cNvCxnSpPr>
              <a:cxnSpLocks/>
            </p:cNvCxnSpPr>
            <p:nvPr/>
          </p:nvCxnSpPr>
          <p:spPr>
            <a:xfrm flipV="1">
              <a:off x="4149750" y="2061872"/>
              <a:ext cx="480002" cy="341038"/>
            </a:xfrm>
            <a:prstGeom prst="line">
              <a:avLst/>
            </a:prstGeom>
            <a:ln w="28575" cap="rnd">
              <a:solidFill>
                <a:schemeClr val="bg2">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107" name="直接箭头连接符 106">
              <a:extLst>
                <a:ext uri="{FF2B5EF4-FFF2-40B4-BE49-F238E27FC236}">
                  <a16:creationId xmlns="" xmlns:a16="http://schemas.microsoft.com/office/drawing/2014/main" id="{AF139F1D-A006-4F4B-9BDB-93719ECB1CC2}"/>
                </a:ext>
              </a:extLst>
            </p:cNvPr>
            <p:cNvCxnSpPr/>
            <p:nvPr/>
          </p:nvCxnSpPr>
          <p:spPr>
            <a:xfrm>
              <a:off x="4639377" y="2061872"/>
              <a:ext cx="1771049" cy="0"/>
            </a:xfrm>
            <a:prstGeom prst="straightConnector1">
              <a:avLst/>
            </a:prstGeom>
            <a:ln w="28575" cap="rnd">
              <a:solidFill>
                <a:schemeClr val="bg2">
                  <a:lumMod val="50000"/>
                </a:schemeClr>
              </a:solidFill>
              <a:round/>
              <a:tailEnd type="triangle"/>
            </a:ln>
          </p:spPr>
          <p:style>
            <a:lnRef idx="1">
              <a:schemeClr val="accent1"/>
            </a:lnRef>
            <a:fillRef idx="0">
              <a:schemeClr val="accent1"/>
            </a:fillRef>
            <a:effectRef idx="0">
              <a:schemeClr val="accent1"/>
            </a:effectRef>
            <a:fontRef idx="minor">
              <a:schemeClr val="tx1"/>
            </a:fontRef>
          </p:style>
        </p:cxnSp>
        <p:sp>
          <p:nvSpPr>
            <p:cNvPr id="51" name="文本框 50">
              <a:extLst>
                <a:ext uri="{FF2B5EF4-FFF2-40B4-BE49-F238E27FC236}">
                  <a16:creationId xmlns="" xmlns:a16="http://schemas.microsoft.com/office/drawing/2014/main" id="{2769A3C2-7FF0-443C-9FDC-EC2ED0DCCEE7}"/>
                </a:ext>
              </a:extLst>
            </p:cNvPr>
            <p:cNvSpPr txBox="1"/>
            <p:nvPr/>
          </p:nvSpPr>
          <p:spPr>
            <a:xfrm>
              <a:off x="5270617" y="1656011"/>
              <a:ext cx="659155" cy="369332"/>
            </a:xfrm>
            <a:prstGeom prst="rect">
              <a:avLst/>
            </a:prstGeom>
            <a:noFill/>
          </p:spPr>
          <p:txBody>
            <a:bodyPr wrap="none" rtlCol="0">
              <a:spAutoFit/>
            </a:bodyPr>
            <a:lstStyle/>
            <a:p>
              <a:r>
                <a:rPr lang="en-US" altLang="zh-CN">
                  <a:solidFill>
                    <a:srgbClr val="00B0F0"/>
                  </a:solidFill>
                  <a:latin typeface="微软雅黑" panose="020B0503020204020204" pitchFamily="34" charset="-122"/>
                  <a:ea typeface="微软雅黑" panose="020B0503020204020204" pitchFamily="34" charset="-122"/>
                </a:rPr>
                <a:t>40%</a:t>
              </a:r>
              <a:endParaRPr lang="zh-CN" altLang="en-US">
                <a:solidFill>
                  <a:srgbClr val="00B0F0"/>
                </a:solidFill>
                <a:latin typeface="微软雅黑" panose="020B0503020204020204" pitchFamily="34" charset="-122"/>
                <a:ea typeface="微软雅黑" panose="020B0503020204020204" pitchFamily="34" charset="-122"/>
              </a:endParaRPr>
            </a:p>
          </p:txBody>
        </p:sp>
      </p:grpSp>
      <p:grpSp>
        <p:nvGrpSpPr>
          <p:cNvPr id="8" name="组合 7">
            <a:extLst>
              <a:ext uri="{FF2B5EF4-FFF2-40B4-BE49-F238E27FC236}">
                <a16:creationId xmlns="" xmlns:a16="http://schemas.microsoft.com/office/drawing/2014/main" id="{9A69817F-D78C-4283-AE06-692DDDE3B980}"/>
              </a:ext>
            </a:extLst>
          </p:cNvPr>
          <p:cNvGrpSpPr/>
          <p:nvPr/>
        </p:nvGrpSpPr>
        <p:grpSpPr>
          <a:xfrm>
            <a:off x="4044654" y="3058874"/>
            <a:ext cx="2375397" cy="370126"/>
            <a:chOff x="4044654" y="3058874"/>
            <a:chExt cx="2375397" cy="370126"/>
          </a:xfrm>
        </p:grpSpPr>
        <p:cxnSp>
          <p:nvCxnSpPr>
            <p:cNvPr id="4" name="直接连接符 3">
              <a:extLst>
                <a:ext uri="{FF2B5EF4-FFF2-40B4-BE49-F238E27FC236}">
                  <a16:creationId xmlns="" xmlns:a16="http://schemas.microsoft.com/office/drawing/2014/main" id="{44192935-AAB0-4F6E-B34E-2F94933A1281}"/>
                </a:ext>
              </a:extLst>
            </p:cNvPr>
            <p:cNvCxnSpPr>
              <a:cxnSpLocks/>
            </p:cNvCxnSpPr>
            <p:nvPr/>
          </p:nvCxnSpPr>
          <p:spPr>
            <a:xfrm>
              <a:off x="4044654" y="3185420"/>
              <a:ext cx="594723" cy="243580"/>
            </a:xfrm>
            <a:prstGeom prst="line">
              <a:avLst/>
            </a:prstGeom>
            <a:ln w="28575" cap="rnd">
              <a:solidFill>
                <a:schemeClr val="bg2">
                  <a:lumMod val="50000"/>
                </a:schemeClr>
              </a:solidFill>
              <a:round/>
            </a:ln>
          </p:spPr>
          <p:style>
            <a:lnRef idx="1">
              <a:schemeClr val="accent1"/>
            </a:lnRef>
            <a:fillRef idx="0">
              <a:schemeClr val="accent1"/>
            </a:fillRef>
            <a:effectRef idx="0">
              <a:schemeClr val="accent1"/>
            </a:effectRef>
            <a:fontRef idx="minor">
              <a:schemeClr val="tx1"/>
            </a:fontRef>
          </p:style>
        </p:cxnSp>
        <p:cxnSp>
          <p:nvCxnSpPr>
            <p:cNvPr id="47" name="直接箭头连接符 46">
              <a:extLst>
                <a:ext uri="{FF2B5EF4-FFF2-40B4-BE49-F238E27FC236}">
                  <a16:creationId xmlns="" xmlns:a16="http://schemas.microsoft.com/office/drawing/2014/main" id="{2FA66721-2392-465F-904A-22569D382F9A}"/>
                </a:ext>
              </a:extLst>
            </p:cNvPr>
            <p:cNvCxnSpPr/>
            <p:nvPr/>
          </p:nvCxnSpPr>
          <p:spPr>
            <a:xfrm>
              <a:off x="4649002" y="3429000"/>
              <a:ext cx="1771049" cy="0"/>
            </a:xfrm>
            <a:prstGeom prst="straightConnector1">
              <a:avLst/>
            </a:prstGeom>
            <a:ln w="28575" cap="rnd">
              <a:solidFill>
                <a:schemeClr val="bg2">
                  <a:lumMod val="50000"/>
                </a:schemeClr>
              </a:solidFill>
              <a:round/>
              <a:tailEnd type="triangle"/>
            </a:ln>
          </p:spPr>
          <p:style>
            <a:lnRef idx="1">
              <a:schemeClr val="accent1"/>
            </a:lnRef>
            <a:fillRef idx="0">
              <a:schemeClr val="accent1"/>
            </a:fillRef>
            <a:effectRef idx="0">
              <a:schemeClr val="accent1"/>
            </a:effectRef>
            <a:fontRef idx="minor">
              <a:schemeClr val="tx1"/>
            </a:fontRef>
          </p:style>
        </p:cxnSp>
        <p:sp>
          <p:nvSpPr>
            <p:cNvPr id="108" name="文本框 107">
              <a:extLst>
                <a:ext uri="{FF2B5EF4-FFF2-40B4-BE49-F238E27FC236}">
                  <a16:creationId xmlns="" xmlns:a16="http://schemas.microsoft.com/office/drawing/2014/main" id="{87DB17F2-EDCB-4D88-A530-E67D2D5BA48E}"/>
                </a:ext>
              </a:extLst>
            </p:cNvPr>
            <p:cNvSpPr txBox="1"/>
            <p:nvPr/>
          </p:nvSpPr>
          <p:spPr>
            <a:xfrm>
              <a:off x="5281570" y="3058874"/>
              <a:ext cx="659155" cy="369332"/>
            </a:xfrm>
            <a:prstGeom prst="rect">
              <a:avLst/>
            </a:prstGeom>
            <a:noFill/>
          </p:spPr>
          <p:txBody>
            <a:bodyPr wrap="none" rtlCol="0">
              <a:spAutoFit/>
            </a:bodyPr>
            <a:lstStyle/>
            <a:p>
              <a:r>
                <a:rPr lang="en-US" altLang="zh-CN">
                  <a:solidFill>
                    <a:srgbClr val="00B0F0"/>
                  </a:solidFill>
                  <a:latin typeface="微软雅黑" panose="020B0503020204020204" pitchFamily="34" charset="-122"/>
                  <a:ea typeface="微软雅黑" panose="020B0503020204020204" pitchFamily="34" charset="-122"/>
                </a:rPr>
                <a:t>60%</a:t>
              </a:r>
              <a:endParaRPr lang="zh-CN" altLang="en-US">
                <a:solidFill>
                  <a:srgbClr val="00B0F0"/>
                </a:solidFill>
                <a:latin typeface="微软雅黑" panose="020B0503020204020204" pitchFamily="34" charset="-122"/>
                <a:ea typeface="微软雅黑" panose="020B0503020204020204" pitchFamily="34" charset="-122"/>
              </a:endParaRPr>
            </a:p>
          </p:txBody>
        </p:sp>
      </p:grpSp>
      <p:sp>
        <p:nvSpPr>
          <p:cNvPr id="41" name="矩形 40">
            <a:extLst>
              <a:ext uri="{FF2B5EF4-FFF2-40B4-BE49-F238E27FC236}">
                <a16:creationId xmlns="" xmlns:a16="http://schemas.microsoft.com/office/drawing/2014/main" id="{2CDD59CD-BFE2-434F-BEA7-AC106B01F788}"/>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42" name="任意多边形: 形状 41">
            <a:extLst>
              <a:ext uri="{FF2B5EF4-FFF2-40B4-BE49-F238E27FC236}">
                <a16:creationId xmlns="" xmlns:a16="http://schemas.microsoft.com/office/drawing/2014/main" id="{4F7BDB67-A92E-49F2-BA3C-34AEADBF85E5}"/>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3" name="组合 42">
            <a:extLst>
              <a:ext uri="{FF2B5EF4-FFF2-40B4-BE49-F238E27FC236}">
                <a16:creationId xmlns="" xmlns:a16="http://schemas.microsoft.com/office/drawing/2014/main" id="{C2312EE3-AC99-4F87-BEF7-4F8156E20A78}"/>
              </a:ext>
            </a:extLst>
          </p:cNvPr>
          <p:cNvGrpSpPr/>
          <p:nvPr/>
        </p:nvGrpSpPr>
        <p:grpSpPr>
          <a:xfrm>
            <a:off x="11065679" y="5731376"/>
            <a:ext cx="1126618" cy="1138043"/>
            <a:chOff x="11065679" y="5731376"/>
            <a:chExt cx="1126618" cy="1138043"/>
          </a:xfrm>
        </p:grpSpPr>
        <p:sp>
          <p:nvSpPr>
            <p:cNvPr id="44" name="斜纹 43">
              <a:extLst>
                <a:ext uri="{FF2B5EF4-FFF2-40B4-BE49-F238E27FC236}">
                  <a16:creationId xmlns="" xmlns:a16="http://schemas.microsoft.com/office/drawing/2014/main" id="{9E6D178E-B91B-4C2F-BF3F-83782EE384E0}"/>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斜纹 44">
              <a:extLst>
                <a:ext uri="{FF2B5EF4-FFF2-40B4-BE49-F238E27FC236}">
                  <a16:creationId xmlns="" xmlns:a16="http://schemas.microsoft.com/office/drawing/2014/main" id="{C49B47E8-FE20-406B-B15B-894BC2D54D6B}"/>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6" name="斜纹 45">
              <a:extLst>
                <a:ext uri="{FF2B5EF4-FFF2-40B4-BE49-F238E27FC236}">
                  <a16:creationId xmlns="" xmlns:a16="http://schemas.microsoft.com/office/drawing/2014/main" id="{1AAE6718-CA7F-4029-8335-3B6CF2428AF4}"/>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8" name="组合 47">
            <a:extLst>
              <a:ext uri="{FF2B5EF4-FFF2-40B4-BE49-F238E27FC236}">
                <a16:creationId xmlns="" xmlns:a16="http://schemas.microsoft.com/office/drawing/2014/main" id="{1C702EB0-E423-4581-A207-D9647BDA224A}"/>
              </a:ext>
            </a:extLst>
          </p:cNvPr>
          <p:cNvGrpSpPr/>
          <p:nvPr/>
        </p:nvGrpSpPr>
        <p:grpSpPr>
          <a:xfrm>
            <a:off x="8915739" y="123472"/>
            <a:ext cx="3111552" cy="666942"/>
            <a:chOff x="9769790" y="38915"/>
            <a:chExt cx="2190535" cy="728714"/>
          </a:xfrm>
        </p:grpSpPr>
        <p:sp>
          <p:nvSpPr>
            <p:cNvPr id="49" name="矩形: 圆角 48">
              <a:extLst>
                <a:ext uri="{FF2B5EF4-FFF2-40B4-BE49-F238E27FC236}">
                  <a16:creationId xmlns="" xmlns:a16="http://schemas.microsoft.com/office/drawing/2014/main" id="{0D2BD783-0557-4F0D-A7F5-B9B2A69A8FCC}"/>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a:extLst>
                <a:ext uri="{FF2B5EF4-FFF2-40B4-BE49-F238E27FC236}">
                  <a16:creationId xmlns="" xmlns:a16="http://schemas.microsoft.com/office/drawing/2014/main" id="{27C3C6E0-FFE6-4368-81A4-68D9238EA9E0}"/>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a:extLst>
                <a:ext uri="{FF2B5EF4-FFF2-40B4-BE49-F238E27FC236}">
                  <a16:creationId xmlns="" xmlns:a16="http://schemas.microsoft.com/office/drawing/2014/main" id="{C799F7EA-91B2-4566-8DE4-A97C8A0B0D94}"/>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 xmlns:a16="http://schemas.microsoft.com/office/drawing/2014/main" id="{0BADDB31-EA99-4E17-AC95-E9EFDD60AB9C}"/>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 xmlns:a16="http://schemas.microsoft.com/office/drawing/2014/main" id="{832F4AC2-8D00-410C-B466-795CDACA25C9}"/>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a:extLst>
                <a:ext uri="{FF2B5EF4-FFF2-40B4-BE49-F238E27FC236}">
                  <a16:creationId xmlns="" xmlns:a16="http://schemas.microsoft.com/office/drawing/2014/main" id="{E67DC88C-78D5-49D6-8E4B-ECA26D816A30}"/>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a:extLst>
                <a:ext uri="{FF2B5EF4-FFF2-40B4-BE49-F238E27FC236}">
                  <a16:creationId xmlns="" xmlns:a16="http://schemas.microsoft.com/office/drawing/2014/main" id="{9ADC3B59-508F-4C1F-8547-DABAE0BE9F83}"/>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 xmlns:a16="http://schemas.microsoft.com/office/drawing/2014/main" id="{C1371403-8CDE-4010-9227-B155E538111D}"/>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a:extLst>
                <a:ext uri="{FF2B5EF4-FFF2-40B4-BE49-F238E27FC236}">
                  <a16:creationId xmlns="" xmlns:a16="http://schemas.microsoft.com/office/drawing/2014/main" id="{336B12DF-F745-4EDD-95A8-7031A2826431}"/>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79999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7000">
        <p15:prstTrans prst="peelOff"/>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0-#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wipe(up)">
                                      <p:cBhvr>
                                        <p:cTn id="16" dur="500"/>
                                        <p:tgtEl>
                                          <p:spTgt spid="48"/>
                                        </p:tgtEl>
                                      </p:cBhvr>
                                    </p:animEffect>
                                  </p:childTnLst>
                                </p:cTn>
                              </p:par>
                              <p:par>
                                <p:cTn id="17" presetID="22" presetClass="entr" presetSubtype="4"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par>
                                <p:cTn id="20" presetID="31" presetClass="entr" presetSubtype="0" fill="hold" grpId="0" nodeType="withEffect">
                                  <p:stCondLst>
                                    <p:cond delay="500"/>
                                  </p:stCondLst>
                                  <p:childTnLst>
                                    <p:set>
                                      <p:cBhvr>
                                        <p:cTn id="21" dur="1" fill="hold">
                                          <p:stCondLst>
                                            <p:cond delay="0"/>
                                          </p:stCondLst>
                                        </p:cTn>
                                        <p:tgtEl>
                                          <p:spTgt spid="72"/>
                                        </p:tgtEl>
                                        <p:attrNameLst>
                                          <p:attrName>style.visibility</p:attrName>
                                        </p:attrNameLst>
                                      </p:cBhvr>
                                      <p:to>
                                        <p:strVal val="visible"/>
                                      </p:to>
                                    </p:set>
                                    <p:anim calcmode="lin" valueType="num">
                                      <p:cBhvr>
                                        <p:cTn id="22" dur="1000" fill="hold"/>
                                        <p:tgtEl>
                                          <p:spTgt spid="72"/>
                                        </p:tgtEl>
                                        <p:attrNameLst>
                                          <p:attrName>ppt_w</p:attrName>
                                        </p:attrNameLst>
                                      </p:cBhvr>
                                      <p:tavLst>
                                        <p:tav tm="0">
                                          <p:val>
                                            <p:fltVal val="0"/>
                                          </p:val>
                                        </p:tav>
                                        <p:tav tm="100000">
                                          <p:val>
                                            <p:strVal val="#ppt_w"/>
                                          </p:val>
                                        </p:tav>
                                      </p:tavLst>
                                    </p:anim>
                                    <p:anim calcmode="lin" valueType="num">
                                      <p:cBhvr>
                                        <p:cTn id="23" dur="1000" fill="hold"/>
                                        <p:tgtEl>
                                          <p:spTgt spid="72"/>
                                        </p:tgtEl>
                                        <p:attrNameLst>
                                          <p:attrName>ppt_h</p:attrName>
                                        </p:attrNameLst>
                                      </p:cBhvr>
                                      <p:tavLst>
                                        <p:tav tm="0">
                                          <p:val>
                                            <p:fltVal val="0"/>
                                          </p:val>
                                        </p:tav>
                                        <p:tav tm="100000">
                                          <p:val>
                                            <p:strVal val="#ppt_h"/>
                                          </p:val>
                                        </p:tav>
                                      </p:tavLst>
                                    </p:anim>
                                    <p:anim calcmode="lin" valueType="num">
                                      <p:cBhvr>
                                        <p:cTn id="24" dur="1000" fill="hold"/>
                                        <p:tgtEl>
                                          <p:spTgt spid="72"/>
                                        </p:tgtEl>
                                        <p:attrNameLst>
                                          <p:attrName>style.rotation</p:attrName>
                                        </p:attrNameLst>
                                      </p:cBhvr>
                                      <p:tavLst>
                                        <p:tav tm="0">
                                          <p:val>
                                            <p:fltVal val="90"/>
                                          </p:val>
                                        </p:tav>
                                        <p:tav tm="100000">
                                          <p:val>
                                            <p:fltVal val="0"/>
                                          </p:val>
                                        </p:tav>
                                      </p:tavLst>
                                    </p:anim>
                                    <p:animEffect transition="in" filter="fade">
                                      <p:cBhvr>
                                        <p:cTn id="25" dur="1000"/>
                                        <p:tgtEl>
                                          <p:spTgt spid="72"/>
                                        </p:tgtEl>
                                      </p:cBhvr>
                                    </p:animEffect>
                                  </p:childTnLst>
                                </p:cTn>
                              </p:par>
                              <p:par>
                                <p:cTn id="26" presetID="31" presetClass="entr" presetSubtype="0" fill="hold" grpId="0" nodeType="withEffect">
                                  <p:stCondLst>
                                    <p:cond delay="500"/>
                                  </p:stCondLst>
                                  <p:childTnLst>
                                    <p:set>
                                      <p:cBhvr>
                                        <p:cTn id="27" dur="1" fill="hold">
                                          <p:stCondLst>
                                            <p:cond delay="0"/>
                                          </p:stCondLst>
                                        </p:cTn>
                                        <p:tgtEl>
                                          <p:spTgt spid="77"/>
                                        </p:tgtEl>
                                        <p:attrNameLst>
                                          <p:attrName>style.visibility</p:attrName>
                                        </p:attrNameLst>
                                      </p:cBhvr>
                                      <p:to>
                                        <p:strVal val="visible"/>
                                      </p:to>
                                    </p:set>
                                    <p:anim calcmode="lin" valueType="num">
                                      <p:cBhvr>
                                        <p:cTn id="28" dur="1000" fill="hold"/>
                                        <p:tgtEl>
                                          <p:spTgt spid="77"/>
                                        </p:tgtEl>
                                        <p:attrNameLst>
                                          <p:attrName>ppt_w</p:attrName>
                                        </p:attrNameLst>
                                      </p:cBhvr>
                                      <p:tavLst>
                                        <p:tav tm="0">
                                          <p:val>
                                            <p:fltVal val="0"/>
                                          </p:val>
                                        </p:tav>
                                        <p:tav tm="100000">
                                          <p:val>
                                            <p:strVal val="#ppt_w"/>
                                          </p:val>
                                        </p:tav>
                                      </p:tavLst>
                                    </p:anim>
                                    <p:anim calcmode="lin" valueType="num">
                                      <p:cBhvr>
                                        <p:cTn id="29" dur="1000" fill="hold"/>
                                        <p:tgtEl>
                                          <p:spTgt spid="77"/>
                                        </p:tgtEl>
                                        <p:attrNameLst>
                                          <p:attrName>ppt_h</p:attrName>
                                        </p:attrNameLst>
                                      </p:cBhvr>
                                      <p:tavLst>
                                        <p:tav tm="0">
                                          <p:val>
                                            <p:fltVal val="0"/>
                                          </p:val>
                                        </p:tav>
                                        <p:tav tm="100000">
                                          <p:val>
                                            <p:strVal val="#ppt_h"/>
                                          </p:val>
                                        </p:tav>
                                      </p:tavLst>
                                    </p:anim>
                                    <p:anim calcmode="lin" valueType="num">
                                      <p:cBhvr>
                                        <p:cTn id="30" dur="1000" fill="hold"/>
                                        <p:tgtEl>
                                          <p:spTgt spid="77"/>
                                        </p:tgtEl>
                                        <p:attrNameLst>
                                          <p:attrName>style.rotation</p:attrName>
                                        </p:attrNameLst>
                                      </p:cBhvr>
                                      <p:tavLst>
                                        <p:tav tm="0">
                                          <p:val>
                                            <p:fltVal val="90"/>
                                          </p:val>
                                        </p:tav>
                                        <p:tav tm="100000">
                                          <p:val>
                                            <p:fltVal val="0"/>
                                          </p:val>
                                        </p:tav>
                                      </p:tavLst>
                                    </p:anim>
                                    <p:animEffect transition="in" filter="fade">
                                      <p:cBhvr>
                                        <p:cTn id="31" dur="1000"/>
                                        <p:tgtEl>
                                          <p:spTgt spid="77"/>
                                        </p:tgtEl>
                                      </p:cBhvr>
                                    </p:animEffect>
                                  </p:childTnLst>
                                </p:cTn>
                              </p:par>
                              <p:par>
                                <p:cTn id="32" presetID="31" presetClass="entr" presetSubtype="0" fill="hold" grpId="0" nodeType="withEffect">
                                  <p:stCondLst>
                                    <p:cond delay="500"/>
                                  </p:stCondLst>
                                  <p:childTnLst>
                                    <p:set>
                                      <p:cBhvr>
                                        <p:cTn id="33" dur="1" fill="hold">
                                          <p:stCondLst>
                                            <p:cond delay="0"/>
                                          </p:stCondLst>
                                        </p:cTn>
                                        <p:tgtEl>
                                          <p:spTgt spid="84"/>
                                        </p:tgtEl>
                                        <p:attrNameLst>
                                          <p:attrName>style.visibility</p:attrName>
                                        </p:attrNameLst>
                                      </p:cBhvr>
                                      <p:to>
                                        <p:strVal val="visible"/>
                                      </p:to>
                                    </p:set>
                                    <p:anim calcmode="lin" valueType="num">
                                      <p:cBhvr>
                                        <p:cTn id="34" dur="1000" fill="hold"/>
                                        <p:tgtEl>
                                          <p:spTgt spid="84"/>
                                        </p:tgtEl>
                                        <p:attrNameLst>
                                          <p:attrName>ppt_w</p:attrName>
                                        </p:attrNameLst>
                                      </p:cBhvr>
                                      <p:tavLst>
                                        <p:tav tm="0">
                                          <p:val>
                                            <p:fltVal val="0"/>
                                          </p:val>
                                        </p:tav>
                                        <p:tav tm="100000">
                                          <p:val>
                                            <p:strVal val="#ppt_w"/>
                                          </p:val>
                                        </p:tav>
                                      </p:tavLst>
                                    </p:anim>
                                    <p:anim calcmode="lin" valueType="num">
                                      <p:cBhvr>
                                        <p:cTn id="35" dur="1000" fill="hold"/>
                                        <p:tgtEl>
                                          <p:spTgt spid="84"/>
                                        </p:tgtEl>
                                        <p:attrNameLst>
                                          <p:attrName>ppt_h</p:attrName>
                                        </p:attrNameLst>
                                      </p:cBhvr>
                                      <p:tavLst>
                                        <p:tav tm="0">
                                          <p:val>
                                            <p:fltVal val="0"/>
                                          </p:val>
                                        </p:tav>
                                        <p:tav tm="100000">
                                          <p:val>
                                            <p:strVal val="#ppt_h"/>
                                          </p:val>
                                        </p:tav>
                                      </p:tavLst>
                                    </p:anim>
                                    <p:anim calcmode="lin" valueType="num">
                                      <p:cBhvr>
                                        <p:cTn id="36" dur="1000" fill="hold"/>
                                        <p:tgtEl>
                                          <p:spTgt spid="84"/>
                                        </p:tgtEl>
                                        <p:attrNameLst>
                                          <p:attrName>style.rotation</p:attrName>
                                        </p:attrNameLst>
                                      </p:cBhvr>
                                      <p:tavLst>
                                        <p:tav tm="0">
                                          <p:val>
                                            <p:fltVal val="90"/>
                                          </p:val>
                                        </p:tav>
                                        <p:tav tm="100000">
                                          <p:val>
                                            <p:fltVal val="0"/>
                                          </p:val>
                                        </p:tav>
                                      </p:tavLst>
                                    </p:anim>
                                    <p:animEffect transition="in" filter="fade">
                                      <p:cBhvr>
                                        <p:cTn id="37" dur="1000"/>
                                        <p:tgtEl>
                                          <p:spTgt spid="84"/>
                                        </p:tgtEl>
                                      </p:cBhvr>
                                    </p:animEffect>
                                  </p:childTnLst>
                                </p:cTn>
                              </p:par>
                              <p:par>
                                <p:cTn id="38" presetID="31" presetClass="entr" presetSubtype="0" fill="hold" grpId="0" nodeType="withEffect">
                                  <p:stCondLst>
                                    <p:cond delay="500"/>
                                  </p:stCondLst>
                                  <p:childTnLst>
                                    <p:set>
                                      <p:cBhvr>
                                        <p:cTn id="39" dur="1" fill="hold">
                                          <p:stCondLst>
                                            <p:cond delay="0"/>
                                          </p:stCondLst>
                                        </p:cTn>
                                        <p:tgtEl>
                                          <p:spTgt spid="89"/>
                                        </p:tgtEl>
                                        <p:attrNameLst>
                                          <p:attrName>style.visibility</p:attrName>
                                        </p:attrNameLst>
                                      </p:cBhvr>
                                      <p:to>
                                        <p:strVal val="visible"/>
                                      </p:to>
                                    </p:set>
                                    <p:anim calcmode="lin" valueType="num">
                                      <p:cBhvr>
                                        <p:cTn id="40" dur="1000" fill="hold"/>
                                        <p:tgtEl>
                                          <p:spTgt spid="89"/>
                                        </p:tgtEl>
                                        <p:attrNameLst>
                                          <p:attrName>ppt_w</p:attrName>
                                        </p:attrNameLst>
                                      </p:cBhvr>
                                      <p:tavLst>
                                        <p:tav tm="0">
                                          <p:val>
                                            <p:fltVal val="0"/>
                                          </p:val>
                                        </p:tav>
                                        <p:tav tm="100000">
                                          <p:val>
                                            <p:strVal val="#ppt_w"/>
                                          </p:val>
                                        </p:tav>
                                      </p:tavLst>
                                    </p:anim>
                                    <p:anim calcmode="lin" valueType="num">
                                      <p:cBhvr>
                                        <p:cTn id="41" dur="1000" fill="hold"/>
                                        <p:tgtEl>
                                          <p:spTgt spid="89"/>
                                        </p:tgtEl>
                                        <p:attrNameLst>
                                          <p:attrName>ppt_h</p:attrName>
                                        </p:attrNameLst>
                                      </p:cBhvr>
                                      <p:tavLst>
                                        <p:tav tm="0">
                                          <p:val>
                                            <p:fltVal val="0"/>
                                          </p:val>
                                        </p:tav>
                                        <p:tav tm="100000">
                                          <p:val>
                                            <p:strVal val="#ppt_h"/>
                                          </p:val>
                                        </p:tav>
                                      </p:tavLst>
                                    </p:anim>
                                    <p:anim calcmode="lin" valueType="num">
                                      <p:cBhvr>
                                        <p:cTn id="42" dur="1000" fill="hold"/>
                                        <p:tgtEl>
                                          <p:spTgt spid="89"/>
                                        </p:tgtEl>
                                        <p:attrNameLst>
                                          <p:attrName>style.rotation</p:attrName>
                                        </p:attrNameLst>
                                      </p:cBhvr>
                                      <p:tavLst>
                                        <p:tav tm="0">
                                          <p:val>
                                            <p:fltVal val="90"/>
                                          </p:val>
                                        </p:tav>
                                        <p:tav tm="100000">
                                          <p:val>
                                            <p:fltVal val="0"/>
                                          </p:val>
                                        </p:tav>
                                      </p:tavLst>
                                    </p:anim>
                                    <p:animEffect transition="in" filter="fade">
                                      <p:cBhvr>
                                        <p:cTn id="43" dur="1000"/>
                                        <p:tgtEl>
                                          <p:spTgt spid="89"/>
                                        </p:tgtEl>
                                      </p:cBhvr>
                                    </p:animEffect>
                                  </p:childTnLst>
                                </p:cTn>
                              </p:par>
                              <p:par>
                                <p:cTn id="44" presetID="53" presetClass="entr" presetSubtype="16" fill="hold" grpId="0" nodeType="withEffect">
                                  <p:stCondLst>
                                    <p:cond delay="1000"/>
                                  </p:stCondLst>
                                  <p:childTnLst>
                                    <p:set>
                                      <p:cBhvr>
                                        <p:cTn id="45" dur="1" fill="hold">
                                          <p:stCondLst>
                                            <p:cond delay="0"/>
                                          </p:stCondLst>
                                        </p:cTn>
                                        <p:tgtEl>
                                          <p:spTgt spid="80"/>
                                        </p:tgtEl>
                                        <p:attrNameLst>
                                          <p:attrName>style.visibility</p:attrName>
                                        </p:attrNameLst>
                                      </p:cBhvr>
                                      <p:to>
                                        <p:strVal val="visible"/>
                                      </p:to>
                                    </p:set>
                                    <p:anim calcmode="lin" valueType="num">
                                      <p:cBhvr>
                                        <p:cTn id="46" dur="500" fill="hold"/>
                                        <p:tgtEl>
                                          <p:spTgt spid="80"/>
                                        </p:tgtEl>
                                        <p:attrNameLst>
                                          <p:attrName>ppt_w</p:attrName>
                                        </p:attrNameLst>
                                      </p:cBhvr>
                                      <p:tavLst>
                                        <p:tav tm="0">
                                          <p:val>
                                            <p:fltVal val="0"/>
                                          </p:val>
                                        </p:tav>
                                        <p:tav tm="100000">
                                          <p:val>
                                            <p:strVal val="#ppt_w"/>
                                          </p:val>
                                        </p:tav>
                                      </p:tavLst>
                                    </p:anim>
                                    <p:anim calcmode="lin" valueType="num">
                                      <p:cBhvr>
                                        <p:cTn id="47" dur="500" fill="hold"/>
                                        <p:tgtEl>
                                          <p:spTgt spid="80"/>
                                        </p:tgtEl>
                                        <p:attrNameLst>
                                          <p:attrName>ppt_h</p:attrName>
                                        </p:attrNameLst>
                                      </p:cBhvr>
                                      <p:tavLst>
                                        <p:tav tm="0">
                                          <p:val>
                                            <p:fltVal val="0"/>
                                          </p:val>
                                        </p:tav>
                                        <p:tav tm="100000">
                                          <p:val>
                                            <p:strVal val="#ppt_h"/>
                                          </p:val>
                                        </p:tav>
                                      </p:tavLst>
                                    </p:anim>
                                    <p:animEffect transition="in" filter="fade">
                                      <p:cBhvr>
                                        <p:cTn id="48" dur="500"/>
                                        <p:tgtEl>
                                          <p:spTgt spid="80"/>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82"/>
                                        </p:tgtEl>
                                        <p:attrNameLst>
                                          <p:attrName>style.visibility</p:attrName>
                                        </p:attrNameLst>
                                      </p:cBhvr>
                                      <p:to>
                                        <p:strVal val="visible"/>
                                      </p:to>
                                    </p:set>
                                    <p:anim calcmode="lin" valueType="num">
                                      <p:cBhvr>
                                        <p:cTn id="51" dur="500" fill="hold"/>
                                        <p:tgtEl>
                                          <p:spTgt spid="82"/>
                                        </p:tgtEl>
                                        <p:attrNameLst>
                                          <p:attrName>ppt_w</p:attrName>
                                        </p:attrNameLst>
                                      </p:cBhvr>
                                      <p:tavLst>
                                        <p:tav tm="0">
                                          <p:val>
                                            <p:fltVal val="0"/>
                                          </p:val>
                                        </p:tav>
                                        <p:tav tm="100000">
                                          <p:val>
                                            <p:strVal val="#ppt_w"/>
                                          </p:val>
                                        </p:tav>
                                      </p:tavLst>
                                    </p:anim>
                                    <p:anim calcmode="lin" valueType="num">
                                      <p:cBhvr>
                                        <p:cTn id="52" dur="500" fill="hold"/>
                                        <p:tgtEl>
                                          <p:spTgt spid="82"/>
                                        </p:tgtEl>
                                        <p:attrNameLst>
                                          <p:attrName>ppt_h</p:attrName>
                                        </p:attrNameLst>
                                      </p:cBhvr>
                                      <p:tavLst>
                                        <p:tav tm="0">
                                          <p:val>
                                            <p:fltVal val="0"/>
                                          </p:val>
                                        </p:tav>
                                        <p:tav tm="100000">
                                          <p:val>
                                            <p:strVal val="#ppt_h"/>
                                          </p:val>
                                        </p:tav>
                                      </p:tavLst>
                                    </p:anim>
                                    <p:animEffect transition="in" filter="fade">
                                      <p:cBhvr>
                                        <p:cTn id="53" dur="500"/>
                                        <p:tgtEl>
                                          <p:spTgt spid="82"/>
                                        </p:tgtEl>
                                      </p:cBhvr>
                                    </p:animEffect>
                                  </p:childTnLst>
                                </p:cTn>
                              </p:par>
                              <p:par>
                                <p:cTn id="54" presetID="53" presetClass="entr" presetSubtype="16" fill="hold" grpId="0" nodeType="withEffect">
                                  <p:stCondLst>
                                    <p:cond delay="1000"/>
                                  </p:stCondLst>
                                  <p:childTnLst>
                                    <p:set>
                                      <p:cBhvr>
                                        <p:cTn id="55" dur="1" fill="hold">
                                          <p:stCondLst>
                                            <p:cond delay="0"/>
                                          </p:stCondLst>
                                        </p:cTn>
                                        <p:tgtEl>
                                          <p:spTgt spid="87"/>
                                        </p:tgtEl>
                                        <p:attrNameLst>
                                          <p:attrName>style.visibility</p:attrName>
                                        </p:attrNameLst>
                                      </p:cBhvr>
                                      <p:to>
                                        <p:strVal val="visible"/>
                                      </p:to>
                                    </p:set>
                                    <p:anim calcmode="lin" valueType="num">
                                      <p:cBhvr>
                                        <p:cTn id="56" dur="500" fill="hold"/>
                                        <p:tgtEl>
                                          <p:spTgt spid="87"/>
                                        </p:tgtEl>
                                        <p:attrNameLst>
                                          <p:attrName>ppt_w</p:attrName>
                                        </p:attrNameLst>
                                      </p:cBhvr>
                                      <p:tavLst>
                                        <p:tav tm="0">
                                          <p:val>
                                            <p:fltVal val="0"/>
                                          </p:val>
                                        </p:tav>
                                        <p:tav tm="100000">
                                          <p:val>
                                            <p:strVal val="#ppt_w"/>
                                          </p:val>
                                        </p:tav>
                                      </p:tavLst>
                                    </p:anim>
                                    <p:anim calcmode="lin" valueType="num">
                                      <p:cBhvr>
                                        <p:cTn id="57" dur="500" fill="hold"/>
                                        <p:tgtEl>
                                          <p:spTgt spid="87"/>
                                        </p:tgtEl>
                                        <p:attrNameLst>
                                          <p:attrName>ppt_h</p:attrName>
                                        </p:attrNameLst>
                                      </p:cBhvr>
                                      <p:tavLst>
                                        <p:tav tm="0">
                                          <p:val>
                                            <p:fltVal val="0"/>
                                          </p:val>
                                        </p:tav>
                                        <p:tav tm="100000">
                                          <p:val>
                                            <p:strVal val="#ppt_h"/>
                                          </p:val>
                                        </p:tav>
                                      </p:tavLst>
                                    </p:anim>
                                    <p:animEffect transition="in" filter="fade">
                                      <p:cBhvr>
                                        <p:cTn id="58" dur="500"/>
                                        <p:tgtEl>
                                          <p:spTgt spid="87"/>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85"/>
                                        </p:tgtEl>
                                        <p:attrNameLst>
                                          <p:attrName>style.visibility</p:attrName>
                                        </p:attrNameLst>
                                      </p:cBhvr>
                                      <p:to>
                                        <p:strVal val="visible"/>
                                      </p:to>
                                    </p:set>
                                    <p:anim calcmode="lin" valueType="num">
                                      <p:cBhvr>
                                        <p:cTn id="61" dur="500" fill="hold"/>
                                        <p:tgtEl>
                                          <p:spTgt spid="85"/>
                                        </p:tgtEl>
                                        <p:attrNameLst>
                                          <p:attrName>ppt_w</p:attrName>
                                        </p:attrNameLst>
                                      </p:cBhvr>
                                      <p:tavLst>
                                        <p:tav tm="0">
                                          <p:val>
                                            <p:fltVal val="0"/>
                                          </p:val>
                                        </p:tav>
                                        <p:tav tm="100000">
                                          <p:val>
                                            <p:strVal val="#ppt_w"/>
                                          </p:val>
                                        </p:tav>
                                      </p:tavLst>
                                    </p:anim>
                                    <p:anim calcmode="lin" valueType="num">
                                      <p:cBhvr>
                                        <p:cTn id="62" dur="500" fill="hold"/>
                                        <p:tgtEl>
                                          <p:spTgt spid="85"/>
                                        </p:tgtEl>
                                        <p:attrNameLst>
                                          <p:attrName>ppt_h</p:attrName>
                                        </p:attrNameLst>
                                      </p:cBhvr>
                                      <p:tavLst>
                                        <p:tav tm="0">
                                          <p:val>
                                            <p:fltVal val="0"/>
                                          </p:val>
                                        </p:tav>
                                        <p:tav tm="100000">
                                          <p:val>
                                            <p:strVal val="#ppt_h"/>
                                          </p:val>
                                        </p:tav>
                                      </p:tavLst>
                                    </p:anim>
                                    <p:animEffect transition="in" filter="fade">
                                      <p:cBhvr>
                                        <p:cTn id="63" dur="500"/>
                                        <p:tgtEl>
                                          <p:spTgt spid="85"/>
                                        </p:tgtEl>
                                      </p:cBhvr>
                                    </p:animEffect>
                                  </p:childTnLst>
                                </p:cTn>
                              </p:par>
                              <p:par>
                                <p:cTn id="64" presetID="42" presetClass="entr" presetSubtype="0" fill="hold" grpId="0" nodeType="withEffect">
                                  <p:stCondLst>
                                    <p:cond delay="1500"/>
                                  </p:stCondLst>
                                  <p:childTnLst>
                                    <p:set>
                                      <p:cBhvr>
                                        <p:cTn id="65" dur="1" fill="hold">
                                          <p:stCondLst>
                                            <p:cond delay="0"/>
                                          </p:stCondLst>
                                        </p:cTn>
                                        <p:tgtEl>
                                          <p:spTgt spid="81"/>
                                        </p:tgtEl>
                                        <p:attrNameLst>
                                          <p:attrName>style.visibility</p:attrName>
                                        </p:attrNameLst>
                                      </p:cBhvr>
                                      <p:to>
                                        <p:strVal val="visible"/>
                                      </p:to>
                                    </p:set>
                                    <p:animEffect transition="in" filter="fade">
                                      <p:cBhvr>
                                        <p:cTn id="66" dur="1000"/>
                                        <p:tgtEl>
                                          <p:spTgt spid="81"/>
                                        </p:tgtEl>
                                      </p:cBhvr>
                                    </p:animEffect>
                                    <p:anim calcmode="lin" valueType="num">
                                      <p:cBhvr>
                                        <p:cTn id="67" dur="1000" fill="hold"/>
                                        <p:tgtEl>
                                          <p:spTgt spid="81"/>
                                        </p:tgtEl>
                                        <p:attrNameLst>
                                          <p:attrName>ppt_x</p:attrName>
                                        </p:attrNameLst>
                                      </p:cBhvr>
                                      <p:tavLst>
                                        <p:tav tm="0">
                                          <p:val>
                                            <p:strVal val="#ppt_x"/>
                                          </p:val>
                                        </p:tav>
                                        <p:tav tm="100000">
                                          <p:val>
                                            <p:strVal val="#ppt_x"/>
                                          </p:val>
                                        </p:tav>
                                      </p:tavLst>
                                    </p:anim>
                                    <p:anim calcmode="lin" valueType="num">
                                      <p:cBhvr>
                                        <p:cTn id="68" dur="1000" fill="hold"/>
                                        <p:tgtEl>
                                          <p:spTgt spid="8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1500"/>
                                  </p:stCondLst>
                                  <p:childTnLst>
                                    <p:set>
                                      <p:cBhvr>
                                        <p:cTn id="70" dur="1" fill="hold">
                                          <p:stCondLst>
                                            <p:cond delay="0"/>
                                          </p:stCondLst>
                                        </p:cTn>
                                        <p:tgtEl>
                                          <p:spTgt spid="83"/>
                                        </p:tgtEl>
                                        <p:attrNameLst>
                                          <p:attrName>style.visibility</p:attrName>
                                        </p:attrNameLst>
                                      </p:cBhvr>
                                      <p:to>
                                        <p:strVal val="visible"/>
                                      </p:to>
                                    </p:set>
                                    <p:animEffect transition="in" filter="fade">
                                      <p:cBhvr>
                                        <p:cTn id="71" dur="1000"/>
                                        <p:tgtEl>
                                          <p:spTgt spid="83"/>
                                        </p:tgtEl>
                                      </p:cBhvr>
                                    </p:animEffect>
                                    <p:anim calcmode="lin" valueType="num">
                                      <p:cBhvr>
                                        <p:cTn id="72" dur="1000" fill="hold"/>
                                        <p:tgtEl>
                                          <p:spTgt spid="83"/>
                                        </p:tgtEl>
                                        <p:attrNameLst>
                                          <p:attrName>ppt_x</p:attrName>
                                        </p:attrNameLst>
                                      </p:cBhvr>
                                      <p:tavLst>
                                        <p:tav tm="0">
                                          <p:val>
                                            <p:strVal val="#ppt_x"/>
                                          </p:val>
                                        </p:tav>
                                        <p:tav tm="100000">
                                          <p:val>
                                            <p:strVal val="#ppt_x"/>
                                          </p:val>
                                        </p:tav>
                                      </p:tavLst>
                                    </p:anim>
                                    <p:anim calcmode="lin" valueType="num">
                                      <p:cBhvr>
                                        <p:cTn id="73" dur="1000" fill="hold"/>
                                        <p:tgtEl>
                                          <p:spTgt spid="83"/>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1500"/>
                                  </p:stCondLst>
                                  <p:childTnLst>
                                    <p:set>
                                      <p:cBhvr>
                                        <p:cTn id="75" dur="1" fill="hold">
                                          <p:stCondLst>
                                            <p:cond delay="0"/>
                                          </p:stCondLst>
                                        </p:cTn>
                                        <p:tgtEl>
                                          <p:spTgt spid="86"/>
                                        </p:tgtEl>
                                        <p:attrNameLst>
                                          <p:attrName>style.visibility</p:attrName>
                                        </p:attrNameLst>
                                      </p:cBhvr>
                                      <p:to>
                                        <p:strVal val="visible"/>
                                      </p:to>
                                    </p:set>
                                    <p:animEffect transition="in" filter="fade">
                                      <p:cBhvr>
                                        <p:cTn id="76" dur="1000"/>
                                        <p:tgtEl>
                                          <p:spTgt spid="86"/>
                                        </p:tgtEl>
                                      </p:cBhvr>
                                    </p:animEffect>
                                    <p:anim calcmode="lin" valueType="num">
                                      <p:cBhvr>
                                        <p:cTn id="77" dur="1000" fill="hold"/>
                                        <p:tgtEl>
                                          <p:spTgt spid="86"/>
                                        </p:tgtEl>
                                        <p:attrNameLst>
                                          <p:attrName>ppt_x</p:attrName>
                                        </p:attrNameLst>
                                      </p:cBhvr>
                                      <p:tavLst>
                                        <p:tav tm="0">
                                          <p:val>
                                            <p:strVal val="#ppt_x"/>
                                          </p:val>
                                        </p:tav>
                                        <p:tav tm="100000">
                                          <p:val>
                                            <p:strVal val="#ppt_x"/>
                                          </p:val>
                                        </p:tav>
                                      </p:tavLst>
                                    </p:anim>
                                    <p:anim calcmode="lin" valueType="num">
                                      <p:cBhvr>
                                        <p:cTn id="78" dur="1000" fill="hold"/>
                                        <p:tgtEl>
                                          <p:spTgt spid="86"/>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1500"/>
                                  </p:stCondLst>
                                  <p:childTnLst>
                                    <p:set>
                                      <p:cBhvr>
                                        <p:cTn id="80" dur="1" fill="hold">
                                          <p:stCondLst>
                                            <p:cond delay="0"/>
                                          </p:stCondLst>
                                        </p:cTn>
                                        <p:tgtEl>
                                          <p:spTgt spid="88"/>
                                        </p:tgtEl>
                                        <p:attrNameLst>
                                          <p:attrName>style.visibility</p:attrName>
                                        </p:attrNameLst>
                                      </p:cBhvr>
                                      <p:to>
                                        <p:strVal val="visible"/>
                                      </p:to>
                                    </p:set>
                                    <p:animEffect transition="in" filter="fade">
                                      <p:cBhvr>
                                        <p:cTn id="81" dur="1000"/>
                                        <p:tgtEl>
                                          <p:spTgt spid="88"/>
                                        </p:tgtEl>
                                      </p:cBhvr>
                                    </p:animEffect>
                                    <p:anim calcmode="lin" valueType="num">
                                      <p:cBhvr>
                                        <p:cTn id="82" dur="1000" fill="hold"/>
                                        <p:tgtEl>
                                          <p:spTgt spid="88"/>
                                        </p:tgtEl>
                                        <p:attrNameLst>
                                          <p:attrName>ppt_x</p:attrName>
                                        </p:attrNameLst>
                                      </p:cBhvr>
                                      <p:tavLst>
                                        <p:tav tm="0">
                                          <p:val>
                                            <p:strVal val="#ppt_x"/>
                                          </p:val>
                                        </p:tav>
                                        <p:tav tm="100000">
                                          <p:val>
                                            <p:strVal val="#ppt_x"/>
                                          </p:val>
                                        </p:tav>
                                      </p:tavLst>
                                    </p:anim>
                                    <p:anim calcmode="lin" valueType="num">
                                      <p:cBhvr>
                                        <p:cTn id="83" dur="1000" fill="hold"/>
                                        <p:tgtEl>
                                          <p:spTgt spid="88"/>
                                        </p:tgtEl>
                                        <p:attrNameLst>
                                          <p:attrName>ppt_y</p:attrName>
                                        </p:attrNameLst>
                                      </p:cBhvr>
                                      <p:tavLst>
                                        <p:tav tm="0">
                                          <p:val>
                                            <p:strVal val="#ppt_y+.1"/>
                                          </p:val>
                                        </p:tav>
                                        <p:tav tm="100000">
                                          <p:val>
                                            <p:strVal val="#ppt_y"/>
                                          </p:val>
                                        </p:tav>
                                      </p:tavLst>
                                    </p:anim>
                                  </p:childTnLst>
                                </p:cTn>
                              </p:par>
                            </p:childTnLst>
                          </p:cTn>
                        </p:par>
                        <p:par>
                          <p:cTn id="84" fill="hold">
                            <p:stCondLst>
                              <p:cond delay="3000"/>
                            </p:stCondLst>
                            <p:childTnLst>
                              <p:par>
                                <p:cTn id="85" presetID="21" presetClass="entr" presetSubtype="1" fill="hold" nodeType="after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wheel(1)">
                                      <p:cBhvr>
                                        <p:cTn id="87" dur="2000"/>
                                        <p:tgtEl>
                                          <p:spTgt spid="3"/>
                                        </p:tgtEl>
                                      </p:cBhvr>
                                    </p:animEffect>
                                  </p:childTnLst>
                                </p:cTn>
                              </p:par>
                            </p:childTnLst>
                          </p:cTn>
                        </p:par>
                        <p:par>
                          <p:cTn id="88" fill="hold">
                            <p:stCondLst>
                              <p:cond delay="5000"/>
                            </p:stCondLst>
                            <p:childTnLst>
                              <p:par>
                                <p:cTn id="89" presetID="10" presetClass="entr" presetSubtype="0" fill="hold" nodeType="afterEffect">
                                  <p:stCondLst>
                                    <p:cond delay="0"/>
                                  </p:stCondLst>
                                  <p:childTnLst>
                                    <p:set>
                                      <p:cBhvr>
                                        <p:cTn id="90" dur="1" fill="hold">
                                          <p:stCondLst>
                                            <p:cond delay="0"/>
                                          </p:stCondLst>
                                        </p:cTn>
                                        <p:tgtEl>
                                          <p:spTgt spid="90"/>
                                        </p:tgtEl>
                                        <p:attrNameLst>
                                          <p:attrName>style.visibility</p:attrName>
                                        </p:attrNameLst>
                                      </p:cBhvr>
                                      <p:to>
                                        <p:strVal val="visible"/>
                                      </p:to>
                                    </p:set>
                                    <p:animEffect transition="in" filter="fade">
                                      <p:cBhvr>
                                        <p:cTn id="91" dur="500"/>
                                        <p:tgtEl>
                                          <p:spTgt spid="90"/>
                                        </p:tgtEl>
                                      </p:cBhvr>
                                    </p:animEffect>
                                  </p:childTnLst>
                                </p:cTn>
                              </p:par>
                            </p:childTnLst>
                          </p:cTn>
                        </p:par>
                        <p:par>
                          <p:cTn id="92" fill="hold">
                            <p:stCondLst>
                              <p:cond delay="5500"/>
                            </p:stCondLst>
                            <p:childTnLst>
                              <p:par>
                                <p:cTn id="93" presetID="10" presetClass="entr" presetSubtype="0" fill="hold" nodeType="afterEffect">
                                  <p:stCondLst>
                                    <p:cond delay="0"/>
                                  </p:stCondLst>
                                  <p:childTnLst>
                                    <p:set>
                                      <p:cBhvr>
                                        <p:cTn id="94" dur="1" fill="hold">
                                          <p:stCondLst>
                                            <p:cond delay="0"/>
                                          </p:stCondLst>
                                        </p:cTn>
                                        <p:tgtEl>
                                          <p:spTgt spid="93"/>
                                        </p:tgtEl>
                                        <p:attrNameLst>
                                          <p:attrName>style.visibility</p:attrName>
                                        </p:attrNameLst>
                                      </p:cBhvr>
                                      <p:to>
                                        <p:strVal val="visible"/>
                                      </p:to>
                                    </p:set>
                                    <p:animEffect transition="in" filter="fade">
                                      <p:cBhvr>
                                        <p:cTn id="95" dur="500"/>
                                        <p:tgtEl>
                                          <p:spTgt spid="93"/>
                                        </p:tgtEl>
                                      </p:cBhvr>
                                    </p:animEffect>
                                  </p:childTnLst>
                                </p:cTn>
                              </p:par>
                            </p:childTnLst>
                          </p:cTn>
                        </p:par>
                        <p:par>
                          <p:cTn id="96" fill="hold">
                            <p:stCondLst>
                              <p:cond delay="6000"/>
                            </p:stCondLst>
                            <p:childTnLst>
                              <p:par>
                                <p:cTn id="97" presetID="22" presetClass="entr" presetSubtype="8" fill="hold" nodeType="afterEffect">
                                  <p:stCondLst>
                                    <p:cond delay="0"/>
                                  </p:stCondLst>
                                  <p:childTnLst>
                                    <p:set>
                                      <p:cBhvr>
                                        <p:cTn id="98" dur="1" fill="hold">
                                          <p:stCondLst>
                                            <p:cond delay="0"/>
                                          </p:stCondLst>
                                        </p:cTn>
                                        <p:tgtEl>
                                          <p:spTgt spid="8"/>
                                        </p:tgtEl>
                                        <p:attrNameLst>
                                          <p:attrName>style.visibility</p:attrName>
                                        </p:attrNameLst>
                                      </p:cBhvr>
                                      <p:to>
                                        <p:strVal val="visible"/>
                                      </p:to>
                                    </p:set>
                                    <p:animEffect transition="in" filter="wipe(left)">
                                      <p:cBhvr>
                                        <p:cTn id="99" dur="500"/>
                                        <p:tgtEl>
                                          <p:spTgt spid="8"/>
                                        </p:tgtEl>
                                      </p:cBhvr>
                                    </p:animEffect>
                                  </p:childTnLst>
                                </p:cTn>
                              </p:par>
                            </p:childTnLst>
                          </p:cTn>
                        </p:par>
                        <p:par>
                          <p:cTn id="100" fill="hold">
                            <p:stCondLst>
                              <p:cond delay="6500"/>
                            </p:stCondLst>
                            <p:childTnLst>
                              <p:par>
                                <p:cTn id="101" presetID="22" presetClass="entr" presetSubtype="8" fill="hold" nodeType="after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par>
                          <p:cTn id="104" fill="hold">
                            <p:stCondLst>
                              <p:cond delay="7000"/>
                            </p:stCondLst>
                            <p:childTnLst>
                              <p:par>
                                <p:cTn id="105" presetID="22" presetClass="entr" presetSubtype="8" fill="hold" nodeType="afterEffect">
                                  <p:stCondLst>
                                    <p:cond delay="0"/>
                                  </p:stCondLst>
                                  <p:childTnLst>
                                    <p:set>
                                      <p:cBhvr>
                                        <p:cTn id="106" dur="1" fill="hold">
                                          <p:stCondLst>
                                            <p:cond delay="0"/>
                                          </p:stCondLst>
                                        </p:cTn>
                                        <p:tgtEl>
                                          <p:spTgt spid="97"/>
                                        </p:tgtEl>
                                        <p:attrNameLst>
                                          <p:attrName>style.visibility</p:attrName>
                                        </p:attrNameLst>
                                      </p:cBhvr>
                                      <p:to>
                                        <p:strVal val="visible"/>
                                      </p:to>
                                    </p:set>
                                    <p:animEffect transition="in" filter="wipe(left)">
                                      <p:cBhvr>
                                        <p:cTn id="107" dur="500"/>
                                        <p:tgtEl>
                                          <p:spTgt spid="97"/>
                                        </p:tgtEl>
                                      </p:cBhvr>
                                    </p:animEffect>
                                  </p:childTnLst>
                                </p:cTn>
                              </p:par>
                            </p:childTnLst>
                          </p:cTn>
                        </p:par>
                        <p:par>
                          <p:cTn id="108" fill="hold">
                            <p:stCondLst>
                              <p:cond delay="7500"/>
                            </p:stCondLst>
                            <p:childTnLst>
                              <p:par>
                                <p:cTn id="109" presetID="22" presetClass="entr" presetSubtype="8" fill="hold" nodeType="afterEffect">
                                  <p:stCondLst>
                                    <p:cond delay="0"/>
                                  </p:stCondLst>
                                  <p:childTnLst>
                                    <p:set>
                                      <p:cBhvr>
                                        <p:cTn id="110" dur="1" fill="hold">
                                          <p:stCondLst>
                                            <p:cond delay="0"/>
                                          </p:stCondLst>
                                        </p:cTn>
                                        <p:tgtEl>
                                          <p:spTgt spid="100"/>
                                        </p:tgtEl>
                                        <p:attrNameLst>
                                          <p:attrName>style.visibility</p:attrName>
                                        </p:attrNameLst>
                                      </p:cBhvr>
                                      <p:to>
                                        <p:strVal val="visible"/>
                                      </p:to>
                                    </p:set>
                                    <p:animEffect transition="in" filter="wipe(left)">
                                      <p:cBhvr>
                                        <p:cTn id="111"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77" grpId="0" animBg="1"/>
      <p:bldP spid="80" grpId="0"/>
      <p:bldP spid="81" grpId="0"/>
      <p:bldP spid="82" grpId="0"/>
      <p:bldP spid="83" grpId="0"/>
      <p:bldP spid="84" grpId="0" animBg="1"/>
      <p:bldP spid="85" grpId="0"/>
      <p:bldP spid="86" grpId="0"/>
      <p:bldP spid="87" grpId="0"/>
      <p:bldP spid="88" grpId="0"/>
      <p:bldP spid="89" grpId="0" animBg="1"/>
      <p:bldP spid="41"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11" name="组合 10">
            <a:extLst>
              <a:ext uri="{FF2B5EF4-FFF2-40B4-BE49-F238E27FC236}">
                <a16:creationId xmlns="" xmlns:a16="http://schemas.microsoft.com/office/drawing/2014/main" id="{7E10B5D9-8D7B-4BBA-946C-71A96229AEBA}"/>
              </a:ext>
            </a:extLst>
          </p:cNvPr>
          <p:cNvGrpSpPr/>
          <p:nvPr/>
        </p:nvGrpSpPr>
        <p:grpSpPr>
          <a:xfrm>
            <a:off x="1211617" y="2440515"/>
            <a:ext cx="2681287" cy="1073150"/>
            <a:chOff x="1211617" y="2440515"/>
            <a:chExt cx="2681287" cy="1073150"/>
          </a:xfrm>
        </p:grpSpPr>
        <p:sp>
          <p:nvSpPr>
            <p:cNvPr id="25" name="TextBox 29">
              <a:extLst>
                <a:ext uri="{FF2B5EF4-FFF2-40B4-BE49-F238E27FC236}">
                  <a16:creationId xmlns="" xmlns:a16="http://schemas.microsoft.com/office/drawing/2014/main" id="{4B1A4CCE-B127-4206-B1A5-1C16BDEE0961}"/>
                </a:ext>
              </a:extLst>
            </p:cNvPr>
            <p:cNvSpPr txBox="1"/>
            <p:nvPr/>
          </p:nvSpPr>
          <p:spPr>
            <a:xfrm>
              <a:off x="1211617" y="2786590"/>
              <a:ext cx="2527791" cy="727075"/>
            </a:xfrm>
            <a:prstGeom prst="rect">
              <a:avLst/>
            </a:prstGeom>
            <a:noFill/>
          </p:spPr>
          <p:txBody>
            <a:bodyPr wrap="square" lIns="0" tIns="0" rIns="0" bIns="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50" noProof="1">
                  <a:solidFill>
                    <a:schemeClr val="bg1">
                      <a:lumMod val="65000"/>
                    </a:schemeClr>
                  </a:solidFill>
                  <a:sym typeface="Gill Sans" charset="0"/>
                </a:rPr>
                <a:t>此处添加详细文本描述，建议与标题相关并符合整体语言风格，语言描述尽量简洁生动。尽量将每页幻灯片的字数控制在 。</a:t>
              </a:r>
              <a:endParaRPr lang="en-US" altLang="zh-CN" sz="1050" noProof="1">
                <a:solidFill>
                  <a:schemeClr val="bg1">
                    <a:lumMod val="65000"/>
                  </a:schemeClr>
                </a:solidFill>
                <a:sym typeface="Gill Sans" charset="0"/>
              </a:endParaRPr>
            </a:p>
          </p:txBody>
        </p:sp>
        <p:sp>
          <p:nvSpPr>
            <p:cNvPr id="26" name="TextBox 30">
              <a:extLst>
                <a:ext uri="{FF2B5EF4-FFF2-40B4-BE49-F238E27FC236}">
                  <a16:creationId xmlns="" xmlns:a16="http://schemas.microsoft.com/office/drawing/2014/main" id="{700995B0-8E62-4480-A705-62F8A83A24BB}"/>
                </a:ext>
              </a:extLst>
            </p:cNvPr>
            <p:cNvSpPr txBox="1">
              <a:spLocks noChangeArrowheads="1"/>
            </p:cNvSpPr>
            <p:nvPr/>
          </p:nvSpPr>
          <p:spPr bwMode="auto">
            <a:xfrm>
              <a:off x="1211617" y="2440515"/>
              <a:ext cx="26812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a:solidFill>
                    <a:srgbClr val="027BA8"/>
                  </a:solidFill>
                  <a:latin typeface="微软雅黑" panose="020B0503020204020204" pitchFamily="34" charset="-122"/>
                  <a:ea typeface="微软雅黑" panose="020B0503020204020204" pitchFamily="34" charset="-122"/>
                </a:rPr>
                <a:t>添加标题内容</a:t>
              </a:r>
            </a:p>
          </p:txBody>
        </p:sp>
      </p:grpSp>
      <p:grpSp>
        <p:nvGrpSpPr>
          <p:cNvPr id="5" name="组合 4">
            <a:extLst>
              <a:ext uri="{FF2B5EF4-FFF2-40B4-BE49-F238E27FC236}">
                <a16:creationId xmlns="" xmlns:a16="http://schemas.microsoft.com/office/drawing/2014/main" id="{10FE2625-0D95-4709-A97B-CBD9B4F175F1}"/>
              </a:ext>
            </a:extLst>
          </p:cNvPr>
          <p:cNvGrpSpPr/>
          <p:nvPr/>
        </p:nvGrpSpPr>
        <p:grpSpPr>
          <a:xfrm>
            <a:off x="565504" y="2426227"/>
            <a:ext cx="460375" cy="1539381"/>
            <a:chOff x="565504" y="2426227"/>
            <a:chExt cx="460375" cy="1539381"/>
          </a:xfrm>
        </p:grpSpPr>
        <p:cxnSp>
          <p:nvCxnSpPr>
            <p:cNvPr id="74" name="直接连接符 73">
              <a:extLst>
                <a:ext uri="{FF2B5EF4-FFF2-40B4-BE49-F238E27FC236}">
                  <a16:creationId xmlns="" xmlns:a16="http://schemas.microsoft.com/office/drawing/2014/main" id="{86978DEC-6F07-4EA3-99A6-4C60DB4FAF18}"/>
                </a:ext>
              </a:extLst>
            </p:cNvPr>
            <p:cNvCxnSpPr>
              <a:cxnSpLocks/>
            </p:cNvCxnSpPr>
            <p:nvPr/>
          </p:nvCxnSpPr>
          <p:spPr>
            <a:xfrm flipV="1">
              <a:off x="795691" y="2736011"/>
              <a:ext cx="0" cy="1229597"/>
            </a:xfrm>
            <a:prstGeom prst="line">
              <a:avLst/>
            </a:prstGeom>
            <a:ln w="25400" cap="rnd">
              <a:solidFill>
                <a:srgbClr val="00B0F0"/>
              </a:solidFill>
              <a:prstDash val="sysDot"/>
              <a:round/>
            </a:ln>
          </p:spPr>
          <p:style>
            <a:lnRef idx="1">
              <a:schemeClr val="accent1"/>
            </a:lnRef>
            <a:fillRef idx="0">
              <a:schemeClr val="accent1"/>
            </a:fillRef>
            <a:effectRef idx="0">
              <a:schemeClr val="accent1"/>
            </a:effectRef>
            <a:fontRef idx="minor">
              <a:schemeClr val="tx1"/>
            </a:fontRef>
          </p:style>
        </p:cxnSp>
        <p:sp>
          <p:nvSpPr>
            <p:cNvPr id="42" name="椭圆 41">
              <a:extLst>
                <a:ext uri="{FF2B5EF4-FFF2-40B4-BE49-F238E27FC236}">
                  <a16:creationId xmlns="" xmlns:a16="http://schemas.microsoft.com/office/drawing/2014/main" id="{25D5ACA0-83BD-43D1-9E9A-98FFB44AAA69}"/>
                </a:ext>
              </a:extLst>
            </p:cNvPr>
            <p:cNvSpPr/>
            <p:nvPr/>
          </p:nvSpPr>
          <p:spPr bwMode="auto">
            <a:xfrm>
              <a:off x="565504" y="2426227"/>
              <a:ext cx="460375" cy="4587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微软雅黑" panose="020B0503020204020204" pitchFamily="34" charset="-122"/>
                <a:ea typeface="微软雅黑" panose="020B0503020204020204" pitchFamily="34" charset="-122"/>
              </a:endParaRPr>
            </a:p>
          </p:txBody>
        </p:sp>
        <p:sp>
          <p:nvSpPr>
            <p:cNvPr id="45" name="TextBox 20">
              <a:extLst>
                <a:ext uri="{FF2B5EF4-FFF2-40B4-BE49-F238E27FC236}">
                  <a16:creationId xmlns="" xmlns:a16="http://schemas.microsoft.com/office/drawing/2014/main" id="{73893DFA-546F-4923-BC6E-7F91A7AA45D6}"/>
                </a:ext>
              </a:extLst>
            </p:cNvPr>
            <p:cNvSpPr txBox="1"/>
            <p:nvPr/>
          </p:nvSpPr>
          <p:spPr bwMode="auto">
            <a:xfrm>
              <a:off x="679804" y="2430990"/>
              <a:ext cx="268288" cy="430212"/>
            </a:xfrm>
            <a:prstGeom prst="rect">
              <a:avLst/>
            </a:prstGeom>
            <a:noFill/>
          </p:spPr>
          <p:txBody>
            <a:bodyPr wrap="none" lIns="0" tIns="0" rIns="0" bIns="0">
              <a:spAutoFit/>
            </a:bodyPr>
            <a:lstStyle/>
            <a:p>
              <a:pPr algn="ctr" fontAlgn="auto"/>
              <a:r>
                <a:rPr lang="en-US" altLang="zh-CN" sz="2800" spc="400" noProof="1">
                  <a:solidFill>
                    <a:schemeClr val="bg1">
                      <a:lumMod val="95000"/>
                    </a:schemeClr>
                  </a:solidFill>
                  <a:latin typeface="微软雅黑" panose="020B0503020204020204" pitchFamily="34" charset="-122"/>
                  <a:ea typeface="微软雅黑" panose="020B0503020204020204" pitchFamily="34" charset="-122"/>
                </a:rPr>
                <a:t>1</a:t>
              </a:r>
              <a:endParaRPr lang="zh-CN" altLang="en-US" sz="2800" spc="400" noProof="1">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7" name="组合 16">
            <a:extLst>
              <a:ext uri="{FF2B5EF4-FFF2-40B4-BE49-F238E27FC236}">
                <a16:creationId xmlns="" xmlns:a16="http://schemas.microsoft.com/office/drawing/2014/main" id="{AE9F6D1E-B56C-47A0-BFB9-0EC7D0A5A595}"/>
              </a:ext>
            </a:extLst>
          </p:cNvPr>
          <p:cNvGrpSpPr/>
          <p:nvPr/>
        </p:nvGrpSpPr>
        <p:grpSpPr>
          <a:xfrm>
            <a:off x="3032613" y="4346338"/>
            <a:ext cx="3001962" cy="1035050"/>
            <a:chOff x="3032613" y="4346338"/>
            <a:chExt cx="3001962" cy="1035050"/>
          </a:xfrm>
        </p:grpSpPr>
        <p:sp>
          <p:nvSpPr>
            <p:cNvPr id="27" name="TextBox 29">
              <a:extLst>
                <a:ext uri="{FF2B5EF4-FFF2-40B4-BE49-F238E27FC236}">
                  <a16:creationId xmlns="" xmlns:a16="http://schemas.microsoft.com/office/drawing/2014/main" id="{8B016A58-8727-43D8-9909-80B15167C6C2}"/>
                </a:ext>
              </a:extLst>
            </p:cNvPr>
            <p:cNvSpPr txBox="1"/>
            <p:nvPr/>
          </p:nvSpPr>
          <p:spPr>
            <a:xfrm>
              <a:off x="3032613" y="4654313"/>
              <a:ext cx="2527791" cy="727075"/>
            </a:xfrm>
            <a:prstGeom prst="rect">
              <a:avLst/>
            </a:prstGeom>
            <a:noFill/>
          </p:spPr>
          <p:txBody>
            <a:bodyPr wrap="square" lIns="0" tIns="0" rIns="0" bIns="0">
              <a:spAutoFit/>
            </a:bodyPr>
            <a:lstStyle/>
            <a:p>
              <a:pPr>
                <a:lnSpc>
                  <a:spcPct val="150000"/>
                </a:lnSpc>
              </a:pPr>
              <a:r>
                <a:rPr lang="zh-CN" altLang="en-US" sz="105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29" name="TextBox 30">
              <a:extLst>
                <a:ext uri="{FF2B5EF4-FFF2-40B4-BE49-F238E27FC236}">
                  <a16:creationId xmlns="" xmlns:a16="http://schemas.microsoft.com/office/drawing/2014/main" id="{CBB21D76-A825-4865-8653-553BC1AFCBA4}"/>
                </a:ext>
              </a:extLst>
            </p:cNvPr>
            <p:cNvSpPr txBox="1">
              <a:spLocks noChangeArrowheads="1"/>
            </p:cNvSpPr>
            <p:nvPr/>
          </p:nvSpPr>
          <p:spPr bwMode="auto">
            <a:xfrm>
              <a:off x="3032613" y="4346338"/>
              <a:ext cx="30019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a:solidFill>
                    <a:srgbClr val="027BA8"/>
                  </a:solidFill>
                  <a:latin typeface="微软雅黑" panose="020B0503020204020204" pitchFamily="34" charset="-122"/>
                  <a:ea typeface="微软雅黑" panose="020B0503020204020204" pitchFamily="34" charset="-122"/>
                </a:rPr>
                <a:t>添加标题内容</a:t>
              </a:r>
            </a:p>
          </p:txBody>
        </p:sp>
      </p:grpSp>
      <p:grpSp>
        <p:nvGrpSpPr>
          <p:cNvPr id="9" name="组合 8">
            <a:extLst>
              <a:ext uri="{FF2B5EF4-FFF2-40B4-BE49-F238E27FC236}">
                <a16:creationId xmlns="" xmlns:a16="http://schemas.microsoft.com/office/drawing/2014/main" id="{C43DE906-7A36-4FCD-B7F1-E23CB5BE3D60}"/>
              </a:ext>
            </a:extLst>
          </p:cNvPr>
          <p:cNvGrpSpPr/>
          <p:nvPr/>
        </p:nvGrpSpPr>
        <p:grpSpPr>
          <a:xfrm>
            <a:off x="2386500" y="3965608"/>
            <a:ext cx="460375" cy="825230"/>
            <a:chOff x="2386500" y="3965608"/>
            <a:chExt cx="460375" cy="825230"/>
          </a:xfrm>
        </p:grpSpPr>
        <p:cxnSp>
          <p:nvCxnSpPr>
            <p:cNvPr id="79" name="直接连接符 78">
              <a:extLst>
                <a:ext uri="{FF2B5EF4-FFF2-40B4-BE49-F238E27FC236}">
                  <a16:creationId xmlns="" xmlns:a16="http://schemas.microsoft.com/office/drawing/2014/main" id="{B57C8B39-7FA9-460F-B9AA-1DC99EEDCB1F}"/>
                </a:ext>
              </a:extLst>
            </p:cNvPr>
            <p:cNvCxnSpPr>
              <a:cxnSpLocks/>
            </p:cNvCxnSpPr>
            <p:nvPr/>
          </p:nvCxnSpPr>
          <p:spPr>
            <a:xfrm flipV="1">
              <a:off x="2616687" y="3965608"/>
              <a:ext cx="0" cy="565453"/>
            </a:xfrm>
            <a:prstGeom prst="line">
              <a:avLst/>
            </a:prstGeom>
            <a:ln w="25400" cap="rnd">
              <a:solidFill>
                <a:srgbClr val="00B0F0"/>
              </a:solidFill>
              <a:prstDash val="sysDot"/>
              <a:round/>
            </a:ln>
          </p:spPr>
          <p:style>
            <a:lnRef idx="1">
              <a:schemeClr val="accent1"/>
            </a:lnRef>
            <a:fillRef idx="0">
              <a:schemeClr val="accent1"/>
            </a:fillRef>
            <a:effectRef idx="0">
              <a:schemeClr val="accent1"/>
            </a:effectRef>
            <a:fontRef idx="minor">
              <a:schemeClr val="tx1"/>
            </a:fontRef>
          </p:style>
        </p:cxnSp>
        <p:sp>
          <p:nvSpPr>
            <p:cNvPr id="47" name="椭圆 46">
              <a:extLst>
                <a:ext uri="{FF2B5EF4-FFF2-40B4-BE49-F238E27FC236}">
                  <a16:creationId xmlns="" xmlns:a16="http://schemas.microsoft.com/office/drawing/2014/main" id="{B8571F56-00B1-4D0A-9AE5-B16256363E06}"/>
                </a:ext>
              </a:extLst>
            </p:cNvPr>
            <p:cNvSpPr/>
            <p:nvPr/>
          </p:nvSpPr>
          <p:spPr bwMode="auto">
            <a:xfrm>
              <a:off x="2386500" y="4332051"/>
              <a:ext cx="460375" cy="45878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微软雅黑" panose="020B0503020204020204" pitchFamily="34" charset="-122"/>
                <a:ea typeface="微软雅黑" panose="020B0503020204020204" pitchFamily="34" charset="-122"/>
              </a:endParaRPr>
            </a:p>
          </p:txBody>
        </p:sp>
        <p:sp>
          <p:nvSpPr>
            <p:cNvPr id="48" name="TextBox 20">
              <a:extLst>
                <a:ext uri="{FF2B5EF4-FFF2-40B4-BE49-F238E27FC236}">
                  <a16:creationId xmlns="" xmlns:a16="http://schemas.microsoft.com/office/drawing/2014/main" id="{5253A09E-8495-4F00-B87B-C373EAD05575}"/>
                </a:ext>
              </a:extLst>
            </p:cNvPr>
            <p:cNvSpPr txBox="1"/>
            <p:nvPr/>
          </p:nvSpPr>
          <p:spPr bwMode="auto">
            <a:xfrm>
              <a:off x="2500800" y="4346338"/>
              <a:ext cx="268288" cy="430213"/>
            </a:xfrm>
            <a:prstGeom prst="rect">
              <a:avLst/>
            </a:prstGeom>
            <a:noFill/>
          </p:spPr>
          <p:txBody>
            <a:bodyPr wrap="none" lIns="0" tIns="0" rIns="0" bIns="0">
              <a:spAutoFit/>
            </a:bodyPr>
            <a:lstStyle/>
            <a:p>
              <a:pPr algn="ctr" fontAlgn="auto"/>
              <a:r>
                <a:rPr lang="en-US" altLang="zh-CN" sz="2800" spc="400" noProof="1">
                  <a:solidFill>
                    <a:schemeClr val="bg1">
                      <a:lumMod val="95000"/>
                    </a:schemeClr>
                  </a:solidFill>
                  <a:latin typeface="微软雅黑" panose="020B0503020204020204" pitchFamily="34" charset="-122"/>
                  <a:ea typeface="微软雅黑" panose="020B0503020204020204" pitchFamily="34" charset="-122"/>
                </a:rPr>
                <a:t>2</a:t>
              </a:r>
              <a:endParaRPr lang="zh-CN" altLang="en-US" sz="2800" spc="400" noProof="1">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2" name="组合 11">
            <a:extLst>
              <a:ext uri="{FF2B5EF4-FFF2-40B4-BE49-F238E27FC236}">
                <a16:creationId xmlns="" xmlns:a16="http://schemas.microsoft.com/office/drawing/2014/main" id="{81E91DAB-4861-40DE-A517-2C4FF86C93BF}"/>
              </a:ext>
            </a:extLst>
          </p:cNvPr>
          <p:cNvGrpSpPr/>
          <p:nvPr/>
        </p:nvGrpSpPr>
        <p:grpSpPr>
          <a:xfrm>
            <a:off x="5042253" y="2477027"/>
            <a:ext cx="2911475" cy="1036638"/>
            <a:chOff x="5042253" y="2477027"/>
            <a:chExt cx="2911475" cy="1036638"/>
          </a:xfrm>
        </p:grpSpPr>
        <p:sp>
          <p:nvSpPr>
            <p:cNvPr id="30" name="TextBox 29">
              <a:extLst>
                <a:ext uri="{FF2B5EF4-FFF2-40B4-BE49-F238E27FC236}">
                  <a16:creationId xmlns="" xmlns:a16="http://schemas.microsoft.com/office/drawing/2014/main" id="{5B271582-E5F9-4305-A9E2-F12A1E873FF5}"/>
                </a:ext>
              </a:extLst>
            </p:cNvPr>
            <p:cNvSpPr txBox="1"/>
            <p:nvPr/>
          </p:nvSpPr>
          <p:spPr>
            <a:xfrm>
              <a:off x="5042254" y="2786590"/>
              <a:ext cx="2535186" cy="727075"/>
            </a:xfrm>
            <a:prstGeom prst="rect">
              <a:avLst/>
            </a:prstGeom>
            <a:noFill/>
          </p:spPr>
          <p:txBody>
            <a:bodyPr wrap="square" lIns="0" tIns="0" rIns="0" bIns="0">
              <a:spAutoFit/>
            </a:bodyPr>
            <a:lstStyle/>
            <a:p>
              <a:pPr>
                <a:lnSpc>
                  <a:spcPct val="150000"/>
                </a:lnSpc>
              </a:pPr>
              <a:r>
                <a:rPr lang="zh-CN" altLang="en-US" sz="105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31" name="TextBox 30">
              <a:extLst>
                <a:ext uri="{FF2B5EF4-FFF2-40B4-BE49-F238E27FC236}">
                  <a16:creationId xmlns="" xmlns:a16="http://schemas.microsoft.com/office/drawing/2014/main" id="{6B2AC43B-5044-4F8B-916F-3061A96F2E0A}"/>
                </a:ext>
              </a:extLst>
            </p:cNvPr>
            <p:cNvSpPr txBox="1">
              <a:spLocks noChangeArrowheads="1"/>
            </p:cNvSpPr>
            <p:nvPr/>
          </p:nvSpPr>
          <p:spPr bwMode="auto">
            <a:xfrm>
              <a:off x="5042253" y="2477027"/>
              <a:ext cx="29114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a:solidFill>
                    <a:srgbClr val="027BA8"/>
                  </a:solidFill>
                  <a:latin typeface="微软雅黑" panose="020B0503020204020204" pitchFamily="34" charset="-122"/>
                  <a:ea typeface="微软雅黑" panose="020B0503020204020204" pitchFamily="34" charset="-122"/>
                </a:rPr>
                <a:t>添加标题内容</a:t>
              </a:r>
            </a:p>
          </p:txBody>
        </p:sp>
      </p:grpSp>
      <p:grpSp>
        <p:nvGrpSpPr>
          <p:cNvPr id="6" name="组合 5">
            <a:extLst>
              <a:ext uri="{FF2B5EF4-FFF2-40B4-BE49-F238E27FC236}">
                <a16:creationId xmlns="" xmlns:a16="http://schemas.microsoft.com/office/drawing/2014/main" id="{166093F8-F773-4B4F-B69C-A3F715BFAE71}"/>
              </a:ext>
            </a:extLst>
          </p:cNvPr>
          <p:cNvGrpSpPr/>
          <p:nvPr/>
        </p:nvGrpSpPr>
        <p:grpSpPr>
          <a:xfrm>
            <a:off x="4346928" y="2448452"/>
            <a:ext cx="460375" cy="1517156"/>
            <a:chOff x="4346928" y="2448452"/>
            <a:chExt cx="460375" cy="1517156"/>
          </a:xfrm>
        </p:grpSpPr>
        <p:cxnSp>
          <p:nvCxnSpPr>
            <p:cNvPr id="77" name="直接连接符 76">
              <a:extLst>
                <a:ext uri="{FF2B5EF4-FFF2-40B4-BE49-F238E27FC236}">
                  <a16:creationId xmlns="" xmlns:a16="http://schemas.microsoft.com/office/drawing/2014/main" id="{EAF80B21-5DD4-487B-962B-56878447A281}"/>
                </a:ext>
              </a:extLst>
            </p:cNvPr>
            <p:cNvCxnSpPr>
              <a:cxnSpLocks/>
            </p:cNvCxnSpPr>
            <p:nvPr/>
          </p:nvCxnSpPr>
          <p:spPr>
            <a:xfrm flipV="1">
              <a:off x="4582471" y="2736011"/>
              <a:ext cx="0" cy="1229597"/>
            </a:xfrm>
            <a:prstGeom prst="line">
              <a:avLst/>
            </a:prstGeom>
            <a:ln w="25400" cap="rnd">
              <a:solidFill>
                <a:srgbClr val="00B0F0"/>
              </a:solidFill>
              <a:prstDash val="sysDot"/>
              <a:round/>
            </a:ln>
          </p:spPr>
          <p:style>
            <a:lnRef idx="1">
              <a:schemeClr val="accent1"/>
            </a:lnRef>
            <a:fillRef idx="0">
              <a:schemeClr val="accent1"/>
            </a:fillRef>
            <a:effectRef idx="0">
              <a:schemeClr val="accent1"/>
            </a:effectRef>
            <a:fontRef idx="minor">
              <a:schemeClr val="tx1"/>
            </a:fontRef>
          </p:style>
        </p:cxnSp>
        <p:sp>
          <p:nvSpPr>
            <p:cNvPr id="50" name="椭圆 49">
              <a:extLst>
                <a:ext uri="{FF2B5EF4-FFF2-40B4-BE49-F238E27FC236}">
                  <a16:creationId xmlns="" xmlns:a16="http://schemas.microsoft.com/office/drawing/2014/main" id="{840EE175-AE63-4C4F-98F2-14A5ED8067D6}"/>
                </a:ext>
              </a:extLst>
            </p:cNvPr>
            <p:cNvSpPr/>
            <p:nvPr/>
          </p:nvSpPr>
          <p:spPr bwMode="auto">
            <a:xfrm>
              <a:off x="4346928" y="2448452"/>
              <a:ext cx="460375" cy="4587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微软雅黑" panose="020B0503020204020204" pitchFamily="34" charset="-122"/>
                <a:ea typeface="微软雅黑" panose="020B0503020204020204" pitchFamily="34" charset="-122"/>
              </a:endParaRPr>
            </a:p>
          </p:txBody>
        </p:sp>
        <p:sp>
          <p:nvSpPr>
            <p:cNvPr id="51" name="TextBox 20">
              <a:extLst>
                <a:ext uri="{FF2B5EF4-FFF2-40B4-BE49-F238E27FC236}">
                  <a16:creationId xmlns="" xmlns:a16="http://schemas.microsoft.com/office/drawing/2014/main" id="{17E13782-7492-4417-B78F-71E8BDCC9762}"/>
                </a:ext>
              </a:extLst>
            </p:cNvPr>
            <p:cNvSpPr txBox="1"/>
            <p:nvPr/>
          </p:nvSpPr>
          <p:spPr bwMode="auto">
            <a:xfrm>
              <a:off x="4467578" y="2467502"/>
              <a:ext cx="268287" cy="430213"/>
            </a:xfrm>
            <a:prstGeom prst="rect">
              <a:avLst/>
            </a:prstGeom>
            <a:noFill/>
          </p:spPr>
          <p:txBody>
            <a:bodyPr wrap="none" lIns="0" tIns="0" rIns="0" bIns="0">
              <a:spAutoFit/>
            </a:bodyPr>
            <a:lstStyle/>
            <a:p>
              <a:pPr algn="ctr" fontAlgn="auto"/>
              <a:r>
                <a:rPr lang="en-US" altLang="zh-CN" sz="2800" spc="400" noProof="1">
                  <a:solidFill>
                    <a:schemeClr val="bg1">
                      <a:lumMod val="95000"/>
                    </a:schemeClr>
                  </a:solidFill>
                  <a:latin typeface="微软雅黑" panose="020B0503020204020204" pitchFamily="34" charset="-122"/>
                  <a:ea typeface="微软雅黑" panose="020B0503020204020204" pitchFamily="34" charset="-122"/>
                </a:rPr>
                <a:t>3</a:t>
              </a:r>
              <a:endParaRPr lang="zh-CN" altLang="en-US" sz="2800" spc="400" noProof="1">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4" name="组合 13">
            <a:extLst>
              <a:ext uri="{FF2B5EF4-FFF2-40B4-BE49-F238E27FC236}">
                <a16:creationId xmlns="" xmlns:a16="http://schemas.microsoft.com/office/drawing/2014/main" id="{F9E82695-F1E6-41A2-90F1-A69090C972B6}"/>
              </a:ext>
            </a:extLst>
          </p:cNvPr>
          <p:cNvGrpSpPr/>
          <p:nvPr/>
        </p:nvGrpSpPr>
        <p:grpSpPr>
          <a:xfrm>
            <a:off x="7330634" y="4346339"/>
            <a:ext cx="2841625" cy="1073150"/>
            <a:chOff x="7330634" y="4346339"/>
            <a:chExt cx="2841625" cy="1073150"/>
          </a:xfrm>
        </p:grpSpPr>
        <p:sp>
          <p:nvSpPr>
            <p:cNvPr id="32" name="TextBox 22">
              <a:extLst>
                <a:ext uri="{FF2B5EF4-FFF2-40B4-BE49-F238E27FC236}">
                  <a16:creationId xmlns="" xmlns:a16="http://schemas.microsoft.com/office/drawing/2014/main" id="{B804BB73-0F4C-46AC-BCFF-05CAE655F655}"/>
                </a:ext>
              </a:extLst>
            </p:cNvPr>
            <p:cNvSpPr txBox="1"/>
            <p:nvPr/>
          </p:nvSpPr>
          <p:spPr>
            <a:xfrm>
              <a:off x="7330634" y="4692414"/>
              <a:ext cx="2572160" cy="727075"/>
            </a:xfrm>
            <a:prstGeom prst="rect">
              <a:avLst/>
            </a:prstGeom>
            <a:noFill/>
          </p:spPr>
          <p:txBody>
            <a:bodyPr wrap="square" lIns="0" tIns="0" rIns="0" bIns="0">
              <a:spAutoFit/>
            </a:bodyPr>
            <a:lstStyle>
              <a:defPPr>
                <a:defRPr lang="zh-CN"/>
              </a:defPPr>
              <a:lvl1pPr algn="just">
                <a:lnSpc>
                  <a:spcPts val="2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pPr>
                <a:lnSpc>
                  <a:spcPct val="150000"/>
                </a:lnSpc>
              </a:pPr>
              <a:r>
                <a:rPr lang="zh-CN" altLang="en-US" sz="1050" noProof="1">
                  <a:solidFill>
                    <a:schemeClr val="bg1">
                      <a:lumMod val="65000"/>
                    </a:schemeClr>
                  </a:solidFill>
                  <a:sym typeface="Gill Sans" charset="0"/>
                </a:rPr>
                <a:t>此处添加详细文本描述，建议与标题相关并符合整体语言风格，语言描述尽量简洁生动。尽量将每页幻灯片的字数控制在 。</a:t>
              </a:r>
              <a:endParaRPr lang="en-US" altLang="zh-CN" sz="1050" noProof="1">
                <a:solidFill>
                  <a:schemeClr val="bg1">
                    <a:lumMod val="65000"/>
                  </a:schemeClr>
                </a:solidFill>
                <a:sym typeface="Gill Sans" charset="0"/>
              </a:endParaRPr>
            </a:p>
          </p:txBody>
        </p:sp>
        <p:sp>
          <p:nvSpPr>
            <p:cNvPr id="34" name="TextBox 23">
              <a:extLst>
                <a:ext uri="{FF2B5EF4-FFF2-40B4-BE49-F238E27FC236}">
                  <a16:creationId xmlns="" xmlns:a16="http://schemas.microsoft.com/office/drawing/2014/main" id="{A621C70B-6365-4B6B-AAF4-6A7ED616F9BB}"/>
                </a:ext>
              </a:extLst>
            </p:cNvPr>
            <p:cNvSpPr txBox="1">
              <a:spLocks noChangeArrowheads="1"/>
            </p:cNvSpPr>
            <p:nvPr/>
          </p:nvSpPr>
          <p:spPr bwMode="auto">
            <a:xfrm>
              <a:off x="7330634" y="4346339"/>
              <a:ext cx="28416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a:solidFill>
                    <a:srgbClr val="027BA8"/>
                  </a:solidFill>
                  <a:latin typeface="微软雅黑" panose="020B0503020204020204" pitchFamily="34" charset="-122"/>
                  <a:ea typeface="微软雅黑" panose="020B0503020204020204" pitchFamily="34" charset="-122"/>
                </a:rPr>
                <a:t>添加标题内容</a:t>
              </a:r>
            </a:p>
          </p:txBody>
        </p:sp>
      </p:grpSp>
      <p:grpSp>
        <p:nvGrpSpPr>
          <p:cNvPr id="8" name="组合 7">
            <a:extLst>
              <a:ext uri="{FF2B5EF4-FFF2-40B4-BE49-F238E27FC236}">
                <a16:creationId xmlns="" xmlns:a16="http://schemas.microsoft.com/office/drawing/2014/main" id="{B9D49A70-4C9D-4B01-8E3F-FC1C17250996}"/>
              </a:ext>
            </a:extLst>
          </p:cNvPr>
          <p:cNvGrpSpPr/>
          <p:nvPr/>
        </p:nvGrpSpPr>
        <p:grpSpPr>
          <a:xfrm>
            <a:off x="6643246" y="3965607"/>
            <a:ext cx="458788" cy="825232"/>
            <a:chOff x="6643246" y="3965607"/>
            <a:chExt cx="458788" cy="825232"/>
          </a:xfrm>
        </p:grpSpPr>
        <p:cxnSp>
          <p:nvCxnSpPr>
            <p:cNvPr id="81" name="直接连接符 80">
              <a:extLst>
                <a:ext uri="{FF2B5EF4-FFF2-40B4-BE49-F238E27FC236}">
                  <a16:creationId xmlns="" xmlns:a16="http://schemas.microsoft.com/office/drawing/2014/main" id="{143112EC-13D7-43AD-B5DE-3054B2C3DC35}"/>
                </a:ext>
              </a:extLst>
            </p:cNvPr>
            <p:cNvCxnSpPr>
              <a:cxnSpLocks/>
            </p:cNvCxnSpPr>
            <p:nvPr/>
          </p:nvCxnSpPr>
          <p:spPr>
            <a:xfrm flipV="1">
              <a:off x="6872640" y="3965607"/>
              <a:ext cx="0" cy="565453"/>
            </a:xfrm>
            <a:prstGeom prst="line">
              <a:avLst/>
            </a:prstGeom>
            <a:ln w="25400" cap="rnd">
              <a:solidFill>
                <a:srgbClr val="00B0F0"/>
              </a:solidFill>
              <a:prstDash val="sysDot"/>
              <a:round/>
            </a:ln>
          </p:spPr>
          <p:style>
            <a:lnRef idx="1">
              <a:schemeClr val="accent1"/>
            </a:lnRef>
            <a:fillRef idx="0">
              <a:schemeClr val="accent1"/>
            </a:fillRef>
            <a:effectRef idx="0">
              <a:schemeClr val="accent1"/>
            </a:effectRef>
            <a:fontRef idx="minor">
              <a:schemeClr val="tx1"/>
            </a:fontRef>
          </p:style>
        </p:cxnSp>
        <p:sp>
          <p:nvSpPr>
            <p:cNvPr id="53" name="椭圆 52">
              <a:extLst>
                <a:ext uri="{FF2B5EF4-FFF2-40B4-BE49-F238E27FC236}">
                  <a16:creationId xmlns="" xmlns:a16="http://schemas.microsoft.com/office/drawing/2014/main" id="{DC453A59-EAFA-49D7-A1F1-8FACCF69F5E6}"/>
                </a:ext>
              </a:extLst>
            </p:cNvPr>
            <p:cNvSpPr/>
            <p:nvPr/>
          </p:nvSpPr>
          <p:spPr bwMode="auto">
            <a:xfrm>
              <a:off x="6643246" y="4332051"/>
              <a:ext cx="458788" cy="458788"/>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微软雅黑" panose="020B0503020204020204" pitchFamily="34" charset="-122"/>
                <a:ea typeface="微软雅黑" panose="020B0503020204020204" pitchFamily="34" charset="-122"/>
              </a:endParaRPr>
            </a:p>
          </p:txBody>
        </p:sp>
        <p:sp>
          <p:nvSpPr>
            <p:cNvPr id="54" name="TextBox 20">
              <a:extLst>
                <a:ext uri="{FF2B5EF4-FFF2-40B4-BE49-F238E27FC236}">
                  <a16:creationId xmlns="" xmlns:a16="http://schemas.microsoft.com/office/drawing/2014/main" id="{63028AE7-5A58-45ED-8395-A055BAD0A725}"/>
                </a:ext>
              </a:extLst>
            </p:cNvPr>
            <p:cNvSpPr txBox="1"/>
            <p:nvPr/>
          </p:nvSpPr>
          <p:spPr bwMode="auto">
            <a:xfrm>
              <a:off x="6752784" y="4344751"/>
              <a:ext cx="268287" cy="430213"/>
            </a:xfrm>
            <a:prstGeom prst="rect">
              <a:avLst/>
            </a:prstGeom>
            <a:noFill/>
          </p:spPr>
          <p:txBody>
            <a:bodyPr wrap="none" lIns="0" tIns="0" rIns="0" bIns="0">
              <a:spAutoFit/>
            </a:bodyPr>
            <a:lstStyle/>
            <a:p>
              <a:pPr algn="ctr" fontAlgn="auto"/>
              <a:r>
                <a:rPr lang="en-US" altLang="zh-CN" sz="2800" spc="400" noProof="1">
                  <a:solidFill>
                    <a:schemeClr val="bg1">
                      <a:lumMod val="95000"/>
                    </a:schemeClr>
                  </a:solidFill>
                  <a:latin typeface="微软雅黑" panose="020B0503020204020204" pitchFamily="34" charset="-122"/>
                  <a:ea typeface="微软雅黑" panose="020B0503020204020204" pitchFamily="34" charset="-122"/>
                </a:rPr>
                <a:t>4</a:t>
              </a:r>
              <a:endParaRPr lang="zh-CN" altLang="en-US" sz="2800" spc="400" noProof="1">
                <a:solidFill>
                  <a:schemeClr val="bg1">
                    <a:lumMod val="95000"/>
                  </a:schemeClr>
                </a:solidFill>
                <a:latin typeface="微软雅黑" panose="020B0503020204020204" pitchFamily="34" charset="-122"/>
                <a:ea typeface="微软雅黑" panose="020B0503020204020204" pitchFamily="34" charset="-122"/>
              </a:endParaRPr>
            </a:p>
          </p:txBody>
        </p:sp>
      </p:grpSp>
      <p:grpSp>
        <p:nvGrpSpPr>
          <p:cNvPr id="13" name="组合 12">
            <a:extLst>
              <a:ext uri="{FF2B5EF4-FFF2-40B4-BE49-F238E27FC236}">
                <a16:creationId xmlns="" xmlns:a16="http://schemas.microsoft.com/office/drawing/2014/main" id="{B029D0DD-6EC6-4C77-BE22-7FB2839034A3}"/>
              </a:ext>
            </a:extLst>
          </p:cNvPr>
          <p:cNvGrpSpPr/>
          <p:nvPr/>
        </p:nvGrpSpPr>
        <p:grpSpPr>
          <a:xfrm>
            <a:off x="9095141" y="2478615"/>
            <a:ext cx="2960687" cy="1035050"/>
            <a:chOff x="9095141" y="2478615"/>
            <a:chExt cx="2960687" cy="1035050"/>
          </a:xfrm>
        </p:grpSpPr>
        <p:sp>
          <p:nvSpPr>
            <p:cNvPr id="35" name="TextBox 24">
              <a:extLst>
                <a:ext uri="{FF2B5EF4-FFF2-40B4-BE49-F238E27FC236}">
                  <a16:creationId xmlns="" xmlns:a16="http://schemas.microsoft.com/office/drawing/2014/main" id="{81B7ABE9-A0D4-4499-B340-E0D9F66F36D2}"/>
                </a:ext>
              </a:extLst>
            </p:cNvPr>
            <p:cNvSpPr txBox="1"/>
            <p:nvPr/>
          </p:nvSpPr>
          <p:spPr>
            <a:xfrm>
              <a:off x="9095141" y="2786590"/>
              <a:ext cx="2572160" cy="727075"/>
            </a:xfrm>
            <a:prstGeom prst="rect">
              <a:avLst/>
            </a:prstGeom>
            <a:noFill/>
          </p:spPr>
          <p:txBody>
            <a:bodyPr wrap="square" lIns="0" tIns="0" rIns="0" bIns="0">
              <a:spAutoFit/>
            </a:bodyPr>
            <a:lstStyle/>
            <a:p>
              <a:pPr>
                <a:lnSpc>
                  <a:spcPct val="150000"/>
                </a:lnSpc>
              </a:pPr>
              <a:r>
                <a:rPr lang="zh-CN" altLang="en-US" sz="1050" noProof="1">
                  <a:solidFill>
                    <a:schemeClr val="bg1">
                      <a:lumMod val="6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050" noProof="1">
                <a:solidFill>
                  <a:schemeClr val="bg1">
                    <a:lumMod val="65000"/>
                  </a:schemeClr>
                </a:solidFill>
                <a:latin typeface="微软雅黑" panose="020B0503020204020204" pitchFamily="34" charset="-122"/>
                <a:ea typeface="微软雅黑" panose="020B0503020204020204" pitchFamily="34" charset="-122"/>
                <a:sym typeface="Gill Sans" charset="0"/>
              </a:endParaRPr>
            </a:p>
          </p:txBody>
        </p:sp>
        <p:sp>
          <p:nvSpPr>
            <p:cNvPr id="39" name="TextBox 25">
              <a:extLst>
                <a:ext uri="{FF2B5EF4-FFF2-40B4-BE49-F238E27FC236}">
                  <a16:creationId xmlns="" xmlns:a16="http://schemas.microsoft.com/office/drawing/2014/main" id="{65EBF31D-46AC-4B29-9570-619F003B7852}"/>
                </a:ext>
              </a:extLst>
            </p:cNvPr>
            <p:cNvSpPr txBox="1">
              <a:spLocks noChangeArrowheads="1"/>
            </p:cNvSpPr>
            <p:nvPr/>
          </p:nvSpPr>
          <p:spPr bwMode="auto">
            <a:xfrm>
              <a:off x="9095141" y="2478615"/>
              <a:ext cx="29606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r>
                <a:rPr lang="zh-CN" altLang="en-US">
                  <a:solidFill>
                    <a:srgbClr val="027BA8"/>
                  </a:solidFill>
                  <a:latin typeface="微软雅黑" panose="020B0503020204020204" pitchFamily="34" charset="-122"/>
                  <a:ea typeface="微软雅黑" panose="020B0503020204020204" pitchFamily="34" charset="-122"/>
                </a:rPr>
                <a:t>添加标题内容</a:t>
              </a:r>
            </a:p>
          </p:txBody>
        </p:sp>
      </p:grpSp>
      <p:grpSp>
        <p:nvGrpSpPr>
          <p:cNvPr id="7" name="组合 6">
            <a:extLst>
              <a:ext uri="{FF2B5EF4-FFF2-40B4-BE49-F238E27FC236}">
                <a16:creationId xmlns="" xmlns:a16="http://schemas.microsoft.com/office/drawing/2014/main" id="{05377D10-24EF-4039-B488-77211C47990B}"/>
              </a:ext>
            </a:extLst>
          </p:cNvPr>
          <p:cNvGrpSpPr/>
          <p:nvPr/>
        </p:nvGrpSpPr>
        <p:grpSpPr>
          <a:xfrm>
            <a:off x="8407753" y="2464328"/>
            <a:ext cx="458788" cy="1499271"/>
            <a:chOff x="8407753" y="2464328"/>
            <a:chExt cx="458788" cy="1499271"/>
          </a:xfrm>
        </p:grpSpPr>
        <p:cxnSp>
          <p:nvCxnSpPr>
            <p:cNvPr id="78" name="直接连接符 77">
              <a:extLst>
                <a:ext uri="{FF2B5EF4-FFF2-40B4-BE49-F238E27FC236}">
                  <a16:creationId xmlns="" xmlns:a16="http://schemas.microsoft.com/office/drawing/2014/main" id="{F0B593DF-1E1D-4D59-B5DD-F761E37D8BA5}"/>
                </a:ext>
              </a:extLst>
            </p:cNvPr>
            <p:cNvCxnSpPr>
              <a:cxnSpLocks/>
            </p:cNvCxnSpPr>
            <p:nvPr/>
          </p:nvCxnSpPr>
          <p:spPr>
            <a:xfrm flipV="1">
              <a:off x="8646472" y="2734002"/>
              <a:ext cx="0" cy="1229597"/>
            </a:xfrm>
            <a:prstGeom prst="line">
              <a:avLst/>
            </a:prstGeom>
            <a:ln w="25400" cap="rnd">
              <a:solidFill>
                <a:srgbClr val="00B0F0"/>
              </a:solidFill>
              <a:prstDash val="sysDot"/>
              <a:round/>
            </a:ln>
          </p:spPr>
          <p:style>
            <a:lnRef idx="1">
              <a:schemeClr val="accent1"/>
            </a:lnRef>
            <a:fillRef idx="0">
              <a:schemeClr val="accent1"/>
            </a:fillRef>
            <a:effectRef idx="0">
              <a:schemeClr val="accent1"/>
            </a:effectRef>
            <a:fontRef idx="minor">
              <a:schemeClr val="tx1"/>
            </a:fontRef>
          </p:style>
        </p:cxnSp>
        <p:sp>
          <p:nvSpPr>
            <p:cNvPr id="56" name="椭圆 55">
              <a:extLst>
                <a:ext uri="{FF2B5EF4-FFF2-40B4-BE49-F238E27FC236}">
                  <a16:creationId xmlns="" xmlns:a16="http://schemas.microsoft.com/office/drawing/2014/main" id="{9811AEFF-02C4-402B-B8B6-342DEEEC9043}"/>
                </a:ext>
              </a:extLst>
            </p:cNvPr>
            <p:cNvSpPr/>
            <p:nvPr/>
          </p:nvSpPr>
          <p:spPr bwMode="auto">
            <a:xfrm>
              <a:off x="8407753" y="2464328"/>
              <a:ext cx="458788" cy="458787"/>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latin typeface="微软雅黑" panose="020B0503020204020204" pitchFamily="34" charset="-122"/>
                <a:ea typeface="微软雅黑" panose="020B0503020204020204" pitchFamily="34" charset="-122"/>
              </a:endParaRPr>
            </a:p>
          </p:txBody>
        </p:sp>
        <p:sp>
          <p:nvSpPr>
            <p:cNvPr id="57" name="TextBox 20">
              <a:extLst>
                <a:ext uri="{FF2B5EF4-FFF2-40B4-BE49-F238E27FC236}">
                  <a16:creationId xmlns="" xmlns:a16="http://schemas.microsoft.com/office/drawing/2014/main" id="{4F1603C5-48DC-4C8E-82FE-0694A6C96CAC}"/>
                </a:ext>
              </a:extLst>
            </p:cNvPr>
            <p:cNvSpPr txBox="1"/>
            <p:nvPr/>
          </p:nvSpPr>
          <p:spPr bwMode="auto">
            <a:xfrm>
              <a:off x="8531578" y="2492903"/>
              <a:ext cx="268288" cy="430212"/>
            </a:xfrm>
            <a:prstGeom prst="rect">
              <a:avLst/>
            </a:prstGeom>
            <a:noFill/>
          </p:spPr>
          <p:txBody>
            <a:bodyPr wrap="none" lIns="0" tIns="0" rIns="0" bIns="0">
              <a:spAutoFit/>
            </a:bodyPr>
            <a:lstStyle/>
            <a:p>
              <a:pPr algn="ctr" fontAlgn="auto"/>
              <a:r>
                <a:rPr lang="en-US" altLang="zh-CN" sz="2800" spc="400" noProof="1">
                  <a:solidFill>
                    <a:schemeClr val="bg1">
                      <a:lumMod val="95000"/>
                    </a:schemeClr>
                  </a:solidFill>
                  <a:latin typeface="微软雅黑" panose="020B0503020204020204" pitchFamily="34" charset="-122"/>
                  <a:ea typeface="微软雅黑" panose="020B0503020204020204" pitchFamily="34" charset="-122"/>
                </a:rPr>
                <a:t>5</a:t>
              </a:r>
              <a:endParaRPr lang="zh-CN" altLang="en-US" sz="2800" spc="400" noProof="1">
                <a:solidFill>
                  <a:schemeClr val="bg1">
                    <a:lumMod val="95000"/>
                  </a:schemeClr>
                </a:solidFill>
                <a:latin typeface="微软雅黑" panose="020B0503020204020204" pitchFamily="34" charset="-122"/>
                <a:ea typeface="微软雅黑" panose="020B0503020204020204" pitchFamily="34" charset="-122"/>
              </a:endParaRPr>
            </a:p>
          </p:txBody>
        </p:sp>
      </p:grpSp>
      <p:cxnSp>
        <p:nvCxnSpPr>
          <p:cNvPr id="10" name="直接连接符 9">
            <a:extLst>
              <a:ext uri="{FF2B5EF4-FFF2-40B4-BE49-F238E27FC236}">
                <a16:creationId xmlns="" xmlns:a16="http://schemas.microsoft.com/office/drawing/2014/main" id="{0B5E4B3F-19C0-4308-8A9B-1692A0B097A8}"/>
              </a:ext>
            </a:extLst>
          </p:cNvPr>
          <p:cNvCxnSpPr/>
          <p:nvPr/>
        </p:nvCxnSpPr>
        <p:spPr>
          <a:xfrm flipH="1">
            <a:off x="0" y="3965608"/>
            <a:ext cx="12192000"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43" name="矩形 42">
            <a:extLst>
              <a:ext uri="{FF2B5EF4-FFF2-40B4-BE49-F238E27FC236}">
                <a16:creationId xmlns="" xmlns:a16="http://schemas.microsoft.com/office/drawing/2014/main" id="{9C39BC6D-254F-4E9C-8988-2911467E09E3}"/>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44" name="任意多边形: 形状 43">
            <a:extLst>
              <a:ext uri="{FF2B5EF4-FFF2-40B4-BE49-F238E27FC236}">
                <a16:creationId xmlns="" xmlns:a16="http://schemas.microsoft.com/office/drawing/2014/main" id="{9DBEA87A-4AAD-40DC-80FD-E65A721643FB}"/>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6" name="组合 45">
            <a:extLst>
              <a:ext uri="{FF2B5EF4-FFF2-40B4-BE49-F238E27FC236}">
                <a16:creationId xmlns="" xmlns:a16="http://schemas.microsoft.com/office/drawing/2014/main" id="{38DC6128-3C55-4A74-96C2-ACF37BE2548A}"/>
              </a:ext>
            </a:extLst>
          </p:cNvPr>
          <p:cNvGrpSpPr/>
          <p:nvPr/>
        </p:nvGrpSpPr>
        <p:grpSpPr>
          <a:xfrm>
            <a:off x="11065679" y="5731376"/>
            <a:ext cx="1126618" cy="1138043"/>
            <a:chOff x="11065679" y="5731376"/>
            <a:chExt cx="1126618" cy="1138043"/>
          </a:xfrm>
        </p:grpSpPr>
        <p:sp>
          <p:nvSpPr>
            <p:cNvPr id="49" name="斜纹 48">
              <a:extLst>
                <a:ext uri="{FF2B5EF4-FFF2-40B4-BE49-F238E27FC236}">
                  <a16:creationId xmlns="" xmlns:a16="http://schemas.microsoft.com/office/drawing/2014/main" id="{8AEC4377-C452-4044-8F28-606C33F77CF1}"/>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斜纹 51">
              <a:extLst>
                <a:ext uri="{FF2B5EF4-FFF2-40B4-BE49-F238E27FC236}">
                  <a16:creationId xmlns="" xmlns:a16="http://schemas.microsoft.com/office/drawing/2014/main" id="{E77CA432-4B0A-44DD-9DB4-7BF84305948D}"/>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斜纹 54">
              <a:extLst>
                <a:ext uri="{FF2B5EF4-FFF2-40B4-BE49-F238E27FC236}">
                  <a16:creationId xmlns="" xmlns:a16="http://schemas.microsoft.com/office/drawing/2014/main" id="{954FBAD0-73E9-45A1-BCA9-37D3E4C4EEFB}"/>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8" name="组合 57">
            <a:extLst>
              <a:ext uri="{FF2B5EF4-FFF2-40B4-BE49-F238E27FC236}">
                <a16:creationId xmlns="" xmlns:a16="http://schemas.microsoft.com/office/drawing/2014/main" id="{8C8AD040-B73F-4641-89EF-107245D25A51}"/>
              </a:ext>
            </a:extLst>
          </p:cNvPr>
          <p:cNvGrpSpPr/>
          <p:nvPr/>
        </p:nvGrpSpPr>
        <p:grpSpPr>
          <a:xfrm>
            <a:off x="8915739" y="123472"/>
            <a:ext cx="3111552" cy="666942"/>
            <a:chOff x="9769790" y="38915"/>
            <a:chExt cx="2190535" cy="728714"/>
          </a:xfrm>
        </p:grpSpPr>
        <p:sp>
          <p:nvSpPr>
            <p:cNvPr id="59" name="矩形: 圆角 58">
              <a:extLst>
                <a:ext uri="{FF2B5EF4-FFF2-40B4-BE49-F238E27FC236}">
                  <a16:creationId xmlns="" xmlns:a16="http://schemas.microsoft.com/office/drawing/2014/main" id="{DED29FCC-7A72-401C-BE7A-DF4EA7B7570E}"/>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a:extLst>
                <a:ext uri="{FF2B5EF4-FFF2-40B4-BE49-F238E27FC236}">
                  <a16:creationId xmlns="" xmlns:a16="http://schemas.microsoft.com/office/drawing/2014/main" id="{232EA2F8-70F3-4FFC-8072-72CE63AD658B}"/>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圆角 60">
              <a:extLst>
                <a:ext uri="{FF2B5EF4-FFF2-40B4-BE49-F238E27FC236}">
                  <a16:creationId xmlns="" xmlns:a16="http://schemas.microsoft.com/office/drawing/2014/main" id="{8EE57A6C-12C4-4B43-98DD-28734E961274}"/>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圆角 61">
              <a:extLst>
                <a:ext uri="{FF2B5EF4-FFF2-40B4-BE49-F238E27FC236}">
                  <a16:creationId xmlns="" xmlns:a16="http://schemas.microsoft.com/office/drawing/2014/main" id="{93509F4D-9F9B-4B3A-9D9B-4FE7EDA21BF1}"/>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圆角 62">
              <a:extLst>
                <a:ext uri="{FF2B5EF4-FFF2-40B4-BE49-F238E27FC236}">
                  <a16:creationId xmlns="" xmlns:a16="http://schemas.microsoft.com/office/drawing/2014/main" id="{E7F7D7A8-CC3C-463D-8E6A-9544DC069DF7}"/>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圆角 63">
              <a:extLst>
                <a:ext uri="{FF2B5EF4-FFF2-40B4-BE49-F238E27FC236}">
                  <a16:creationId xmlns="" xmlns:a16="http://schemas.microsoft.com/office/drawing/2014/main" id="{D81BB371-2231-48A1-BFFB-DE1EDE5FDB95}"/>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圆角 64">
              <a:extLst>
                <a:ext uri="{FF2B5EF4-FFF2-40B4-BE49-F238E27FC236}">
                  <a16:creationId xmlns="" xmlns:a16="http://schemas.microsoft.com/office/drawing/2014/main" id="{8F54EB4D-4BBB-4A1D-8983-F33099E9C75F}"/>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圆角 65">
              <a:extLst>
                <a:ext uri="{FF2B5EF4-FFF2-40B4-BE49-F238E27FC236}">
                  <a16:creationId xmlns="" xmlns:a16="http://schemas.microsoft.com/office/drawing/2014/main" id="{59DC838A-CF0F-4248-A04A-48E35B84ACD8}"/>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圆角 66">
              <a:extLst>
                <a:ext uri="{FF2B5EF4-FFF2-40B4-BE49-F238E27FC236}">
                  <a16:creationId xmlns="" xmlns:a16="http://schemas.microsoft.com/office/drawing/2014/main" id="{6F6C8A55-E920-4360-8E14-8F20F8BAA57F}"/>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92718279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1+#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0-#ppt_w/2"/>
                                          </p:val>
                                        </p:tav>
                                        <p:tav tm="100000">
                                          <p:val>
                                            <p:strVal val="#ppt_x"/>
                                          </p:val>
                                        </p:tav>
                                      </p:tavLst>
                                    </p:anim>
                                    <p:anim calcmode="lin" valueType="num">
                                      <p:cBhvr additive="base">
                                        <p:cTn id="12" dur="500" fill="hold"/>
                                        <p:tgtEl>
                                          <p:spTgt spid="4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58"/>
                                        </p:tgtEl>
                                        <p:attrNameLst>
                                          <p:attrName>style.visibility</p:attrName>
                                        </p:attrNameLst>
                                      </p:cBhvr>
                                      <p:to>
                                        <p:strVal val="visible"/>
                                      </p:to>
                                    </p:set>
                                    <p:animEffect transition="in" filter="wipe(up)">
                                      <p:cBhvr>
                                        <p:cTn id="16" dur="500"/>
                                        <p:tgtEl>
                                          <p:spTgt spid="58"/>
                                        </p:tgtEl>
                                      </p:cBhvr>
                                    </p:animEffect>
                                  </p:childTnLst>
                                </p:cTn>
                              </p:par>
                              <p:par>
                                <p:cTn id="17" presetID="22" presetClass="entr" presetSubtype="4" fill="hold"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wipe(down)">
                                      <p:cBhvr>
                                        <p:cTn id="19" dur="500"/>
                                        <p:tgtEl>
                                          <p:spTgt spid="46"/>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left)">
                                      <p:cBhvr>
                                        <p:cTn id="23" dur="500"/>
                                        <p:tgtEl>
                                          <p:spTgt spid="10"/>
                                        </p:tgtEl>
                                      </p:cBhvr>
                                    </p:animEffect>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1000"/>
                                        <p:tgtEl>
                                          <p:spTgt spid="5"/>
                                        </p:tgtEl>
                                      </p:cBhvr>
                                    </p:animEffect>
                                  </p:childTnLst>
                                </p:cTn>
                              </p:par>
                              <p:par>
                                <p:cTn id="28" presetID="22" presetClass="entr" presetSubtype="4"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down)">
                                      <p:cBhvr>
                                        <p:cTn id="30" dur="1000"/>
                                        <p:tgtEl>
                                          <p:spTgt spid="11"/>
                                        </p:tgtEl>
                                      </p:cBhvr>
                                    </p:animEffect>
                                  </p:childTnLst>
                                </p:cTn>
                              </p:par>
                              <p:par>
                                <p:cTn id="31" presetID="22" presetClass="entr" presetSubtype="4"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down)">
                                      <p:cBhvr>
                                        <p:cTn id="33" dur="1000"/>
                                        <p:tgtEl>
                                          <p:spTgt spid="12"/>
                                        </p:tgtEl>
                                      </p:cBhvr>
                                    </p:animEffect>
                                  </p:childTnLst>
                                </p:cTn>
                              </p:par>
                              <p:par>
                                <p:cTn id="34" presetID="22" presetClass="entr" presetSubtype="4"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down)">
                                      <p:cBhvr>
                                        <p:cTn id="36" dur="1000"/>
                                        <p:tgtEl>
                                          <p:spTgt spid="6"/>
                                        </p:tgtEl>
                                      </p:cBhvr>
                                    </p:animEffect>
                                  </p:childTnLst>
                                </p:cTn>
                              </p:par>
                              <p:par>
                                <p:cTn id="37" presetID="22" presetClass="entr" presetSubtype="4"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down)">
                                      <p:cBhvr>
                                        <p:cTn id="39" dur="1000"/>
                                        <p:tgtEl>
                                          <p:spTgt spid="13"/>
                                        </p:tgtEl>
                                      </p:cBhvr>
                                    </p:animEffect>
                                  </p:childTnLst>
                                </p:cTn>
                              </p:par>
                              <p:par>
                                <p:cTn id="40" presetID="22" presetClass="entr" presetSubtype="4" fill="hold"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down)">
                                      <p:cBhvr>
                                        <p:cTn id="42" dur="1000"/>
                                        <p:tgtEl>
                                          <p:spTgt spid="7"/>
                                        </p:tgtEl>
                                      </p:cBhvr>
                                    </p:animEffect>
                                  </p:childTnLst>
                                </p:cTn>
                              </p:par>
                              <p:par>
                                <p:cTn id="43" presetID="22" presetClass="entr" presetSubtype="1" fill="hold" nodeType="with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up)">
                                      <p:cBhvr>
                                        <p:cTn id="45" dur="1000"/>
                                        <p:tgtEl>
                                          <p:spTgt spid="17"/>
                                        </p:tgtEl>
                                      </p:cBhvr>
                                    </p:animEffect>
                                  </p:childTnLst>
                                </p:cTn>
                              </p:par>
                              <p:par>
                                <p:cTn id="46" presetID="22" presetClass="entr" presetSubtype="1"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wipe(up)">
                                      <p:cBhvr>
                                        <p:cTn id="48" dur="1000"/>
                                        <p:tgtEl>
                                          <p:spTgt spid="9"/>
                                        </p:tgtEl>
                                      </p:cBhvr>
                                    </p:animEffect>
                                  </p:childTnLst>
                                </p:cTn>
                              </p:par>
                              <p:par>
                                <p:cTn id="49" presetID="22" presetClass="entr" presetSubtype="1"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up)">
                                      <p:cBhvr>
                                        <p:cTn id="51" dur="1000"/>
                                        <p:tgtEl>
                                          <p:spTgt spid="14"/>
                                        </p:tgtEl>
                                      </p:cBhvr>
                                    </p:animEffect>
                                  </p:childTnLst>
                                </p:cTn>
                              </p:par>
                              <p:par>
                                <p:cTn id="52" presetID="22" presetClass="entr" presetSubtype="1" fill="hold" nodeType="with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8" name="矩形 47">
            <a:extLst>
              <a:ext uri="{FF2B5EF4-FFF2-40B4-BE49-F238E27FC236}">
                <a16:creationId xmlns="" xmlns:a16="http://schemas.microsoft.com/office/drawing/2014/main" id="{4EFD570E-7B62-4933-A7C9-6432D3F2AC59}"/>
              </a:ext>
            </a:extLst>
          </p:cNvPr>
          <p:cNvSpPr/>
          <p:nvPr/>
        </p:nvSpPr>
        <p:spPr>
          <a:xfrm>
            <a:off x="1237034" y="836696"/>
            <a:ext cx="2313454" cy="2646878"/>
          </a:xfrm>
          <a:prstGeom prst="rect">
            <a:avLst/>
          </a:prstGeom>
        </p:spPr>
        <p:txBody>
          <a:bodyPr wrap="none">
            <a:spAutoFit/>
          </a:bodyPr>
          <a:lstStyle/>
          <a:p>
            <a:r>
              <a:rPr lang="en-US" altLang="zh-CN" sz="16600">
                <a:solidFill>
                  <a:schemeClr val="bg2">
                    <a:lumMod val="75000"/>
                  </a:schemeClr>
                </a:solidFill>
                <a:latin typeface="黑体" panose="02010609060101010101" pitchFamily="49" charset="-122"/>
                <a:ea typeface="黑体" panose="02010609060101010101" pitchFamily="49" charset="-122"/>
              </a:rPr>
              <a:t>0</a:t>
            </a:r>
            <a:r>
              <a:rPr lang="en-US" altLang="zh-CN" sz="16600">
                <a:solidFill>
                  <a:srgbClr val="00B0F0"/>
                </a:solidFill>
                <a:latin typeface="黑体" panose="02010609060101010101" pitchFamily="49" charset="-122"/>
                <a:ea typeface="黑体" panose="02010609060101010101" pitchFamily="49" charset="-122"/>
              </a:rPr>
              <a:t>2</a:t>
            </a:r>
            <a:endParaRPr lang="zh-CN" altLang="en-US" sz="16600">
              <a:solidFill>
                <a:srgbClr val="00B0F0"/>
              </a:solidFill>
              <a:latin typeface="黑体" panose="02010609060101010101" pitchFamily="49" charset="-122"/>
              <a:ea typeface="黑体" panose="02010609060101010101" pitchFamily="49" charset="-122"/>
            </a:endParaRPr>
          </a:p>
        </p:txBody>
      </p:sp>
      <p:sp>
        <p:nvSpPr>
          <p:cNvPr id="29" name="箭头: 下 28">
            <a:extLst>
              <a:ext uri="{FF2B5EF4-FFF2-40B4-BE49-F238E27FC236}">
                <a16:creationId xmlns="" xmlns:a16="http://schemas.microsoft.com/office/drawing/2014/main" id="{F48FC52D-DE92-4F7A-AAC5-BE466B4A645C}"/>
              </a:ext>
            </a:extLst>
          </p:cNvPr>
          <p:cNvSpPr/>
          <p:nvPr/>
        </p:nvSpPr>
        <p:spPr>
          <a:xfrm rot="16200000">
            <a:off x="3058987" y="944837"/>
            <a:ext cx="1525470" cy="7643449"/>
          </a:xfrm>
          <a:prstGeom prst="downArrow">
            <a:avLst>
              <a:gd name="adj1" fmla="val 1000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a:extLst>
              <a:ext uri="{FF2B5EF4-FFF2-40B4-BE49-F238E27FC236}">
                <a16:creationId xmlns="" xmlns:a16="http://schemas.microsoft.com/office/drawing/2014/main" id="{B4474640-2B80-4A3D-BDF8-75224C38BCE0}"/>
              </a:ext>
            </a:extLst>
          </p:cNvPr>
          <p:cNvSpPr>
            <a:spLocks noChangeArrowheads="1"/>
          </p:cNvSpPr>
          <p:nvPr/>
        </p:nvSpPr>
        <p:spPr bwMode="auto">
          <a:xfrm flipH="1">
            <a:off x="-3" y="1765264"/>
            <a:ext cx="121920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rPr>
              <a:t>调查目的</a:t>
            </a:r>
          </a:p>
        </p:txBody>
      </p:sp>
      <p:sp>
        <p:nvSpPr>
          <p:cNvPr id="15" name="矩形 14">
            <a:extLst>
              <a:ext uri="{FF2B5EF4-FFF2-40B4-BE49-F238E27FC236}">
                <a16:creationId xmlns="" xmlns:a16="http://schemas.microsoft.com/office/drawing/2014/main" id="{5D91B90B-82D4-4189-B171-D8E102FEF16F}"/>
              </a:ext>
            </a:extLst>
          </p:cNvPr>
          <p:cNvSpPr>
            <a:spLocks noChangeArrowheads="1"/>
          </p:cNvSpPr>
          <p:nvPr/>
        </p:nvSpPr>
        <p:spPr bwMode="auto">
          <a:xfrm flipH="1">
            <a:off x="-3" y="4221026"/>
            <a:ext cx="121920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部门培训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商务报告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项目展示</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商务展示</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4">
            <a:extLst>
              <a:ext uri="{FF2B5EF4-FFF2-40B4-BE49-F238E27FC236}">
                <a16:creationId xmlns="" xmlns:a16="http://schemas.microsoft.com/office/drawing/2014/main" id="{2B1726C6-1FEA-4DEF-A6E0-7102D146B4B5}"/>
              </a:ext>
            </a:extLst>
          </p:cNvPr>
          <p:cNvSpPr txBox="1">
            <a:spLocks noChangeArrowheads="1"/>
          </p:cNvSpPr>
          <p:nvPr/>
        </p:nvSpPr>
        <p:spPr bwMode="auto">
          <a:xfrm>
            <a:off x="0" y="6076184"/>
            <a:ext cx="12192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Introduction Of Atmospheric</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Business Plan Startup Plan PPT Template, </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Complete Framework</a:t>
            </a:r>
            <a:endParaRPr lang="zh-CN" altLang="zh-CN" sz="1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5">
            <a:extLst>
              <a:ext uri="{FF2B5EF4-FFF2-40B4-BE49-F238E27FC236}">
                <a16:creationId xmlns="" xmlns:a16="http://schemas.microsoft.com/office/drawing/2014/main" id="{57D66575-21D1-41DA-BE8F-2439E2F07797}"/>
              </a:ext>
            </a:extLst>
          </p:cNvPr>
          <p:cNvGrpSpPr/>
          <p:nvPr/>
        </p:nvGrpSpPr>
        <p:grpSpPr>
          <a:xfrm>
            <a:off x="587029" y="4622287"/>
            <a:ext cx="379414" cy="354993"/>
            <a:chOff x="6964363" y="2108200"/>
            <a:chExt cx="690562" cy="646113"/>
          </a:xfrm>
          <a:solidFill>
            <a:schemeClr val="bg1">
              <a:lumMod val="65000"/>
            </a:schemeClr>
          </a:solidFill>
        </p:grpSpPr>
        <p:sp>
          <p:nvSpPr>
            <p:cNvPr id="19" name="Freeform 91">
              <a:extLst>
                <a:ext uri="{FF2B5EF4-FFF2-40B4-BE49-F238E27FC236}">
                  <a16:creationId xmlns="" xmlns:a16="http://schemas.microsoft.com/office/drawing/2014/main" id="{404CC0D3-C73D-49A9-AFBF-65379ABE5059}"/>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22" name="Freeform 92">
              <a:extLst>
                <a:ext uri="{FF2B5EF4-FFF2-40B4-BE49-F238E27FC236}">
                  <a16:creationId xmlns="" xmlns:a16="http://schemas.microsoft.com/office/drawing/2014/main" id="{25585570-8AD9-4930-ACB7-6992221B2E88}"/>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27" name="Group 10">
            <a:extLst>
              <a:ext uri="{FF2B5EF4-FFF2-40B4-BE49-F238E27FC236}">
                <a16:creationId xmlns="" xmlns:a16="http://schemas.microsoft.com/office/drawing/2014/main" id="{DDD07CC3-9F00-46B3-B810-514AB9304C3F}"/>
              </a:ext>
            </a:extLst>
          </p:cNvPr>
          <p:cNvGrpSpPr/>
          <p:nvPr/>
        </p:nvGrpSpPr>
        <p:grpSpPr>
          <a:xfrm>
            <a:off x="1593933" y="4613102"/>
            <a:ext cx="342158" cy="341371"/>
            <a:chOff x="4594225" y="2119313"/>
            <a:chExt cx="690563" cy="688975"/>
          </a:xfrm>
          <a:solidFill>
            <a:schemeClr val="bg1">
              <a:lumMod val="65000"/>
            </a:schemeClr>
          </a:solidFill>
        </p:grpSpPr>
        <p:sp>
          <p:nvSpPr>
            <p:cNvPr id="28" name="Freeform 74">
              <a:extLst>
                <a:ext uri="{FF2B5EF4-FFF2-40B4-BE49-F238E27FC236}">
                  <a16:creationId xmlns="" xmlns:a16="http://schemas.microsoft.com/office/drawing/2014/main" id="{8D255BD6-D007-4250-93C5-DBD3FA7682D4}"/>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0" name="Freeform 75">
              <a:extLst>
                <a:ext uri="{FF2B5EF4-FFF2-40B4-BE49-F238E27FC236}">
                  <a16:creationId xmlns="" xmlns:a16="http://schemas.microsoft.com/office/drawing/2014/main" id="{E4CB5886-744A-48FC-8B90-AE8999F3EEF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1" name="Freeform 76">
              <a:extLst>
                <a:ext uri="{FF2B5EF4-FFF2-40B4-BE49-F238E27FC236}">
                  <a16:creationId xmlns="" xmlns:a16="http://schemas.microsoft.com/office/drawing/2014/main" id="{8613E139-BF77-4BE2-8234-D0A7B44A5441}"/>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32" name="Group 25">
            <a:extLst>
              <a:ext uri="{FF2B5EF4-FFF2-40B4-BE49-F238E27FC236}">
                <a16:creationId xmlns="" xmlns:a16="http://schemas.microsoft.com/office/drawing/2014/main" id="{AA9BE512-E7D6-4765-9DB3-036F6991F97B}"/>
              </a:ext>
            </a:extLst>
          </p:cNvPr>
          <p:cNvGrpSpPr/>
          <p:nvPr/>
        </p:nvGrpSpPr>
        <p:grpSpPr>
          <a:xfrm>
            <a:off x="3526032" y="4618676"/>
            <a:ext cx="345331" cy="345331"/>
            <a:chOff x="2005013" y="1077913"/>
            <a:chExt cx="688975" cy="688975"/>
          </a:xfrm>
          <a:solidFill>
            <a:schemeClr val="bg1">
              <a:lumMod val="65000"/>
            </a:schemeClr>
          </a:solidFill>
        </p:grpSpPr>
        <p:sp>
          <p:nvSpPr>
            <p:cNvPr id="33" name="Freeform 5">
              <a:extLst>
                <a:ext uri="{FF2B5EF4-FFF2-40B4-BE49-F238E27FC236}">
                  <a16:creationId xmlns="" xmlns:a16="http://schemas.microsoft.com/office/drawing/2014/main" id="{9DF891B9-5700-4E6E-B01F-5A32A2BD87E7}"/>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4" name="Freeform 6">
              <a:extLst>
                <a:ext uri="{FF2B5EF4-FFF2-40B4-BE49-F238E27FC236}">
                  <a16:creationId xmlns="" xmlns:a16="http://schemas.microsoft.com/office/drawing/2014/main" id="{EA4D4AAB-C3D5-4A1C-88FE-73AC59073BDA}"/>
                </a:ext>
              </a:extLst>
            </p:cNvPr>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35" name="Freeform 286">
            <a:extLst>
              <a:ext uri="{FF2B5EF4-FFF2-40B4-BE49-F238E27FC236}">
                <a16:creationId xmlns="" xmlns:a16="http://schemas.microsoft.com/office/drawing/2014/main" id="{F4EEC6E8-08B3-4151-A7FB-8C77049CC5BD}"/>
              </a:ext>
            </a:extLst>
          </p:cNvPr>
          <p:cNvSpPr>
            <a:spLocks noEditPoints="1" noChangeArrowheads="1"/>
          </p:cNvSpPr>
          <p:nvPr/>
        </p:nvSpPr>
        <p:spPr bwMode="auto">
          <a:xfrm>
            <a:off x="2563581" y="4610915"/>
            <a:ext cx="334962" cy="336550"/>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grpSp>
        <p:nvGrpSpPr>
          <p:cNvPr id="36" name="Group 32">
            <a:extLst>
              <a:ext uri="{FF2B5EF4-FFF2-40B4-BE49-F238E27FC236}">
                <a16:creationId xmlns="" xmlns:a16="http://schemas.microsoft.com/office/drawing/2014/main" id="{5053662B-1513-4C14-9E27-07881EDC01C4}"/>
              </a:ext>
            </a:extLst>
          </p:cNvPr>
          <p:cNvGrpSpPr/>
          <p:nvPr/>
        </p:nvGrpSpPr>
        <p:grpSpPr>
          <a:xfrm>
            <a:off x="4498852" y="4622588"/>
            <a:ext cx="399003" cy="324706"/>
            <a:chOff x="5245100" y="5103813"/>
            <a:chExt cx="690563" cy="561975"/>
          </a:xfrm>
          <a:solidFill>
            <a:schemeClr val="bg1">
              <a:lumMod val="65000"/>
            </a:schemeClr>
          </a:solidFill>
        </p:grpSpPr>
        <p:sp>
          <p:nvSpPr>
            <p:cNvPr id="37" name="Freeform 290">
              <a:extLst>
                <a:ext uri="{FF2B5EF4-FFF2-40B4-BE49-F238E27FC236}">
                  <a16:creationId xmlns="" xmlns:a16="http://schemas.microsoft.com/office/drawing/2014/main" id="{24A07A67-879F-4CE8-80F7-CA336313A120}"/>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8" name="Freeform 291">
              <a:extLst>
                <a:ext uri="{FF2B5EF4-FFF2-40B4-BE49-F238E27FC236}">
                  <a16:creationId xmlns="" xmlns:a16="http://schemas.microsoft.com/office/drawing/2014/main" id="{93CECCFB-6F8F-4215-80E5-BF9B9383306D}"/>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5" name="矩形: 圆角 4">
            <a:extLst>
              <a:ext uri="{FF2B5EF4-FFF2-40B4-BE49-F238E27FC236}">
                <a16:creationId xmlns="" xmlns:a16="http://schemas.microsoft.com/office/drawing/2014/main" id="{C381703D-B60C-4D48-A541-7601042F0F19}"/>
              </a:ext>
            </a:extLst>
          </p:cNvPr>
          <p:cNvSpPr/>
          <p:nvPr/>
        </p:nvSpPr>
        <p:spPr>
          <a:xfrm rot="19282642">
            <a:off x="8075047" y="67147"/>
            <a:ext cx="2950073" cy="530061"/>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BCD956EF-8798-4625-B75D-A4B069E908B5}"/>
              </a:ext>
            </a:extLst>
          </p:cNvPr>
          <p:cNvSpPr/>
          <p:nvPr/>
        </p:nvSpPr>
        <p:spPr>
          <a:xfrm rot="19282642">
            <a:off x="8350890" y="2229387"/>
            <a:ext cx="3267182" cy="218843"/>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 xmlns:a16="http://schemas.microsoft.com/office/drawing/2014/main" id="{D2FA1DDB-5DD6-4A23-ACE5-DFC65B85761D}"/>
              </a:ext>
            </a:extLst>
          </p:cNvPr>
          <p:cNvSpPr/>
          <p:nvPr/>
        </p:nvSpPr>
        <p:spPr>
          <a:xfrm rot="19282642">
            <a:off x="10892914" y="133067"/>
            <a:ext cx="1674432" cy="433528"/>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 xmlns:a16="http://schemas.microsoft.com/office/drawing/2014/main" id="{F4C227A7-758F-4C34-A969-BEB2AC65C226}"/>
              </a:ext>
            </a:extLst>
          </p:cNvPr>
          <p:cNvSpPr/>
          <p:nvPr/>
        </p:nvSpPr>
        <p:spPr>
          <a:xfrm rot="19282642">
            <a:off x="10238367" y="1870632"/>
            <a:ext cx="2910712" cy="766223"/>
          </a:xfrm>
          <a:prstGeom prst="roundRect">
            <a:avLst>
              <a:gd name="adj" fmla="val 50000"/>
            </a:avLst>
          </a:prstGeom>
          <a:gradFill>
            <a:gsLst>
              <a:gs pos="63000">
                <a:srgbClr val="0089D3"/>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 xmlns:a16="http://schemas.microsoft.com/office/drawing/2014/main" id="{76123956-4D0B-4B20-B849-835EF94DC13E}"/>
              </a:ext>
            </a:extLst>
          </p:cNvPr>
          <p:cNvSpPr/>
          <p:nvPr/>
        </p:nvSpPr>
        <p:spPr>
          <a:xfrm rot="19282642">
            <a:off x="10944360" y="3932412"/>
            <a:ext cx="1087904" cy="354055"/>
          </a:xfrm>
          <a:prstGeom prst="roundRect">
            <a:avLst>
              <a:gd name="adj" fmla="val 50000"/>
            </a:avLst>
          </a:prstGeom>
          <a:gradFill>
            <a:gsLst>
              <a:gs pos="5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 xmlns:a16="http://schemas.microsoft.com/office/drawing/2014/main" id="{50FBDC36-B2D9-4211-8860-63A1116656A9}"/>
              </a:ext>
            </a:extLst>
          </p:cNvPr>
          <p:cNvSpPr/>
          <p:nvPr/>
        </p:nvSpPr>
        <p:spPr>
          <a:xfrm rot="19282642">
            <a:off x="9159509" y="1103165"/>
            <a:ext cx="1335213" cy="285699"/>
          </a:xfrm>
          <a:prstGeom prst="roundRect">
            <a:avLst>
              <a:gd name="adj" fmla="val 50000"/>
            </a:avLst>
          </a:prstGeom>
          <a:gradFill>
            <a:gsLst>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a:extLst>
              <a:ext uri="{FF2B5EF4-FFF2-40B4-BE49-F238E27FC236}">
                <a16:creationId xmlns="" xmlns:a16="http://schemas.microsoft.com/office/drawing/2014/main" id="{00B95A2B-3F4E-4034-8EC4-4A8458DC438E}"/>
              </a:ext>
            </a:extLst>
          </p:cNvPr>
          <p:cNvPicPr>
            <a:picLocks noChangeAspect="1"/>
          </p:cNvPicPr>
          <p:nvPr/>
        </p:nvPicPr>
        <p:blipFill>
          <a:blip r:embed="rId3"/>
          <a:stretch>
            <a:fillRect/>
          </a:stretch>
        </p:blipFill>
        <p:spPr>
          <a:xfrm>
            <a:off x="5402191" y="4091459"/>
            <a:ext cx="512108" cy="1231499"/>
          </a:xfrm>
          <a:prstGeom prst="rect">
            <a:avLst/>
          </a:prstGeom>
        </p:spPr>
      </p:pic>
      <p:grpSp>
        <p:nvGrpSpPr>
          <p:cNvPr id="40" name="组合 39">
            <a:extLst>
              <a:ext uri="{FF2B5EF4-FFF2-40B4-BE49-F238E27FC236}">
                <a16:creationId xmlns="" xmlns:a16="http://schemas.microsoft.com/office/drawing/2014/main" id="{F2588C0F-3B8D-4221-8858-D4A4143EF364}"/>
              </a:ext>
            </a:extLst>
          </p:cNvPr>
          <p:cNvGrpSpPr/>
          <p:nvPr/>
        </p:nvGrpSpPr>
        <p:grpSpPr>
          <a:xfrm rot="18900000">
            <a:off x="6657351" y="4420379"/>
            <a:ext cx="689907" cy="696903"/>
            <a:chOff x="11065679" y="5731376"/>
            <a:chExt cx="1126618" cy="1138043"/>
          </a:xfrm>
        </p:grpSpPr>
        <p:sp>
          <p:nvSpPr>
            <p:cNvPr id="41" name="斜纹 40">
              <a:extLst>
                <a:ext uri="{FF2B5EF4-FFF2-40B4-BE49-F238E27FC236}">
                  <a16:creationId xmlns="" xmlns:a16="http://schemas.microsoft.com/office/drawing/2014/main" id="{817F40E2-761C-45BE-96FD-1915A2AA432B}"/>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 xmlns:a16="http://schemas.microsoft.com/office/drawing/2014/main" id="{8D502964-8C14-4B16-88CF-88ACBD061DA8}"/>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斜纹 48">
              <a:extLst>
                <a:ext uri="{FF2B5EF4-FFF2-40B4-BE49-F238E27FC236}">
                  <a16:creationId xmlns="" xmlns:a16="http://schemas.microsoft.com/office/drawing/2014/main" id="{0B638E5C-403C-41E8-BF70-8C2AA6DB7169}"/>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9302784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2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3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3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1000"/>
                                        <p:tgtEl>
                                          <p:spTgt spid="45"/>
                                        </p:tgtEl>
                                      </p:cBhvr>
                                    </p:animEffect>
                                    <p:anim calcmode="lin" valueType="num">
                                      <p:cBhvr>
                                        <p:cTn id="39" dur="1000" fill="hold"/>
                                        <p:tgtEl>
                                          <p:spTgt spid="45"/>
                                        </p:tgtEl>
                                        <p:attrNameLst>
                                          <p:attrName>ppt_x</p:attrName>
                                        </p:attrNameLst>
                                      </p:cBhvr>
                                      <p:tavLst>
                                        <p:tav tm="0">
                                          <p:val>
                                            <p:strVal val="#ppt_x"/>
                                          </p:val>
                                        </p:tav>
                                        <p:tav tm="100000">
                                          <p:val>
                                            <p:strVal val="#ppt_x"/>
                                          </p:val>
                                        </p:tav>
                                      </p:tavLst>
                                    </p:anim>
                                    <p:anim calcmode="lin" valueType="num">
                                      <p:cBhvr>
                                        <p:cTn id="40" dur="1000" fill="hold"/>
                                        <p:tgtEl>
                                          <p:spTgt spid="4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10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 presetClass="entr" presetSubtype="8"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0-#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750" fill="hold"/>
                                        <p:tgtEl>
                                          <p:spTgt spid="27"/>
                                        </p:tgtEl>
                                        <p:attrNameLst>
                                          <p:attrName>ppt_x</p:attrName>
                                        </p:attrNameLst>
                                      </p:cBhvr>
                                      <p:tavLst>
                                        <p:tav tm="0">
                                          <p:val>
                                            <p:strVal val="0-#ppt_w/2"/>
                                          </p:val>
                                        </p:tav>
                                        <p:tav tm="100000">
                                          <p:val>
                                            <p:strVal val="#ppt_x"/>
                                          </p:val>
                                        </p:tav>
                                      </p:tavLst>
                                    </p:anim>
                                    <p:anim calcmode="lin" valueType="num">
                                      <p:cBhvr additive="base">
                                        <p:cTn id="57" dur="750" fill="hold"/>
                                        <p:tgtEl>
                                          <p:spTgt spid="2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750" fill="hold"/>
                                        <p:tgtEl>
                                          <p:spTgt spid="35"/>
                                        </p:tgtEl>
                                        <p:attrNameLst>
                                          <p:attrName>ppt_x</p:attrName>
                                        </p:attrNameLst>
                                      </p:cBhvr>
                                      <p:tavLst>
                                        <p:tav tm="0">
                                          <p:val>
                                            <p:strVal val="0-#ppt_w/2"/>
                                          </p:val>
                                        </p:tav>
                                        <p:tav tm="100000">
                                          <p:val>
                                            <p:strVal val="#ppt_x"/>
                                          </p:val>
                                        </p:tav>
                                      </p:tavLst>
                                    </p:anim>
                                    <p:anim calcmode="lin" valueType="num">
                                      <p:cBhvr additive="base">
                                        <p:cTn id="61" dur="750" fill="hold"/>
                                        <p:tgtEl>
                                          <p:spTgt spid="35"/>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0-#ppt_w/2"/>
                                          </p:val>
                                        </p:tav>
                                        <p:tav tm="100000">
                                          <p:val>
                                            <p:strVal val="#ppt_x"/>
                                          </p:val>
                                        </p:tav>
                                      </p:tavLst>
                                    </p:anim>
                                    <p:anim calcmode="lin" valueType="num">
                                      <p:cBhvr additive="base">
                                        <p:cTn id="65" dur="75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0-#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3150"/>
                            </p:stCondLst>
                            <p:childTnLst>
                              <p:par>
                                <p:cTn id="71" presetID="22" presetClass="entr" presetSubtype="1"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1000"/>
                                        <p:tgtEl>
                                          <p:spTgt spid="15"/>
                                        </p:tgtEl>
                                      </p:cBhvr>
                                    </p:animEffect>
                                  </p:childTnLst>
                                </p:cTn>
                              </p:par>
                              <p:par>
                                <p:cTn id="74" presetID="22" presetClass="entr" presetSubtype="1" fill="hold" nodeType="withEffect">
                                  <p:stCondLst>
                                    <p:cond delay="45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1050"/>
                                        <p:tgtEl>
                                          <p:spTgt spid="39"/>
                                        </p:tgtEl>
                                      </p:cBhvr>
                                    </p:animEffect>
                                  </p:childTnLst>
                                </p:cTn>
                              </p:par>
                            </p:childTnLst>
                          </p:cTn>
                        </p:par>
                        <p:par>
                          <p:cTn id="77" fill="hold">
                            <p:stCondLst>
                              <p:cond delay="4650"/>
                            </p:stCondLst>
                            <p:childTnLst>
                              <p:par>
                                <p:cTn id="78" presetID="22" presetClass="entr" presetSubtype="1"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up)">
                                      <p:cBhvr>
                                        <p:cTn id="80" dur="500"/>
                                        <p:tgtEl>
                                          <p:spTgt spid="16"/>
                                        </p:tgtEl>
                                      </p:cBhvr>
                                    </p:animEffect>
                                  </p:childTnLst>
                                </p:cTn>
                              </p:par>
                              <p:par>
                                <p:cTn id="81" presetID="22" presetClass="entr" presetSubtype="4"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down)">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animBg="1"/>
      <p:bldP spid="14" grpId="0"/>
      <p:bldP spid="15" grpId="0"/>
      <p:bldP spid="16" grpId="0"/>
      <p:bldP spid="35" grpId="0" animBg="1"/>
      <p:bldP spid="5" grpId="0" animBg="1"/>
      <p:bldP spid="43" grpId="0" animBg="1"/>
      <p:bldP spid="44" grpId="0" animBg="1"/>
      <p:bldP spid="45" grpId="0" animBg="1"/>
      <p:bldP spid="46" grpId="0" animBg="1"/>
      <p:bldP spid="4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47" name="组合 46">
            <a:extLst>
              <a:ext uri="{FF2B5EF4-FFF2-40B4-BE49-F238E27FC236}">
                <a16:creationId xmlns="" xmlns:a16="http://schemas.microsoft.com/office/drawing/2014/main" id="{AA60AFB8-2F4A-4FE3-A3C2-204A4E33DC80}"/>
              </a:ext>
            </a:extLst>
          </p:cNvPr>
          <p:cNvGrpSpPr/>
          <p:nvPr/>
        </p:nvGrpSpPr>
        <p:grpSpPr>
          <a:xfrm>
            <a:off x="728087" y="2005603"/>
            <a:ext cx="4849641" cy="2580705"/>
            <a:chOff x="728087" y="2005603"/>
            <a:chExt cx="4849641" cy="2580705"/>
          </a:xfrm>
        </p:grpSpPr>
        <p:grpSp>
          <p:nvGrpSpPr>
            <p:cNvPr id="44" name="组合 43">
              <a:extLst>
                <a:ext uri="{FF2B5EF4-FFF2-40B4-BE49-F238E27FC236}">
                  <a16:creationId xmlns="" xmlns:a16="http://schemas.microsoft.com/office/drawing/2014/main" id="{844002EB-798A-4138-B886-9735CE0D5A69}"/>
                </a:ext>
              </a:extLst>
            </p:cNvPr>
            <p:cNvGrpSpPr/>
            <p:nvPr/>
          </p:nvGrpSpPr>
          <p:grpSpPr>
            <a:xfrm>
              <a:off x="728087" y="2005603"/>
              <a:ext cx="4849641" cy="2580705"/>
              <a:chOff x="902748" y="2314769"/>
              <a:chExt cx="4849641" cy="2580705"/>
            </a:xfrm>
          </p:grpSpPr>
          <p:sp>
            <p:nvSpPr>
              <p:cNvPr id="14" name="矩形: 圆角 13">
                <a:extLst>
                  <a:ext uri="{FF2B5EF4-FFF2-40B4-BE49-F238E27FC236}">
                    <a16:creationId xmlns="" xmlns:a16="http://schemas.microsoft.com/office/drawing/2014/main" id="{7B1EAB00-9602-401A-9718-CFD82274D5CB}"/>
                  </a:ext>
                </a:extLst>
              </p:cNvPr>
              <p:cNvSpPr/>
              <p:nvPr/>
            </p:nvSpPr>
            <p:spPr>
              <a:xfrm>
                <a:off x="902748" y="2314769"/>
                <a:ext cx="4849641" cy="2580705"/>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a:extLst>
                  <a:ext uri="{FF2B5EF4-FFF2-40B4-BE49-F238E27FC236}">
                    <a16:creationId xmlns="" xmlns:a16="http://schemas.microsoft.com/office/drawing/2014/main" id="{1C57F41A-E268-43E0-BDB4-83471C4742D7}"/>
                  </a:ext>
                </a:extLst>
              </p:cNvPr>
              <p:cNvSpPr>
                <a:spLocks noChangeArrowheads="1"/>
              </p:cNvSpPr>
              <p:nvPr/>
            </p:nvSpPr>
            <p:spPr bwMode="auto">
              <a:xfrm>
                <a:off x="1213019" y="2715558"/>
                <a:ext cx="4229100" cy="1765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8" tIns="34289" rIns="68578" bIns="3428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200</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5</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 </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，建议与标题相关并符合整体语言风格，语言描述尽量简洁生动。此处添加详细文本描述，建议与标题相关并符合整体语风格，语言描述尽量简洁生动。尽量将每页幻灯片的字数控制在 </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200</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5</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分钟之内。此处添加详细文本描述。</a:t>
                </a:r>
                <a:endParaRPr lang="en-US" altLang="zh-CN" sz="1050">
                  <a:solidFill>
                    <a:schemeClr val="bg2">
                      <a:lumMod val="25000"/>
                    </a:schemeClr>
                  </a:solidFill>
                  <a:latin typeface="微软雅黑" panose="020B0503020204020204" pitchFamily="34" charset="-122"/>
                  <a:ea typeface="微软雅黑" panose="020B0503020204020204" pitchFamily="34" charset="-122"/>
                  <a:sym typeface="Lato Light" charset="0"/>
                </a:endParaRPr>
              </a:p>
            </p:txBody>
          </p:sp>
        </p:grpSp>
        <p:sp>
          <p:nvSpPr>
            <p:cNvPr id="28" name="标题 4">
              <a:extLst>
                <a:ext uri="{FF2B5EF4-FFF2-40B4-BE49-F238E27FC236}">
                  <a16:creationId xmlns="" xmlns:a16="http://schemas.microsoft.com/office/drawing/2014/main" id="{866267CB-87E3-47A2-B61C-E99757DF52DF}"/>
                </a:ext>
              </a:extLst>
            </p:cNvPr>
            <p:cNvSpPr txBox="1">
              <a:spLocks noChangeArrowheads="1"/>
            </p:cNvSpPr>
            <p:nvPr/>
          </p:nvSpPr>
          <p:spPr bwMode="auto">
            <a:xfrm>
              <a:off x="1507125" y="2048319"/>
              <a:ext cx="3024188"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2">
                      <a:lumMod val="25000"/>
                    </a:schemeClr>
                  </a:solidFill>
                  <a:latin typeface="微软雅黑" panose="020B0503020204020204" pitchFamily="34" charset="-122"/>
                  <a:ea typeface="微软雅黑" panose="020B0503020204020204" pitchFamily="34" charset="-122"/>
                </a:rPr>
                <a:t>“添加标题内容”</a:t>
              </a:r>
            </a:p>
          </p:txBody>
        </p:sp>
      </p:grpSp>
      <p:grpSp>
        <p:nvGrpSpPr>
          <p:cNvPr id="13" name="组合 12">
            <a:extLst>
              <a:ext uri="{FF2B5EF4-FFF2-40B4-BE49-F238E27FC236}">
                <a16:creationId xmlns="" xmlns:a16="http://schemas.microsoft.com/office/drawing/2014/main" id="{BD07AD5E-300E-412C-BEC9-1BECC2347604}"/>
              </a:ext>
            </a:extLst>
          </p:cNvPr>
          <p:cNvGrpSpPr/>
          <p:nvPr/>
        </p:nvGrpSpPr>
        <p:grpSpPr>
          <a:xfrm>
            <a:off x="6723567" y="2048319"/>
            <a:ext cx="4648371" cy="1887972"/>
            <a:chOff x="7543628" y="2080003"/>
            <a:chExt cx="4648371" cy="1887972"/>
          </a:xfrm>
        </p:grpSpPr>
        <p:sp>
          <p:nvSpPr>
            <p:cNvPr id="3" name="任意多边形: 形状 2">
              <a:extLst>
                <a:ext uri="{FF2B5EF4-FFF2-40B4-BE49-F238E27FC236}">
                  <a16:creationId xmlns="" xmlns:a16="http://schemas.microsoft.com/office/drawing/2014/main" id="{0F5657E9-1B72-49AC-8E72-983A2B393175}"/>
                </a:ext>
              </a:extLst>
            </p:cNvPr>
            <p:cNvSpPr/>
            <p:nvPr/>
          </p:nvSpPr>
          <p:spPr>
            <a:xfrm rot="19800000" flipV="1">
              <a:off x="7680298" y="2407144"/>
              <a:ext cx="4177699" cy="1560831"/>
            </a:xfrm>
            <a:custGeom>
              <a:avLst/>
              <a:gdLst>
                <a:gd name="connsiteX0" fmla="*/ 0 w 4796590"/>
                <a:gd name="connsiteY0" fmla="*/ 1560831 h 1560831"/>
                <a:gd name="connsiteX1" fmla="*/ 834190 w 4796590"/>
                <a:gd name="connsiteY1" fmla="*/ 4747 h 1560831"/>
                <a:gd name="connsiteX2" fmla="*/ 2358190 w 4796590"/>
                <a:gd name="connsiteY2" fmla="*/ 1047484 h 1560831"/>
                <a:gd name="connsiteX3" fmla="*/ 3882190 w 4796590"/>
                <a:gd name="connsiteY3" fmla="*/ 181210 h 1560831"/>
                <a:gd name="connsiteX4" fmla="*/ 4796590 w 4796590"/>
                <a:gd name="connsiteY4" fmla="*/ 149126 h 15608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96590" h="1560831">
                  <a:moveTo>
                    <a:pt x="0" y="1560831"/>
                  </a:moveTo>
                  <a:cubicBezTo>
                    <a:pt x="220579" y="825568"/>
                    <a:pt x="441158" y="90305"/>
                    <a:pt x="834190" y="4747"/>
                  </a:cubicBezTo>
                  <a:cubicBezTo>
                    <a:pt x="1227222" y="-80811"/>
                    <a:pt x="1850190" y="1018074"/>
                    <a:pt x="2358190" y="1047484"/>
                  </a:cubicBezTo>
                  <a:cubicBezTo>
                    <a:pt x="2866190" y="1076894"/>
                    <a:pt x="3475790" y="330936"/>
                    <a:pt x="3882190" y="181210"/>
                  </a:cubicBezTo>
                  <a:cubicBezTo>
                    <a:pt x="4288590" y="31484"/>
                    <a:pt x="4542590" y="90305"/>
                    <a:pt x="4796590" y="149126"/>
                  </a:cubicBezTo>
                </a:path>
              </a:pathLst>
            </a:custGeom>
            <a:noFill/>
            <a:ln w="38100" cap="rnd">
              <a:solidFill>
                <a:schemeClr val="accent3">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undelate-flag_13255">
              <a:extLst>
                <a:ext uri="{FF2B5EF4-FFF2-40B4-BE49-F238E27FC236}">
                  <a16:creationId xmlns="" xmlns:a16="http://schemas.microsoft.com/office/drawing/2014/main" id="{E8564A43-2F3F-4B02-8630-2C2370C8FAC7}"/>
                </a:ext>
              </a:extLst>
            </p:cNvPr>
            <p:cNvSpPr>
              <a:spLocks noChangeAspect="1"/>
            </p:cNvSpPr>
            <p:nvPr/>
          </p:nvSpPr>
          <p:spPr bwMode="auto">
            <a:xfrm>
              <a:off x="7543628" y="2931277"/>
              <a:ext cx="527039" cy="609685"/>
            </a:xfrm>
            <a:custGeom>
              <a:avLst/>
              <a:gdLst>
                <a:gd name="connsiteX0" fmla="*/ 70709 w 497654"/>
                <a:gd name="connsiteY0" fmla="*/ 31069 h 575692"/>
                <a:gd name="connsiteX1" fmla="*/ 148177 w 497654"/>
                <a:gd name="connsiteY1" fmla="*/ 57624 h 575692"/>
                <a:gd name="connsiteX2" fmla="*/ 256785 w 497654"/>
                <a:gd name="connsiteY2" fmla="*/ 115286 h 575692"/>
                <a:gd name="connsiteX3" fmla="*/ 371468 w 497654"/>
                <a:gd name="connsiteY3" fmla="*/ 122873 h 575692"/>
                <a:gd name="connsiteX4" fmla="*/ 484633 w 497654"/>
                <a:gd name="connsiteY4" fmla="*/ 194192 h 575692"/>
                <a:gd name="connsiteX5" fmla="*/ 486152 w 497654"/>
                <a:gd name="connsiteY5" fmla="*/ 205573 h 575692"/>
                <a:gd name="connsiteX6" fmla="*/ 429190 w 497654"/>
                <a:gd name="connsiteY6" fmla="*/ 212401 h 575692"/>
                <a:gd name="connsiteX7" fmla="*/ 368430 w 497654"/>
                <a:gd name="connsiteY7" fmla="*/ 210125 h 575692"/>
                <a:gd name="connsiteX8" fmla="*/ 298557 w 497654"/>
                <a:gd name="connsiteY8" fmla="*/ 240474 h 575692"/>
                <a:gd name="connsiteX9" fmla="*/ 139063 w 497654"/>
                <a:gd name="connsiteY9" fmla="*/ 273098 h 575692"/>
                <a:gd name="connsiteX10" fmla="*/ 69949 w 497654"/>
                <a:gd name="connsiteY10" fmla="*/ 257924 h 575692"/>
                <a:gd name="connsiteX11" fmla="*/ 40329 w 497654"/>
                <a:gd name="connsiteY11" fmla="*/ 232887 h 575692"/>
                <a:gd name="connsiteX12" fmla="*/ 40329 w 497654"/>
                <a:gd name="connsiteY12" fmla="*/ 64453 h 575692"/>
                <a:gd name="connsiteX13" fmla="*/ 70709 w 497654"/>
                <a:gd name="connsiteY13" fmla="*/ 31069 h 575692"/>
                <a:gd name="connsiteX14" fmla="*/ 13692 w 497654"/>
                <a:gd name="connsiteY14" fmla="*/ 31069 h 575692"/>
                <a:gd name="connsiteX15" fmla="*/ 28145 w 497654"/>
                <a:gd name="connsiteY15" fmla="*/ 61410 h 575692"/>
                <a:gd name="connsiteX16" fmla="*/ 28145 w 497654"/>
                <a:gd name="connsiteY16" fmla="*/ 545351 h 575692"/>
                <a:gd name="connsiteX17" fmla="*/ 13692 w 497654"/>
                <a:gd name="connsiteY17" fmla="*/ 575692 h 575692"/>
                <a:gd name="connsiteX18" fmla="*/ 0 w 497654"/>
                <a:gd name="connsiteY18" fmla="*/ 545351 h 575692"/>
                <a:gd name="connsiteX19" fmla="*/ 0 w 497654"/>
                <a:gd name="connsiteY19" fmla="*/ 61410 h 575692"/>
                <a:gd name="connsiteX20" fmla="*/ 13692 w 497654"/>
                <a:gd name="connsiteY20" fmla="*/ 31069 h 575692"/>
                <a:gd name="connsiteX21" fmla="*/ 13707 w 497654"/>
                <a:gd name="connsiteY21" fmla="*/ 0 h 575692"/>
                <a:gd name="connsiteX22" fmla="*/ 25099 w 497654"/>
                <a:gd name="connsiteY22" fmla="*/ 11392 h 575692"/>
                <a:gd name="connsiteX23" fmla="*/ 25099 w 497654"/>
                <a:gd name="connsiteY23" fmla="*/ 16709 h 575692"/>
                <a:gd name="connsiteX24" fmla="*/ 13707 w 497654"/>
                <a:gd name="connsiteY24" fmla="*/ 22784 h 575692"/>
                <a:gd name="connsiteX25" fmla="*/ 2315 w 497654"/>
                <a:gd name="connsiteY25" fmla="*/ 16709 h 575692"/>
                <a:gd name="connsiteX26" fmla="*/ 2315 w 497654"/>
                <a:gd name="connsiteY26" fmla="*/ 11392 h 575692"/>
                <a:gd name="connsiteX27" fmla="*/ 13707 w 497654"/>
                <a:gd name="connsiteY27" fmla="*/ 0 h 5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7654" h="575692">
                  <a:moveTo>
                    <a:pt x="70709" y="31069"/>
                  </a:moveTo>
                  <a:cubicBezTo>
                    <a:pt x="93494" y="31069"/>
                    <a:pt x="124633" y="35622"/>
                    <a:pt x="148177" y="57624"/>
                  </a:cubicBezTo>
                  <a:cubicBezTo>
                    <a:pt x="190709" y="97836"/>
                    <a:pt x="221089" y="113769"/>
                    <a:pt x="256785" y="115286"/>
                  </a:cubicBezTo>
                  <a:cubicBezTo>
                    <a:pt x="292481" y="116804"/>
                    <a:pt x="341848" y="100871"/>
                    <a:pt x="371468" y="122873"/>
                  </a:cubicBezTo>
                  <a:cubicBezTo>
                    <a:pt x="396532" y="141841"/>
                    <a:pt x="429190" y="182812"/>
                    <a:pt x="484633" y="194192"/>
                  </a:cubicBezTo>
                  <a:cubicBezTo>
                    <a:pt x="501342" y="197227"/>
                    <a:pt x="502101" y="201779"/>
                    <a:pt x="486152" y="205573"/>
                  </a:cubicBezTo>
                  <a:cubicBezTo>
                    <a:pt x="470962" y="208608"/>
                    <a:pt x="451215" y="212401"/>
                    <a:pt x="429190" y="212401"/>
                  </a:cubicBezTo>
                  <a:cubicBezTo>
                    <a:pt x="412481" y="212401"/>
                    <a:pt x="385139" y="207849"/>
                    <a:pt x="368430" y="210125"/>
                  </a:cubicBezTo>
                  <a:cubicBezTo>
                    <a:pt x="350203" y="212401"/>
                    <a:pt x="325899" y="219989"/>
                    <a:pt x="298557" y="240474"/>
                  </a:cubicBezTo>
                  <a:cubicBezTo>
                    <a:pt x="244633" y="282203"/>
                    <a:pt x="208937" y="304964"/>
                    <a:pt x="139063" y="273098"/>
                  </a:cubicBezTo>
                  <a:cubicBezTo>
                    <a:pt x="110962" y="260200"/>
                    <a:pt x="87418" y="257165"/>
                    <a:pt x="69949" y="257924"/>
                  </a:cubicBezTo>
                  <a:cubicBezTo>
                    <a:pt x="53241" y="258683"/>
                    <a:pt x="40329" y="249578"/>
                    <a:pt x="40329" y="232887"/>
                  </a:cubicBezTo>
                  <a:lnTo>
                    <a:pt x="40329" y="64453"/>
                  </a:lnTo>
                  <a:cubicBezTo>
                    <a:pt x="40329" y="47761"/>
                    <a:pt x="54000" y="31069"/>
                    <a:pt x="70709" y="31069"/>
                  </a:cubicBezTo>
                  <a:close/>
                  <a:moveTo>
                    <a:pt x="13692" y="31069"/>
                  </a:moveTo>
                  <a:cubicBezTo>
                    <a:pt x="22060" y="31069"/>
                    <a:pt x="28145" y="44723"/>
                    <a:pt x="28145" y="61410"/>
                  </a:cubicBezTo>
                  <a:lnTo>
                    <a:pt x="28145" y="545351"/>
                  </a:lnTo>
                  <a:cubicBezTo>
                    <a:pt x="28145" y="562039"/>
                    <a:pt x="22060" y="575692"/>
                    <a:pt x="13692" y="575692"/>
                  </a:cubicBezTo>
                  <a:cubicBezTo>
                    <a:pt x="6086" y="575692"/>
                    <a:pt x="0" y="562039"/>
                    <a:pt x="0" y="545351"/>
                  </a:cubicBezTo>
                  <a:lnTo>
                    <a:pt x="0" y="61410"/>
                  </a:lnTo>
                  <a:cubicBezTo>
                    <a:pt x="0" y="44723"/>
                    <a:pt x="6086" y="31069"/>
                    <a:pt x="13692" y="31069"/>
                  </a:cubicBezTo>
                  <a:close/>
                  <a:moveTo>
                    <a:pt x="13707" y="0"/>
                  </a:moveTo>
                  <a:cubicBezTo>
                    <a:pt x="19783" y="0"/>
                    <a:pt x="25099" y="5317"/>
                    <a:pt x="25099" y="11392"/>
                  </a:cubicBezTo>
                  <a:lnTo>
                    <a:pt x="25099" y="16709"/>
                  </a:lnTo>
                  <a:cubicBezTo>
                    <a:pt x="25099" y="20506"/>
                    <a:pt x="19783" y="22784"/>
                    <a:pt x="13707" y="22784"/>
                  </a:cubicBezTo>
                  <a:cubicBezTo>
                    <a:pt x="6872" y="22784"/>
                    <a:pt x="2315" y="20506"/>
                    <a:pt x="2315" y="16709"/>
                  </a:cubicBezTo>
                  <a:lnTo>
                    <a:pt x="2315" y="11392"/>
                  </a:lnTo>
                  <a:cubicBezTo>
                    <a:pt x="2315" y="5317"/>
                    <a:pt x="6872" y="0"/>
                    <a:pt x="13707" y="0"/>
                  </a:cubicBezTo>
                  <a:close/>
                </a:path>
              </a:pathLst>
            </a:custGeom>
            <a:solidFill>
              <a:srgbClr val="00B0F0"/>
            </a:solidFill>
            <a:ln>
              <a:noFill/>
            </a:ln>
          </p:spPr>
        </p:sp>
        <p:grpSp>
          <p:nvGrpSpPr>
            <p:cNvPr id="11" name="组合 10">
              <a:extLst>
                <a:ext uri="{FF2B5EF4-FFF2-40B4-BE49-F238E27FC236}">
                  <a16:creationId xmlns="" xmlns:a16="http://schemas.microsoft.com/office/drawing/2014/main" id="{C3BE75F8-C344-493D-A8A4-C23091F05B07}"/>
                </a:ext>
              </a:extLst>
            </p:cNvPr>
            <p:cNvGrpSpPr/>
            <p:nvPr/>
          </p:nvGrpSpPr>
          <p:grpSpPr>
            <a:xfrm>
              <a:off x="11563467" y="2080003"/>
              <a:ext cx="628532" cy="616966"/>
              <a:chOff x="5328231" y="2209682"/>
              <a:chExt cx="814636" cy="799645"/>
            </a:xfrm>
          </p:grpSpPr>
          <p:cxnSp>
            <p:nvCxnSpPr>
              <p:cNvPr id="36" name="直接连接符 35">
                <a:extLst>
                  <a:ext uri="{FF2B5EF4-FFF2-40B4-BE49-F238E27FC236}">
                    <a16:creationId xmlns="" xmlns:a16="http://schemas.microsoft.com/office/drawing/2014/main" id="{A0CD7DA8-A820-409D-8CA4-F2C295B05516}"/>
                  </a:ext>
                </a:extLst>
              </p:cNvPr>
              <p:cNvCxnSpPr>
                <a:cxnSpLocks/>
              </p:cNvCxnSpPr>
              <p:nvPr/>
            </p:nvCxnSpPr>
            <p:spPr>
              <a:xfrm>
                <a:off x="5416787" y="2433827"/>
                <a:ext cx="0" cy="575500"/>
              </a:xfrm>
              <a:prstGeom prst="line">
                <a:avLst/>
              </a:prstGeom>
              <a:ln w="539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8" name="直接连接符 7">
                <a:extLst>
                  <a:ext uri="{FF2B5EF4-FFF2-40B4-BE49-F238E27FC236}">
                    <a16:creationId xmlns="" xmlns:a16="http://schemas.microsoft.com/office/drawing/2014/main" id="{EC9A50CA-D797-49A7-BBAA-A565117BDA49}"/>
                  </a:ext>
                </a:extLst>
              </p:cNvPr>
              <p:cNvCxnSpPr>
                <a:cxnSpLocks/>
              </p:cNvCxnSpPr>
              <p:nvPr/>
            </p:nvCxnSpPr>
            <p:spPr>
              <a:xfrm>
                <a:off x="6040394" y="2433827"/>
                <a:ext cx="0" cy="575500"/>
              </a:xfrm>
              <a:prstGeom prst="line">
                <a:avLst/>
              </a:prstGeom>
              <a:ln w="53975">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流程图: 存储数据 5">
                <a:extLst>
                  <a:ext uri="{FF2B5EF4-FFF2-40B4-BE49-F238E27FC236}">
                    <a16:creationId xmlns="" xmlns:a16="http://schemas.microsoft.com/office/drawing/2014/main" id="{61F5D063-6B12-4EB5-BDF2-85FAA53789BC}"/>
                  </a:ext>
                </a:extLst>
              </p:cNvPr>
              <p:cNvSpPr/>
              <p:nvPr/>
            </p:nvSpPr>
            <p:spPr>
              <a:xfrm rot="16200000">
                <a:off x="5578000" y="2026509"/>
                <a:ext cx="315097" cy="814636"/>
              </a:xfrm>
              <a:prstGeom prst="flowChartOnlineStorag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a:extLst>
                  <a:ext uri="{FF2B5EF4-FFF2-40B4-BE49-F238E27FC236}">
                    <a16:creationId xmlns="" xmlns:a16="http://schemas.microsoft.com/office/drawing/2014/main" id="{C926F8DA-7EC6-4131-BA9C-89018FAE23F1}"/>
                  </a:ext>
                </a:extLst>
              </p:cNvPr>
              <p:cNvSpPr txBox="1"/>
              <p:nvPr/>
            </p:nvSpPr>
            <p:spPr>
              <a:xfrm>
                <a:off x="5384796" y="2209682"/>
                <a:ext cx="570990" cy="369332"/>
              </a:xfrm>
              <a:prstGeom prst="rect">
                <a:avLst/>
              </a:prstGeom>
              <a:noFill/>
            </p:spPr>
            <p:txBody>
              <a:bodyPr wrap="none" rtlCol="0">
                <a:spAutoFit/>
              </a:bodyPr>
              <a:lstStyle/>
              <a:p>
                <a:r>
                  <a:rPr lang="en-US" altLang="zh-CN">
                    <a:solidFill>
                      <a:schemeClr val="bg1"/>
                    </a:solidFill>
                    <a:latin typeface="华文琥珀" panose="02010800040101010101" pitchFamily="2" charset="-122"/>
                    <a:ea typeface="华文琥珀" panose="02010800040101010101" pitchFamily="2" charset="-122"/>
                  </a:rPr>
                  <a:t>end</a:t>
                </a:r>
                <a:endParaRPr lang="zh-CN" altLang="en-US">
                  <a:solidFill>
                    <a:schemeClr val="bg1"/>
                  </a:solidFill>
                  <a:latin typeface="华文琥珀" panose="02010800040101010101" pitchFamily="2" charset="-122"/>
                  <a:ea typeface="华文琥珀" panose="02010800040101010101" pitchFamily="2" charset="-122"/>
                </a:endParaRPr>
              </a:p>
            </p:txBody>
          </p:sp>
        </p:grpSp>
      </p:grpSp>
      <p:grpSp>
        <p:nvGrpSpPr>
          <p:cNvPr id="48" name="组合 47">
            <a:extLst>
              <a:ext uri="{FF2B5EF4-FFF2-40B4-BE49-F238E27FC236}">
                <a16:creationId xmlns="" xmlns:a16="http://schemas.microsoft.com/office/drawing/2014/main" id="{A8EECB48-F671-42B9-9808-B3CA749CCB18}"/>
              </a:ext>
            </a:extLst>
          </p:cNvPr>
          <p:cNvGrpSpPr/>
          <p:nvPr/>
        </p:nvGrpSpPr>
        <p:grpSpPr>
          <a:xfrm>
            <a:off x="684041" y="5517939"/>
            <a:ext cx="10936414" cy="525463"/>
            <a:chOff x="684041" y="5517939"/>
            <a:chExt cx="10936414" cy="525463"/>
          </a:xfrm>
        </p:grpSpPr>
        <p:sp>
          <p:nvSpPr>
            <p:cNvPr id="29" name="矩形 28">
              <a:extLst>
                <a:ext uri="{FF2B5EF4-FFF2-40B4-BE49-F238E27FC236}">
                  <a16:creationId xmlns="" xmlns:a16="http://schemas.microsoft.com/office/drawing/2014/main" id="{FA8A7162-5F70-4C99-B830-911904B096EC}"/>
                </a:ext>
              </a:extLst>
            </p:cNvPr>
            <p:cNvSpPr>
              <a:spLocks noChangeArrowheads="1"/>
            </p:cNvSpPr>
            <p:nvPr/>
          </p:nvSpPr>
          <p:spPr bwMode="auto">
            <a:xfrm>
              <a:off x="1174363" y="5517939"/>
              <a:ext cx="10009187" cy="52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8" tIns="34289" rIns="68578" bIns="3428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200</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50">
                  <a:solidFill>
                    <a:schemeClr val="bg2">
                      <a:lumMod val="25000"/>
                    </a:schemeClr>
                  </a:solidFill>
                  <a:latin typeface="微软雅黑" panose="020B0503020204020204" pitchFamily="34" charset="-122"/>
                  <a:ea typeface="微软雅黑" panose="020B0503020204020204" pitchFamily="34" charset="-122"/>
                  <a:sym typeface="Gill Sans" charset="0"/>
                </a:rPr>
                <a:t>5</a:t>
              </a:r>
              <a:r>
                <a:rPr lang="zh-CN" altLang="en-US" sz="1050">
                  <a:solidFill>
                    <a:schemeClr val="bg2">
                      <a:lumMod val="25000"/>
                    </a:schemeClr>
                  </a:solidFill>
                  <a:latin typeface="微软雅黑" panose="020B0503020204020204" pitchFamily="34" charset="-122"/>
                  <a:ea typeface="微软雅黑" panose="020B0503020204020204" pitchFamily="34" charset="-122"/>
                  <a:sym typeface="Gill Sans" charset="0"/>
                </a:rPr>
                <a:t>分钟之内。此处添加详细文本描述，语言描述尽量简洁生动语言描述尽量简洁生动。</a:t>
              </a:r>
              <a:endParaRPr lang="en-US" altLang="zh-CN" sz="1050">
                <a:solidFill>
                  <a:schemeClr val="bg2">
                    <a:lumMod val="25000"/>
                  </a:schemeClr>
                </a:solidFill>
                <a:latin typeface="微软雅黑" panose="020B0503020204020204" pitchFamily="34" charset="-122"/>
                <a:ea typeface="微软雅黑" panose="020B0503020204020204" pitchFamily="34" charset="-122"/>
                <a:sym typeface="Lato Light" charset="0"/>
              </a:endParaRPr>
            </a:p>
          </p:txBody>
        </p:sp>
        <p:sp>
          <p:nvSpPr>
            <p:cNvPr id="45" name="流程图: 存储数据 44">
              <a:extLst>
                <a:ext uri="{FF2B5EF4-FFF2-40B4-BE49-F238E27FC236}">
                  <a16:creationId xmlns="" xmlns:a16="http://schemas.microsoft.com/office/drawing/2014/main" id="{01968900-E4F7-41B8-8518-6779B5C843CF}"/>
                </a:ext>
              </a:extLst>
            </p:cNvPr>
            <p:cNvSpPr/>
            <p:nvPr/>
          </p:nvSpPr>
          <p:spPr>
            <a:xfrm>
              <a:off x="684041" y="5517939"/>
              <a:ext cx="490322" cy="525463"/>
            </a:xfrm>
            <a:prstGeom prst="flowChartOnlineStorag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流程图: 存储数据 45">
              <a:extLst>
                <a:ext uri="{FF2B5EF4-FFF2-40B4-BE49-F238E27FC236}">
                  <a16:creationId xmlns="" xmlns:a16="http://schemas.microsoft.com/office/drawing/2014/main" id="{E2ED1C97-4DF2-4F45-AE14-3432D8107B2C}"/>
                </a:ext>
              </a:extLst>
            </p:cNvPr>
            <p:cNvSpPr/>
            <p:nvPr/>
          </p:nvSpPr>
          <p:spPr>
            <a:xfrm flipH="1">
              <a:off x="11130133" y="5517939"/>
              <a:ext cx="490322" cy="525463"/>
            </a:xfrm>
            <a:prstGeom prst="flowChartOnlineStorag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a:extLst>
              <a:ext uri="{FF2B5EF4-FFF2-40B4-BE49-F238E27FC236}">
                <a16:creationId xmlns="" xmlns:a16="http://schemas.microsoft.com/office/drawing/2014/main" id="{2FF7B6BC-B11F-43B8-BBCE-787E4FF8DBB4}"/>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4" name="任意多边形: 形状 23">
            <a:extLst>
              <a:ext uri="{FF2B5EF4-FFF2-40B4-BE49-F238E27FC236}">
                <a16:creationId xmlns="" xmlns:a16="http://schemas.microsoft.com/office/drawing/2014/main" id="{8BE5285D-7643-476C-940E-9336E3B0AEB3}"/>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5" name="组合 24">
            <a:extLst>
              <a:ext uri="{FF2B5EF4-FFF2-40B4-BE49-F238E27FC236}">
                <a16:creationId xmlns="" xmlns:a16="http://schemas.microsoft.com/office/drawing/2014/main" id="{FF10DDE1-5F54-47E2-B23D-022B7CF70191}"/>
              </a:ext>
            </a:extLst>
          </p:cNvPr>
          <p:cNvGrpSpPr/>
          <p:nvPr/>
        </p:nvGrpSpPr>
        <p:grpSpPr>
          <a:xfrm>
            <a:off x="11065679" y="5731376"/>
            <a:ext cx="1126618" cy="1138043"/>
            <a:chOff x="11065679" y="5731376"/>
            <a:chExt cx="1126618" cy="1138043"/>
          </a:xfrm>
        </p:grpSpPr>
        <p:sp>
          <p:nvSpPr>
            <p:cNvPr id="26" name="斜纹 25">
              <a:extLst>
                <a:ext uri="{FF2B5EF4-FFF2-40B4-BE49-F238E27FC236}">
                  <a16:creationId xmlns="" xmlns:a16="http://schemas.microsoft.com/office/drawing/2014/main" id="{B59250D5-DABA-4361-960C-97F6C277CC0F}"/>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斜纹 29">
              <a:extLst>
                <a:ext uri="{FF2B5EF4-FFF2-40B4-BE49-F238E27FC236}">
                  <a16:creationId xmlns="" xmlns:a16="http://schemas.microsoft.com/office/drawing/2014/main" id="{BF291293-F7F5-4DE1-A836-F33F042BE0C7}"/>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斜纹 30">
              <a:extLst>
                <a:ext uri="{FF2B5EF4-FFF2-40B4-BE49-F238E27FC236}">
                  <a16:creationId xmlns="" xmlns:a16="http://schemas.microsoft.com/office/drawing/2014/main" id="{7493930A-B024-4B9A-A62A-429BB23C61A6}"/>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2" name="组合 31">
            <a:extLst>
              <a:ext uri="{FF2B5EF4-FFF2-40B4-BE49-F238E27FC236}">
                <a16:creationId xmlns="" xmlns:a16="http://schemas.microsoft.com/office/drawing/2014/main" id="{0F608425-3584-46C2-BBF9-3AFA4E6CCC9C}"/>
              </a:ext>
            </a:extLst>
          </p:cNvPr>
          <p:cNvGrpSpPr/>
          <p:nvPr/>
        </p:nvGrpSpPr>
        <p:grpSpPr>
          <a:xfrm>
            <a:off x="8915739" y="123472"/>
            <a:ext cx="3111552" cy="666942"/>
            <a:chOff x="9769790" y="38915"/>
            <a:chExt cx="2190535" cy="728714"/>
          </a:xfrm>
        </p:grpSpPr>
        <p:sp>
          <p:nvSpPr>
            <p:cNvPr id="33" name="矩形: 圆角 32">
              <a:extLst>
                <a:ext uri="{FF2B5EF4-FFF2-40B4-BE49-F238E27FC236}">
                  <a16:creationId xmlns="" xmlns:a16="http://schemas.microsoft.com/office/drawing/2014/main" id="{0FF79ADC-86B8-47D2-A301-045479999CAB}"/>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 xmlns:a16="http://schemas.microsoft.com/office/drawing/2014/main" id="{7746C808-D702-4AE4-8A7A-8C5383C4B7C3}"/>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 xmlns:a16="http://schemas.microsoft.com/office/drawing/2014/main" id="{599CCD55-F511-4A25-87DF-320ED1DD1662}"/>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 xmlns:a16="http://schemas.microsoft.com/office/drawing/2014/main" id="{549210D6-7C98-429E-BD3A-2435E5CFDC91}"/>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 xmlns:a16="http://schemas.microsoft.com/office/drawing/2014/main" id="{50D4C09C-0AD6-4885-8245-9D385CFD3183}"/>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 xmlns:a16="http://schemas.microsoft.com/office/drawing/2014/main" id="{3CB87A26-0A8D-4095-9D04-D62FAD909369}"/>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 xmlns:a16="http://schemas.microsoft.com/office/drawing/2014/main" id="{E131C87E-2052-4FA8-B1D0-D5F18D4D4643}"/>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 xmlns:a16="http://schemas.microsoft.com/office/drawing/2014/main" id="{6263ABD7-B289-44B4-A3E2-F6E81E27D01A}"/>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55B140AD-7C71-4B68-A2FF-8B2E7EE7318D}"/>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677589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wipe(up)">
                                      <p:cBhvr>
                                        <p:cTn id="16" dur="500"/>
                                        <p:tgtEl>
                                          <p:spTgt spid="32"/>
                                        </p:tgtEl>
                                      </p:cBhvr>
                                    </p:animEffect>
                                  </p:childTnLst>
                                </p:cTn>
                              </p:par>
                              <p:par>
                                <p:cTn id="17" presetID="2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par>
                                <p:cTn id="20" presetID="22" presetClass="entr" presetSubtype="8" fill="hold" nodeType="withEffect">
                                  <p:stCondLst>
                                    <p:cond delay="100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3800"/>
                                        <p:tgtEl>
                                          <p:spTgt spid="13"/>
                                        </p:tgtEl>
                                      </p:cBhvr>
                                    </p:animEffect>
                                  </p:childTnLst>
                                </p:cTn>
                              </p:par>
                              <p:par>
                                <p:cTn id="23" presetID="42" presetClass="entr" presetSubtype="0" fill="hold" nodeType="withEffect">
                                  <p:stCondLst>
                                    <p:cond delay="120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1800"/>
                                        <p:tgtEl>
                                          <p:spTgt spid="47"/>
                                        </p:tgtEl>
                                      </p:cBhvr>
                                    </p:animEffect>
                                    <p:anim calcmode="lin" valueType="num">
                                      <p:cBhvr>
                                        <p:cTn id="26" dur="1800" fill="hold"/>
                                        <p:tgtEl>
                                          <p:spTgt spid="47"/>
                                        </p:tgtEl>
                                        <p:attrNameLst>
                                          <p:attrName>ppt_x</p:attrName>
                                        </p:attrNameLst>
                                      </p:cBhvr>
                                      <p:tavLst>
                                        <p:tav tm="0">
                                          <p:val>
                                            <p:strVal val="#ppt_x"/>
                                          </p:val>
                                        </p:tav>
                                        <p:tav tm="100000">
                                          <p:val>
                                            <p:strVal val="#ppt_x"/>
                                          </p:val>
                                        </p:tav>
                                      </p:tavLst>
                                    </p:anim>
                                    <p:anim calcmode="lin" valueType="num">
                                      <p:cBhvr>
                                        <p:cTn id="27" dur="1800" fill="hold"/>
                                        <p:tgtEl>
                                          <p:spTgt spid="47"/>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270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1900"/>
                                        <p:tgtEl>
                                          <p:spTgt spid="48"/>
                                        </p:tgtEl>
                                      </p:cBhvr>
                                    </p:animEffect>
                                    <p:anim calcmode="lin" valueType="num">
                                      <p:cBhvr>
                                        <p:cTn id="31" dur="1900" fill="hold"/>
                                        <p:tgtEl>
                                          <p:spTgt spid="48"/>
                                        </p:tgtEl>
                                        <p:attrNameLst>
                                          <p:attrName>ppt_x</p:attrName>
                                        </p:attrNameLst>
                                      </p:cBhvr>
                                      <p:tavLst>
                                        <p:tav tm="0">
                                          <p:val>
                                            <p:strVal val="#ppt_x"/>
                                          </p:val>
                                        </p:tav>
                                        <p:tav tm="100000">
                                          <p:val>
                                            <p:strVal val="#ppt_x"/>
                                          </p:val>
                                        </p:tav>
                                      </p:tavLst>
                                    </p:anim>
                                    <p:anim calcmode="lin" valueType="num">
                                      <p:cBhvr>
                                        <p:cTn id="32" dur="19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8" name="组合 7">
            <a:extLst>
              <a:ext uri="{FF2B5EF4-FFF2-40B4-BE49-F238E27FC236}">
                <a16:creationId xmlns="" xmlns:a16="http://schemas.microsoft.com/office/drawing/2014/main" id="{A76C4402-2CC8-48DD-A455-7AA491E9B3F8}"/>
              </a:ext>
            </a:extLst>
          </p:cNvPr>
          <p:cNvGrpSpPr/>
          <p:nvPr/>
        </p:nvGrpSpPr>
        <p:grpSpPr>
          <a:xfrm>
            <a:off x="6117739" y="2030829"/>
            <a:ext cx="5183188" cy="3545960"/>
            <a:chOff x="6117739" y="2030829"/>
            <a:chExt cx="5183188" cy="3545960"/>
          </a:xfrm>
        </p:grpSpPr>
        <p:sp>
          <p:nvSpPr>
            <p:cNvPr id="27" name="Text Box 7">
              <a:extLst>
                <a:ext uri="{FF2B5EF4-FFF2-40B4-BE49-F238E27FC236}">
                  <a16:creationId xmlns="" xmlns:a16="http://schemas.microsoft.com/office/drawing/2014/main" id="{8090AD4D-38A9-4949-A73E-274421062ED2}"/>
                </a:ext>
              </a:extLst>
            </p:cNvPr>
            <p:cNvSpPr txBox="1">
              <a:spLocks noChangeArrowheads="1"/>
            </p:cNvSpPr>
            <p:nvPr/>
          </p:nvSpPr>
          <p:spPr bwMode="auto">
            <a:xfrm>
              <a:off x="6267001" y="2030829"/>
              <a:ext cx="3024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4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16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28" name="Rectangle 5">
              <a:extLst>
                <a:ext uri="{FF2B5EF4-FFF2-40B4-BE49-F238E27FC236}">
                  <a16:creationId xmlns="" xmlns:a16="http://schemas.microsoft.com/office/drawing/2014/main" id="{A8460E63-A04F-4BCB-B6BD-45B914B40468}"/>
                </a:ext>
              </a:extLst>
            </p:cNvPr>
            <p:cNvSpPr>
              <a:spLocks noChangeArrowheads="1"/>
            </p:cNvSpPr>
            <p:nvPr/>
          </p:nvSpPr>
          <p:spPr bwMode="auto">
            <a:xfrm>
              <a:off x="6117739" y="2676954"/>
              <a:ext cx="5183188" cy="289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      此处添加详细文本描述，建议与标题相关并符合整体语言风格，语言描述尽量简洁生动。尽量将每页幻灯片的字数控制在  </a:t>
              </a:r>
              <a:r>
                <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分钟之内。此处添加详细文本描述，建议与标题相关并符合整体语言风格，语言描述尽量简洁生动。尽量将每页幻灯片的每页幻灯片的最好控制在</a:t>
              </a:r>
              <a:r>
                <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分钟之内。</a:t>
              </a: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a:p>
              <a:pPr eaLnBrk="1" hangingPunct="1">
                <a:lnSpc>
                  <a:spcPct val="150000"/>
                </a:lnSpc>
              </a:pP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a:p>
              <a:pPr eaLnBrk="1" hangingPunct="1">
                <a:lnSpc>
                  <a:spcPct val="150000"/>
                </a:lnSpc>
              </a:pP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建议与标题相关并符合整体语言风格，语言描述尽量简洁生动。尽量将每页幻灯片的每页幻灯片的最好控制在</a:t>
              </a:r>
              <a:r>
                <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400">
                  <a:solidFill>
                    <a:schemeClr val="bg2">
                      <a:lumMod val="50000"/>
                    </a:schemeClr>
                  </a:solidFill>
                  <a:latin typeface="微软雅黑" panose="020B0503020204020204" pitchFamily="34" charset="-122"/>
                  <a:ea typeface="微软雅黑" panose="020B0503020204020204" pitchFamily="34" charset="-122"/>
                  <a:sym typeface="Gill Sans" charset="0"/>
                </a:rPr>
                <a:t>分钟之内。</a:t>
              </a: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a:p>
              <a:pPr eaLnBrk="1" hangingPunct="1">
                <a:lnSpc>
                  <a:spcPct val="150000"/>
                </a:lnSpc>
              </a:pP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a:p>
              <a:pPr eaLnBrk="1" hangingPunct="1">
                <a:lnSpc>
                  <a:spcPct val="150000"/>
                </a:lnSpc>
              </a:pP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a:p>
              <a:pPr eaLnBrk="1" hangingPunct="1">
                <a:lnSpc>
                  <a:spcPct val="150000"/>
                </a:lnSpc>
              </a:pPr>
              <a:endParaRPr lang="en-US" altLang="zh-CN" sz="1400">
                <a:solidFill>
                  <a:schemeClr val="bg2">
                    <a:lumMod val="50000"/>
                  </a:schemeClr>
                </a:solidFill>
                <a:latin typeface="微软雅黑" panose="020B0503020204020204" pitchFamily="34" charset="-122"/>
                <a:ea typeface="微软雅黑" panose="020B0503020204020204" pitchFamily="34" charset="-122"/>
                <a:sym typeface="Gill Sans" charset="0"/>
              </a:endParaRPr>
            </a:p>
          </p:txBody>
        </p:sp>
      </p:grpSp>
      <p:grpSp>
        <p:nvGrpSpPr>
          <p:cNvPr id="7" name="组合 6">
            <a:extLst>
              <a:ext uri="{FF2B5EF4-FFF2-40B4-BE49-F238E27FC236}">
                <a16:creationId xmlns="" xmlns:a16="http://schemas.microsoft.com/office/drawing/2014/main" id="{82177E90-D416-4C49-B394-79003F265E9A}"/>
              </a:ext>
            </a:extLst>
          </p:cNvPr>
          <p:cNvGrpSpPr/>
          <p:nvPr/>
        </p:nvGrpSpPr>
        <p:grpSpPr>
          <a:xfrm>
            <a:off x="706945" y="1550489"/>
            <a:ext cx="4387424" cy="4784438"/>
            <a:chOff x="706945" y="1550489"/>
            <a:chExt cx="4387424" cy="4784438"/>
          </a:xfrm>
        </p:grpSpPr>
        <p:sp>
          <p:nvSpPr>
            <p:cNvPr id="6" name="矩形: 圆角 5">
              <a:extLst>
                <a:ext uri="{FF2B5EF4-FFF2-40B4-BE49-F238E27FC236}">
                  <a16:creationId xmlns="" xmlns:a16="http://schemas.microsoft.com/office/drawing/2014/main" id="{4F530913-4574-44C6-B5A4-425967A33D6D}"/>
                </a:ext>
              </a:extLst>
            </p:cNvPr>
            <p:cNvSpPr/>
            <p:nvPr/>
          </p:nvSpPr>
          <p:spPr>
            <a:xfrm>
              <a:off x="707252" y="1550489"/>
              <a:ext cx="4387117" cy="4784438"/>
            </a:xfrm>
            <a:prstGeom prst="round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a:extLst>
                <a:ext uri="{FF2B5EF4-FFF2-40B4-BE49-F238E27FC236}">
                  <a16:creationId xmlns="" xmlns:a16="http://schemas.microsoft.com/office/drawing/2014/main" id="{EAF1DDCD-DD28-4868-9925-6C15A76312B4}"/>
                </a:ext>
              </a:extLst>
            </p:cNvPr>
            <p:cNvGrpSpPr/>
            <p:nvPr/>
          </p:nvGrpSpPr>
          <p:grpSpPr>
            <a:xfrm>
              <a:off x="891073" y="1772471"/>
              <a:ext cx="4019166" cy="800100"/>
              <a:chOff x="1633538" y="5070475"/>
              <a:chExt cx="4272666" cy="800100"/>
            </a:xfrm>
          </p:grpSpPr>
          <p:sp>
            <p:nvSpPr>
              <p:cNvPr id="29" name="文本框 15">
                <a:extLst>
                  <a:ext uri="{FF2B5EF4-FFF2-40B4-BE49-F238E27FC236}">
                    <a16:creationId xmlns="" xmlns:a16="http://schemas.microsoft.com/office/drawing/2014/main" id="{7D0395DD-BEF0-4A0A-A771-C704D9D391C4}"/>
                  </a:ext>
                </a:extLst>
              </p:cNvPr>
              <p:cNvSpPr txBox="1">
                <a:spLocks noChangeArrowheads="1"/>
              </p:cNvSpPr>
              <p:nvPr/>
            </p:nvSpPr>
            <p:spPr bwMode="auto">
              <a:xfrm>
                <a:off x="1633538" y="5070475"/>
                <a:ext cx="16686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accent3">
                        <a:lumMod val="50000"/>
                      </a:schemeClr>
                    </a:solidFill>
                    <a:latin typeface="微软雅黑" panose="020B0503020204020204" pitchFamily="34" charset="-122"/>
                    <a:ea typeface="微软雅黑" panose="020B0503020204020204" pitchFamily="34" charset="-122"/>
                  </a:rPr>
                  <a:t>添加标题内容</a:t>
                </a:r>
              </a:p>
            </p:txBody>
          </p:sp>
          <p:sp>
            <p:nvSpPr>
              <p:cNvPr id="35" name="文本框 16">
                <a:extLst>
                  <a:ext uri="{FF2B5EF4-FFF2-40B4-BE49-F238E27FC236}">
                    <a16:creationId xmlns="" xmlns:a16="http://schemas.microsoft.com/office/drawing/2014/main" id="{7C54F7BD-C7DA-40B9-8EE6-067F7C5DD783}"/>
                  </a:ext>
                </a:extLst>
              </p:cNvPr>
              <p:cNvSpPr txBox="1">
                <a:spLocks noChangeArrowheads="1"/>
              </p:cNvSpPr>
              <p:nvPr/>
            </p:nvSpPr>
            <p:spPr bwMode="auto">
              <a:xfrm>
                <a:off x="1633538" y="5438775"/>
                <a:ext cx="4272666"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chemeClr val="accent3">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chemeClr val="accent3">
                      <a:lumMod val="50000"/>
                    </a:schemeClr>
                  </a:solidFill>
                  <a:latin typeface="微软雅黑" panose="020B0503020204020204" pitchFamily="34" charset="-122"/>
                  <a:ea typeface="微软雅黑" panose="020B0503020204020204" pitchFamily="34" charset="-122"/>
                  <a:sym typeface="Gill Sans" charset="0"/>
                </a:endParaRPr>
              </a:p>
            </p:txBody>
          </p:sp>
        </p:grpSp>
        <p:grpSp>
          <p:nvGrpSpPr>
            <p:cNvPr id="36" name="组合 35">
              <a:extLst>
                <a:ext uri="{FF2B5EF4-FFF2-40B4-BE49-F238E27FC236}">
                  <a16:creationId xmlns="" xmlns:a16="http://schemas.microsoft.com/office/drawing/2014/main" id="{2927CDC9-01A9-4919-AE15-D804BED465EE}"/>
                </a:ext>
              </a:extLst>
            </p:cNvPr>
            <p:cNvGrpSpPr/>
            <p:nvPr/>
          </p:nvGrpSpPr>
          <p:grpSpPr>
            <a:xfrm>
              <a:off x="891073" y="5208489"/>
              <a:ext cx="4036488" cy="800100"/>
              <a:chOff x="1633538" y="5070475"/>
              <a:chExt cx="4291081" cy="800100"/>
            </a:xfrm>
          </p:grpSpPr>
          <p:sp>
            <p:nvSpPr>
              <p:cNvPr id="37" name="文本框 15">
                <a:extLst>
                  <a:ext uri="{FF2B5EF4-FFF2-40B4-BE49-F238E27FC236}">
                    <a16:creationId xmlns="" xmlns:a16="http://schemas.microsoft.com/office/drawing/2014/main" id="{D382D40E-F634-46E1-8119-0CEF00E1911F}"/>
                  </a:ext>
                </a:extLst>
              </p:cNvPr>
              <p:cNvSpPr txBox="1">
                <a:spLocks noChangeArrowheads="1"/>
              </p:cNvSpPr>
              <p:nvPr/>
            </p:nvSpPr>
            <p:spPr bwMode="auto">
              <a:xfrm>
                <a:off x="1633538" y="5070475"/>
                <a:ext cx="16686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chemeClr val="accent3">
                        <a:lumMod val="50000"/>
                      </a:schemeClr>
                    </a:solidFill>
                    <a:latin typeface="微软雅黑" panose="020B0503020204020204" pitchFamily="34" charset="-122"/>
                    <a:ea typeface="微软雅黑" panose="020B0503020204020204" pitchFamily="34" charset="-122"/>
                  </a:rPr>
                  <a:t>添加标题内容</a:t>
                </a:r>
              </a:p>
            </p:txBody>
          </p:sp>
          <p:sp>
            <p:nvSpPr>
              <p:cNvPr id="38" name="文本框 16">
                <a:extLst>
                  <a:ext uri="{FF2B5EF4-FFF2-40B4-BE49-F238E27FC236}">
                    <a16:creationId xmlns="" xmlns:a16="http://schemas.microsoft.com/office/drawing/2014/main" id="{5240776E-0F65-44F2-9DE9-DD9FDE30579D}"/>
                  </a:ext>
                </a:extLst>
              </p:cNvPr>
              <p:cNvSpPr txBox="1">
                <a:spLocks noChangeArrowheads="1"/>
              </p:cNvSpPr>
              <p:nvPr/>
            </p:nvSpPr>
            <p:spPr bwMode="auto">
              <a:xfrm>
                <a:off x="1633538" y="5438775"/>
                <a:ext cx="4291081"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chemeClr val="accent3">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chemeClr val="accent3">
                      <a:lumMod val="50000"/>
                    </a:schemeClr>
                  </a:solidFill>
                  <a:latin typeface="微软雅黑" panose="020B0503020204020204" pitchFamily="34" charset="-122"/>
                  <a:ea typeface="微软雅黑" panose="020B0503020204020204" pitchFamily="34" charset="-122"/>
                  <a:sym typeface="Gill Sans" charset="0"/>
                </a:endParaRPr>
              </a:p>
            </p:txBody>
          </p:sp>
        </p:grpSp>
        <p:pic>
          <p:nvPicPr>
            <p:cNvPr id="5" name="图片 4">
              <a:extLst>
                <a:ext uri="{FF2B5EF4-FFF2-40B4-BE49-F238E27FC236}">
                  <a16:creationId xmlns="" xmlns:a16="http://schemas.microsoft.com/office/drawing/2014/main" id="{5B430097-77D2-4AAC-AE01-5CFF4D026ECC}"/>
                </a:ext>
              </a:extLst>
            </p:cNvPr>
            <p:cNvPicPr>
              <a:picLocks noChangeAspect="1"/>
            </p:cNvPicPr>
            <p:nvPr/>
          </p:nvPicPr>
          <p:blipFill>
            <a:blip r:embed="rId3"/>
            <a:stretch>
              <a:fillRect/>
            </a:stretch>
          </p:blipFill>
          <p:spPr>
            <a:xfrm>
              <a:off x="706945" y="2719994"/>
              <a:ext cx="4387423" cy="2445428"/>
            </a:xfrm>
            <a:prstGeom prst="rect">
              <a:avLst/>
            </a:prstGeom>
          </p:spPr>
        </p:pic>
      </p:grpSp>
      <p:sp>
        <p:nvSpPr>
          <p:cNvPr id="18" name="矩形 17">
            <a:extLst>
              <a:ext uri="{FF2B5EF4-FFF2-40B4-BE49-F238E27FC236}">
                <a16:creationId xmlns="" xmlns:a16="http://schemas.microsoft.com/office/drawing/2014/main" id="{7DCBD428-F0E9-4652-B8E3-BB484A01B8AC}"/>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1" name="任意多边形: 形状 20">
            <a:extLst>
              <a:ext uri="{FF2B5EF4-FFF2-40B4-BE49-F238E27FC236}">
                <a16:creationId xmlns="" xmlns:a16="http://schemas.microsoft.com/office/drawing/2014/main" id="{4A6988D1-ED9E-4B5E-85FF-0B00DB30C2F4}"/>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2" name="组合 21">
            <a:extLst>
              <a:ext uri="{FF2B5EF4-FFF2-40B4-BE49-F238E27FC236}">
                <a16:creationId xmlns="" xmlns:a16="http://schemas.microsoft.com/office/drawing/2014/main" id="{CFCEAF72-757F-46A8-BDC2-1237C874D201}"/>
              </a:ext>
            </a:extLst>
          </p:cNvPr>
          <p:cNvGrpSpPr/>
          <p:nvPr/>
        </p:nvGrpSpPr>
        <p:grpSpPr>
          <a:xfrm>
            <a:off x="11065679" y="5731376"/>
            <a:ext cx="1126618" cy="1138043"/>
            <a:chOff x="11065679" y="5731376"/>
            <a:chExt cx="1126618" cy="1138043"/>
          </a:xfrm>
        </p:grpSpPr>
        <p:sp>
          <p:nvSpPr>
            <p:cNvPr id="23" name="斜纹 22">
              <a:extLst>
                <a:ext uri="{FF2B5EF4-FFF2-40B4-BE49-F238E27FC236}">
                  <a16:creationId xmlns="" xmlns:a16="http://schemas.microsoft.com/office/drawing/2014/main" id="{FBFE6990-0F1E-4D38-B625-ECB72A0AE994}"/>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 xmlns:a16="http://schemas.microsoft.com/office/drawing/2014/main" id="{D36B3E20-CAB6-4E3A-8ABF-EEA3F35D8945}"/>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斜纹 24">
              <a:extLst>
                <a:ext uri="{FF2B5EF4-FFF2-40B4-BE49-F238E27FC236}">
                  <a16:creationId xmlns="" xmlns:a16="http://schemas.microsoft.com/office/drawing/2014/main" id="{B2468A9A-CDC4-4437-A512-75DEB0ED9D07}"/>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6" name="组合 25">
            <a:extLst>
              <a:ext uri="{FF2B5EF4-FFF2-40B4-BE49-F238E27FC236}">
                <a16:creationId xmlns="" xmlns:a16="http://schemas.microsoft.com/office/drawing/2014/main" id="{0999F2E4-EA0C-4415-9FB5-C0900E1CC5B0}"/>
              </a:ext>
            </a:extLst>
          </p:cNvPr>
          <p:cNvGrpSpPr/>
          <p:nvPr/>
        </p:nvGrpSpPr>
        <p:grpSpPr>
          <a:xfrm>
            <a:off x="8915739" y="123472"/>
            <a:ext cx="3111552" cy="666942"/>
            <a:chOff x="9769790" y="38915"/>
            <a:chExt cx="2190535" cy="728714"/>
          </a:xfrm>
        </p:grpSpPr>
        <p:sp>
          <p:nvSpPr>
            <p:cNvPr id="30" name="矩形: 圆角 29">
              <a:extLst>
                <a:ext uri="{FF2B5EF4-FFF2-40B4-BE49-F238E27FC236}">
                  <a16:creationId xmlns="" xmlns:a16="http://schemas.microsoft.com/office/drawing/2014/main" id="{0890D2CF-EC2F-4C9D-AB8E-F165853B52C7}"/>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 xmlns:a16="http://schemas.microsoft.com/office/drawing/2014/main" id="{700F35F1-427D-43C7-82C8-36FDE614FC49}"/>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 xmlns:a16="http://schemas.microsoft.com/office/drawing/2014/main" id="{4FEAD927-4F1C-4B2B-9821-450F188743C0}"/>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 xmlns:a16="http://schemas.microsoft.com/office/drawing/2014/main" id="{8EAFA65F-5AB4-4882-9596-B63ED220BFA6}"/>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 xmlns:a16="http://schemas.microsoft.com/office/drawing/2014/main" id="{0290B676-1A7A-4D2F-B08B-815D78DBB36A}"/>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 xmlns:a16="http://schemas.microsoft.com/office/drawing/2014/main" id="{FFDECF5B-F66D-49D8-AD3D-05D1213D1F04}"/>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 xmlns:a16="http://schemas.microsoft.com/office/drawing/2014/main" id="{D0190CEF-FA72-45FA-8DCA-3894D8F9761E}"/>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 xmlns:a16="http://schemas.microsoft.com/office/drawing/2014/main" id="{1FC1D843-15ED-4FCA-8860-AA2766ECAB08}"/>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 xmlns:a16="http://schemas.microsoft.com/office/drawing/2014/main" id="{BD04E938-5CD9-45DA-B528-52C43D18C84A}"/>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179992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3000">
        <p15:prstTrans prst="peelOff"/>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up)">
                                      <p:cBhvr>
                                        <p:cTn id="16" dur="500"/>
                                        <p:tgtEl>
                                          <p:spTgt spid="26"/>
                                        </p:tgtEl>
                                      </p:cBhvr>
                                    </p:animEffect>
                                  </p:childTnLst>
                                </p:cTn>
                              </p:par>
                              <p:par>
                                <p:cTn id="17" presetID="2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8" name="矩形 47">
            <a:extLst>
              <a:ext uri="{FF2B5EF4-FFF2-40B4-BE49-F238E27FC236}">
                <a16:creationId xmlns="" xmlns:a16="http://schemas.microsoft.com/office/drawing/2014/main" id="{4EFD570E-7B62-4933-A7C9-6432D3F2AC59}"/>
              </a:ext>
            </a:extLst>
          </p:cNvPr>
          <p:cNvSpPr/>
          <p:nvPr/>
        </p:nvSpPr>
        <p:spPr>
          <a:xfrm>
            <a:off x="1237034" y="836696"/>
            <a:ext cx="2313454" cy="2646878"/>
          </a:xfrm>
          <a:prstGeom prst="rect">
            <a:avLst/>
          </a:prstGeom>
        </p:spPr>
        <p:txBody>
          <a:bodyPr wrap="none">
            <a:spAutoFit/>
          </a:bodyPr>
          <a:lstStyle/>
          <a:p>
            <a:r>
              <a:rPr lang="en-US" altLang="zh-CN" sz="16600">
                <a:solidFill>
                  <a:schemeClr val="bg2">
                    <a:lumMod val="75000"/>
                  </a:schemeClr>
                </a:solidFill>
                <a:latin typeface="黑体" panose="02010609060101010101" pitchFamily="49" charset="-122"/>
                <a:ea typeface="黑体" panose="02010609060101010101" pitchFamily="49" charset="-122"/>
              </a:rPr>
              <a:t>0</a:t>
            </a:r>
            <a:r>
              <a:rPr lang="en-US" altLang="zh-CN" sz="16600">
                <a:solidFill>
                  <a:srgbClr val="00B0F0"/>
                </a:solidFill>
                <a:latin typeface="黑体" panose="02010609060101010101" pitchFamily="49" charset="-122"/>
                <a:ea typeface="黑体" panose="02010609060101010101" pitchFamily="49" charset="-122"/>
              </a:rPr>
              <a:t>3</a:t>
            </a:r>
            <a:endParaRPr lang="zh-CN" altLang="en-US" sz="16600">
              <a:solidFill>
                <a:srgbClr val="00B0F0"/>
              </a:solidFill>
              <a:latin typeface="黑体" panose="02010609060101010101" pitchFamily="49" charset="-122"/>
              <a:ea typeface="黑体" panose="02010609060101010101" pitchFamily="49" charset="-122"/>
            </a:endParaRPr>
          </a:p>
        </p:txBody>
      </p:sp>
      <p:sp>
        <p:nvSpPr>
          <p:cNvPr id="29" name="箭头: 下 28">
            <a:extLst>
              <a:ext uri="{FF2B5EF4-FFF2-40B4-BE49-F238E27FC236}">
                <a16:creationId xmlns="" xmlns:a16="http://schemas.microsoft.com/office/drawing/2014/main" id="{F48FC52D-DE92-4F7A-AAC5-BE466B4A645C}"/>
              </a:ext>
            </a:extLst>
          </p:cNvPr>
          <p:cNvSpPr/>
          <p:nvPr/>
        </p:nvSpPr>
        <p:spPr>
          <a:xfrm rot="16200000">
            <a:off x="3058987" y="944837"/>
            <a:ext cx="1525470" cy="7643449"/>
          </a:xfrm>
          <a:prstGeom prst="downArrow">
            <a:avLst>
              <a:gd name="adj1" fmla="val 1000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a:extLst>
              <a:ext uri="{FF2B5EF4-FFF2-40B4-BE49-F238E27FC236}">
                <a16:creationId xmlns="" xmlns:a16="http://schemas.microsoft.com/office/drawing/2014/main" id="{B4474640-2B80-4A3D-BDF8-75224C38BCE0}"/>
              </a:ext>
            </a:extLst>
          </p:cNvPr>
          <p:cNvSpPr>
            <a:spLocks noChangeArrowheads="1"/>
          </p:cNvSpPr>
          <p:nvPr/>
        </p:nvSpPr>
        <p:spPr bwMode="auto">
          <a:xfrm flipH="1">
            <a:off x="-3" y="1765264"/>
            <a:ext cx="121920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rPr>
              <a:t>调查方式</a:t>
            </a:r>
            <a:endParaRPr lang="en-US" altLang="zh-CN"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矩形 14">
            <a:extLst>
              <a:ext uri="{FF2B5EF4-FFF2-40B4-BE49-F238E27FC236}">
                <a16:creationId xmlns="" xmlns:a16="http://schemas.microsoft.com/office/drawing/2014/main" id="{5D91B90B-82D4-4189-B171-D8E102FEF16F}"/>
              </a:ext>
            </a:extLst>
          </p:cNvPr>
          <p:cNvSpPr>
            <a:spLocks noChangeArrowheads="1"/>
          </p:cNvSpPr>
          <p:nvPr/>
        </p:nvSpPr>
        <p:spPr bwMode="auto">
          <a:xfrm flipH="1">
            <a:off x="-3" y="4221026"/>
            <a:ext cx="121920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部门培训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商务报告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项目展示</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商务展示</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4">
            <a:extLst>
              <a:ext uri="{FF2B5EF4-FFF2-40B4-BE49-F238E27FC236}">
                <a16:creationId xmlns="" xmlns:a16="http://schemas.microsoft.com/office/drawing/2014/main" id="{2B1726C6-1FEA-4DEF-A6E0-7102D146B4B5}"/>
              </a:ext>
            </a:extLst>
          </p:cNvPr>
          <p:cNvSpPr txBox="1">
            <a:spLocks noChangeArrowheads="1"/>
          </p:cNvSpPr>
          <p:nvPr/>
        </p:nvSpPr>
        <p:spPr bwMode="auto">
          <a:xfrm>
            <a:off x="0" y="6076184"/>
            <a:ext cx="12192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Introduction Of Atmospheric</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Business Plan Startup Plan PPT Template, </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Complete Framework</a:t>
            </a:r>
            <a:endParaRPr lang="zh-CN" altLang="zh-CN" sz="1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5">
            <a:extLst>
              <a:ext uri="{FF2B5EF4-FFF2-40B4-BE49-F238E27FC236}">
                <a16:creationId xmlns="" xmlns:a16="http://schemas.microsoft.com/office/drawing/2014/main" id="{57D66575-21D1-41DA-BE8F-2439E2F07797}"/>
              </a:ext>
            </a:extLst>
          </p:cNvPr>
          <p:cNvGrpSpPr/>
          <p:nvPr/>
        </p:nvGrpSpPr>
        <p:grpSpPr>
          <a:xfrm>
            <a:off x="587029" y="4622287"/>
            <a:ext cx="379414" cy="354993"/>
            <a:chOff x="6964363" y="2108200"/>
            <a:chExt cx="690562" cy="646113"/>
          </a:xfrm>
          <a:solidFill>
            <a:schemeClr val="bg1">
              <a:lumMod val="65000"/>
            </a:schemeClr>
          </a:solidFill>
        </p:grpSpPr>
        <p:sp>
          <p:nvSpPr>
            <p:cNvPr id="19" name="Freeform 91">
              <a:extLst>
                <a:ext uri="{FF2B5EF4-FFF2-40B4-BE49-F238E27FC236}">
                  <a16:creationId xmlns="" xmlns:a16="http://schemas.microsoft.com/office/drawing/2014/main" id="{404CC0D3-C73D-49A9-AFBF-65379ABE5059}"/>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22" name="Freeform 92">
              <a:extLst>
                <a:ext uri="{FF2B5EF4-FFF2-40B4-BE49-F238E27FC236}">
                  <a16:creationId xmlns="" xmlns:a16="http://schemas.microsoft.com/office/drawing/2014/main" id="{25585570-8AD9-4930-ACB7-6992221B2E88}"/>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27" name="Group 10">
            <a:extLst>
              <a:ext uri="{FF2B5EF4-FFF2-40B4-BE49-F238E27FC236}">
                <a16:creationId xmlns="" xmlns:a16="http://schemas.microsoft.com/office/drawing/2014/main" id="{DDD07CC3-9F00-46B3-B810-514AB9304C3F}"/>
              </a:ext>
            </a:extLst>
          </p:cNvPr>
          <p:cNvGrpSpPr/>
          <p:nvPr/>
        </p:nvGrpSpPr>
        <p:grpSpPr>
          <a:xfrm>
            <a:off x="1593933" y="4613102"/>
            <a:ext cx="342158" cy="341371"/>
            <a:chOff x="4594225" y="2119313"/>
            <a:chExt cx="690563" cy="688975"/>
          </a:xfrm>
          <a:solidFill>
            <a:schemeClr val="bg1">
              <a:lumMod val="65000"/>
            </a:schemeClr>
          </a:solidFill>
        </p:grpSpPr>
        <p:sp>
          <p:nvSpPr>
            <p:cNvPr id="28" name="Freeform 74">
              <a:extLst>
                <a:ext uri="{FF2B5EF4-FFF2-40B4-BE49-F238E27FC236}">
                  <a16:creationId xmlns="" xmlns:a16="http://schemas.microsoft.com/office/drawing/2014/main" id="{8D255BD6-D007-4250-93C5-DBD3FA7682D4}"/>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0" name="Freeform 75">
              <a:extLst>
                <a:ext uri="{FF2B5EF4-FFF2-40B4-BE49-F238E27FC236}">
                  <a16:creationId xmlns="" xmlns:a16="http://schemas.microsoft.com/office/drawing/2014/main" id="{E4CB5886-744A-48FC-8B90-AE8999F3EEF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1" name="Freeform 76">
              <a:extLst>
                <a:ext uri="{FF2B5EF4-FFF2-40B4-BE49-F238E27FC236}">
                  <a16:creationId xmlns="" xmlns:a16="http://schemas.microsoft.com/office/drawing/2014/main" id="{8613E139-BF77-4BE2-8234-D0A7B44A5441}"/>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32" name="Group 25">
            <a:extLst>
              <a:ext uri="{FF2B5EF4-FFF2-40B4-BE49-F238E27FC236}">
                <a16:creationId xmlns="" xmlns:a16="http://schemas.microsoft.com/office/drawing/2014/main" id="{AA9BE512-E7D6-4765-9DB3-036F6991F97B}"/>
              </a:ext>
            </a:extLst>
          </p:cNvPr>
          <p:cNvGrpSpPr/>
          <p:nvPr/>
        </p:nvGrpSpPr>
        <p:grpSpPr>
          <a:xfrm>
            <a:off x="3526032" y="4618676"/>
            <a:ext cx="345331" cy="345331"/>
            <a:chOff x="2005013" y="1077913"/>
            <a:chExt cx="688975" cy="688975"/>
          </a:xfrm>
          <a:solidFill>
            <a:schemeClr val="bg1">
              <a:lumMod val="65000"/>
            </a:schemeClr>
          </a:solidFill>
        </p:grpSpPr>
        <p:sp>
          <p:nvSpPr>
            <p:cNvPr id="33" name="Freeform 5">
              <a:extLst>
                <a:ext uri="{FF2B5EF4-FFF2-40B4-BE49-F238E27FC236}">
                  <a16:creationId xmlns="" xmlns:a16="http://schemas.microsoft.com/office/drawing/2014/main" id="{9DF891B9-5700-4E6E-B01F-5A32A2BD87E7}"/>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4" name="Freeform 6">
              <a:extLst>
                <a:ext uri="{FF2B5EF4-FFF2-40B4-BE49-F238E27FC236}">
                  <a16:creationId xmlns="" xmlns:a16="http://schemas.microsoft.com/office/drawing/2014/main" id="{EA4D4AAB-C3D5-4A1C-88FE-73AC59073BDA}"/>
                </a:ext>
              </a:extLst>
            </p:cNvPr>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35" name="Freeform 286">
            <a:extLst>
              <a:ext uri="{FF2B5EF4-FFF2-40B4-BE49-F238E27FC236}">
                <a16:creationId xmlns="" xmlns:a16="http://schemas.microsoft.com/office/drawing/2014/main" id="{F4EEC6E8-08B3-4151-A7FB-8C77049CC5BD}"/>
              </a:ext>
            </a:extLst>
          </p:cNvPr>
          <p:cNvSpPr>
            <a:spLocks noEditPoints="1" noChangeArrowheads="1"/>
          </p:cNvSpPr>
          <p:nvPr/>
        </p:nvSpPr>
        <p:spPr bwMode="auto">
          <a:xfrm>
            <a:off x="2563581" y="4610915"/>
            <a:ext cx="334962" cy="336550"/>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grpSp>
        <p:nvGrpSpPr>
          <p:cNvPr id="36" name="Group 32">
            <a:extLst>
              <a:ext uri="{FF2B5EF4-FFF2-40B4-BE49-F238E27FC236}">
                <a16:creationId xmlns="" xmlns:a16="http://schemas.microsoft.com/office/drawing/2014/main" id="{5053662B-1513-4C14-9E27-07881EDC01C4}"/>
              </a:ext>
            </a:extLst>
          </p:cNvPr>
          <p:cNvGrpSpPr/>
          <p:nvPr/>
        </p:nvGrpSpPr>
        <p:grpSpPr>
          <a:xfrm>
            <a:off x="4498852" y="4622588"/>
            <a:ext cx="399003" cy="324706"/>
            <a:chOff x="5245100" y="5103813"/>
            <a:chExt cx="690563" cy="561975"/>
          </a:xfrm>
          <a:solidFill>
            <a:schemeClr val="bg1">
              <a:lumMod val="65000"/>
            </a:schemeClr>
          </a:solidFill>
        </p:grpSpPr>
        <p:sp>
          <p:nvSpPr>
            <p:cNvPr id="37" name="Freeform 290">
              <a:extLst>
                <a:ext uri="{FF2B5EF4-FFF2-40B4-BE49-F238E27FC236}">
                  <a16:creationId xmlns="" xmlns:a16="http://schemas.microsoft.com/office/drawing/2014/main" id="{24A07A67-879F-4CE8-80F7-CA336313A120}"/>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8" name="Freeform 291">
              <a:extLst>
                <a:ext uri="{FF2B5EF4-FFF2-40B4-BE49-F238E27FC236}">
                  <a16:creationId xmlns="" xmlns:a16="http://schemas.microsoft.com/office/drawing/2014/main" id="{93CECCFB-6F8F-4215-80E5-BF9B9383306D}"/>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5" name="矩形: 圆角 4">
            <a:extLst>
              <a:ext uri="{FF2B5EF4-FFF2-40B4-BE49-F238E27FC236}">
                <a16:creationId xmlns="" xmlns:a16="http://schemas.microsoft.com/office/drawing/2014/main" id="{C381703D-B60C-4D48-A541-7601042F0F19}"/>
              </a:ext>
            </a:extLst>
          </p:cNvPr>
          <p:cNvSpPr/>
          <p:nvPr/>
        </p:nvSpPr>
        <p:spPr>
          <a:xfrm rot="19282642">
            <a:off x="8075047" y="67147"/>
            <a:ext cx="2950073" cy="530061"/>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BCD956EF-8798-4625-B75D-A4B069E908B5}"/>
              </a:ext>
            </a:extLst>
          </p:cNvPr>
          <p:cNvSpPr/>
          <p:nvPr/>
        </p:nvSpPr>
        <p:spPr>
          <a:xfrm rot="19282642">
            <a:off x="8350890" y="2229387"/>
            <a:ext cx="3267182" cy="218843"/>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 xmlns:a16="http://schemas.microsoft.com/office/drawing/2014/main" id="{D2FA1DDB-5DD6-4A23-ACE5-DFC65B85761D}"/>
              </a:ext>
            </a:extLst>
          </p:cNvPr>
          <p:cNvSpPr/>
          <p:nvPr/>
        </p:nvSpPr>
        <p:spPr>
          <a:xfrm rot="19282642">
            <a:off x="10892914" y="133067"/>
            <a:ext cx="1674432" cy="433528"/>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 xmlns:a16="http://schemas.microsoft.com/office/drawing/2014/main" id="{F4C227A7-758F-4C34-A969-BEB2AC65C226}"/>
              </a:ext>
            </a:extLst>
          </p:cNvPr>
          <p:cNvSpPr/>
          <p:nvPr/>
        </p:nvSpPr>
        <p:spPr>
          <a:xfrm rot="19282642">
            <a:off x="10238367" y="1870632"/>
            <a:ext cx="2910712" cy="766223"/>
          </a:xfrm>
          <a:prstGeom prst="roundRect">
            <a:avLst>
              <a:gd name="adj" fmla="val 50000"/>
            </a:avLst>
          </a:prstGeom>
          <a:gradFill>
            <a:gsLst>
              <a:gs pos="63000">
                <a:srgbClr val="0089D3"/>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 xmlns:a16="http://schemas.microsoft.com/office/drawing/2014/main" id="{76123956-4D0B-4B20-B849-835EF94DC13E}"/>
              </a:ext>
            </a:extLst>
          </p:cNvPr>
          <p:cNvSpPr/>
          <p:nvPr/>
        </p:nvSpPr>
        <p:spPr>
          <a:xfrm rot="19282642">
            <a:off x="10944360" y="3932412"/>
            <a:ext cx="1087904" cy="354055"/>
          </a:xfrm>
          <a:prstGeom prst="roundRect">
            <a:avLst>
              <a:gd name="adj" fmla="val 50000"/>
            </a:avLst>
          </a:prstGeom>
          <a:gradFill>
            <a:gsLst>
              <a:gs pos="5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 xmlns:a16="http://schemas.microsoft.com/office/drawing/2014/main" id="{50FBDC36-B2D9-4211-8860-63A1116656A9}"/>
              </a:ext>
            </a:extLst>
          </p:cNvPr>
          <p:cNvSpPr/>
          <p:nvPr/>
        </p:nvSpPr>
        <p:spPr>
          <a:xfrm rot="19282642">
            <a:off x="9159509" y="1103165"/>
            <a:ext cx="1335213" cy="285699"/>
          </a:xfrm>
          <a:prstGeom prst="roundRect">
            <a:avLst>
              <a:gd name="adj" fmla="val 50000"/>
            </a:avLst>
          </a:prstGeom>
          <a:gradFill>
            <a:gsLst>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a:extLst>
              <a:ext uri="{FF2B5EF4-FFF2-40B4-BE49-F238E27FC236}">
                <a16:creationId xmlns="" xmlns:a16="http://schemas.microsoft.com/office/drawing/2014/main" id="{287670BA-DF32-47DD-939B-D8A96B7BD2F1}"/>
              </a:ext>
            </a:extLst>
          </p:cNvPr>
          <p:cNvPicPr>
            <a:picLocks noChangeAspect="1"/>
          </p:cNvPicPr>
          <p:nvPr/>
        </p:nvPicPr>
        <p:blipFill>
          <a:blip r:embed="rId3"/>
          <a:stretch>
            <a:fillRect/>
          </a:stretch>
        </p:blipFill>
        <p:spPr>
          <a:xfrm>
            <a:off x="5402191" y="4091459"/>
            <a:ext cx="512108" cy="1231499"/>
          </a:xfrm>
          <a:prstGeom prst="rect">
            <a:avLst/>
          </a:prstGeom>
        </p:spPr>
      </p:pic>
      <p:grpSp>
        <p:nvGrpSpPr>
          <p:cNvPr id="40" name="组合 39">
            <a:extLst>
              <a:ext uri="{FF2B5EF4-FFF2-40B4-BE49-F238E27FC236}">
                <a16:creationId xmlns="" xmlns:a16="http://schemas.microsoft.com/office/drawing/2014/main" id="{2C01FC1B-0795-4456-A9F0-BBF8E2F0B336}"/>
              </a:ext>
            </a:extLst>
          </p:cNvPr>
          <p:cNvGrpSpPr/>
          <p:nvPr/>
        </p:nvGrpSpPr>
        <p:grpSpPr>
          <a:xfrm rot="18900000">
            <a:off x="6657351" y="4420379"/>
            <a:ext cx="689907" cy="696903"/>
            <a:chOff x="11065679" y="5731376"/>
            <a:chExt cx="1126618" cy="1138043"/>
          </a:xfrm>
        </p:grpSpPr>
        <p:sp>
          <p:nvSpPr>
            <p:cNvPr id="41" name="斜纹 40">
              <a:extLst>
                <a:ext uri="{FF2B5EF4-FFF2-40B4-BE49-F238E27FC236}">
                  <a16:creationId xmlns="" xmlns:a16="http://schemas.microsoft.com/office/drawing/2014/main" id="{3A71F43A-E5C0-4238-A807-6777FEF716F3}"/>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 xmlns:a16="http://schemas.microsoft.com/office/drawing/2014/main" id="{A6A8D8A3-1E63-4C22-A8FE-0DB0E947AC0F}"/>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斜纹 48">
              <a:extLst>
                <a:ext uri="{FF2B5EF4-FFF2-40B4-BE49-F238E27FC236}">
                  <a16:creationId xmlns="" xmlns:a16="http://schemas.microsoft.com/office/drawing/2014/main" id="{F2EACC1F-F84A-4AF3-A5AA-2A93668E38C0}"/>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4107463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2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3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3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1000"/>
                                        <p:tgtEl>
                                          <p:spTgt spid="45"/>
                                        </p:tgtEl>
                                      </p:cBhvr>
                                    </p:animEffect>
                                    <p:anim calcmode="lin" valueType="num">
                                      <p:cBhvr>
                                        <p:cTn id="39" dur="1000" fill="hold"/>
                                        <p:tgtEl>
                                          <p:spTgt spid="45"/>
                                        </p:tgtEl>
                                        <p:attrNameLst>
                                          <p:attrName>ppt_x</p:attrName>
                                        </p:attrNameLst>
                                      </p:cBhvr>
                                      <p:tavLst>
                                        <p:tav tm="0">
                                          <p:val>
                                            <p:strVal val="#ppt_x"/>
                                          </p:val>
                                        </p:tav>
                                        <p:tav tm="100000">
                                          <p:val>
                                            <p:strVal val="#ppt_x"/>
                                          </p:val>
                                        </p:tav>
                                      </p:tavLst>
                                    </p:anim>
                                    <p:anim calcmode="lin" valueType="num">
                                      <p:cBhvr>
                                        <p:cTn id="40" dur="1000" fill="hold"/>
                                        <p:tgtEl>
                                          <p:spTgt spid="4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10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 presetClass="entr" presetSubtype="8"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0-#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750" fill="hold"/>
                                        <p:tgtEl>
                                          <p:spTgt spid="27"/>
                                        </p:tgtEl>
                                        <p:attrNameLst>
                                          <p:attrName>ppt_x</p:attrName>
                                        </p:attrNameLst>
                                      </p:cBhvr>
                                      <p:tavLst>
                                        <p:tav tm="0">
                                          <p:val>
                                            <p:strVal val="0-#ppt_w/2"/>
                                          </p:val>
                                        </p:tav>
                                        <p:tav tm="100000">
                                          <p:val>
                                            <p:strVal val="#ppt_x"/>
                                          </p:val>
                                        </p:tav>
                                      </p:tavLst>
                                    </p:anim>
                                    <p:anim calcmode="lin" valueType="num">
                                      <p:cBhvr additive="base">
                                        <p:cTn id="57" dur="750" fill="hold"/>
                                        <p:tgtEl>
                                          <p:spTgt spid="2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750" fill="hold"/>
                                        <p:tgtEl>
                                          <p:spTgt spid="35"/>
                                        </p:tgtEl>
                                        <p:attrNameLst>
                                          <p:attrName>ppt_x</p:attrName>
                                        </p:attrNameLst>
                                      </p:cBhvr>
                                      <p:tavLst>
                                        <p:tav tm="0">
                                          <p:val>
                                            <p:strVal val="0-#ppt_w/2"/>
                                          </p:val>
                                        </p:tav>
                                        <p:tav tm="100000">
                                          <p:val>
                                            <p:strVal val="#ppt_x"/>
                                          </p:val>
                                        </p:tav>
                                      </p:tavLst>
                                    </p:anim>
                                    <p:anim calcmode="lin" valueType="num">
                                      <p:cBhvr additive="base">
                                        <p:cTn id="61" dur="750" fill="hold"/>
                                        <p:tgtEl>
                                          <p:spTgt spid="35"/>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0-#ppt_w/2"/>
                                          </p:val>
                                        </p:tav>
                                        <p:tav tm="100000">
                                          <p:val>
                                            <p:strVal val="#ppt_x"/>
                                          </p:val>
                                        </p:tav>
                                      </p:tavLst>
                                    </p:anim>
                                    <p:anim calcmode="lin" valueType="num">
                                      <p:cBhvr additive="base">
                                        <p:cTn id="65" dur="75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0-#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3150"/>
                            </p:stCondLst>
                            <p:childTnLst>
                              <p:par>
                                <p:cTn id="71" presetID="22" presetClass="entr" presetSubtype="1"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1000"/>
                                        <p:tgtEl>
                                          <p:spTgt spid="15"/>
                                        </p:tgtEl>
                                      </p:cBhvr>
                                    </p:animEffect>
                                  </p:childTnLst>
                                </p:cTn>
                              </p:par>
                              <p:par>
                                <p:cTn id="74" presetID="22" presetClass="entr" presetSubtype="1" fill="hold" nodeType="withEffect">
                                  <p:stCondLst>
                                    <p:cond delay="45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1050"/>
                                        <p:tgtEl>
                                          <p:spTgt spid="39"/>
                                        </p:tgtEl>
                                      </p:cBhvr>
                                    </p:animEffect>
                                  </p:childTnLst>
                                </p:cTn>
                              </p:par>
                            </p:childTnLst>
                          </p:cTn>
                        </p:par>
                        <p:par>
                          <p:cTn id="77" fill="hold">
                            <p:stCondLst>
                              <p:cond delay="4650"/>
                            </p:stCondLst>
                            <p:childTnLst>
                              <p:par>
                                <p:cTn id="78" presetID="22" presetClass="entr" presetSubtype="1"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up)">
                                      <p:cBhvr>
                                        <p:cTn id="80" dur="500"/>
                                        <p:tgtEl>
                                          <p:spTgt spid="16"/>
                                        </p:tgtEl>
                                      </p:cBhvr>
                                    </p:animEffect>
                                  </p:childTnLst>
                                </p:cTn>
                              </p:par>
                              <p:par>
                                <p:cTn id="81" presetID="22" presetClass="entr" presetSubtype="4"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down)">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animBg="1"/>
      <p:bldP spid="14" grpId="0"/>
      <p:bldP spid="15" grpId="0"/>
      <p:bldP spid="16" grpId="0"/>
      <p:bldP spid="35" grpId="0" animBg="1"/>
      <p:bldP spid="5" grpId="0" animBg="1"/>
      <p:bldP spid="43" grpId="0" animBg="1"/>
      <p:bldP spid="44" grpId="0" animBg="1"/>
      <p:bldP spid="45" grpId="0" animBg="1"/>
      <p:bldP spid="46" grpId="0" animBg="1"/>
      <p:bldP spid="4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54" name="组合 53">
            <a:extLst>
              <a:ext uri="{FF2B5EF4-FFF2-40B4-BE49-F238E27FC236}">
                <a16:creationId xmlns="" xmlns:a16="http://schemas.microsoft.com/office/drawing/2014/main" id="{333D7CE2-AF86-46C3-983D-C2259DC662BC}"/>
              </a:ext>
            </a:extLst>
          </p:cNvPr>
          <p:cNvGrpSpPr/>
          <p:nvPr/>
        </p:nvGrpSpPr>
        <p:grpSpPr>
          <a:xfrm>
            <a:off x="1696500" y="5260984"/>
            <a:ext cx="8996499" cy="1597009"/>
            <a:chOff x="1696500" y="5260984"/>
            <a:chExt cx="8996499" cy="1597009"/>
          </a:xfrm>
        </p:grpSpPr>
        <p:sp>
          <p:nvSpPr>
            <p:cNvPr id="53" name="梯形 52">
              <a:extLst>
                <a:ext uri="{FF2B5EF4-FFF2-40B4-BE49-F238E27FC236}">
                  <a16:creationId xmlns="" xmlns:a16="http://schemas.microsoft.com/office/drawing/2014/main" id="{77FC71E1-9239-4E7F-8E62-A31B45E72FEE}"/>
                </a:ext>
              </a:extLst>
            </p:cNvPr>
            <p:cNvSpPr/>
            <p:nvPr/>
          </p:nvSpPr>
          <p:spPr>
            <a:xfrm>
              <a:off x="2642674" y="5260984"/>
              <a:ext cx="7152726" cy="308187"/>
            </a:xfrm>
            <a:prstGeom prst="trapezoid">
              <a:avLst>
                <a:gd name="adj" fmla="val 446271"/>
              </a:avLst>
            </a:prstGeom>
            <a:solidFill>
              <a:srgbClr val="DBDB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梯形 51">
              <a:extLst>
                <a:ext uri="{FF2B5EF4-FFF2-40B4-BE49-F238E27FC236}">
                  <a16:creationId xmlns="" xmlns:a16="http://schemas.microsoft.com/office/drawing/2014/main" id="{44AAB10C-279B-4C35-8DF8-92C7080959BA}"/>
                </a:ext>
              </a:extLst>
            </p:cNvPr>
            <p:cNvSpPr/>
            <p:nvPr/>
          </p:nvSpPr>
          <p:spPr>
            <a:xfrm>
              <a:off x="1926745" y="5569171"/>
              <a:ext cx="8541756" cy="399970"/>
            </a:xfrm>
            <a:prstGeom prst="trapezoid">
              <a:avLst>
                <a:gd name="adj" fmla="val 16689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梯形 50">
              <a:extLst>
                <a:ext uri="{FF2B5EF4-FFF2-40B4-BE49-F238E27FC236}">
                  <a16:creationId xmlns="" xmlns:a16="http://schemas.microsoft.com/office/drawing/2014/main" id="{0CD9062F-5730-4C92-9158-E9EFD24CD2F2}"/>
                </a:ext>
              </a:extLst>
            </p:cNvPr>
            <p:cNvSpPr/>
            <p:nvPr/>
          </p:nvSpPr>
          <p:spPr>
            <a:xfrm>
              <a:off x="1696500" y="5948762"/>
              <a:ext cx="8996499" cy="909231"/>
            </a:xfrm>
            <a:prstGeom prst="trapezoi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a:extLst>
              <a:ext uri="{FF2B5EF4-FFF2-40B4-BE49-F238E27FC236}">
                <a16:creationId xmlns="" xmlns:a16="http://schemas.microsoft.com/office/drawing/2014/main" id="{8362E82F-84B9-4B9F-950A-0D5E383DB9FC}"/>
              </a:ext>
            </a:extLst>
          </p:cNvPr>
          <p:cNvGrpSpPr/>
          <p:nvPr/>
        </p:nvGrpSpPr>
        <p:grpSpPr>
          <a:xfrm>
            <a:off x="897681" y="2158509"/>
            <a:ext cx="10555629" cy="2825318"/>
            <a:chOff x="897681" y="2158509"/>
            <a:chExt cx="10555629" cy="2825318"/>
          </a:xfrm>
        </p:grpSpPr>
        <p:grpSp>
          <p:nvGrpSpPr>
            <p:cNvPr id="3" name="组合 2">
              <a:extLst>
                <a:ext uri="{FF2B5EF4-FFF2-40B4-BE49-F238E27FC236}">
                  <a16:creationId xmlns="" xmlns:a16="http://schemas.microsoft.com/office/drawing/2014/main" id="{F267E293-089B-47CA-8013-1346267A7711}"/>
                </a:ext>
              </a:extLst>
            </p:cNvPr>
            <p:cNvGrpSpPr/>
            <p:nvPr/>
          </p:nvGrpSpPr>
          <p:grpSpPr>
            <a:xfrm>
              <a:off x="2226566" y="4130406"/>
              <a:ext cx="2525712" cy="821444"/>
              <a:chOff x="2226566" y="4130406"/>
              <a:chExt cx="2525712" cy="821444"/>
            </a:xfrm>
          </p:grpSpPr>
          <p:sp>
            <p:nvSpPr>
              <p:cNvPr id="10" name="矩形 9">
                <a:extLst>
                  <a:ext uri="{FF2B5EF4-FFF2-40B4-BE49-F238E27FC236}">
                    <a16:creationId xmlns="" xmlns:a16="http://schemas.microsoft.com/office/drawing/2014/main" id="{CE6EF9D5-E055-41BC-9D71-F829DCE7D172}"/>
                  </a:ext>
                </a:extLst>
              </p:cNvPr>
              <p:cNvSpPr>
                <a:spLocks noChangeArrowheads="1"/>
              </p:cNvSpPr>
              <p:nvPr/>
            </p:nvSpPr>
            <p:spPr bwMode="auto">
              <a:xfrm>
                <a:off x="2226566" y="4130406"/>
                <a:ext cx="2497931"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a:solidFill>
                      <a:srgbClr val="2E75B6"/>
                    </a:solidFill>
                    <a:latin typeface="微软雅黑" panose="020B0503020204020204" pitchFamily="34" charset="-122"/>
                    <a:ea typeface="微软雅黑" panose="020B0503020204020204" pitchFamily="34" charset="-122"/>
                  </a:rPr>
                  <a:t>添加标题内容</a:t>
                </a:r>
                <a:endParaRPr lang="en-US" altLang="zh-CN">
                  <a:solidFill>
                    <a:srgbClr val="2E75B6"/>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 xmlns:a16="http://schemas.microsoft.com/office/drawing/2014/main" id="{F2E7E052-69D0-4882-8B5A-5B3A44E09B9D}"/>
                  </a:ext>
                </a:extLst>
              </p:cNvPr>
              <p:cNvSpPr/>
              <p:nvPr/>
            </p:nvSpPr>
            <p:spPr>
              <a:xfrm>
                <a:off x="2226566" y="4471719"/>
                <a:ext cx="2525712" cy="480131"/>
              </a:xfrm>
              <a:prstGeom prst="rect">
                <a:avLst/>
              </a:prstGeom>
            </p:spPr>
            <p:txBody>
              <a:bodyPr>
                <a:spAutoFit/>
              </a:bodyPr>
              <a:lstStyle/>
              <a:p>
                <a:pPr algn="r" fontAlgn="auto">
                  <a:lnSpc>
                    <a:spcPct val="120000"/>
                  </a:lnSpc>
                </a:pPr>
                <a:r>
                  <a:rPr lang="zh-CN" altLang="en-US" sz="1050" noProof="1">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grpSp>
        <p:grpSp>
          <p:nvGrpSpPr>
            <p:cNvPr id="2" name="组合 1">
              <a:extLst>
                <a:ext uri="{FF2B5EF4-FFF2-40B4-BE49-F238E27FC236}">
                  <a16:creationId xmlns="" xmlns:a16="http://schemas.microsoft.com/office/drawing/2014/main" id="{01BB33CA-F0CE-4ACF-B28D-75C6A368DFFD}"/>
                </a:ext>
              </a:extLst>
            </p:cNvPr>
            <p:cNvGrpSpPr/>
            <p:nvPr/>
          </p:nvGrpSpPr>
          <p:grpSpPr>
            <a:xfrm>
              <a:off x="897681" y="2158509"/>
              <a:ext cx="2525714" cy="822325"/>
              <a:chOff x="897681" y="2158509"/>
              <a:chExt cx="2525714" cy="822325"/>
            </a:xfrm>
          </p:grpSpPr>
          <p:sp>
            <p:nvSpPr>
              <p:cNvPr id="6" name="矩形 5">
                <a:extLst>
                  <a:ext uri="{FF2B5EF4-FFF2-40B4-BE49-F238E27FC236}">
                    <a16:creationId xmlns="" xmlns:a16="http://schemas.microsoft.com/office/drawing/2014/main" id="{0010297F-D074-43C5-B67C-09949BA1B54F}"/>
                  </a:ext>
                </a:extLst>
              </p:cNvPr>
              <p:cNvSpPr>
                <a:spLocks noChangeArrowheads="1"/>
              </p:cNvSpPr>
              <p:nvPr/>
            </p:nvSpPr>
            <p:spPr bwMode="auto">
              <a:xfrm>
                <a:off x="897681" y="2158509"/>
                <a:ext cx="25241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a:solidFill>
                      <a:srgbClr val="0070C0"/>
                    </a:solidFill>
                    <a:latin typeface="微软雅黑" panose="020B0503020204020204" pitchFamily="34" charset="-122"/>
                    <a:ea typeface="微软雅黑" panose="020B0503020204020204" pitchFamily="34" charset="-122"/>
                  </a:rPr>
                  <a:t>添加标题内容</a:t>
                </a:r>
                <a:endParaRPr lang="en-US" altLang="zh-CN">
                  <a:solidFill>
                    <a:srgbClr val="0070C0"/>
                  </a:solidFill>
                  <a:latin typeface="微软雅黑" panose="020B0503020204020204" pitchFamily="34" charset="-122"/>
                  <a:ea typeface="微软雅黑" panose="020B0503020204020204" pitchFamily="34" charset="-122"/>
                </a:endParaRPr>
              </a:p>
            </p:txBody>
          </p:sp>
          <p:sp>
            <p:nvSpPr>
              <p:cNvPr id="7" name="矩形 6">
                <a:extLst>
                  <a:ext uri="{FF2B5EF4-FFF2-40B4-BE49-F238E27FC236}">
                    <a16:creationId xmlns="" xmlns:a16="http://schemas.microsoft.com/office/drawing/2014/main" id="{5B839654-1463-44BB-93A2-3D5B4483E4BB}"/>
                  </a:ext>
                </a:extLst>
              </p:cNvPr>
              <p:cNvSpPr/>
              <p:nvPr/>
            </p:nvSpPr>
            <p:spPr>
              <a:xfrm>
                <a:off x="899270" y="2499822"/>
                <a:ext cx="2524125" cy="481012"/>
              </a:xfrm>
              <a:prstGeom prst="rect">
                <a:avLst/>
              </a:prstGeom>
            </p:spPr>
            <p:txBody>
              <a:bodyPr>
                <a:spAutoFit/>
              </a:bodyPr>
              <a:lstStyle/>
              <a:p>
                <a:pPr algn="r" fontAlgn="auto">
                  <a:lnSpc>
                    <a:spcPct val="120000"/>
                  </a:lnSpc>
                </a:pPr>
                <a:r>
                  <a:rPr lang="zh-CN" altLang="en-US" sz="1050" noProof="1">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grpSp>
        <p:grpSp>
          <p:nvGrpSpPr>
            <p:cNvPr id="5" name="组合 4">
              <a:extLst>
                <a:ext uri="{FF2B5EF4-FFF2-40B4-BE49-F238E27FC236}">
                  <a16:creationId xmlns="" xmlns:a16="http://schemas.microsoft.com/office/drawing/2014/main" id="{B44B936A-6463-444A-987B-78F6AE123680}"/>
                </a:ext>
              </a:extLst>
            </p:cNvPr>
            <p:cNvGrpSpPr/>
            <p:nvPr/>
          </p:nvGrpSpPr>
          <p:grpSpPr>
            <a:xfrm>
              <a:off x="8927598" y="2158509"/>
              <a:ext cx="2525712" cy="822325"/>
              <a:chOff x="8927598" y="2158509"/>
              <a:chExt cx="2525712" cy="822325"/>
            </a:xfrm>
          </p:grpSpPr>
          <p:sp>
            <p:nvSpPr>
              <p:cNvPr id="8" name="矩形 7">
                <a:extLst>
                  <a:ext uri="{FF2B5EF4-FFF2-40B4-BE49-F238E27FC236}">
                    <a16:creationId xmlns="" xmlns:a16="http://schemas.microsoft.com/office/drawing/2014/main" id="{FD6FB293-F7BD-4076-8DC9-3F60CC124B22}"/>
                  </a:ext>
                </a:extLst>
              </p:cNvPr>
              <p:cNvSpPr>
                <a:spLocks noChangeArrowheads="1"/>
              </p:cNvSpPr>
              <p:nvPr/>
            </p:nvSpPr>
            <p:spPr bwMode="auto">
              <a:xfrm>
                <a:off x="8927598" y="2158509"/>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E75B6"/>
                    </a:solidFill>
                    <a:latin typeface="微软雅黑" panose="020B0503020204020204" pitchFamily="34" charset="-122"/>
                    <a:ea typeface="微软雅黑" panose="020B0503020204020204" pitchFamily="34" charset="-122"/>
                  </a:rPr>
                  <a:t>添加标题内容</a:t>
                </a:r>
                <a:endParaRPr lang="en-US" altLang="zh-CN">
                  <a:solidFill>
                    <a:srgbClr val="2E75B6"/>
                  </a:solidFill>
                  <a:latin typeface="微软雅黑" panose="020B0503020204020204" pitchFamily="34" charset="-122"/>
                  <a:ea typeface="微软雅黑" panose="020B0503020204020204" pitchFamily="34" charset="-122"/>
                </a:endParaRPr>
              </a:p>
            </p:txBody>
          </p:sp>
          <p:sp>
            <p:nvSpPr>
              <p:cNvPr id="9" name="矩形 8">
                <a:extLst>
                  <a:ext uri="{FF2B5EF4-FFF2-40B4-BE49-F238E27FC236}">
                    <a16:creationId xmlns="" xmlns:a16="http://schemas.microsoft.com/office/drawing/2014/main" id="{0EFF1D46-6BBD-488F-8736-FD0FB16D6BF6}"/>
                  </a:ext>
                </a:extLst>
              </p:cNvPr>
              <p:cNvSpPr/>
              <p:nvPr/>
            </p:nvSpPr>
            <p:spPr>
              <a:xfrm>
                <a:off x="8927598" y="2499821"/>
                <a:ext cx="2525712" cy="481013"/>
              </a:xfrm>
              <a:prstGeom prst="rect">
                <a:avLst/>
              </a:prstGeom>
            </p:spPr>
            <p:txBody>
              <a:bodyPr>
                <a:spAutoFit/>
              </a:bodyPr>
              <a:lstStyle/>
              <a:p>
                <a:pPr fontAlgn="auto">
                  <a:lnSpc>
                    <a:spcPct val="120000"/>
                  </a:lnSpc>
                </a:pPr>
                <a:r>
                  <a:rPr lang="zh-CN" altLang="en-US" sz="1050" noProof="1">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grpSp>
        <p:grpSp>
          <p:nvGrpSpPr>
            <p:cNvPr id="4" name="组合 3">
              <a:extLst>
                <a:ext uri="{FF2B5EF4-FFF2-40B4-BE49-F238E27FC236}">
                  <a16:creationId xmlns="" xmlns:a16="http://schemas.microsoft.com/office/drawing/2014/main" id="{6CF3F42E-131E-41E1-A8D0-D781BDDC88F9}"/>
                </a:ext>
              </a:extLst>
            </p:cNvPr>
            <p:cNvGrpSpPr/>
            <p:nvPr/>
          </p:nvGrpSpPr>
          <p:grpSpPr>
            <a:xfrm>
              <a:off x="7638405" y="4161502"/>
              <a:ext cx="2525712" cy="822325"/>
              <a:chOff x="7638405" y="4161502"/>
              <a:chExt cx="2525712" cy="822325"/>
            </a:xfrm>
          </p:grpSpPr>
          <p:sp>
            <p:nvSpPr>
              <p:cNvPr id="17" name="矩形 16">
                <a:extLst>
                  <a:ext uri="{FF2B5EF4-FFF2-40B4-BE49-F238E27FC236}">
                    <a16:creationId xmlns="" xmlns:a16="http://schemas.microsoft.com/office/drawing/2014/main" id="{6A0169AE-3269-4302-9744-C6A160F89EB6}"/>
                  </a:ext>
                </a:extLst>
              </p:cNvPr>
              <p:cNvSpPr>
                <a:spLocks noChangeArrowheads="1"/>
              </p:cNvSpPr>
              <p:nvPr/>
            </p:nvSpPr>
            <p:spPr bwMode="auto">
              <a:xfrm>
                <a:off x="7638405" y="4161502"/>
                <a:ext cx="15684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a:solidFill>
                      <a:srgbClr val="2E75B6"/>
                    </a:solidFill>
                    <a:latin typeface="微软雅黑" panose="020B0503020204020204" pitchFamily="34" charset="-122"/>
                    <a:ea typeface="微软雅黑" panose="020B0503020204020204" pitchFamily="34" charset="-122"/>
                  </a:rPr>
                  <a:t>添加标题内容</a:t>
                </a:r>
                <a:endParaRPr lang="en-US" altLang="zh-CN">
                  <a:solidFill>
                    <a:srgbClr val="2E75B6"/>
                  </a:solidFill>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 xmlns:a16="http://schemas.microsoft.com/office/drawing/2014/main" id="{8D2912C1-A362-4594-BA0D-E9B31B6BE92E}"/>
                  </a:ext>
                </a:extLst>
              </p:cNvPr>
              <p:cNvSpPr/>
              <p:nvPr/>
            </p:nvSpPr>
            <p:spPr>
              <a:xfrm>
                <a:off x="7638405" y="4502814"/>
                <a:ext cx="2525712" cy="481013"/>
              </a:xfrm>
              <a:prstGeom prst="rect">
                <a:avLst/>
              </a:prstGeom>
            </p:spPr>
            <p:txBody>
              <a:bodyPr>
                <a:spAutoFit/>
              </a:bodyPr>
              <a:lstStyle/>
              <a:p>
                <a:pPr fontAlgn="auto">
                  <a:lnSpc>
                    <a:spcPct val="120000"/>
                  </a:lnSpc>
                </a:pPr>
                <a:r>
                  <a:rPr lang="zh-CN" altLang="en-US" sz="1050" noProof="1">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grpSp>
        <p:grpSp>
          <p:nvGrpSpPr>
            <p:cNvPr id="31" name="组合 30">
              <a:extLst>
                <a:ext uri="{FF2B5EF4-FFF2-40B4-BE49-F238E27FC236}">
                  <a16:creationId xmlns="" xmlns:a16="http://schemas.microsoft.com/office/drawing/2014/main" id="{C23A2CD0-5974-477B-81CC-DE5C246B53C8}"/>
                </a:ext>
              </a:extLst>
            </p:cNvPr>
            <p:cNvGrpSpPr/>
            <p:nvPr/>
          </p:nvGrpSpPr>
          <p:grpSpPr>
            <a:xfrm>
              <a:off x="3445619" y="2190669"/>
              <a:ext cx="5458166" cy="2381658"/>
              <a:chOff x="3445619" y="2190669"/>
              <a:chExt cx="5458166" cy="2381658"/>
            </a:xfrm>
          </p:grpSpPr>
          <p:sp>
            <p:nvSpPr>
              <p:cNvPr id="32" name="左中括号 31">
                <a:extLst>
                  <a:ext uri="{FF2B5EF4-FFF2-40B4-BE49-F238E27FC236}">
                    <a16:creationId xmlns="" xmlns:a16="http://schemas.microsoft.com/office/drawing/2014/main" id="{8FE089DC-9645-4F8F-AEA9-1DA183565F07}"/>
                  </a:ext>
                </a:extLst>
              </p:cNvPr>
              <p:cNvSpPr/>
              <p:nvPr/>
            </p:nvSpPr>
            <p:spPr>
              <a:xfrm rot="16200000">
                <a:off x="5203858" y="1012948"/>
                <a:ext cx="1981787" cy="4831515"/>
              </a:xfrm>
              <a:prstGeom prst="leftBracket">
                <a:avLst>
                  <a:gd name="adj" fmla="val 131694"/>
                </a:avLst>
              </a:prstGeom>
              <a:ln w="28575" cap="rnd">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chemeClr val="bg2">
                      <a:lumMod val="25000"/>
                    </a:schemeClr>
                  </a:solidFill>
                </a:endParaRPr>
              </a:p>
            </p:txBody>
          </p:sp>
          <p:grpSp>
            <p:nvGrpSpPr>
              <p:cNvPr id="12" name="组合 11">
                <a:extLst>
                  <a:ext uri="{FF2B5EF4-FFF2-40B4-BE49-F238E27FC236}">
                    <a16:creationId xmlns="" xmlns:a16="http://schemas.microsoft.com/office/drawing/2014/main" id="{92B4961F-6572-463E-8852-6C438D2B584D}"/>
                  </a:ext>
                </a:extLst>
              </p:cNvPr>
              <p:cNvGrpSpPr>
                <a:grpSpLocks/>
              </p:cNvGrpSpPr>
              <p:nvPr/>
            </p:nvGrpSpPr>
            <p:grpSpPr bwMode="auto">
              <a:xfrm>
                <a:off x="4880784" y="3897450"/>
                <a:ext cx="666750" cy="666750"/>
                <a:chOff x="8404060" y="5089976"/>
                <a:chExt cx="666750" cy="666750"/>
              </a:xfrm>
            </p:grpSpPr>
            <p:sp>
              <p:nvSpPr>
                <p:cNvPr id="13" name="椭圆 12">
                  <a:extLst>
                    <a:ext uri="{FF2B5EF4-FFF2-40B4-BE49-F238E27FC236}">
                      <a16:creationId xmlns="" xmlns:a16="http://schemas.microsoft.com/office/drawing/2014/main" id="{F9CA6BD1-4D97-47DA-9592-FD663F0D4AFF}"/>
                    </a:ext>
                  </a:extLst>
                </p:cNvPr>
                <p:cNvSpPr/>
                <p:nvPr/>
              </p:nvSpPr>
              <p:spPr>
                <a:xfrm>
                  <a:off x="8404060" y="5089976"/>
                  <a:ext cx="666750" cy="6667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2">
                        <a:lumMod val="25000"/>
                      </a:schemeClr>
                    </a:solidFill>
                    <a:latin typeface="微软雅黑" panose="020B0503020204020204" pitchFamily="34" charset="-122"/>
                    <a:ea typeface="微软雅黑" panose="020B0503020204020204" pitchFamily="34" charset="-122"/>
                  </a:endParaRPr>
                </a:p>
              </p:txBody>
            </p:sp>
            <p:sp>
              <p:nvSpPr>
                <p:cNvPr id="14" name="Freeform 11">
                  <a:extLst>
                    <a:ext uri="{FF2B5EF4-FFF2-40B4-BE49-F238E27FC236}">
                      <a16:creationId xmlns="" xmlns:a16="http://schemas.microsoft.com/office/drawing/2014/main" id="{8B0213E8-149C-43C8-B79D-FE6D2AB3F6E1}"/>
                    </a:ext>
                  </a:extLst>
                </p:cNvPr>
                <p:cNvSpPr>
                  <a:spLocks noEditPoints="1" noChangeArrowheads="1"/>
                </p:cNvSpPr>
                <p:nvPr/>
              </p:nvSpPr>
              <p:spPr bwMode="auto">
                <a:xfrm>
                  <a:off x="8572455" y="5262086"/>
                  <a:ext cx="329960" cy="322529"/>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1" name="组合 20">
                <a:extLst>
                  <a:ext uri="{FF2B5EF4-FFF2-40B4-BE49-F238E27FC236}">
                    <a16:creationId xmlns="" xmlns:a16="http://schemas.microsoft.com/office/drawing/2014/main" id="{B1A8546F-56BD-4EAD-BD5E-6194DA24AFB2}"/>
                  </a:ext>
                </a:extLst>
              </p:cNvPr>
              <p:cNvGrpSpPr>
                <a:grpSpLocks/>
              </p:cNvGrpSpPr>
              <p:nvPr/>
            </p:nvGrpSpPr>
            <p:grpSpPr bwMode="auto">
              <a:xfrm>
                <a:off x="3445619" y="2190669"/>
                <a:ext cx="666750" cy="666750"/>
                <a:chOff x="4744944" y="1772278"/>
                <a:chExt cx="666750" cy="666750"/>
              </a:xfrm>
            </p:grpSpPr>
            <p:sp>
              <p:nvSpPr>
                <p:cNvPr id="22" name="椭圆 21">
                  <a:extLst>
                    <a:ext uri="{FF2B5EF4-FFF2-40B4-BE49-F238E27FC236}">
                      <a16:creationId xmlns="" xmlns:a16="http://schemas.microsoft.com/office/drawing/2014/main" id="{5B83CB76-03C7-4AED-9EAC-AF0DB299D6C8}"/>
                    </a:ext>
                  </a:extLst>
                </p:cNvPr>
                <p:cNvSpPr/>
                <p:nvPr/>
              </p:nvSpPr>
              <p:spPr>
                <a:xfrm>
                  <a:off x="4744944" y="1772278"/>
                  <a:ext cx="666750" cy="6667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2">
                        <a:lumMod val="25000"/>
                      </a:schemeClr>
                    </a:solidFill>
                    <a:latin typeface="微软雅黑" panose="020B0503020204020204" pitchFamily="34" charset="-122"/>
                    <a:ea typeface="微软雅黑" panose="020B0503020204020204" pitchFamily="34" charset="-122"/>
                  </a:endParaRPr>
                </a:p>
              </p:txBody>
            </p:sp>
            <p:sp>
              <p:nvSpPr>
                <p:cNvPr id="23" name="Freeform 80">
                  <a:extLst>
                    <a:ext uri="{FF2B5EF4-FFF2-40B4-BE49-F238E27FC236}">
                      <a16:creationId xmlns="" xmlns:a16="http://schemas.microsoft.com/office/drawing/2014/main" id="{7A4BD553-B8CB-46DF-9B07-B8339FD36A5D}"/>
                    </a:ext>
                  </a:extLst>
                </p:cNvPr>
                <p:cNvSpPr>
                  <a:spLocks noEditPoints="1" noChangeArrowheads="1"/>
                </p:cNvSpPr>
                <p:nvPr/>
              </p:nvSpPr>
              <p:spPr bwMode="auto">
                <a:xfrm>
                  <a:off x="4976945" y="1962584"/>
                  <a:ext cx="185638" cy="282759"/>
                </a:xfrm>
                <a:custGeom>
                  <a:avLst/>
                  <a:gdLst>
                    <a:gd name="T0" fmla="*/ 55 w 64"/>
                    <a:gd name="T1" fmla="*/ 0 h 97"/>
                    <a:gd name="T2" fmla="*/ 64 w 64"/>
                    <a:gd name="T3" fmla="*/ 89 h 97"/>
                    <a:gd name="T4" fmla="*/ 9 w 64"/>
                    <a:gd name="T5" fmla="*/ 97 h 97"/>
                    <a:gd name="T6" fmla="*/ 0 w 64"/>
                    <a:gd name="T7" fmla="*/ 9 h 97"/>
                    <a:gd name="T8" fmla="*/ 7 w 64"/>
                    <a:gd name="T9" fmla="*/ 14 h 97"/>
                    <a:gd name="T10" fmla="*/ 57 w 64"/>
                    <a:gd name="T11" fmla="*/ 48 h 97"/>
                    <a:gd name="T12" fmla="*/ 7 w 64"/>
                    <a:gd name="T13" fmla="*/ 14 h 97"/>
                    <a:gd name="T14" fmla="*/ 20 w 64"/>
                    <a:gd name="T15" fmla="*/ 8 h 97"/>
                    <a:gd name="T16" fmla="*/ 42 w 64"/>
                    <a:gd name="T17" fmla="*/ 5 h 97"/>
                    <a:gd name="T18" fmla="*/ 27 w 64"/>
                    <a:gd name="T19" fmla="*/ 52 h 97"/>
                    <a:gd name="T20" fmla="*/ 24 w 64"/>
                    <a:gd name="T21" fmla="*/ 60 h 97"/>
                    <a:gd name="T22" fmla="*/ 36 w 64"/>
                    <a:gd name="T23" fmla="*/ 63 h 97"/>
                    <a:gd name="T24" fmla="*/ 39 w 64"/>
                    <a:gd name="T25" fmla="*/ 55 h 97"/>
                    <a:gd name="T26" fmla="*/ 27 w 64"/>
                    <a:gd name="T27" fmla="*/ 52 h 97"/>
                    <a:gd name="T28" fmla="*/ 8 w 64"/>
                    <a:gd name="T29" fmla="*/ 56 h 97"/>
                    <a:gd name="T30" fmla="*/ 22 w 64"/>
                    <a:gd name="T31" fmla="*/ 59 h 97"/>
                    <a:gd name="T32" fmla="*/ 55 w 64"/>
                    <a:gd name="T33" fmla="*/ 56 h 97"/>
                    <a:gd name="T34" fmla="*/ 41 w 64"/>
                    <a:gd name="T35" fmla="*/ 59 h 97"/>
                    <a:gd name="T36" fmla="*/ 55 w 64"/>
                    <a:gd name="T37" fmla="*/ 56 h 97"/>
                    <a:gd name="T38" fmla="*/ 8 w 64"/>
                    <a:gd name="T39" fmla="*/ 65 h 97"/>
                    <a:gd name="T40" fmla="*/ 22 w 64"/>
                    <a:gd name="T41" fmla="*/ 72 h 97"/>
                    <a:gd name="T42" fmla="*/ 38 w 64"/>
                    <a:gd name="T43" fmla="*/ 65 h 97"/>
                    <a:gd name="T44" fmla="*/ 25 w 64"/>
                    <a:gd name="T45" fmla="*/ 72 h 97"/>
                    <a:gd name="T46" fmla="*/ 38 w 64"/>
                    <a:gd name="T47" fmla="*/ 65 h 97"/>
                    <a:gd name="T48" fmla="*/ 41 w 64"/>
                    <a:gd name="T49" fmla="*/ 65 h 97"/>
                    <a:gd name="T50" fmla="*/ 55 w 64"/>
                    <a:gd name="T51" fmla="*/ 72 h 97"/>
                    <a:gd name="T52" fmla="*/ 22 w 64"/>
                    <a:gd name="T53" fmla="*/ 74 h 97"/>
                    <a:gd name="T54" fmla="*/ 8 w 64"/>
                    <a:gd name="T55" fmla="*/ 80 h 97"/>
                    <a:gd name="T56" fmla="*/ 22 w 64"/>
                    <a:gd name="T57" fmla="*/ 74 h 97"/>
                    <a:gd name="T58" fmla="*/ 25 w 64"/>
                    <a:gd name="T59" fmla="*/ 74 h 97"/>
                    <a:gd name="T60" fmla="*/ 38 w 64"/>
                    <a:gd name="T61" fmla="*/ 80 h 97"/>
                    <a:gd name="T62" fmla="*/ 55 w 64"/>
                    <a:gd name="T63" fmla="*/ 74 h 97"/>
                    <a:gd name="T64" fmla="*/ 41 w 64"/>
                    <a:gd name="T65" fmla="*/ 80 h 97"/>
                    <a:gd name="T66" fmla="*/ 55 w 64"/>
                    <a:gd name="T67" fmla="*/ 74 h 97"/>
                    <a:gd name="T68" fmla="*/ 8 w 64"/>
                    <a:gd name="T69" fmla="*/ 83 h 97"/>
                    <a:gd name="T70" fmla="*/ 22 w 64"/>
                    <a:gd name="T71" fmla="*/ 89 h 97"/>
                    <a:gd name="T72" fmla="*/ 38 w 64"/>
                    <a:gd name="T73" fmla="*/ 83 h 97"/>
                    <a:gd name="T74" fmla="*/ 25 w 64"/>
                    <a:gd name="T75" fmla="*/ 89 h 97"/>
                    <a:gd name="T76" fmla="*/ 38 w 64"/>
                    <a:gd name="T77" fmla="*/ 83 h 97"/>
                    <a:gd name="T78" fmla="*/ 41 w 64"/>
                    <a:gd name="T79" fmla="*/ 83 h 97"/>
                    <a:gd name="T80" fmla="*/ 55 w 64"/>
                    <a:gd name="T81" fmla="*/ 8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97">
                      <a:moveTo>
                        <a:pt x="9" y="0"/>
                      </a:moveTo>
                      <a:cubicBezTo>
                        <a:pt x="55" y="0"/>
                        <a:pt x="55" y="0"/>
                        <a:pt x="55" y="0"/>
                      </a:cubicBezTo>
                      <a:cubicBezTo>
                        <a:pt x="60" y="0"/>
                        <a:pt x="64" y="4"/>
                        <a:pt x="64" y="9"/>
                      </a:cubicBezTo>
                      <a:cubicBezTo>
                        <a:pt x="64" y="89"/>
                        <a:pt x="64" y="89"/>
                        <a:pt x="64" y="89"/>
                      </a:cubicBezTo>
                      <a:cubicBezTo>
                        <a:pt x="64" y="93"/>
                        <a:pt x="60" y="97"/>
                        <a:pt x="55" y="97"/>
                      </a:cubicBezTo>
                      <a:cubicBezTo>
                        <a:pt x="9" y="97"/>
                        <a:pt x="9" y="97"/>
                        <a:pt x="9" y="97"/>
                      </a:cubicBezTo>
                      <a:cubicBezTo>
                        <a:pt x="4" y="97"/>
                        <a:pt x="0" y="93"/>
                        <a:pt x="0" y="89"/>
                      </a:cubicBezTo>
                      <a:cubicBezTo>
                        <a:pt x="0" y="9"/>
                        <a:pt x="0" y="9"/>
                        <a:pt x="0" y="9"/>
                      </a:cubicBezTo>
                      <a:cubicBezTo>
                        <a:pt x="0" y="4"/>
                        <a:pt x="4" y="0"/>
                        <a:pt x="9" y="0"/>
                      </a:cubicBezTo>
                      <a:close/>
                      <a:moveTo>
                        <a:pt x="7" y="14"/>
                      </a:moveTo>
                      <a:cubicBezTo>
                        <a:pt x="7" y="48"/>
                        <a:pt x="7" y="48"/>
                        <a:pt x="7" y="48"/>
                      </a:cubicBezTo>
                      <a:cubicBezTo>
                        <a:pt x="57" y="48"/>
                        <a:pt x="57" y="48"/>
                        <a:pt x="57" y="48"/>
                      </a:cubicBezTo>
                      <a:cubicBezTo>
                        <a:pt x="57" y="14"/>
                        <a:pt x="57" y="14"/>
                        <a:pt x="57" y="14"/>
                      </a:cubicBezTo>
                      <a:cubicBezTo>
                        <a:pt x="7" y="14"/>
                        <a:pt x="7" y="14"/>
                        <a:pt x="7" y="14"/>
                      </a:cubicBezTo>
                      <a:close/>
                      <a:moveTo>
                        <a:pt x="20" y="5"/>
                      </a:moveTo>
                      <a:cubicBezTo>
                        <a:pt x="20" y="8"/>
                        <a:pt x="20" y="8"/>
                        <a:pt x="20" y="8"/>
                      </a:cubicBezTo>
                      <a:cubicBezTo>
                        <a:pt x="42" y="8"/>
                        <a:pt x="42" y="8"/>
                        <a:pt x="42" y="8"/>
                      </a:cubicBezTo>
                      <a:cubicBezTo>
                        <a:pt x="42" y="5"/>
                        <a:pt x="42" y="5"/>
                        <a:pt x="42" y="5"/>
                      </a:cubicBezTo>
                      <a:cubicBezTo>
                        <a:pt x="20" y="5"/>
                        <a:pt x="20" y="5"/>
                        <a:pt x="20" y="5"/>
                      </a:cubicBezTo>
                      <a:close/>
                      <a:moveTo>
                        <a:pt x="27" y="52"/>
                      </a:moveTo>
                      <a:cubicBezTo>
                        <a:pt x="25" y="52"/>
                        <a:pt x="24" y="53"/>
                        <a:pt x="24" y="55"/>
                      </a:cubicBezTo>
                      <a:cubicBezTo>
                        <a:pt x="24" y="60"/>
                        <a:pt x="24" y="60"/>
                        <a:pt x="24" y="60"/>
                      </a:cubicBezTo>
                      <a:cubicBezTo>
                        <a:pt x="24" y="61"/>
                        <a:pt x="25" y="63"/>
                        <a:pt x="27" y="63"/>
                      </a:cubicBezTo>
                      <a:cubicBezTo>
                        <a:pt x="36" y="63"/>
                        <a:pt x="36" y="63"/>
                        <a:pt x="36" y="63"/>
                      </a:cubicBezTo>
                      <a:cubicBezTo>
                        <a:pt x="38" y="63"/>
                        <a:pt x="39" y="61"/>
                        <a:pt x="39" y="60"/>
                      </a:cubicBezTo>
                      <a:cubicBezTo>
                        <a:pt x="39" y="55"/>
                        <a:pt x="39" y="55"/>
                        <a:pt x="39" y="55"/>
                      </a:cubicBezTo>
                      <a:cubicBezTo>
                        <a:pt x="39" y="53"/>
                        <a:pt x="38" y="52"/>
                        <a:pt x="36" y="52"/>
                      </a:cubicBezTo>
                      <a:cubicBezTo>
                        <a:pt x="27" y="52"/>
                        <a:pt x="27" y="52"/>
                        <a:pt x="27" y="52"/>
                      </a:cubicBezTo>
                      <a:close/>
                      <a:moveTo>
                        <a:pt x="22" y="56"/>
                      </a:moveTo>
                      <a:cubicBezTo>
                        <a:pt x="8" y="56"/>
                        <a:pt x="8" y="56"/>
                        <a:pt x="8" y="56"/>
                      </a:cubicBezTo>
                      <a:cubicBezTo>
                        <a:pt x="8" y="59"/>
                        <a:pt x="8" y="59"/>
                        <a:pt x="8" y="59"/>
                      </a:cubicBezTo>
                      <a:cubicBezTo>
                        <a:pt x="22" y="59"/>
                        <a:pt x="22" y="59"/>
                        <a:pt x="22" y="59"/>
                      </a:cubicBezTo>
                      <a:cubicBezTo>
                        <a:pt x="22" y="56"/>
                        <a:pt x="22" y="56"/>
                        <a:pt x="22" y="56"/>
                      </a:cubicBezTo>
                      <a:close/>
                      <a:moveTo>
                        <a:pt x="55" y="56"/>
                      </a:moveTo>
                      <a:cubicBezTo>
                        <a:pt x="41" y="56"/>
                        <a:pt x="41" y="56"/>
                        <a:pt x="41" y="56"/>
                      </a:cubicBezTo>
                      <a:cubicBezTo>
                        <a:pt x="41" y="59"/>
                        <a:pt x="41" y="59"/>
                        <a:pt x="41" y="59"/>
                      </a:cubicBezTo>
                      <a:cubicBezTo>
                        <a:pt x="55" y="59"/>
                        <a:pt x="55" y="59"/>
                        <a:pt x="55" y="59"/>
                      </a:cubicBezTo>
                      <a:cubicBezTo>
                        <a:pt x="55" y="56"/>
                        <a:pt x="55" y="56"/>
                        <a:pt x="55" y="56"/>
                      </a:cubicBezTo>
                      <a:close/>
                      <a:moveTo>
                        <a:pt x="22" y="65"/>
                      </a:moveTo>
                      <a:cubicBezTo>
                        <a:pt x="8" y="65"/>
                        <a:pt x="8" y="65"/>
                        <a:pt x="8" y="65"/>
                      </a:cubicBezTo>
                      <a:cubicBezTo>
                        <a:pt x="8" y="72"/>
                        <a:pt x="8" y="72"/>
                        <a:pt x="8" y="72"/>
                      </a:cubicBezTo>
                      <a:cubicBezTo>
                        <a:pt x="22" y="72"/>
                        <a:pt x="22" y="72"/>
                        <a:pt x="22" y="72"/>
                      </a:cubicBezTo>
                      <a:cubicBezTo>
                        <a:pt x="22" y="65"/>
                        <a:pt x="22" y="65"/>
                        <a:pt x="22" y="65"/>
                      </a:cubicBezTo>
                      <a:close/>
                      <a:moveTo>
                        <a:pt x="38" y="65"/>
                      </a:moveTo>
                      <a:cubicBezTo>
                        <a:pt x="25" y="65"/>
                        <a:pt x="25" y="65"/>
                        <a:pt x="25" y="65"/>
                      </a:cubicBezTo>
                      <a:cubicBezTo>
                        <a:pt x="25" y="72"/>
                        <a:pt x="25" y="72"/>
                        <a:pt x="25" y="72"/>
                      </a:cubicBezTo>
                      <a:cubicBezTo>
                        <a:pt x="38" y="72"/>
                        <a:pt x="38" y="72"/>
                        <a:pt x="38" y="72"/>
                      </a:cubicBezTo>
                      <a:cubicBezTo>
                        <a:pt x="38" y="65"/>
                        <a:pt x="38" y="65"/>
                        <a:pt x="38" y="65"/>
                      </a:cubicBezTo>
                      <a:close/>
                      <a:moveTo>
                        <a:pt x="55" y="65"/>
                      </a:moveTo>
                      <a:cubicBezTo>
                        <a:pt x="41" y="65"/>
                        <a:pt x="41" y="65"/>
                        <a:pt x="41" y="65"/>
                      </a:cubicBezTo>
                      <a:cubicBezTo>
                        <a:pt x="41" y="72"/>
                        <a:pt x="41" y="72"/>
                        <a:pt x="41" y="72"/>
                      </a:cubicBezTo>
                      <a:cubicBezTo>
                        <a:pt x="55" y="72"/>
                        <a:pt x="55" y="72"/>
                        <a:pt x="55" y="72"/>
                      </a:cubicBezTo>
                      <a:cubicBezTo>
                        <a:pt x="55" y="65"/>
                        <a:pt x="55" y="65"/>
                        <a:pt x="55" y="65"/>
                      </a:cubicBezTo>
                      <a:close/>
                      <a:moveTo>
                        <a:pt x="22" y="74"/>
                      </a:moveTo>
                      <a:cubicBezTo>
                        <a:pt x="8" y="74"/>
                        <a:pt x="8" y="74"/>
                        <a:pt x="8" y="74"/>
                      </a:cubicBezTo>
                      <a:cubicBezTo>
                        <a:pt x="8" y="80"/>
                        <a:pt x="8" y="80"/>
                        <a:pt x="8" y="80"/>
                      </a:cubicBezTo>
                      <a:cubicBezTo>
                        <a:pt x="22" y="80"/>
                        <a:pt x="22" y="80"/>
                        <a:pt x="22" y="80"/>
                      </a:cubicBezTo>
                      <a:cubicBezTo>
                        <a:pt x="22" y="74"/>
                        <a:pt x="22" y="74"/>
                        <a:pt x="22" y="74"/>
                      </a:cubicBezTo>
                      <a:close/>
                      <a:moveTo>
                        <a:pt x="38" y="74"/>
                      </a:moveTo>
                      <a:cubicBezTo>
                        <a:pt x="25" y="74"/>
                        <a:pt x="25" y="74"/>
                        <a:pt x="25" y="74"/>
                      </a:cubicBezTo>
                      <a:cubicBezTo>
                        <a:pt x="25" y="80"/>
                        <a:pt x="25" y="80"/>
                        <a:pt x="25" y="80"/>
                      </a:cubicBezTo>
                      <a:cubicBezTo>
                        <a:pt x="38" y="80"/>
                        <a:pt x="38" y="80"/>
                        <a:pt x="38" y="80"/>
                      </a:cubicBezTo>
                      <a:cubicBezTo>
                        <a:pt x="38" y="74"/>
                        <a:pt x="38" y="74"/>
                        <a:pt x="38" y="74"/>
                      </a:cubicBezTo>
                      <a:close/>
                      <a:moveTo>
                        <a:pt x="55" y="74"/>
                      </a:moveTo>
                      <a:cubicBezTo>
                        <a:pt x="41" y="74"/>
                        <a:pt x="41" y="74"/>
                        <a:pt x="41" y="74"/>
                      </a:cubicBezTo>
                      <a:cubicBezTo>
                        <a:pt x="41" y="80"/>
                        <a:pt x="41" y="80"/>
                        <a:pt x="41" y="80"/>
                      </a:cubicBezTo>
                      <a:cubicBezTo>
                        <a:pt x="55" y="80"/>
                        <a:pt x="55" y="80"/>
                        <a:pt x="55" y="80"/>
                      </a:cubicBezTo>
                      <a:cubicBezTo>
                        <a:pt x="55" y="74"/>
                        <a:pt x="55" y="74"/>
                        <a:pt x="55" y="74"/>
                      </a:cubicBezTo>
                      <a:close/>
                      <a:moveTo>
                        <a:pt x="22" y="83"/>
                      </a:moveTo>
                      <a:cubicBezTo>
                        <a:pt x="8" y="83"/>
                        <a:pt x="8" y="83"/>
                        <a:pt x="8" y="83"/>
                      </a:cubicBezTo>
                      <a:cubicBezTo>
                        <a:pt x="8" y="89"/>
                        <a:pt x="8" y="89"/>
                        <a:pt x="8" y="89"/>
                      </a:cubicBezTo>
                      <a:cubicBezTo>
                        <a:pt x="22" y="89"/>
                        <a:pt x="22" y="89"/>
                        <a:pt x="22" y="89"/>
                      </a:cubicBezTo>
                      <a:cubicBezTo>
                        <a:pt x="22" y="83"/>
                        <a:pt x="22" y="83"/>
                        <a:pt x="22" y="83"/>
                      </a:cubicBezTo>
                      <a:close/>
                      <a:moveTo>
                        <a:pt x="38" y="83"/>
                      </a:moveTo>
                      <a:cubicBezTo>
                        <a:pt x="25" y="83"/>
                        <a:pt x="25" y="83"/>
                        <a:pt x="25" y="83"/>
                      </a:cubicBezTo>
                      <a:cubicBezTo>
                        <a:pt x="25" y="89"/>
                        <a:pt x="25" y="89"/>
                        <a:pt x="25" y="89"/>
                      </a:cubicBezTo>
                      <a:cubicBezTo>
                        <a:pt x="38" y="89"/>
                        <a:pt x="38" y="89"/>
                        <a:pt x="38" y="89"/>
                      </a:cubicBezTo>
                      <a:cubicBezTo>
                        <a:pt x="38" y="83"/>
                        <a:pt x="38" y="83"/>
                        <a:pt x="38" y="83"/>
                      </a:cubicBezTo>
                      <a:close/>
                      <a:moveTo>
                        <a:pt x="55" y="83"/>
                      </a:moveTo>
                      <a:cubicBezTo>
                        <a:pt x="41" y="83"/>
                        <a:pt x="41" y="83"/>
                        <a:pt x="41" y="83"/>
                      </a:cubicBezTo>
                      <a:cubicBezTo>
                        <a:pt x="41" y="89"/>
                        <a:pt x="41" y="89"/>
                        <a:pt x="41" y="89"/>
                      </a:cubicBezTo>
                      <a:cubicBezTo>
                        <a:pt x="55" y="89"/>
                        <a:pt x="55" y="89"/>
                        <a:pt x="55" y="89"/>
                      </a:cubicBezTo>
                      <a:lnTo>
                        <a:pt x="55"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4" name="组合 23">
                <a:extLst>
                  <a:ext uri="{FF2B5EF4-FFF2-40B4-BE49-F238E27FC236}">
                    <a16:creationId xmlns="" xmlns:a16="http://schemas.microsoft.com/office/drawing/2014/main" id="{FDA2DF2C-4589-48AD-B14C-66F2306AAD74}"/>
                  </a:ext>
                </a:extLst>
              </p:cNvPr>
              <p:cNvGrpSpPr>
                <a:grpSpLocks/>
              </p:cNvGrpSpPr>
              <p:nvPr/>
            </p:nvGrpSpPr>
            <p:grpSpPr bwMode="auto">
              <a:xfrm>
                <a:off x="8237035" y="2210896"/>
                <a:ext cx="666750" cy="666750"/>
                <a:chOff x="8558270" y="1681593"/>
                <a:chExt cx="666750" cy="666750"/>
              </a:xfrm>
            </p:grpSpPr>
            <p:sp>
              <p:nvSpPr>
                <p:cNvPr id="25" name="椭圆 24">
                  <a:extLst>
                    <a:ext uri="{FF2B5EF4-FFF2-40B4-BE49-F238E27FC236}">
                      <a16:creationId xmlns="" xmlns:a16="http://schemas.microsoft.com/office/drawing/2014/main" id="{6A5E829A-587A-4DCC-BB52-2B8C988DCBA1}"/>
                    </a:ext>
                  </a:extLst>
                </p:cNvPr>
                <p:cNvSpPr/>
                <p:nvPr/>
              </p:nvSpPr>
              <p:spPr>
                <a:xfrm>
                  <a:off x="8558270" y="1681593"/>
                  <a:ext cx="666750" cy="6667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2">
                        <a:lumMod val="25000"/>
                      </a:schemeClr>
                    </a:solidFill>
                    <a:latin typeface="微软雅黑" panose="020B0503020204020204" pitchFamily="34" charset="-122"/>
                    <a:ea typeface="微软雅黑" panose="020B0503020204020204" pitchFamily="34" charset="-122"/>
                  </a:endParaRPr>
                </a:p>
              </p:txBody>
            </p:sp>
            <p:sp>
              <p:nvSpPr>
                <p:cNvPr id="26" name="Freeform 31">
                  <a:extLst>
                    <a:ext uri="{FF2B5EF4-FFF2-40B4-BE49-F238E27FC236}">
                      <a16:creationId xmlns="" xmlns:a16="http://schemas.microsoft.com/office/drawing/2014/main" id="{E3284070-6DF5-46C3-9E54-08773249134F}"/>
                    </a:ext>
                  </a:extLst>
                </p:cNvPr>
                <p:cNvSpPr>
                  <a:spLocks noEditPoints="1" noChangeArrowheads="1"/>
                </p:cNvSpPr>
                <p:nvPr/>
              </p:nvSpPr>
              <p:spPr bwMode="auto">
                <a:xfrm>
                  <a:off x="8755553" y="1868566"/>
                  <a:ext cx="291316" cy="292803"/>
                </a:xfrm>
                <a:custGeom>
                  <a:avLst/>
                  <a:gdLst>
                    <a:gd name="T0" fmla="*/ 42 w 83"/>
                    <a:gd name="T1" fmla="*/ 0 h 83"/>
                    <a:gd name="T2" fmla="*/ 71 w 83"/>
                    <a:gd name="T3" fmla="*/ 12 h 83"/>
                    <a:gd name="T4" fmla="*/ 83 w 83"/>
                    <a:gd name="T5" fmla="*/ 41 h 83"/>
                    <a:gd name="T6" fmla="*/ 71 w 83"/>
                    <a:gd name="T7" fmla="*/ 71 h 83"/>
                    <a:gd name="T8" fmla="*/ 42 w 83"/>
                    <a:gd name="T9" fmla="*/ 83 h 83"/>
                    <a:gd name="T10" fmla="*/ 12 w 83"/>
                    <a:gd name="T11" fmla="*/ 71 h 83"/>
                    <a:gd name="T12" fmla="*/ 0 w 83"/>
                    <a:gd name="T13" fmla="*/ 41 h 83"/>
                    <a:gd name="T14" fmla="*/ 12 w 83"/>
                    <a:gd name="T15" fmla="*/ 12 h 83"/>
                    <a:gd name="T16" fmla="*/ 42 w 83"/>
                    <a:gd name="T17" fmla="*/ 0 h 83"/>
                    <a:gd name="T18" fmla="*/ 58 w 83"/>
                    <a:gd name="T19" fmla="*/ 46 h 83"/>
                    <a:gd name="T20" fmla="*/ 59 w 83"/>
                    <a:gd name="T21" fmla="*/ 37 h 83"/>
                    <a:gd name="T22" fmla="*/ 48 w 83"/>
                    <a:gd name="T23" fmla="*/ 31 h 83"/>
                    <a:gd name="T24" fmla="*/ 37 w 83"/>
                    <a:gd name="T25" fmla="*/ 25 h 83"/>
                    <a:gd name="T26" fmla="*/ 29 w 83"/>
                    <a:gd name="T27" fmla="*/ 29 h 83"/>
                    <a:gd name="T28" fmla="*/ 29 w 83"/>
                    <a:gd name="T29" fmla="*/ 41 h 83"/>
                    <a:gd name="T30" fmla="*/ 29 w 83"/>
                    <a:gd name="T31" fmla="*/ 53 h 83"/>
                    <a:gd name="T32" fmla="*/ 36 w 83"/>
                    <a:gd name="T33" fmla="*/ 59 h 83"/>
                    <a:gd name="T34" fmla="*/ 48 w 83"/>
                    <a:gd name="T35" fmla="*/ 52 h 83"/>
                    <a:gd name="T36" fmla="*/ 58 w 83"/>
                    <a:gd name="T37" fmla="*/ 46 h 83"/>
                    <a:gd name="T38" fmla="*/ 61 w 83"/>
                    <a:gd name="T39" fmla="*/ 23 h 83"/>
                    <a:gd name="T40" fmla="*/ 42 w 83"/>
                    <a:gd name="T41" fmla="*/ 15 h 83"/>
                    <a:gd name="T42" fmla="*/ 23 w 83"/>
                    <a:gd name="T43" fmla="*/ 23 h 83"/>
                    <a:gd name="T44" fmla="*/ 15 w 83"/>
                    <a:gd name="T45" fmla="*/ 41 h 83"/>
                    <a:gd name="T46" fmla="*/ 23 w 83"/>
                    <a:gd name="T47" fmla="*/ 60 h 83"/>
                    <a:gd name="T48" fmla="*/ 42 w 83"/>
                    <a:gd name="T49" fmla="*/ 68 h 83"/>
                    <a:gd name="T50" fmla="*/ 61 w 83"/>
                    <a:gd name="T51" fmla="*/ 60 h 83"/>
                    <a:gd name="T52" fmla="*/ 69 w 83"/>
                    <a:gd name="T53" fmla="*/ 41 h 83"/>
                    <a:gd name="T54" fmla="*/ 61 w 83"/>
                    <a:gd name="T55" fmla="*/ 2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3" h="83">
                      <a:moveTo>
                        <a:pt x="42" y="0"/>
                      </a:moveTo>
                      <a:cubicBezTo>
                        <a:pt x="53" y="0"/>
                        <a:pt x="64" y="5"/>
                        <a:pt x="71" y="12"/>
                      </a:cubicBezTo>
                      <a:cubicBezTo>
                        <a:pt x="79" y="20"/>
                        <a:pt x="83" y="30"/>
                        <a:pt x="83" y="41"/>
                      </a:cubicBezTo>
                      <a:cubicBezTo>
                        <a:pt x="83" y="53"/>
                        <a:pt x="79" y="63"/>
                        <a:pt x="71" y="71"/>
                      </a:cubicBezTo>
                      <a:cubicBezTo>
                        <a:pt x="64" y="78"/>
                        <a:pt x="53" y="83"/>
                        <a:pt x="42" y="83"/>
                      </a:cubicBezTo>
                      <a:cubicBezTo>
                        <a:pt x="30" y="83"/>
                        <a:pt x="20" y="78"/>
                        <a:pt x="12" y="71"/>
                      </a:cubicBezTo>
                      <a:cubicBezTo>
                        <a:pt x="5" y="63"/>
                        <a:pt x="0" y="53"/>
                        <a:pt x="0" y="41"/>
                      </a:cubicBezTo>
                      <a:cubicBezTo>
                        <a:pt x="0" y="30"/>
                        <a:pt x="5" y="20"/>
                        <a:pt x="12" y="12"/>
                      </a:cubicBezTo>
                      <a:cubicBezTo>
                        <a:pt x="20" y="5"/>
                        <a:pt x="30" y="0"/>
                        <a:pt x="42" y="0"/>
                      </a:cubicBezTo>
                      <a:close/>
                      <a:moveTo>
                        <a:pt x="58" y="46"/>
                      </a:moveTo>
                      <a:cubicBezTo>
                        <a:pt x="62" y="44"/>
                        <a:pt x="63" y="40"/>
                        <a:pt x="59" y="37"/>
                      </a:cubicBezTo>
                      <a:cubicBezTo>
                        <a:pt x="55" y="35"/>
                        <a:pt x="51" y="33"/>
                        <a:pt x="48" y="31"/>
                      </a:cubicBezTo>
                      <a:cubicBezTo>
                        <a:pt x="44" y="29"/>
                        <a:pt x="41" y="27"/>
                        <a:pt x="37" y="25"/>
                      </a:cubicBezTo>
                      <a:cubicBezTo>
                        <a:pt x="33" y="22"/>
                        <a:pt x="29" y="24"/>
                        <a:pt x="29" y="29"/>
                      </a:cubicBezTo>
                      <a:cubicBezTo>
                        <a:pt x="29" y="33"/>
                        <a:pt x="29" y="37"/>
                        <a:pt x="29" y="41"/>
                      </a:cubicBezTo>
                      <a:cubicBezTo>
                        <a:pt x="29" y="45"/>
                        <a:pt x="29" y="49"/>
                        <a:pt x="29" y="53"/>
                      </a:cubicBezTo>
                      <a:cubicBezTo>
                        <a:pt x="29" y="58"/>
                        <a:pt x="32" y="61"/>
                        <a:pt x="36" y="59"/>
                      </a:cubicBezTo>
                      <a:cubicBezTo>
                        <a:pt x="40" y="56"/>
                        <a:pt x="44" y="54"/>
                        <a:pt x="48" y="52"/>
                      </a:cubicBezTo>
                      <a:cubicBezTo>
                        <a:pt x="51" y="50"/>
                        <a:pt x="55" y="48"/>
                        <a:pt x="58" y="46"/>
                      </a:cubicBezTo>
                      <a:close/>
                      <a:moveTo>
                        <a:pt x="61" y="23"/>
                      </a:moveTo>
                      <a:cubicBezTo>
                        <a:pt x="56" y="18"/>
                        <a:pt x="49" y="15"/>
                        <a:pt x="42" y="15"/>
                      </a:cubicBezTo>
                      <a:cubicBezTo>
                        <a:pt x="34" y="15"/>
                        <a:pt x="28" y="18"/>
                        <a:pt x="23" y="23"/>
                      </a:cubicBezTo>
                      <a:cubicBezTo>
                        <a:pt x="18" y="27"/>
                        <a:pt x="15" y="34"/>
                        <a:pt x="15" y="41"/>
                      </a:cubicBezTo>
                      <a:cubicBezTo>
                        <a:pt x="15" y="49"/>
                        <a:pt x="18" y="56"/>
                        <a:pt x="23" y="60"/>
                      </a:cubicBezTo>
                      <a:cubicBezTo>
                        <a:pt x="28" y="65"/>
                        <a:pt x="34" y="68"/>
                        <a:pt x="42" y="68"/>
                      </a:cubicBezTo>
                      <a:cubicBezTo>
                        <a:pt x="49" y="68"/>
                        <a:pt x="56" y="65"/>
                        <a:pt x="61" y="60"/>
                      </a:cubicBezTo>
                      <a:cubicBezTo>
                        <a:pt x="66" y="56"/>
                        <a:pt x="69" y="49"/>
                        <a:pt x="69" y="41"/>
                      </a:cubicBezTo>
                      <a:cubicBezTo>
                        <a:pt x="69" y="34"/>
                        <a:pt x="66" y="27"/>
                        <a:pt x="61" y="2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nvGrpSpPr>
              <p:cNvPr id="27" name="组合 26">
                <a:extLst>
                  <a:ext uri="{FF2B5EF4-FFF2-40B4-BE49-F238E27FC236}">
                    <a16:creationId xmlns="" xmlns:a16="http://schemas.microsoft.com/office/drawing/2014/main" id="{17AEF05A-231B-480D-85B1-1A4A78DD8F91}"/>
                  </a:ext>
                </a:extLst>
              </p:cNvPr>
              <p:cNvGrpSpPr>
                <a:grpSpLocks/>
              </p:cNvGrpSpPr>
              <p:nvPr/>
            </p:nvGrpSpPr>
            <p:grpSpPr bwMode="auto">
              <a:xfrm>
                <a:off x="6880263" y="3905577"/>
                <a:ext cx="666750" cy="666750"/>
                <a:chOff x="8567836" y="2942032"/>
                <a:chExt cx="666750" cy="666750"/>
              </a:xfrm>
            </p:grpSpPr>
            <p:sp>
              <p:nvSpPr>
                <p:cNvPr id="28" name="椭圆 27">
                  <a:extLst>
                    <a:ext uri="{FF2B5EF4-FFF2-40B4-BE49-F238E27FC236}">
                      <a16:creationId xmlns="" xmlns:a16="http://schemas.microsoft.com/office/drawing/2014/main" id="{9BB3325D-83A7-4041-9033-EBADD176A864}"/>
                    </a:ext>
                  </a:extLst>
                </p:cNvPr>
                <p:cNvSpPr/>
                <p:nvPr/>
              </p:nvSpPr>
              <p:spPr>
                <a:xfrm>
                  <a:off x="8567836" y="2942032"/>
                  <a:ext cx="666750" cy="66675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bg2">
                        <a:lumMod val="25000"/>
                      </a:schemeClr>
                    </a:solidFill>
                    <a:latin typeface="微软雅黑" panose="020B0503020204020204" pitchFamily="34" charset="-122"/>
                    <a:ea typeface="微软雅黑" panose="020B0503020204020204" pitchFamily="34" charset="-122"/>
                  </a:endParaRPr>
                </a:p>
              </p:txBody>
            </p:sp>
            <p:sp>
              <p:nvSpPr>
                <p:cNvPr id="29" name="Freeform 33">
                  <a:extLst>
                    <a:ext uri="{FF2B5EF4-FFF2-40B4-BE49-F238E27FC236}">
                      <a16:creationId xmlns="" xmlns:a16="http://schemas.microsoft.com/office/drawing/2014/main" id="{CFD869A3-47B8-4C67-BE45-927513E13B3C}"/>
                    </a:ext>
                  </a:extLst>
                </p:cNvPr>
                <p:cNvSpPr>
                  <a:spLocks noEditPoints="1" noChangeArrowheads="1"/>
                </p:cNvSpPr>
                <p:nvPr/>
              </p:nvSpPr>
              <p:spPr bwMode="auto">
                <a:xfrm>
                  <a:off x="8784542" y="3189418"/>
                  <a:ext cx="262327" cy="170158"/>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bg2">
                        <a:lumMod val="25000"/>
                      </a:schemeClr>
                    </a:solidFill>
                    <a:latin typeface="微软雅黑" panose="020B0503020204020204" pitchFamily="34" charset="-122"/>
                    <a:ea typeface="微软雅黑" panose="020B0503020204020204" pitchFamily="34" charset="-122"/>
                  </a:endParaRPr>
                </a:p>
              </p:txBody>
            </p:sp>
          </p:grpSp>
        </p:grpSp>
      </p:grpSp>
      <p:sp>
        <p:nvSpPr>
          <p:cNvPr id="30" name="TextBox 46">
            <a:extLst>
              <a:ext uri="{FF2B5EF4-FFF2-40B4-BE49-F238E27FC236}">
                <a16:creationId xmlns="" xmlns:a16="http://schemas.microsoft.com/office/drawing/2014/main" id="{12E21E90-9674-433C-8D3D-2F2AD6D4636C}"/>
              </a:ext>
            </a:extLst>
          </p:cNvPr>
          <p:cNvSpPr txBox="1"/>
          <p:nvPr/>
        </p:nvSpPr>
        <p:spPr>
          <a:xfrm>
            <a:off x="2415531" y="5510190"/>
            <a:ext cx="7370763" cy="1225139"/>
          </a:xfrm>
          <a:prstGeom prst="rect">
            <a:avLst/>
          </a:prstGeom>
          <a:noFill/>
        </p:spPr>
        <p:txBody>
          <a:bodyPr rIns="144000" bIns="36000" spcCol="360000">
            <a:spAutoFit/>
          </a:bodyPr>
          <a:lstStyle/>
          <a:p>
            <a:pPr algn="ctr" fontAlgn="auto">
              <a:lnSpc>
                <a:spcPct val="150000"/>
              </a:lnSpc>
            </a:pPr>
            <a:r>
              <a:rPr lang="zh-CN" altLang="en-US" noProof="1">
                <a:solidFill>
                  <a:schemeClr val="bg1"/>
                </a:solidFill>
                <a:latin typeface="微软雅黑" panose="020B0503020204020204" pitchFamily="34" charset="-122"/>
                <a:ea typeface="微软雅黑" panose="020B0503020204020204" pitchFamily="34" charset="-122"/>
              </a:rPr>
              <a:t>添加标题内容</a:t>
            </a:r>
            <a:endParaRPr lang="id-ID" noProof="1">
              <a:solidFill>
                <a:schemeClr val="bg1"/>
              </a:solidFill>
              <a:latin typeface="微软雅黑" panose="020B0503020204020204" pitchFamily="34" charset="-122"/>
              <a:ea typeface="微软雅黑" panose="020B0503020204020204" pitchFamily="34" charset="-122"/>
            </a:endParaRPr>
          </a:p>
          <a:p>
            <a:pPr algn="ctr" fontAlgn="auto">
              <a:lnSpc>
                <a:spcPct val="150000"/>
              </a:lnSpc>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noProof="1">
                <a:solidFill>
                  <a:schemeClr val="bg1"/>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noProof="1">
                <a:solidFill>
                  <a:schemeClr val="bg1"/>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050" noProof="1">
              <a:solidFill>
                <a:schemeClr val="bg1"/>
              </a:solidFill>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 xmlns:a16="http://schemas.microsoft.com/office/drawing/2014/main" id="{8F87BA6E-2CFA-4792-AC7E-BBAA9F3BB474}"/>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35" name="任意多边形: 形状 34">
            <a:extLst>
              <a:ext uri="{FF2B5EF4-FFF2-40B4-BE49-F238E27FC236}">
                <a16:creationId xmlns="" xmlns:a16="http://schemas.microsoft.com/office/drawing/2014/main" id="{62AFFFA4-BA1B-47A1-A75E-C685B0AC09F4}"/>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36" name="组合 35">
            <a:extLst>
              <a:ext uri="{FF2B5EF4-FFF2-40B4-BE49-F238E27FC236}">
                <a16:creationId xmlns="" xmlns:a16="http://schemas.microsoft.com/office/drawing/2014/main" id="{4BCBDDDE-8531-4D6B-8525-2C9F335AAB91}"/>
              </a:ext>
            </a:extLst>
          </p:cNvPr>
          <p:cNvGrpSpPr/>
          <p:nvPr/>
        </p:nvGrpSpPr>
        <p:grpSpPr>
          <a:xfrm>
            <a:off x="11065679" y="5731376"/>
            <a:ext cx="1126618" cy="1138043"/>
            <a:chOff x="11065679" y="5731376"/>
            <a:chExt cx="1126618" cy="1138043"/>
          </a:xfrm>
        </p:grpSpPr>
        <p:sp>
          <p:nvSpPr>
            <p:cNvPr id="37" name="斜纹 36">
              <a:extLst>
                <a:ext uri="{FF2B5EF4-FFF2-40B4-BE49-F238E27FC236}">
                  <a16:creationId xmlns="" xmlns:a16="http://schemas.microsoft.com/office/drawing/2014/main" id="{BA744A68-88B8-4771-A03D-CC93A9E27EF8}"/>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8" name="斜纹 37">
              <a:extLst>
                <a:ext uri="{FF2B5EF4-FFF2-40B4-BE49-F238E27FC236}">
                  <a16:creationId xmlns="" xmlns:a16="http://schemas.microsoft.com/office/drawing/2014/main" id="{4F1F0028-6702-4F68-A5E6-313295EDAE33}"/>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斜纹 38">
              <a:extLst>
                <a:ext uri="{FF2B5EF4-FFF2-40B4-BE49-F238E27FC236}">
                  <a16:creationId xmlns="" xmlns:a16="http://schemas.microsoft.com/office/drawing/2014/main" id="{1F2C000A-0CB3-45B5-B9FB-FEF1A87425C6}"/>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0" name="组合 39">
            <a:extLst>
              <a:ext uri="{FF2B5EF4-FFF2-40B4-BE49-F238E27FC236}">
                <a16:creationId xmlns="" xmlns:a16="http://schemas.microsoft.com/office/drawing/2014/main" id="{096A6E93-ACF5-47AB-8A74-F3A40E14A62F}"/>
              </a:ext>
            </a:extLst>
          </p:cNvPr>
          <p:cNvGrpSpPr/>
          <p:nvPr/>
        </p:nvGrpSpPr>
        <p:grpSpPr>
          <a:xfrm>
            <a:off x="8915739" y="123472"/>
            <a:ext cx="3111552" cy="666942"/>
            <a:chOff x="9769790" y="38915"/>
            <a:chExt cx="2190535" cy="728714"/>
          </a:xfrm>
        </p:grpSpPr>
        <p:sp>
          <p:nvSpPr>
            <p:cNvPr id="41" name="矩形: 圆角 40">
              <a:extLst>
                <a:ext uri="{FF2B5EF4-FFF2-40B4-BE49-F238E27FC236}">
                  <a16:creationId xmlns="" xmlns:a16="http://schemas.microsoft.com/office/drawing/2014/main" id="{EC0A6187-095C-454E-953B-6AA59321CBA6}"/>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 xmlns:a16="http://schemas.microsoft.com/office/drawing/2014/main" id="{1EBC30C4-253E-4223-9C80-1A59A346D11F}"/>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DA215ED1-8497-474B-97CF-7DFFA0C4320F}"/>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 xmlns:a16="http://schemas.microsoft.com/office/drawing/2014/main" id="{B819C1DB-76F8-46DF-AF05-277C412CBF27}"/>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 xmlns:a16="http://schemas.microsoft.com/office/drawing/2014/main" id="{2154D7AD-CDE9-4D1D-89C3-5800E778F887}"/>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 xmlns:a16="http://schemas.microsoft.com/office/drawing/2014/main" id="{B612008B-BE11-4198-9EA8-9EDF710B3AD9}"/>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 xmlns:a16="http://schemas.microsoft.com/office/drawing/2014/main" id="{68E1AC01-0ED2-4CF7-8057-16D4A60E86F1}"/>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a:extLst>
                <a:ext uri="{FF2B5EF4-FFF2-40B4-BE49-F238E27FC236}">
                  <a16:creationId xmlns="" xmlns:a16="http://schemas.microsoft.com/office/drawing/2014/main" id="{24B2FF80-62C3-4D32-A43A-C353D135C6FC}"/>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a:extLst>
                <a:ext uri="{FF2B5EF4-FFF2-40B4-BE49-F238E27FC236}">
                  <a16:creationId xmlns="" xmlns:a16="http://schemas.microsoft.com/office/drawing/2014/main" id="{768A0BEA-6BE7-4A5D-90EF-B52B7AEF1659}"/>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305133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wipe(up)">
                                      <p:cBhvr>
                                        <p:cTn id="16" dur="500"/>
                                        <p:tgtEl>
                                          <p:spTgt spid="40"/>
                                        </p:tgtEl>
                                      </p:cBhvr>
                                    </p:animEffect>
                                  </p:childTnLst>
                                </p:cTn>
                              </p:par>
                              <p:par>
                                <p:cTn id="17" presetID="22" presetClass="entr" presetSubtype="4" fill="hold"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down)">
                                      <p:cBhvr>
                                        <p:cTn id="19" dur="500"/>
                                        <p:tgtEl>
                                          <p:spTgt spid="36"/>
                                        </p:tgtEl>
                                      </p:cBhvr>
                                    </p:animEffect>
                                  </p:childTnLst>
                                </p:cTn>
                              </p:par>
                            </p:childTnLst>
                          </p:cTn>
                        </p:par>
                        <p:par>
                          <p:cTn id="20" fill="hold">
                            <p:stCondLst>
                              <p:cond delay="1000"/>
                            </p:stCondLst>
                            <p:childTnLst>
                              <p:par>
                                <p:cTn id="21" presetID="21" presetClass="entr" presetSubtype="1"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heel(1)">
                                      <p:cBhvr>
                                        <p:cTn id="23" dur="2700"/>
                                        <p:tgtEl>
                                          <p:spTgt spid="33"/>
                                        </p:tgtEl>
                                      </p:cBhvr>
                                    </p:animEffect>
                                  </p:childTnLst>
                                </p:cTn>
                              </p:par>
                            </p:childTnLst>
                          </p:cTn>
                        </p:par>
                        <p:par>
                          <p:cTn id="24" fill="hold">
                            <p:stCondLst>
                              <p:cond delay="3700"/>
                            </p:stCondLst>
                            <p:childTnLst>
                              <p:par>
                                <p:cTn id="25" presetID="10" presetClass="entr" presetSubtype="0" fill="hold" nodeType="afterEffect">
                                  <p:stCondLst>
                                    <p:cond delay="0"/>
                                  </p:stCondLst>
                                  <p:childTnLst>
                                    <p:set>
                                      <p:cBhvr>
                                        <p:cTn id="26" dur="1" fill="hold">
                                          <p:stCondLst>
                                            <p:cond delay="0"/>
                                          </p:stCondLst>
                                        </p:cTn>
                                        <p:tgtEl>
                                          <p:spTgt spid="54"/>
                                        </p:tgtEl>
                                        <p:attrNameLst>
                                          <p:attrName>style.visibility</p:attrName>
                                        </p:attrNameLst>
                                      </p:cBhvr>
                                      <p:to>
                                        <p:strVal val="visible"/>
                                      </p:to>
                                    </p:set>
                                    <p:animEffect transition="in" filter="fade">
                                      <p:cBhvr>
                                        <p:cTn id="27" dur="500"/>
                                        <p:tgtEl>
                                          <p:spTgt spid="54"/>
                                        </p:tgtEl>
                                      </p:cBhvr>
                                    </p:animEffect>
                                  </p:childTnLst>
                                </p:cTn>
                              </p:par>
                            </p:childTnLst>
                          </p:cTn>
                        </p:par>
                        <p:par>
                          <p:cTn id="28" fill="hold">
                            <p:stCondLst>
                              <p:cond delay="4200"/>
                            </p:stCondLst>
                            <p:childTnLst>
                              <p:par>
                                <p:cTn id="29" presetID="42"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1000"/>
                                        <p:tgtEl>
                                          <p:spTgt spid="30"/>
                                        </p:tgtEl>
                                      </p:cBhvr>
                                    </p:animEffect>
                                    <p:anim calcmode="lin" valueType="num">
                                      <p:cBhvr>
                                        <p:cTn id="32" dur="1000" fill="hold"/>
                                        <p:tgtEl>
                                          <p:spTgt spid="30"/>
                                        </p:tgtEl>
                                        <p:attrNameLst>
                                          <p:attrName>ppt_x</p:attrName>
                                        </p:attrNameLst>
                                      </p:cBhvr>
                                      <p:tavLst>
                                        <p:tav tm="0">
                                          <p:val>
                                            <p:strVal val="#ppt_x"/>
                                          </p:val>
                                        </p:tav>
                                        <p:tav tm="100000">
                                          <p:val>
                                            <p:strVal val="#ppt_x"/>
                                          </p:val>
                                        </p:tav>
                                      </p:tavLst>
                                    </p:anim>
                                    <p:anim calcmode="lin" valueType="num">
                                      <p:cBhvr>
                                        <p:cTn id="33"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animBg="1"/>
      <p:bldP spid="3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8BA9109D-FD9D-439A-9AF9-8A38E83D6C9F}"/>
              </a:ext>
            </a:extLst>
          </p:cNvPr>
          <p:cNvGrpSpPr/>
          <p:nvPr/>
        </p:nvGrpSpPr>
        <p:grpSpPr>
          <a:xfrm>
            <a:off x="986092" y="2017673"/>
            <a:ext cx="2135264" cy="3714395"/>
            <a:chOff x="1136628" y="2401905"/>
            <a:chExt cx="1620957" cy="3121711"/>
          </a:xfrm>
        </p:grpSpPr>
        <p:sp>
          <p:nvSpPr>
            <p:cNvPr id="2" name="矩形: 圆顶角 1">
              <a:extLst>
                <a:ext uri="{FF2B5EF4-FFF2-40B4-BE49-F238E27FC236}">
                  <a16:creationId xmlns="" xmlns:a16="http://schemas.microsoft.com/office/drawing/2014/main" id="{25C82073-2D08-4E48-8531-E9EFE65DEDDA}"/>
                </a:ext>
              </a:extLst>
            </p:cNvPr>
            <p:cNvSpPr/>
            <p:nvPr/>
          </p:nvSpPr>
          <p:spPr>
            <a:xfrm>
              <a:off x="1136628" y="2401905"/>
              <a:ext cx="1620957" cy="741405"/>
            </a:xfrm>
            <a:prstGeom prst="round2SameRect">
              <a:avLst>
                <a:gd name="adj1" fmla="val 50000"/>
                <a:gd name="adj2"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effectLst>
                    <a:outerShdw blurRad="38100" dist="38100" dir="2700000" algn="tl">
                      <a:srgbClr val="000000">
                        <a:alpha val="43137"/>
                      </a:srgbClr>
                    </a:outerShdw>
                  </a:effectLst>
                </a:rPr>
                <a:t>标题</a:t>
              </a:r>
            </a:p>
          </p:txBody>
        </p:sp>
        <p:sp>
          <p:nvSpPr>
            <p:cNvPr id="4" name="矩形 3">
              <a:extLst>
                <a:ext uri="{FF2B5EF4-FFF2-40B4-BE49-F238E27FC236}">
                  <a16:creationId xmlns="" xmlns:a16="http://schemas.microsoft.com/office/drawing/2014/main" id="{87EA7219-6E38-4537-A31A-9173C2C18166}"/>
                </a:ext>
              </a:extLst>
            </p:cNvPr>
            <p:cNvSpPr/>
            <p:nvPr/>
          </p:nvSpPr>
          <p:spPr>
            <a:xfrm>
              <a:off x="1136628" y="3143310"/>
              <a:ext cx="1620957" cy="1641231"/>
            </a:xfrm>
            <a:prstGeom prst="rect">
              <a:avLst/>
            </a:prstGeom>
            <a:gradFill>
              <a:gsLst>
                <a:gs pos="0">
                  <a:srgbClr val="00B0F0"/>
                </a:gs>
                <a:gs pos="96000">
                  <a:srgbClr val="2E75B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您的内容打在这里，或者通过复制您的文本后，在此框中选择粘贴，并选择留文字。您的内容打在这里，或者通过通过复制您的文本</a:t>
              </a:r>
            </a:p>
          </p:txBody>
        </p:sp>
        <p:sp>
          <p:nvSpPr>
            <p:cNvPr id="30" name="矩形: 圆顶角 29">
              <a:extLst>
                <a:ext uri="{FF2B5EF4-FFF2-40B4-BE49-F238E27FC236}">
                  <a16:creationId xmlns="" xmlns:a16="http://schemas.microsoft.com/office/drawing/2014/main" id="{FD9440BB-BDBF-4A93-86C1-C889D49DF564}"/>
                </a:ext>
              </a:extLst>
            </p:cNvPr>
            <p:cNvSpPr/>
            <p:nvPr/>
          </p:nvSpPr>
          <p:spPr>
            <a:xfrm rot="10800000">
              <a:off x="1136628" y="4782211"/>
              <a:ext cx="1620957" cy="741405"/>
            </a:xfrm>
            <a:prstGeom prst="round2SameRect">
              <a:avLst>
                <a:gd name="adj1" fmla="val 50000"/>
                <a:gd name="adj2"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sp>
        <p:nvSpPr>
          <p:cNvPr id="27" name="矩形 26">
            <a:extLst>
              <a:ext uri="{FF2B5EF4-FFF2-40B4-BE49-F238E27FC236}">
                <a16:creationId xmlns="" xmlns:a16="http://schemas.microsoft.com/office/drawing/2014/main" id="{05E02C48-0973-4DA0-A9E2-B48194BFBB32}"/>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8" name="任意多边形: 形状 27">
            <a:extLst>
              <a:ext uri="{FF2B5EF4-FFF2-40B4-BE49-F238E27FC236}">
                <a16:creationId xmlns="" xmlns:a16="http://schemas.microsoft.com/office/drawing/2014/main" id="{D2EA30F8-3541-4AC8-9CB3-4031B89A24A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9" name="组合 28">
            <a:extLst>
              <a:ext uri="{FF2B5EF4-FFF2-40B4-BE49-F238E27FC236}">
                <a16:creationId xmlns="" xmlns:a16="http://schemas.microsoft.com/office/drawing/2014/main" id="{456D1977-2E1B-454D-9953-699535D8D954}"/>
              </a:ext>
            </a:extLst>
          </p:cNvPr>
          <p:cNvGrpSpPr/>
          <p:nvPr/>
        </p:nvGrpSpPr>
        <p:grpSpPr>
          <a:xfrm>
            <a:off x="11065679" y="5731376"/>
            <a:ext cx="1126618" cy="1138043"/>
            <a:chOff x="11065679" y="5731376"/>
            <a:chExt cx="1126618" cy="1138043"/>
          </a:xfrm>
        </p:grpSpPr>
        <p:sp>
          <p:nvSpPr>
            <p:cNvPr id="35" name="斜纹 34">
              <a:extLst>
                <a:ext uri="{FF2B5EF4-FFF2-40B4-BE49-F238E27FC236}">
                  <a16:creationId xmlns="" xmlns:a16="http://schemas.microsoft.com/office/drawing/2014/main" id="{16063374-FFA6-40B8-BE58-390F22DDE616}"/>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斜纹 35">
              <a:extLst>
                <a:ext uri="{FF2B5EF4-FFF2-40B4-BE49-F238E27FC236}">
                  <a16:creationId xmlns="" xmlns:a16="http://schemas.microsoft.com/office/drawing/2014/main" id="{2775AD92-8AE8-4580-AD23-886EEA3FC792}"/>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斜纹 36">
              <a:extLst>
                <a:ext uri="{FF2B5EF4-FFF2-40B4-BE49-F238E27FC236}">
                  <a16:creationId xmlns="" xmlns:a16="http://schemas.microsoft.com/office/drawing/2014/main" id="{E5367823-232B-4D36-8EF5-53E98DDD0C16}"/>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8" name="组合 37">
            <a:extLst>
              <a:ext uri="{FF2B5EF4-FFF2-40B4-BE49-F238E27FC236}">
                <a16:creationId xmlns="" xmlns:a16="http://schemas.microsoft.com/office/drawing/2014/main" id="{B279B500-AA5C-4F8B-B9F0-886BD964A87A}"/>
              </a:ext>
            </a:extLst>
          </p:cNvPr>
          <p:cNvGrpSpPr/>
          <p:nvPr/>
        </p:nvGrpSpPr>
        <p:grpSpPr>
          <a:xfrm>
            <a:off x="8915739" y="123472"/>
            <a:ext cx="3111552" cy="666942"/>
            <a:chOff x="9769790" y="38915"/>
            <a:chExt cx="2190535" cy="728714"/>
          </a:xfrm>
        </p:grpSpPr>
        <p:sp>
          <p:nvSpPr>
            <p:cNvPr id="39" name="矩形: 圆角 38">
              <a:extLst>
                <a:ext uri="{FF2B5EF4-FFF2-40B4-BE49-F238E27FC236}">
                  <a16:creationId xmlns="" xmlns:a16="http://schemas.microsoft.com/office/drawing/2014/main" id="{9E18BF10-AFE6-41B6-ABDF-2B8F210B0679}"/>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 xmlns:a16="http://schemas.microsoft.com/office/drawing/2014/main" id="{917CAC33-B58E-4BD9-ADA1-68DCAED7DBDE}"/>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 xmlns:a16="http://schemas.microsoft.com/office/drawing/2014/main" id="{B07EBFBB-74D0-4377-987B-09B7FF32A4EB}"/>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 xmlns:a16="http://schemas.microsoft.com/office/drawing/2014/main" id="{F6B75198-0E03-4AE8-8F88-9E606BA7BB20}"/>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F1D23B2A-D6C4-4768-9839-25B3FD993559}"/>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 xmlns:a16="http://schemas.microsoft.com/office/drawing/2014/main" id="{26089EEB-7088-4B2F-8C64-9A5A2D346C2D}"/>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 xmlns:a16="http://schemas.microsoft.com/office/drawing/2014/main" id="{860A2142-A6E3-463A-92B8-D7971A0E329A}"/>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 xmlns:a16="http://schemas.microsoft.com/office/drawing/2014/main" id="{2123DF8F-81AD-467E-B151-49DC3B515ABC}"/>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 xmlns:a16="http://schemas.microsoft.com/office/drawing/2014/main" id="{6926969B-B36A-4F6C-BF79-56A9718FAF85}"/>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a:extLst>
              <a:ext uri="{FF2B5EF4-FFF2-40B4-BE49-F238E27FC236}">
                <a16:creationId xmlns="" xmlns:a16="http://schemas.microsoft.com/office/drawing/2014/main" id="{22103238-9FE8-450F-893D-32A700F9B3E4}"/>
              </a:ext>
            </a:extLst>
          </p:cNvPr>
          <p:cNvGrpSpPr/>
          <p:nvPr/>
        </p:nvGrpSpPr>
        <p:grpSpPr>
          <a:xfrm>
            <a:off x="3557956" y="2017673"/>
            <a:ext cx="2135264" cy="3714395"/>
            <a:chOff x="1136628" y="2401905"/>
            <a:chExt cx="1620957" cy="3121711"/>
          </a:xfrm>
        </p:grpSpPr>
        <p:sp>
          <p:nvSpPr>
            <p:cNvPr id="49" name="矩形: 圆顶角 48">
              <a:extLst>
                <a:ext uri="{FF2B5EF4-FFF2-40B4-BE49-F238E27FC236}">
                  <a16:creationId xmlns="" xmlns:a16="http://schemas.microsoft.com/office/drawing/2014/main" id="{AD9F1B3B-37D8-4B65-B377-A7CB231AC547}"/>
                </a:ext>
              </a:extLst>
            </p:cNvPr>
            <p:cNvSpPr/>
            <p:nvPr/>
          </p:nvSpPr>
          <p:spPr>
            <a:xfrm>
              <a:off x="1136628" y="2401905"/>
              <a:ext cx="1620957" cy="741405"/>
            </a:xfrm>
            <a:prstGeom prst="round2SameRect">
              <a:avLst>
                <a:gd name="adj1" fmla="val 50000"/>
                <a:gd name="adj2"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effectLst>
                    <a:outerShdw blurRad="38100" dist="38100" dir="2700000" algn="tl">
                      <a:srgbClr val="000000">
                        <a:alpha val="43137"/>
                      </a:srgbClr>
                    </a:outerShdw>
                  </a:effectLst>
                </a:rPr>
                <a:t>标题</a:t>
              </a:r>
            </a:p>
          </p:txBody>
        </p:sp>
        <p:sp>
          <p:nvSpPr>
            <p:cNvPr id="50" name="矩形 49">
              <a:extLst>
                <a:ext uri="{FF2B5EF4-FFF2-40B4-BE49-F238E27FC236}">
                  <a16:creationId xmlns="" xmlns:a16="http://schemas.microsoft.com/office/drawing/2014/main" id="{1CF4E02D-7100-4038-85C1-FAB089E3FA98}"/>
                </a:ext>
              </a:extLst>
            </p:cNvPr>
            <p:cNvSpPr/>
            <p:nvPr/>
          </p:nvSpPr>
          <p:spPr>
            <a:xfrm>
              <a:off x="1136628" y="3143310"/>
              <a:ext cx="1620957" cy="1641231"/>
            </a:xfrm>
            <a:prstGeom prst="rect">
              <a:avLst/>
            </a:prstGeom>
            <a:gradFill>
              <a:gsLst>
                <a:gs pos="0">
                  <a:srgbClr val="00B0F0"/>
                </a:gs>
                <a:gs pos="96000">
                  <a:srgbClr val="2E75B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您的内容打在这里，或者通过复制您的文本后，在此框中选择粘贴，并选择留文字。您的内容打在这里，或者通过通过复制您的文本</a:t>
              </a:r>
            </a:p>
          </p:txBody>
        </p:sp>
        <p:sp>
          <p:nvSpPr>
            <p:cNvPr id="51" name="矩形: 圆顶角 50">
              <a:extLst>
                <a:ext uri="{FF2B5EF4-FFF2-40B4-BE49-F238E27FC236}">
                  <a16:creationId xmlns="" xmlns:a16="http://schemas.microsoft.com/office/drawing/2014/main" id="{D79DEC9F-46FE-4FB9-8B18-D60E2C542548}"/>
                </a:ext>
              </a:extLst>
            </p:cNvPr>
            <p:cNvSpPr/>
            <p:nvPr/>
          </p:nvSpPr>
          <p:spPr>
            <a:xfrm rot="10800000">
              <a:off x="1136628" y="4782211"/>
              <a:ext cx="1620957" cy="741405"/>
            </a:xfrm>
            <a:prstGeom prst="round2SameRect">
              <a:avLst>
                <a:gd name="adj1" fmla="val 50000"/>
                <a:gd name="adj2"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52" name="组合 51">
            <a:extLst>
              <a:ext uri="{FF2B5EF4-FFF2-40B4-BE49-F238E27FC236}">
                <a16:creationId xmlns="" xmlns:a16="http://schemas.microsoft.com/office/drawing/2014/main" id="{4E475414-F68C-425C-9E1C-C778C2B2823B}"/>
              </a:ext>
            </a:extLst>
          </p:cNvPr>
          <p:cNvGrpSpPr/>
          <p:nvPr/>
        </p:nvGrpSpPr>
        <p:grpSpPr>
          <a:xfrm>
            <a:off x="6129820" y="2017673"/>
            <a:ext cx="2135264" cy="3714395"/>
            <a:chOff x="1136628" y="2401905"/>
            <a:chExt cx="1620957" cy="3121711"/>
          </a:xfrm>
        </p:grpSpPr>
        <p:sp>
          <p:nvSpPr>
            <p:cNvPr id="53" name="矩形: 圆顶角 52">
              <a:extLst>
                <a:ext uri="{FF2B5EF4-FFF2-40B4-BE49-F238E27FC236}">
                  <a16:creationId xmlns="" xmlns:a16="http://schemas.microsoft.com/office/drawing/2014/main" id="{3771804C-88FC-4FB1-9A51-DC0FAE6EEF15}"/>
                </a:ext>
              </a:extLst>
            </p:cNvPr>
            <p:cNvSpPr/>
            <p:nvPr/>
          </p:nvSpPr>
          <p:spPr>
            <a:xfrm>
              <a:off x="1136628" y="2401905"/>
              <a:ext cx="1620957" cy="741405"/>
            </a:xfrm>
            <a:prstGeom prst="round2SameRect">
              <a:avLst>
                <a:gd name="adj1" fmla="val 50000"/>
                <a:gd name="adj2"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effectLst>
                    <a:outerShdw blurRad="38100" dist="38100" dir="2700000" algn="tl">
                      <a:srgbClr val="000000">
                        <a:alpha val="43137"/>
                      </a:srgbClr>
                    </a:outerShdw>
                  </a:effectLst>
                </a:rPr>
                <a:t>标题</a:t>
              </a:r>
            </a:p>
          </p:txBody>
        </p:sp>
        <p:sp>
          <p:nvSpPr>
            <p:cNvPr id="54" name="矩形 53">
              <a:extLst>
                <a:ext uri="{FF2B5EF4-FFF2-40B4-BE49-F238E27FC236}">
                  <a16:creationId xmlns="" xmlns:a16="http://schemas.microsoft.com/office/drawing/2014/main" id="{27AA6EB9-D144-4B8B-8FF9-078B3DF23273}"/>
                </a:ext>
              </a:extLst>
            </p:cNvPr>
            <p:cNvSpPr/>
            <p:nvPr/>
          </p:nvSpPr>
          <p:spPr>
            <a:xfrm>
              <a:off x="1136628" y="3143310"/>
              <a:ext cx="1620957" cy="1641231"/>
            </a:xfrm>
            <a:prstGeom prst="rect">
              <a:avLst/>
            </a:prstGeom>
            <a:gradFill>
              <a:gsLst>
                <a:gs pos="0">
                  <a:srgbClr val="00B0F0"/>
                </a:gs>
                <a:gs pos="96000">
                  <a:srgbClr val="2E75B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您的内容打在这里，或者通过复制您的文本后，在此框中选择粘贴，并选择留文字。您的内容打在这里，或者通过通过复制您的文本</a:t>
              </a:r>
            </a:p>
          </p:txBody>
        </p:sp>
        <p:sp>
          <p:nvSpPr>
            <p:cNvPr id="55" name="矩形: 圆顶角 54">
              <a:extLst>
                <a:ext uri="{FF2B5EF4-FFF2-40B4-BE49-F238E27FC236}">
                  <a16:creationId xmlns="" xmlns:a16="http://schemas.microsoft.com/office/drawing/2014/main" id="{F2C067C7-8C0D-4425-8E29-D56C894AB7EA}"/>
                </a:ext>
              </a:extLst>
            </p:cNvPr>
            <p:cNvSpPr/>
            <p:nvPr/>
          </p:nvSpPr>
          <p:spPr>
            <a:xfrm rot="10800000">
              <a:off x="1136628" y="4782211"/>
              <a:ext cx="1620957" cy="741405"/>
            </a:xfrm>
            <a:prstGeom prst="round2SameRect">
              <a:avLst>
                <a:gd name="adj1" fmla="val 50000"/>
                <a:gd name="adj2"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56" name="组合 55">
            <a:extLst>
              <a:ext uri="{FF2B5EF4-FFF2-40B4-BE49-F238E27FC236}">
                <a16:creationId xmlns="" xmlns:a16="http://schemas.microsoft.com/office/drawing/2014/main" id="{3BE4F5F6-F98C-4817-AE0E-310BCD693E69}"/>
              </a:ext>
            </a:extLst>
          </p:cNvPr>
          <p:cNvGrpSpPr/>
          <p:nvPr/>
        </p:nvGrpSpPr>
        <p:grpSpPr>
          <a:xfrm>
            <a:off x="8701685" y="2017673"/>
            <a:ext cx="2135264" cy="3714395"/>
            <a:chOff x="1136628" y="2401905"/>
            <a:chExt cx="1620957" cy="3121711"/>
          </a:xfrm>
        </p:grpSpPr>
        <p:sp>
          <p:nvSpPr>
            <p:cNvPr id="57" name="矩形: 圆顶角 56">
              <a:extLst>
                <a:ext uri="{FF2B5EF4-FFF2-40B4-BE49-F238E27FC236}">
                  <a16:creationId xmlns="" xmlns:a16="http://schemas.microsoft.com/office/drawing/2014/main" id="{3DA694D9-1C82-4018-BDA2-1AE62AFAF625}"/>
                </a:ext>
              </a:extLst>
            </p:cNvPr>
            <p:cNvSpPr/>
            <p:nvPr/>
          </p:nvSpPr>
          <p:spPr>
            <a:xfrm>
              <a:off x="1136628" y="2401905"/>
              <a:ext cx="1620957" cy="741405"/>
            </a:xfrm>
            <a:prstGeom prst="round2SameRect">
              <a:avLst>
                <a:gd name="adj1" fmla="val 50000"/>
                <a:gd name="adj2" fmla="val 0"/>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a:effectLst>
                    <a:outerShdw blurRad="38100" dist="38100" dir="2700000" algn="tl">
                      <a:srgbClr val="000000">
                        <a:alpha val="43137"/>
                      </a:srgbClr>
                    </a:outerShdw>
                  </a:effectLst>
                </a:rPr>
                <a:t>标题</a:t>
              </a:r>
            </a:p>
          </p:txBody>
        </p:sp>
        <p:sp>
          <p:nvSpPr>
            <p:cNvPr id="58" name="矩形 57">
              <a:extLst>
                <a:ext uri="{FF2B5EF4-FFF2-40B4-BE49-F238E27FC236}">
                  <a16:creationId xmlns="" xmlns:a16="http://schemas.microsoft.com/office/drawing/2014/main" id="{4346A010-984F-49AF-A93D-853F1302897F}"/>
                </a:ext>
              </a:extLst>
            </p:cNvPr>
            <p:cNvSpPr/>
            <p:nvPr/>
          </p:nvSpPr>
          <p:spPr>
            <a:xfrm>
              <a:off x="1136628" y="3143310"/>
              <a:ext cx="1620957" cy="1641231"/>
            </a:xfrm>
            <a:prstGeom prst="rect">
              <a:avLst/>
            </a:prstGeom>
            <a:gradFill>
              <a:gsLst>
                <a:gs pos="0">
                  <a:srgbClr val="00B0F0"/>
                </a:gs>
                <a:gs pos="96000">
                  <a:srgbClr val="2E75B6"/>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zh-CN" altLang="en-US" sz="120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您的内容打在这里，或者通过复制您的文本后，在此框中选择粘贴，并选择留文字。您的内容打在这里，或者通过通过复制您的文本</a:t>
              </a:r>
            </a:p>
          </p:txBody>
        </p:sp>
        <p:sp>
          <p:nvSpPr>
            <p:cNvPr id="59" name="矩形: 圆顶角 58">
              <a:extLst>
                <a:ext uri="{FF2B5EF4-FFF2-40B4-BE49-F238E27FC236}">
                  <a16:creationId xmlns="" xmlns:a16="http://schemas.microsoft.com/office/drawing/2014/main" id="{D757FB73-F26F-4595-B8E3-E0BCDEC5293E}"/>
                </a:ext>
              </a:extLst>
            </p:cNvPr>
            <p:cNvSpPr/>
            <p:nvPr/>
          </p:nvSpPr>
          <p:spPr>
            <a:xfrm rot="10800000">
              <a:off x="1136628" y="4782211"/>
              <a:ext cx="1620957" cy="741405"/>
            </a:xfrm>
            <a:prstGeom prst="round2SameRect">
              <a:avLst>
                <a:gd name="adj1" fmla="val 50000"/>
                <a:gd name="adj2" fmla="val 0"/>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grpSp>
      <p:grpSp>
        <p:nvGrpSpPr>
          <p:cNvPr id="60" name="Group 5">
            <a:extLst>
              <a:ext uri="{FF2B5EF4-FFF2-40B4-BE49-F238E27FC236}">
                <a16:creationId xmlns="" xmlns:a16="http://schemas.microsoft.com/office/drawing/2014/main" id="{6EF879B8-1C55-4B92-982F-50B71BAC720C}"/>
              </a:ext>
            </a:extLst>
          </p:cNvPr>
          <p:cNvGrpSpPr/>
          <p:nvPr/>
        </p:nvGrpSpPr>
        <p:grpSpPr>
          <a:xfrm>
            <a:off x="1864016" y="5091861"/>
            <a:ext cx="379415" cy="354994"/>
            <a:chOff x="6964363" y="2108200"/>
            <a:chExt cx="690562" cy="646113"/>
          </a:xfrm>
          <a:solidFill>
            <a:schemeClr val="bg1"/>
          </a:solidFill>
        </p:grpSpPr>
        <p:sp>
          <p:nvSpPr>
            <p:cNvPr id="72" name="Freeform 91">
              <a:extLst>
                <a:ext uri="{FF2B5EF4-FFF2-40B4-BE49-F238E27FC236}">
                  <a16:creationId xmlns="" xmlns:a16="http://schemas.microsoft.com/office/drawing/2014/main" id="{C151BB46-A062-4E52-84E2-BBAE76409CA5}"/>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sp>
          <p:nvSpPr>
            <p:cNvPr id="73" name="Freeform 92">
              <a:extLst>
                <a:ext uri="{FF2B5EF4-FFF2-40B4-BE49-F238E27FC236}">
                  <a16:creationId xmlns="" xmlns:a16="http://schemas.microsoft.com/office/drawing/2014/main" id="{649A7324-AD49-408F-A03D-80BA31164203}"/>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grpSp>
      <p:grpSp>
        <p:nvGrpSpPr>
          <p:cNvPr id="61" name="Group 10">
            <a:extLst>
              <a:ext uri="{FF2B5EF4-FFF2-40B4-BE49-F238E27FC236}">
                <a16:creationId xmlns="" xmlns:a16="http://schemas.microsoft.com/office/drawing/2014/main" id="{FAE127C6-3147-435B-A252-3DC88646C1B6}"/>
              </a:ext>
            </a:extLst>
          </p:cNvPr>
          <p:cNvGrpSpPr/>
          <p:nvPr/>
        </p:nvGrpSpPr>
        <p:grpSpPr>
          <a:xfrm>
            <a:off x="4465512" y="5098673"/>
            <a:ext cx="342158" cy="341371"/>
            <a:chOff x="4594225" y="2119313"/>
            <a:chExt cx="690563" cy="688975"/>
          </a:xfrm>
          <a:solidFill>
            <a:schemeClr val="bg1"/>
          </a:solidFill>
        </p:grpSpPr>
        <p:sp>
          <p:nvSpPr>
            <p:cNvPr id="69" name="Freeform 74">
              <a:extLst>
                <a:ext uri="{FF2B5EF4-FFF2-40B4-BE49-F238E27FC236}">
                  <a16:creationId xmlns="" xmlns:a16="http://schemas.microsoft.com/office/drawing/2014/main" id="{D5548608-E445-4C96-B562-95F64284362D}"/>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sp>
          <p:nvSpPr>
            <p:cNvPr id="70" name="Freeform 75">
              <a:extLst>
                <a:ext uri="{FF2B5EF4-FFF2-40B4-BE49-F238E27FC236}">
                  <a16:creationId xmlns="" xmlns:a16="http://schemas.microsoft.com/office/drawing/2014/main" id="{93CD3047-5875-4AFE-883A-271EABFF93AA}"/>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sp>
          <p:nvSpPr>
            <p:cNvPr id="71" name="Freeform 76">
              <a:extLst>
                <a:ext uri="{FF2B5EF4-FFF2-40B4-BE49-F238E27FC236}">
                  <a16:creationId xmlns="" xmlns:a16="http://schemas.microsoft.com/office/drawing/2014/main" id="{EBE767AF-2074-4687-B968-F7891149FF30}"/>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grpSp>
      <p:sp>
        <p:nvSpPr>
          <p:cNvPr id="63" name="Freeform 286">
            <a:extLst>
              <a:ext uri="{FF2B5EF4-FFF2-40B4-BE49-F238E27FC236}">
                <a16:creationId xmlns="" xmlns:a16="http://schemas.microsoft.com/office/drawing/2014/main" id="{31BAC3E8-BED8-446E-B93A-A3DA33145CE1}"/>
              </a:ext>
            </a:extLst>
          </p:cNvPr>
          <p:cNvSpPr>
            <a:spLocks noEditPoints="1" noChangeArrowheads="1"/>
          </p:cNvSpPr>
          <p:nvPr/>
        </p:nvSpPr>
        <p:spPr bwMode="auto">
          <a:xfrm>
            <a:off x="7029751" y="5101083"/>
            <a:ext cx="334962" cy="336550"/>
          </a:xfrm>
          <a:custGeom>
            <a:avLst/>
            <a:gdLst>
              <a:gd name="T0" fmla="*/ 4760443 w 16419"/>
              <a:gd name="T1" fmla="*/ 5282005 h 16036"/>
              <a:gd name="T2" fmla="*/ 5015576 w 16419"/>
              <a:gd name="T3" fmla="*/ 4233277 h 16036"/>
              <a:gd name="T4" fmla="*/ 6276228 w 16419"/>
              <a:gd name="T5" fmla="*/ 4374206 h 16036"/>
              <a:gd name="T6" fmla="*/ 5513765 w 16419"/>
              <a:gd name="T7" fmla="*/ 5711444 h 16036"/>
              <a:gd name="T8" fmla="*/ 1910338 w 16419"/>
              <a:gd name="T9" fmla="*/ 4693105 h 16036"/>
              <a:gd name="T10" fmla="*/ 1843321 w 16419"/>
              <a:gd name="T11" fmla="*/ 5387276 h 16036"/>
              <a:gd name="T12" fmla="*/ 893579 w 16419"/>
              <a:gd name="T13" fmla="*/ 5158684 h 16036"/>
              <a:gd name="T14" fmla="*/ 446575 w 16419"/>
              <a:gd name="T15" fmla="*/ 3645699 h 16036"/>
              <a:gd name="T16" fmla="*/ 1722630 w 16419"/>
              <a:gd name="T17" fmla="*/ 1842441 h 16036"/>
              <a:gd name="T18" fmla="*/ 1886612 w 16419"/>
              <a:gd name="T19" fmla="*/ 2458645 h 16036"/>
              <a:gd name="T20" fmla="*/ 446575 w 16419"/>
              <a:gd name="T21" fmla="*/ 3417527 h 16036"/>
              <a:gd name="T22" fmla="*/ 831152 w 16419"/>
              <a:gd name="T23" fmla="*/ 2016425 h 16036"/>
              <a:gd name="T24" fmla="*/ 3876024 w 16419"/>
              <a:gd name="T25" fmla="*/ 2244156 h 16036"/>
              <a:gd name="T26" fmla="*/ 4605620 w 16419"/>
              <a:gd name="T27" fmla="*/ 2067969 h 16036"/>
              <a:gd name="T28" fmla="*/ 4813301 w 16419"/>
              <a:gd name="T29" fmla="*/ 2977070 h 16036"/>
              <a:gd name="T30" fmla="*/ 4225226 w 16419"/>
              <a:gd name="T31" fmla="*/ 5108462 h 16036"/>
              <a:gd name="T32" fmla="*/ 3526842 w 16419"/>
              <a:gd name="T33" fmla="*/ 5018616 h 16036"/>
              <a:gd name="T34" fmla="*/ 4708420 w 16419"/>
              <a:gd name="T35" fmla="*/ 4643786 h 16036"/>
              <a:gd name="T36" fmla="*/ 5053440 w 16419"/>
              <a:gd name="T37" fmla="*/ 5677088 h 16036"/>
              <a:gd name="T38" fmla="*/ 4725496 w 16419"/>
              <a:gd name="T39" fmla="*/ 6290669 h 16036"/>
              <a:gd name="T40" fmla="*/ 4041271 w 16419"/>
              <a:gd name="T41" fmla="*/ 6414871 h 16036"/>
              <a:gd name="T42" fmla="*/ 4551109 w 16419"/>
              <a:gd name="T43" fmla="*/ 5669176 h 16036"/>
              <a:gd name="T44" fmla="*/ 3963850 w 16419"/>
              <a:gd name="T45" fmla="*/ 5287734 h 16036"/>
              <a:gd name="T46" fmla="*/ 4325516 w 16419"/>
              <a:gd name="T47" fmla="*/ 5618954 h 16036"/>
              <a:gd name="T48" fmla="*/ 3705799 w 16419"/>
              <a:gd name="T49" fmla="*/ 6446582 h 16036"/>
              <a:gd name="T50" fmla="*/ 2199174 w 16419"/>
              <a:gd name="T51" fmla="*/ 6334700 h 16036"/>
              <a:gd name="T52" fmla="*/ 1694334 w 16419"/>
              <a:gd name="T53" fmla="*/ 5728192 h 16036"/>
              <a:gd name="T54" fmla="*/ 2406855 w 16419"/>
              <a:gd name="T55" fmla="*/ 5887631 h 16036"/>
              <a:gd name="T56" fmla="*/ 3306676 w 16419"/>
              <a:gd name="T57" fmla="*/ 3645699 h 16036"/>
              <a:gd name="T58" fmla="*/ 2639506 w 16419"/>
              <a:gd name="T59" fmla="*/ 5101410 h 16036"/>
              <a:gd name="T60" fmla="*/ 2137583 w 16419"/>
              <a:gd name="T61" fmla="*/ 4690902 h 16036"/>
              <a:gd name="T62" fmla="*/ 3306676 w 16419"/>
              <a:gd name="T63" fmla="*/ 3645699 h 16036"/>
              <a:gd name="T64" fmla="*/ 2923364 w 16419"/>
              <a:gd name="T65" fmla="*/ 2239308 h 16036"/>
              <a:gd name="T66" fmla="*/ 2015627 w 16419"/>
              <a:gd name="T67" fmla="*/ 3020240 h 16036"/>
              <a:gd name="T68" fmla="*/ 2214576 w 16419"/>
              <a:gd name="T69" fmla="*/ 2107173 h 16036"/>
              <a:gd name="T70" fmla="*/ 1526190 w 16419"/>
              <a:gd name="T71" fmla="*/ 1455732 h 16036"/>
              <a:gd name="T72" fmla="*/ 2170470 w 16419"/>
              <a:gd name="T73" fmla="*/ 741728 h 16036"/>
              <a:gd name="T74" fmla="*/ 2683633 w 16419"/>
              <a:gd name="T75" fmla="*/ 780051 h 16036"/>
              <a:gd name="T76" fmla="*/ 2142582 w 16419"/>
              <a:gd name="T77" fmla="*/ 1688291 h 16036"/>
              <a:gd name="T78" fmla="*/ 2733983 w 16419"/>
              <a:gd name="T79" fmla="*/ 1975899 h 16036"/>
              <a:gd name="T80" fmla="*/ 2503004 w 16419"/>
              <a:gd name="T81" fmla="*/ 1453969 h 16036"/>
              <a:gd name="T82" fmla="*/ 3218034 w 16419"/>
              <a:gd name="T83" fmla="*/ 530765 h 16036"/>
              <a:gd name="T84" fmla="*/ 4813301 w 16419"/>
              <a:gd name="T85" fmla="*/ 818814 h 16036"/>
              <a:gd name="T86" fmla="*/ 5169562 w 16419"/>
              <a:gd name="T87" fmla="*/ 1547341 h 16036"/>
              <a:gd name="T88" fmla="*/ 4629347 w 16419"/>
              <a:gd name="T89" fmla="*/ 1553511 h 16036"/>
              <a:gd name="T90" fmla="*/ 4061243 w 16419"/>
              <a:gd name="T91" fmla="*/ 671694 h 16036"/>
              <a:gd name="T92" fmla="*/ 4100352 w 16419"/>
              <a:gd name="T93" fmla="*/ 1084847 h 16036"/>
              <a:gd name="T94" fmla="*/ 4343836 w 16419"/>
              <a:gd name="T95" fmla="*/ 1915120 h 16036"/>
              <a:gd name="T96" fmla="*/ 3656694 w 16419"/>
              <a:gd name="T97" fmla="*/ 2037580 h 16036"/>
              <a:gd name="T98" fmla="*/ 2850105 w 16419"/>
              <a:gd name="T99" fmla="*/ 6135615 h 16036"/>
              <a:gd name="T100" fmla="*/ 2505493 w 16419"/>
              <a:gd name="T101" fmla="*/ 5367884 h 16036"/>
              <a:gd name="T102" fmla="*/ 3130209 w 16419"/>
              <a:gd name="T103" fmla="*/ 5256464 h 16036"/>
              <a:gd name="T104" fmla="*/ 5020574 w 16419"/>
              <a:gd name="T105" fmla="*/ 2860360 h 16036"/>
              <a:gd name="T106" fmla="*/ 4867404 w 16419"/>
              <a:gd name="T107" fmla="*/ 1964901 h 16036"/>
              <a:gd name="T108" fmla="*/ 5443015 w 16419"/>
              <a:gd name="T109" fmla="*/ 1634102 h 16036"/>
              <a:gd name="T110" fmla="*/ 6118080 w 16419"/>
              <a:gd name="T111" fmla="*/ 2248983 h 16036"/>
              <a:gd name="T112" fmla="*/ 2896721 w 16419"/>
              <a:gd name="T113" fmla="*/ 40526 h 16036"/>
              <a:gd name="T114" fmla="*/ 207273 w 16419"/>
              <a:gd name="T115" fmla="*/ 2317255 h 16036"/>
              <a:gd name="T116" fmla="*/ 887336 w 16419"/>
              <a:gd name="T117" fmla="*/ 5906142 h 16036"/>
              <a:gd name="T118" fmla="*/ 4270577 w 16419"/>
              <a:gd name="T119" fmla="*/ 6951785 h 16036"/>
              <a:gd name="T120" fmla="*/ 6725720 w 16419"/>
              <a:gd name="T121" fmla="*/ 4413850 h 16036"/>
              <a:gd name="T122" fmla="*/ 5713959 w 16419"/>
              <a:gd name="T123" fmla="*/ 917474 h 160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chemeClr val="bg1"/>
          </a:solidFill>
          <a:ln>
            <a:noFill/>
          </a:ln>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nvGrpSpPr>
          <p:cNvPr id="64" name="Group 32">
            <a:extLst>
              <a:ext uri="{FF2B5EF4-FFF2-40B4-BE49-F238E27FC236}">
                <a16:creationId xmlns="" xmlns:a16="http://schemas.microsoft.com/office/drawing/2014/main" id="{6C8838F1-CB23-475C-B232-90A61EBB366B}"/>
              </a:ext>
            </a:extLst>
          </p:cNvPr>
          <p:cNvGrpSpPr/>
          <p:nvPr/>
        </p:nvGrpSpPr>
        <p:grpSpPr>
          <a:xfrm>
            <a:off x="9586793" y="5107006"/>
            <a:ext cx="399001" cy="324705"/>
            <a:chOff x="5245100" y="5103813"/>
            <a:chExt cx="690563" cy="561975"/>
          </a:xfrm>
          <a:solidFill>
            <a:schemeClr val="bg1"/>
          </a:solidFill>
        </p:grpSpPr>
        <p:sp>
          <p:nvSpPr>
            <p:cNvPr id="65" name="Freeform 290">
              <a:extLst>
                <a:ext uri="{FF2B5EF4-FFF2-40B4-BE49-F238E27FC236}">
                  <a16:creationId xmlns="" xmlns:a16="http://schemas.microsoft.com/office/drawing/2014/main" id="{A57828B5-17F5-4128-81BE-BC9E2406D2A4}"/>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sp>
          <p:nvSpPr>
            <p:cNvPr id="66" name="Freeform 291">
              <a:extLst>
                <a:ext uri="{FF2B5EF4-FFF2-40B4-BE49-F238E27FC236}">
                  <a16:creationId xmlns="" xmlns:a16="http://schemas.microsoft.com/office/drawing/2014/main" id="{51C3022D-03FC-4D9C-AC07-3F78F6C00872}"/>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fontAlgn="auto" hangingPunct="1">
                <a:defRPr/>
              </a:pPr>
              <a:endParaRPr lang="id-ID" noProof="1"/>
            </a:p>
          </p:txBody>
        </p:sp>
      </p:grpSp>
    </p:spTree>
    <p:extLst>
      <p:ext uri="{BB962C8B-B14F-4D97-AF65-F5344CB8AC3E}">
        <p14:creationId xmlns:p14="http://schemas.microsoft.com/office/powerpoint/2010/main" val="2357632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up)">
                                      <p:cBhvr>
                                        <p:cTn id="16" dur="500"/>
                                        <p:tgtEl>
                                          <p:spTgt spid="38"/>
                                        </p:tgtEl>
                                      </p:cBhvr>
                                    </p:animEffect>
                                  </p:childTnLst>
                                </p:cTn>
                              </p:par>
                              <p:par>
                                <p:cTn id="17" presetID="22" presetClass="entr" presetSubtype="4"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childTnLst>
                          </p:cTn>
                        </p:par>
                        <p:par>
                          <p:cTn id="20" fill="hold">
                            <p:stCondLst>
                              <p:cond delay="1000"/>
                            </p:stCondLst>
                            <p:childTnLst>
                              <p:par>
                                <p:cTn id="21" presetID="16" presetClass="entr" presetSubtype="26"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Horizontal)">
                                      <p:cBhvr>
                                        <p:cTn id="23" dur="1000"/>
                                        <p:tgtEl>
                                          <p:spTgt spid="3"/>
                                        </p:tgtEl>
                                      </p:cBhvr>
                                    </p:animEffect>
                                  </p:childTnLst>
                                </p:cTn>
                              </p:par>
                            </p:childTnLst>
                          </p:cTn>
                        </p:par>
                        <p:par>
                          <p:cTn id="24" fill="hold">
                            <p:stCondLst>
                              <p:cond delay="2000"/>
                            </p:stCondLst>
                            <p:childTnLst>
                              <p:par>
                                <p:cTn id="25" presetID="16" presetClass="entr" presetSubtype="26"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Effect transition="in" filter="barn(inHorizontal)">
                                      <p:cBhvr>
                                        <p:cTn id="27" dur="1000"/>
                                        <p:tgtEl>
                                          <p:spTgt spid="48"/>
                                        </p:tgtEl>
                                      </p:cBhvr>
                                    </p:animEffect>
                                  </p:childTnLst>
                                </p:cTn>
                              </p:par>
                            </p:childTnLst>
                          </p:cTn>
                        </p:par>
                        <p:par>
                          <p:cTn id="28" fill="hold">
                            <p:stCondLst>
                              <p:cond delay="3000"/>
                            </p:stCondLst>
                            <p:childTnLst>
                              <p:par>
                                <p:cTn id="29" presetID="16" presetClass="entr" presetSubtype="26" fill="hold" nodeType="after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barn(inHorizontal)">
                                      <p:cBhvr>
                                        <p:cTn id="31" dur="1000"/>
                                        <p:tgtEl>
                                          <p:spTgt spid="52"/>
                                        </p:tgtEl>
                                      </p:cBhvr>
                                    </p:animEffect>
                                  </p:childTnLst>
                                </p:cTn>
                              </p:par>
                            </p:childTnLst>
                          </p:cTn>
                        </p:par>
                        <p:par>
                          <p:cTn id="32" fill="hold">
                            <p:stCondLst>
                              <p:cond delay="4000"/>
                            </p:stCondLst>
                            <p:childTnLst>
                              <p:par>
                                <p:cTn id="33" presetID="16" presetClass="entr" presetSubtype="26"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barn(inHorizontal)">
                                      <p:cBhvr>
                                        <p:cTn id="35" dur="1000"/>
                                        <p:tgtEl>
                                          <p:spTgt spid="56"/>
                                        </p:tgtEl>
                                      </p:cBhvr>
                                    </p:animEffect>
                                  </p:childTnLst>
                                </p:cTn>
                              </p:par>
                            </p:childTnLst>
                          </p:cTn>
                        </p:par>
                        <p:par>
                          <p:cTn id="36" fill="hold">
                            <p:stCondLst>
                              <p:cond delay="5000"/>
                            </p:stCondLst>
                            <p:childTnLst>
                              <p:par>
                                <p:cTn id="37" presetID="16" presetClass="entr" presetSubtype="21" fill="hold" nodeType="afterEffect">
                                  <p:stCondLst>
                                    <p:cond delay="0"/>
                                  </p:stCondLst>
                                  <p:childTnLst>
                                    <p:set>
                                      <p:cBhvr>
                                        <p:cTn id="38" dur="1" fill="hold">
                                          <p:stCondLst>
                                            <p:cond delay="0"/>
                                          </p:stCondLst>
                                        </p:cTn>
                                        <p:tgtEl>
                                          <p:spTgt spid="60"/>
                                        </p:tgtEl>
                                        <p:attrNameLst>
                                          <p:attrName>style.visibility</p:attrName>
                                        </p:attrNameLst>
                                      </p:cBhvr>
                                      <p:to>
                                        <p:strVal val="visible"/>
                                      </p:to>
                                    </p:set>
                                    <p:animEffect transition="in" filter="barn(inVertical)">
                                      <p:cBhvr>
                                        <p:cTn id="39" dur="500"/>
                                        <p:tgtEl>
                                          <p:spTgt spid="60"/>
                                        </p:tgtEl>
                                      </p:cBhvr>
                                    </p:animEffect>
                                  </p:childTnLst>
                                </p:cTn>
                              </p:par>
                              <p:par>
                                <p:cTn id="40" presetID="16" presetClass="entr" presetSubtype="21" fill="hold" nodeType="withEffect">
                                  <p:stCondLst>
                                    <p:cond delay="0"/>
                                  </p:stCondLst>
                                  <p:childTnLst>
                                    <p:set>
                                      <p:cBhvr>
                                        <p:cTn id="41" dur="1" fill="hold">
                                          <p:stCondLst>
                                            <p:cond delay="0"/>
                                          </p:stCondLst>
                                        </p:cTn>
                                        <p:tgtEl>
                                          <p:spTgt spid="61"/>
                                        </p:tgtEl>
                                        <p:attrNameLst>
                                          <p:attrName>style.visibility</p:attrName>
                                        </p:attrNameLst>
                                      </p:cBhvr>
                                      <p:to>
                                        <p:strVal val="visible"/>
                                      </p:to>
                                    </p:set>
                                    <p:animEffect transition="in" filter="barn(inVertical)">
                                      <p:cBhvr>
                                        <p:cTn id="42" dur="500"/>
                                        <p:tgtEl>
                                          <p:spTgt spid="61"/>
                                        </p:tgtEl>
                                      </p:cBhvr>
                                    </p:animEffect>
                                  </p:childTnLst>
                                </p:cTn>
                              </p:par>
                              <p:par>
                                <p:cTn id="43" presetID="16" presetClass="entr" presetSubtype="21" fill="hold" grpId="0" nodeType="with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barn(inVertical)">
                                      <p:cBhvr>
                                        <p:cTn id="45" dur="500"/>
                                        <p:tgtEl>
                                          <p:spTgt spid="63"/>
                                        </p:tgtEl>
                                      </p:cBhvr>
                                    </p:animEffect>
                                  </p:childTnLst>
                                </p:cTn>
                              </p:par>
                              <p:par>
                                <p:cTn id="46" presetID="16" presetClass="entr" presetSubtype="21" fill="hold" nodeType="with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barn(inVertical)">
                                      <p:cBhvr>
                                        <p:cTn id="4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3" name="组合 2">
            <a:extLst>
              <a:ext uri="{FF2B5EF4-FFF2-40B4-BE49-F238E27FC236}">
                <a16:creationId xmlns="" xmlns:a16="http://schemas.microsoft.com/office/drawing/2014/main" id="{63A6193C-E4F3-4F4C-94EC-0A6466F58362}"/>
              </a:ext>
            </a:extLst>
          </p:cNvPr>
          <p:cNvGrpSpPr/>
          <p:nvPr/>
        </p:nvGrpSpPr>
        <p:grpSpPr>
          <a:xfrm>
            <a:off x="5404338" y="2055312"/>
            <a:ext cx="5676381" cy="3740073"/>
            <a:chOff x="5404338" y="2055312"/>
            <a:chExt cx="5676381" cy="3740073"/>
          </a:xfrm>
        </p:grpSpPr>
        <p:sp>
          <p:nvSpPr>
            <p:cNvPr id="37" name="任意多边形: 形状 36">
              <a:extLst>
                <a:ext uri="{FF2B5EF4-FFF2-40B4-BE49-F238E27FC236}">
                  <a16:creationId xmlns="" xmlns:a16="http://schemas.microsoft.com/office/drawing/2014/main" id="{7DB2497F-00C5-486B-9EB2-C664E16798BF}"/>
                </a:ext>
              </a:extLst>
            </p:cNvPr>
            <p:cNvSpPr/>
            <p:nvPr/>
          </p:nvSpPr>
          <p:spPr>
            <a:xfrm>
              <a:off x="5404338" y="2356355"/>
              <a:ext cx="1793631" cy="539261"/>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a:extLst>
                <a:ext uri="{FF2B5EF4-FFF2-40B4-BE49-F238E27FC236}">
                  <a16:creationId xmlns="" xmlns:a16="http://schemas.microsoft.com/office/drawing/2014/main" id="{BF6815F0-64FA-4167-814C-434FAAA3F530}"/>
                </a:ext>
              </a:extLst>
            </p:cNvPr>
            <p:cNvCxnSpPr/>
            <p:nvPr/>
          </p:nvCxnSpPr>
          <p:spPr>
            <a:xfrm>
              <a:off x="5486207" y="3767159"/>
              <a:ext cx="1710534" cy="0"/>
            </a:xfrm>
            <a:prstGeom prst="line">
              <a:avLst/>
            </a:prstGeom>
            <a:ln w="38100" cap="rnd">
              <a:solidFill>
                <a:srgbClr val="00B0F0"/>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40" name="任意多边形: 形状 39">
              <a:extLst>
                <a:ext uri="{FF2B5EF4-FFF2-40B4-BE49-F238E27FC236}">
                  <a16:creationId xmlns="" xmlns:a16="http://schemas.microsoft.com/office/drawing/2014/main" id="{4C2C228D-FD39-499B-A399-C38673865F88}"/>
                </a:ext>
              </a:extLst>
            </p:cNvPr>
            <p:cNvSpPr/>
            <p:nvPr/>
          </p:nvSpPr>
          <p:spPr>
            <a:xfrm flipV="1">
              <a:off x="5404338" y="4609986"/>
              <a:ext cx="1793631" cy="539261"/>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13">
              <a:extLst>
                <a:ext uri="{FF2B5EF4-FFF2-40B4-BE49-F238E27FC236}">
                  <a16:creationId xmlns="" xmlns:a16="http://schemas.microsoft.com/office/drawing/2014/main" id="{288D60CA-4729-45DF-9DF5-FB36660C16D8}"/>
                </a:ext>
              </a:extLst>
            </p:cNvPr>
            <p:cNvSpPr txBox="1">
              <a:spLocks noChangeArrowheads="1"/>
            </p:cNvSpPr>
            <p:nvPr/>
          </p:nvSpPr>
          <p:spPr bwMode="auto">
            <a:xfrm>
              <a:off x="7196741" y="2478281"/>
              <a:ext cx="3883978" cy="53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2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a:solidFill>
                    <a:srgbClr val="A6A6A6"/>
                  </a:solidFill>
                  <a:latin typeface="微软雅黑" panose="020B0503020204020204" pitchFamily="34" charset="-122"/>
                  <a:ea typeface="微软雅黑" panose="020B0503020204020204" pitchFamily="34" charset="-122"/>
                </a:rPr>
                <a:t>您的容打在这里，或者通过复制您的文本。</a:t>
              </a:r>
              <a:endParaRPr lang="en-US" altLang="zh-CN" sz="1200">
                <a:solidFill>
                  <a:srgbClr val="A6A6A6"/>
                </a:solidFill>
                <a:latin typeface="Agency FB" panose="020B0503020202020204" pitchFamily="34" charset="0"/>
              </a:endParaRPr>
            </a:p>
          </p:txBody>
        </p:sp>
        <p:sp>
          <p:nvSpPr>
            <p:cNvPr id="10" name="TextBox 14">
              <a:extLst>
                <a:ext uri="{FF2B5EF4-FFF2-40B4-BE49-F238E27FC236}">
                  <a16:creationId xmlns="" xmlns:a16="http://schemas.microsoft.com/office/drawing/2014/main" id="{71C4B73F-2DE3-417A-8954-B2EA73CBF99B}"/>
                </a:ext>
              </a:extLst>
            </p:cNvPr>
            <p:cNvSpPr txBox="1">
              <a:spLocks noChangeArrowheads="1"/>
            </p:cNvSpPr>
            <p:nvPr/>
          </p:nvSpPr>
          <p:spPr bwMode="auto">
            <a:xfrm>
              <a:off x="7114872" y="2055312"/>
              <a:ext cx="3034942" cy="60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nSpc>
                  <a:spcPct val="150000"/>
                </a:lnSpc>
              </a:pPr>
              <a:r>
                <a:rPr lang="zh-CN" altLang="en-US" b="1">
                  <a:solidFill>
                    <a:schemeClr val="bg2">
                      <a:lumMod val="50000"/>
                    </a:schemeClr>
                  </a:solidFill>
                  <a:latin typeface="微软雅黑" panose="020B0503020204020204" pitchFamily="34" charset="-122"/>
                  <a:ea typeface="微软雅黑" panose="020B0503020204020204" pitchFamily="34" charset="-122"/>
                </a:rPr>
                <a:t>网站投票</a:t>
              </a:r>
              <a:endParaRPr lang="en-US" altLang="zh-CN" b="1">
                <a:solidFill>
                  <a:schemeClr val="bg2">
                    <a:lumMod val="50000"/>
                  </a:schemeClr>
                </a:solidFill>
                <a:latin typeface="微软雅黑" panose="020B0503020204020204" pitchFamily="34" charset="-122"/>
                <a:ea typeface="微软雅黑" panose="020B0503020204020204" pitchFamily="34" charset="-122"/>
              </a:endParaRPr>
            </a:p>
          </p:txBody>
        </p:sp>
        <p:sp>
          <p:nvSpPr>
            <p:cNvPr id="17" name="TextBox 19">
              <a:extLst>
                <a:ext uri="{FF2B5EF4-FFF2-40B4-BE49-F238E27FC236}">
                  <a16:creationId xmlns="" xmlns:a16="http://schemas.microsoft.com/office/drawing/2014/main" id="{7236EBAF-5471-46EC-8548-7F2279EBBE1B}"/>
                </a:ext>
              </a:extLst>
            </p:cNvPr>
            <p:cNvSpPr txBox="1">
              <a:spLocks noChangeArrowheads="1"/>
            </p:cNvSpPr>
            <p:nvPr/>
          </p:nvSpPr>
          <p:spPr bwMode="auto">
            <a:xfrm>
              <a:off x="7196741" y="3862628"/>
              <a:ext cx="3883978" cy="53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2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a:solidFill>
                    <a:srgbClr val="A6A6A6"/>
                  </a:solidFill>
                  <a:latin typeface="微软雅黑" panose="020B0503020204020204" pitchFamily="34" charset="-122"/>
                  <a:ea typeface="微软雅黑" panose="020B0503020204020204" pitchFamily="34" charset="-122"/>
                </a:rPr>
                <a:t>您的容打在这里，或者通过复制您的文本。</a:t>
              </a:r>
              <a:endParaRPr lang="en-US" altLang="zh-CN" sz="1200">
                <a:solidFill>
                  <a:srgbClr val="A6A6A6"/>
                </a:solidFill>
                <a:latin typeface="Agency FB" panose="020B0503020202020204" pitchFamily="34" charset="0"/>
              </a:endParaRPr>
            </a:p>
          </p:txBody>
        </p:sp>
        <p:sp>
          <p:nvSpPr>
            <p:cNvPr id="18" name="TextBox 20">
              <a:extLst>
                <a:ext uri="{FF2B5EF4-FFF2-40B4-BE49-F238E27FC236}">
                  <a16:creationId xmlns="" xmlns:a16="http://schemas.microsoft.com/office/drawing/2014/main" id="{8515F6BB-9B8F-4C04-9979-72D8CDB12D46}"/>
                </a:ext>
              </a:extLst>
            </p:cNvPr>
            <p:cNvSpPr txBox="1">
              <a:spLocks noChangeArrowheads="1"/>
            </p:cNvSpPr>
            <p:nvPr/>
          </p:nvSpPr>
          <p:spPr bwMode="auto">
            <a:xfrm>
              <a:off x="7114872" y="3426079"/>
              <a:ext cx="3034942" cy="60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nSpc>
                  <a:spcPct val="150000"/>
                </a:lnSpc>
              </a:pPr>
              <a:r>
                <a:rPr lang="zh-CN" altLang="en-US" b="1">
                  <a:solidFill>
                    <a:schemeClr val="bg2">
                      <a:lumMod val="50000"/>
                    </a:schemeClr>
                  </a:solidFill>
                  <a:latin typeface="微软雅黑" panose="020B0503020204020204" pitchFamily="34" charset="-122"/>
                  <a:ea typeface="微软雅黑" panose="020B0503020204020204" pitchFamily="34" charset="-122"/>
                </a:rPr>
                <a:t>网络问卷</a:t>
              </a:r>
              <a:endParaRPr lang="en-US" altLang="zh-CN" b="1">
                <a:solidFill>
                  <a:schemeClr val="bg2">
                    <a:lumMod val="50000"/>
                  </a:schemeClr>
                </a:solidFill>
                <a:latin typeface="微软雅黑" panose="020B0503020204020204" pitchFamily="34" charset="-122"/>
                <a:ea typeface="微软雅黑" panose="020B0503020204020204" pitchFamily="34" charset="-122"/>
              </a:endParaRPr>
            </a:p>
          </p:txBody>
        </p:sp>
        <p:sp>
          <p:nvSpPr>
            <p:cNvPr id="25" name="TextBox 25">
              <a:extLst>
                <a:ext uri="{FF2B5EF4-FFF2-40B4-BE49-F238E27FC236}">
                  <a16:creationId xmlns="" xmlns:a16="http://schemas.microsoft.com/office/drawing/2014/main" id="{6ED2A3B6-8CF7-46A8-A30E-C5950C49AA16}"/>
                </a:ext>
              </a:extLst>
            </p:cNvPr>
            <p:cNvSpPr txBox="1">
              <a:spLocks noChangeArrowheads="1"/>
            </p:cNvSpPr>
            <p:nvPr/>
          </p:nvSpPr>
          <p:spPr bwMode="auto">
            <a:xfrm>
              <a:off x="7196741" y="5260376"/>
              <a:ext cx="3883978" cy="535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20000"/>
                </a:lnSpc>
              </a:pPr>
              <a:r>
                <a:rPr lang="zh-CN" altLang="en-US" sz="12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200">
                  <a:solidFill>
                    <a:srgbClr val="A6A6A6"/>
                  </a:solidFill>
                  <a:latin typeface="微软雅黑" panose="020B0503020204020204" pitchFamily="34" charset="-122"/>
                  <a:ea typeface="微软雅黑" panose="020B0503020204020204" pitchFamily="34" charset="-122"/>
                </a:rPr>
                <a:t>您的容打在这里，或者通过复制您的文本。</a:t>
              </a:r>
              <a:endParaRPr lang="en-US" altLang="zh-CN" sz="1200">
                <a:solidFill>
                  <a:srgbClr val="A6A6A6"/>
                </a:solidFill>
                <a:latin typeface="Agency FB" panose="020B0503020202020204" pitchFamily="34" charset="0"/>
              </a:endParaRPr>
            </a:p>
          </p:txBody>
        </p:sp>
        <p:sp>
          <p:nvSpPr>
            <p:cNvPr id="26" name="TextBox 26">
              <a:extLst>
                <a:ext uri="{FF2B5EF4-FFF2-40B4-BE49-F238E27FC236}">
                  <a16:creationId xmlns="" xmlns:a16="http://schemas.microsoft.com/office/drawing/2014/main" id="{EFF7F8EC-BE1F-424D-941A-401C6BBF9E7C}"/>
                </a:ext>
              </a:extLst>
            </p:cNvPr>
            <p:cNvSpPr txBox="1">
              <a:spLocks noChangeArrowheads="1"/>
            </p:cNvSpPr>
            <p:nvPr/>
          </p:nvSpPr>
          <p:spPr bwMode="auto">
            <a:xfrm>
              <a:off x="7114872" y="4809547"/>
              <a:ext cx="3034942" cy="600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2843" tIns="91422" rIns="182843" bIns="91422">
              <a:spAutoFit/>
            </a:bodyPr>
            <a:lstStyle/>
            <a:p>
              <a:pPr>
                <a:lnSpc>
                  <a:spcPct val="150000"/>
                </a:lnSpc>
              </a:pPr>
              <a:r>
                <a:rPr lang="zh-CN" altLang="en-US" b="1">
                  <a:solidFill>
                    <a:schemeClr val="bg2">
                      <a:lumMod val="50000"/>
                    </a:schemeClr>
                  </a:solidFill>
                  <a:latin typeface="微软雅黑" panose="020B0503020204020204" pitchFamily="34" charset="-122"/>
                  <a:ea typeface="微软雅黑" panose="020B0503020204020204" pitchFamily="34" charset="-122"/>
                </a:rPr>
                <a:t>论坛投票</a:t>
              </a:r>
              <a:endParaRPr lang="en-US" altLang="zh-CN" b="1">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2" name="组合 1">
            <a:extLst>
              <a:ext uri="{FF2B5EF4-FFF2-40B4-BE49-F238E27FC236}">
                <a16:creationId xmlns="" xmlns:a16="http://schemas.microsoft.com/office/drawing/2014/main" id="{06AE14A7-9FDD-4077-A709-98A68246E0FF}"/>
              </a:ext>
            </a:extLst>
          </p:cNvPr>
          <p:cNvGrpSpPr/>
          <p:nvPr/>
        </p:nvGrpSpPr>
        <p:grpSpPr>
          <a:xfrm>
            <a:off x="979004" y="1663332"/>
            <a:ext cx="4723079" cy="4457547"/>
            <a:chOff x="979004" y="1663332"/>
            <a:chExt cx="4723079" cy="4457547"/>
          </a:xfrm>
        </p:grpSpPr>
        <p:sp>
          <p:nvSpPr>
            <p:cNvPr id="34" name="矩形: 圆顶角 33">
              <a:extLst>
                <a:ext uri="{FF2B5EF4-FFF2-40B4-BE49-F238E27FC236}">
                  <a16:creationId xmlns="" xmlns:a16="http://schemas.microsoft.com/office/drawing/2014/main" id="{2DD2B1EC-BFEF-406E-9A52-B9DCFA61E42D}"/>
                </a:ext>
              </a:extLst>
            </p:cNvPr>
            <p:cNvSpPr/>
            <p:nvPr/>
          </p:nvSpPr>
          <p:spPr>
            <a:xfrm rot="10800000">
              <a:off x="979004" y="3429000"/>
              <a:ext cx="4711976" cy="2691879"/>
            </a:xfrm>
            <a:prstGeom prst="round2SameRect">
              <a:avLst>
                <a:gd name="adj1" fmla="val 23635"/>
                <a:gd name="adj2" fmla="val 0"/>
              </a:avLst>
            </a:prstGeom>
            <a:gradFill>
              <a:gsLst>
                <a:gs pos="100000">
                  <a:srgbClr val="00B0F0"/>
                </a:gs>
                <a:gs pos="0">
                  <a:srgbClr val="2E75B6"/>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extBox 6">
              <a:extLst>
                <a:ext uri="{FF2B5EF4-FFF2-40B4-BE49-F238E27FC236}">
                  <a16:creationId xmlns="" xmlns:a16="http://schemas.microsoft.com/office/drawing/2014/main" id="{31074196-3667-4129-9E10-D12BE6A63310}"/>
                </a:ext>
              </a:extLst>
            </p:cNvPr>
            <p:cNvSpPr txBox="1"/>
            <p:nvPr/>
          </p:nvSpPr>
          <p:spPr>
            <a:xfrm>
              <a:off x="1111281" y="4397629"/>
              <a:ext cx="4590802" cy="1467513"/>
            </a:xfrm>
            <a:prstGeom prst="rect">
              <a:avLst/>
            </a:prstGeom>
            <a:noFill/>
          </p:spPr>
          <p:txBody>
            <a:bodyPr wrap="square" rIns="144000" bIns="36000" spcCol="360000">
              <a:spAutoFit/>
            </a:bodyPr>
            <a:lstStyle/>
            <a:p>
              <a:pPr fontAlgn="auto">
                <a:lnSpc>
                  <a:spcPct val="150000"/>
                </a:lnSpc>
              </a:pPr>
              <a:r>
                <a:rPr lang="zh-CN" altLang="en-US" b="1" noProof="1">
                  <a:solidFill>
                    <a:schemeClr val="bg1"/>
                  </a:solidFill>
                  <a:latin typeface="微软雅黑" panose="020B0503020204020204" pitchFamily="34" charset="-122"/>
                  <a:ea typeface="微软雅黑" panose="020B0503020204020204" pitchFamily="34" charset="-122"/>
                  <a:cs typeface="Lato Regular"/>
                </a:rPr>
                <a:t>网络调查方式</a:t>
              </a:r>
              <a:endParaRPr lang="en-US" altLang="zh-CN" b="1" noProof="1">
                <a:solidFill>
                  <a:schemeClr val="bg1"/>
                </a:solidFill>
                <a:latin typeface="微软雅黑" panose="020B0503020204020204" pitchFamily="34" charset="-122"/>
                <a:ea typeface="微软雅黑" panose="020B0503020204020204" pitchFamily="34" charset="-122"/>
                <a:cs typeface="Lato Regular"/>
              </a:endParaRPr>
            </a:p>
            <a:p>
              <a:pPr fontAlgn="auto">
                <a:lnSpc>
                  <a:spcPct val="150000"/>
                </a:lnSpc>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noProof="1">
                  <a:solidFill>
                    <a:schemeClr val="bg1"/>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050" noProof="1">
                  <a:solidFill>
                    <a:schemeClr val="bg1"/>
                  </a:solidFill>
                  <a:latin typeface="微软雅黑" panose="020B0503020204020204" pitchFamily="34" charset="-122"/>
                  <a:ea typeface="微软雅黑" panose="020B0503020204020204" pitchFamily="34" charset="-122"/>
                </a:rPr>
                <a:t>您的容打在这里，或者通过复制您的文本后，在此框中选择粘贴，并选择只保留文。</a:t>
              </a:r>
              <a:endParaRPr lang="en-US" altLang="zh-CN" sz="1050" noProof="1">
                <a:solidFill>
                  <a:schemeClr val="bg1"/>
                </a:solidFill>
                <a:latin typeface="Open Sans Light" panose="020B0306030504020204" pitchFamily="34" charset="0"/>
                <a:ea typeface="Open Sans Light" panose="020B0306030504020204" pitchFamily="34" charset="0"/>
                <a:cs typeface="Open Sans Light" panose="020B0306030504020204" pitchFamily="34" charset="0"/>
              </a:endParaRPr>
            </a:p>
          </p:txBody>
        </p:sp>
        <p:pic>
          <p:nvPicPr>
            <p:cNvPr id="35" name="图片 34">
              <a:extLst>
                <a:ext uri="{FF2B5EF4-FFF2-40B4-BE49-F238E27FC236}">
                  <a16:creationId xmlns="" xmlns:a16="http://schemas.microsoft.com/office/drawing/2014/main" id="{59A4432A-ACAE-4707-AF24-36EA389CD4C7}"/>
                </a:ext>
              </a:extLst>
            </p:cNvPr>
            <p:cNvPicPr>
              <a:picLocks noChangeAspect="1"/>
            </p:cNvPicPr>
            <p:nvPr/>
          </p:nvPicPr>
          <p:blipFill>
            <a:blip r:embed="rId3"/>
            <a:srcRect t="19139" b="198"/>
            <a:stretch>
              <a:fillRect/>
            </a:stretch>
          </p:blipFill>
          <p:spPr>
            <a:xfrm>
              <a:off x="979004" y="1663332"/>
              <a:ext cx="4711976" cy="2691879"/>
            </a:xfrm>
            <a:custGeom>
              <a:avLst/>
              <a:gdLst>
                <a:gd name="connsiteX0" fmla="*/ 636226 w 4711976"/>
                <a:gd name="connsiteY0" fmla="*/ 0 h 2691879"/>
                <a:gd name="connsiteX1" fmla="*/ 4075750 w 4711976"/>
                <a:gd name="connsiteY1" fmla="*/ 0 h 2691879"/>
                <a:gd name="connsiteX2" fmla="*/ 4711976 w 4711976"/>
                <a:gd name="connsiteY2" fmla="*/ 636226 h 2691879"/>
                <a:gd name="connsiteX3" fmla="*/ 4711976 w 4711976"/>
                <a:gd name="connsiteY3" fmla="*/ 2691879 h 2691879"/>
                <a:gd name="connsiteX4" fmla="*/ 0 w 4711976"/>
                <a:gd name="connsiteY4" fmla="*/ 2691879 h 2691879"/>
                <a:gd name="connsiteX5" fmla="*/ 0 w 4711976"/>
                <a:gd name="connsiteY5" fmla="*/ 636226 h 2691879"/>
                <a:gd name="connsiteX6" fmla="*/ 636226 w 4711976"/>
                <a:gd name="connsiteY6" fmla="*/ 0 h 269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711976" h="2691879">
                  <a:moveTo>
                    <a:pt x="636226" y="0"/>
                  </a:moveTo>
                  <a:lnTo>
                    <a:pt x="4075750" y="0"/>
                  </a:lnTo>
                  <a:cubicBezTo>
                    <a:pt x="4427128" y="0"/>
                    <a:pt x="4711976" y="284848"/>
                    <a:pt x="4711976" y="636226"/>
                  </a:cubicBezTo>
                  <a:lnTo>
                    <a:pt x="4711976" y="2691879"/>
                  </a:lnTo>
                  <a:lnTo>
                    <a:pt x="0" y="2691879"/>
                  </a:lnTo>
                  <a:lnTo>
                    <a:pt x="0" y="636226"/>
                  </a:lnTo>
                  <a:cubicBezTo>
                    <a:pt x="0" y="284848"/>
                    <a:pt x="284848" y="0"/>
                    <a:pt x="636226" y="0"/>
                  </a:cubicBezTo>
                  <a:close/>
                </a:path>
              </a:pathLst>
            </a:custGeom>
          </p:spPr>
        </p:pic>
      </p:grpSp>
      <p:sp>
        <p:nvSpPr>
          <p:cNvPr id="21" name="矩形 20">
            <a:extLst>
              <a:ext uri="{FF2B5EF4-FFF2-40B4-BE49-F238E27FC236}">
                <a16:creationId xmlns="" xmlns:a16="http://schemas.microsoft.com/office/drawing/2014/main" id="{9368CE43-8D8A-47B3-B74E-C7EF05215184}"/>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2" name="任意多边形: 形状 21">
            <a:extLst>
              <a:ext uri="{FF2B5EF4-FFF2-40B4-BE49-F238E27FC236}">
                <a16:creationId xmlns="" xmlns:a16="http://schemas.microsoft.com/office/drawing/2014/main" id="{879D9204-9211-49C7-B1AC-9215AB4ED04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3" name="组合 22">
            <a:extLst>
              <a:ext uri="{FF2B5EF4-FFF2-40B4-BE49-F238E27FC236}">
                <a16:creationId xmlns="" xmlns:a16="http://schemas.microsoft.com/office/drawing/2014/main" id="{F1C0A6B7-138E-41FF-AB6C-350B3A89AFE9}"/>
              </a:ext>
            </a:extLst>
          </p:cNvPr>
          <p:cNvGrpSpPr/>
          <p:nvPr/>
        </p:nvGrpSpPr>
        <p:grpSpPr>
          <a:xfrm>
            <a:off x="11065679" y="5731376"/>
            <a:ext cx="1126618" cy="1138043"/>
            <a:chOff x="11065679" y="5731376"/>
            <a:chExt cx="1126618" cy="1138043"/>
          </a:xfrm>
        </p:grpSpPr>
        <p:sp>
          <p:nvSpPr>
            <p:cNvPr id="24" name="斜纹 23">
              <a:extLst>
                <a:ext uri="{FF2B5EF4-FFF2-40B4-BE49-F238E27FC236}">
                  <a16:creationId xmlns="" xmlns:a16="http://schemas.microsoft.com/office/drawing/2014/main" id="{AE6C2CEE-BFD4-4C94-BDF4-5E41E651AF15}"/>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斜纹 26">
              <a:extLst>
                <a:ext uri="{FF2B5EF4-FFF2-40B4-BE49-F238E27FC236}">
                  <a16:creationId xmlns="" xmlns:a16="http://schemas.microsoft.com/office/drawing/2014/main" id="{6CDE1044-D2F8-43F5-8C4E-3F6605D828A4}"/>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斜纹 27">
              <a:extLst>
                <a:ext uri="{FF2B5EF4-FFF2-40B4-BE49-F238E27FC236}">
                  <a16:creationId xmlns="" xmlns:a16="http://schemas.microsoft.com/office/drawing/2014/main" id="{F60CB301-FB4D-4E89-BDE5-6DE3AE943FCD}"/>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9" name="组合 28">
            <a:extLst>
              <a:ext uri="{FF2B5EF4-FFF2-40B4-BE49-F238E27FC236}">
                <a16:creationId xmlns="" xmlns:a16="http://schemas.microsoft.com/office/drawing/2014/main" id="{805416D9-70D4-4A3B-A049-1C7765A15A2C}"/>
              </a:ext>
            </a:extLst>
          </p:cNvPr>
          <p:cNvGrpSpPr/>
          <p:nvPr/>
        </p:nvGrpSpPr>
        <p:grpSpPr>
          <a:xfrm>
            <a:off x="8915739" y="123472"/>
            <a:ext cx="3111552" cy="666942"/>
            <a:chOff x="9769790" y="38915"/>
            <a:chExt cx="2190535" cy="728714"/>
          </a:xfrm>
        </p:grpSpPr>
        <p:sp>
          <p:nvSpPr>
            <p:cNvPr id="30" name="矩形: 圆角 29">
              <a:extLst>
                <a:ext uri="{FF2B5EF4-FFF2-40B4-BE49-F238E27FC236}">
                  <a16:creationId xmlns="" xmlns:a16="http://schemas.microsoft.com/office/drawing/2014/main" id="{02402BCB-EAD5-40EE-88ED-BCB6D29478BA}"/>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 xmlns:a16="http://schemas.microsoft.com/office/drawing/2014/main" id="{6FA432D3-BE64-4CC7-BD4C-BAD8D70E57B9}"/>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 xmlns:a16="http://schemas.microsoft.com/office/drawing/2014/main" id="{E3B4397A-8E5A-4FCF-ADC6-EB9232CE3E19}"/>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 xmlns:a16="http://schemas.microsoft.com/office/drawing/2014/main" id="{04294047-3ACE-4DF5-84D7-4447AC63070B}"/>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圆角 35">
              <a:extLst>
                <a:ext uri="{FF2B5EF4-FFF2-40B4-BE49-F238E27FC236}">
                  <a16:creationId xmlns="" xmlns:a16="http://schemas.microsoft.com/office/drawing/2014/main" id="{55590401-1DC0-4596-815D-E226102D3DE0}"/>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 xmlns:a16="http://schemas.microsoft.com/office/drawing/2014/main" id="{1AC422F7-7E22-49B9-AC1D-03C0750D9B15}"/>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 xmlns:a16="http://schemas.microsoft.com/office/drawing/2014/main" id="{DBDA7DD2-D657-4379-8C30-ABB50CEFB96C}"/>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 xmlns:a16="http://schemas.microsoft.com/office/drawing/2014/main" id="{D0AA202A-2AE0-4B20-8C20-49924569F85B}"/>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E49979C4-0F32-4DBB-8C53-CBCBB4E9C724}"/>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7773429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0-#ppt_w/2"/>
                                          </p:val>
                                        </p:tav>
                                        <p:tav tm="100000">
                                          <p:val>
                                            <p:strVal val="#ppt_x"/>
                                          </p:val>
                                        </p:tav>
                                      </p:tavLst>
                                    </p:anim>
                                    <p:anim calcmode="lin" valueType="num">
                                      <p:cBhvr additive="base">
                                        <p:cTn id="12" dur="500" fill="hold"/>
                                        <p:tgtEl>
                                          <p:spTgt spid="2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par>
                                <p:cTn id="17" presetID="22" presetClass="entr" presetSubtype="4"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500"/>
                                        <p:tgtEl>
                                          <p:spTgt spid="23"/>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1000"/>
                                        <p:tgtEl>
                                          <p:spTgt spid="2"/>
                                        </p:tgtEl>
                                      </p:cBhvr>
                                    </p:animEffect>
                                  </p:childTnLst>
                                </p:cTn>
                              </p:par>
                            </p:childTnLst>
                          </p:cTn>
                        </p:par>
                        <p:par>
                          <p:cTn id="24" fill="hold">
                            <p:stCondLst>
                              <p:cond delay="2000"/>
                            </p:stCondLst>
                            <p:childTnLst>
                              <p:par>
                                <p:cTn id="25" presetID="22" presetClass="entr" presetSubtype="8"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left)">
                                      <p:cBhvr>
                                        <p:cTn id="2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61" name="组合 60">
            <a:extLst>
              <a:ext uri="{FF2B5EF4-FFF2-40B4-BE49-F238E27FC236}">
                <a16:creationId xmlns="" xmlns:a16="http://schemas.microsoft.com/office/drawing/2014/main" id="{F03735D7-9F6E-4201-BB20-86603C57BB7D}"/>
              </a:ext>
            </a:extLst>
          </p:cNvPr>
          <p:cNvGrpSpPr>
            <a:grpSpLocks/>
          </p:cNvGrpSpPr>
          <p:nvPr/>
        </p:nvGrpSpPr>
        <p:grpSpPr bwMode="auto">
          <a:xfrm>
            <a:off x="7792088" y="1925340"/>
            <a:ext cx="2881312" cy="1066800"/>
            <a:chOff x="2288094" y="1321493"/>
            <a:chExt cx="981038" cy="1067926"/>
          </a:xfrm>
        </p:grpSpPr>
        <p:sp>
          <p:nvSpPr>
            <p:cNvPr id="62" name="矩形 63">
              <a:extLst>
                <a:ext uri="{FF2B5EF4-FFF2-40B4-BE49-F238E27FC236}">
                  <a16:creationId xmlns="" xmlns:a16="http://schemas.microsoft.com/office/drawing/2014/main" id="{AEDE6D76-FD2E-417A-A83A-43BC93FCC159}"/>
                </a:ext>
              </a:extLst>
            </p:cNvPr>
            <p:cNvSpPr>
              <a:spLocks noChangeArrowheads="1"/>
            </p:cNvSpPr>
            <p:nvPr/>
          </p:nvSpPr>
          <p:spPr bwMode="auto">
            <a:xfrm>
              <a:off x="2288094" y="1321493"/>
              <a:ext cx="534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63" name="矩形 64">
              <a:extLst>
                <a:ext uri="{FF2B5EF4-FFF2-40B4-BE49-F238E27FC236}">
                  <a16:creationId xmlns="" xmlns:a16="http://schemas.microsoft.com/office/drawing/2014/main" id="{67C5331C-6852-4792-973E-B0C17F65C98B}"/>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65" name="组合 64">
            <a:extLst>
              <a:ext uri="{FF2B5EF4-FFF2-40B4-BE49-F238E27FC236}">
                <a16:creationId xmlns="" xmlns:a16="http://schemas.microsoft.com/office/drawing/2014/main" id="{8A636AEF-BED1-4FBE-8A7A-4AF6DA9E17AA}"/>
              </a:ext>
            </a:extLst>
          </p:cNvPr>
          <p:cNvGrpSpPr>
            <a:grpSpLocks/>
          </p:cNvGrpSpPr>
          <p:nvPr/>
        </p:nvGrpSpPr>
        <p:grpSpPr bwMode="auto">
          <a:xfrm>
            <a:off x="7792088" y="3557953"/>
            <a:ext cx="2881312" cy="1066800"/>
            <a:chOff x="2288094" y="1321493"/>
            <a:chExt cx="981038" cy="1067926"/>
          </a:xfrm>
        </p:grpSpPr>
        <p:sp>
          <p:nvSpPr>
            <p:cNvPr id="66" name="矩形 63">
              <a:extLst>
                <a:ext uri="{FF2B5EF4-FFF2-40B4-BE49-F238E27FC236}">
                  <a16:creationId xmlns="" xmlns:a16="http://schemas.microsoft.com/office/drawing/2014/main" id="{743ACEF0-F303-4B0D-8945-767893609B42}"/>
                </a:ext>
              </a:extLst>
            </p:cNvPr>
            <p:cNvSpPr>
              <a:spLocks noChangeArrowheads="1"/>
            </p:cNvSpPr>
            <p:nvPr/>
          </p:nvSpPr>
          <p:spPr bwMode="auto">
            <a:xfrm>
              <a:off x="2288094" y="1321493"/>
              <a:ext cx="534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67" name="矩形 64">
              <a:extLst>
                <a:ext uri="{FF2B5EF4-FFF2-40B4-BE49-F238E27FC236}">
                  <a16:creationId xmlns="" xmlns:a16="http://schemas.microsoft.com/office/drawing/2014/main" id="{BF94BAFF-2319-4DE3-BE80-00046BD7FE31}"/>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68" name="组合 67">
            <a:extLst>
              <a:ext uri="{FF2B5EF4-FFF2-40B4-BE49-F238E27FC236}">
                <a16:creationId xmlns="" xmlns:a16="http://schemas.microsoft.com/office/drawing/2014/main" id="{7C98E110-6D00-4952-BDD7-DF01B965F94F}"/>
              </a:ext>
            </a:extLst>
          </p:cNvPr>
          <p:cNvGrpSpPr>
            <a:grpSpLocks/>
          </p:cNvGrpSpPr>
          <p:nvPr/>
        </p:nvGrpSpPr>
        <p:grpSpPr bwMode="auto">
          <a:xfrm>
            <a:off x="7792088" y="5190566"/>
            <a:ext cx="2881312" cy="1066800"/>
            <a:chOff x="2288094" y="1321493"/>
            <a:chExt cx="981038" cy="1067926"/>
          </a:xfrm>
        </p:grpSpPr>
        <p:sp>
          <p:nvSpPr>
            <p:cNvPr id="69" name="矩形 63">
              <a:extLst>
                <a:ext uri="{FF2B5EF4-FFF2-40B4-BE49-F238E27FC236}">
                  <a16:creationId xmlns="" xmlns:a16="http://schemas.microsoft.com/office/drawing/2014/main" id="{07E876E2-1CE0-47A7-8730-DE6478EA9955}"/>
                </a:ext>
              </a:extLst>
            </p:cNvPr>
            <p:cNvSpPr>
              <a:spLocks noChangeArrowheads="1"/>
            </p:cNvSpPr>
            <p:nvPr/>
          </p:nvSpPr>
          <p:spPr bwMode="auto">
            <a:xfrm>
              <a:off x="2288094" y="1321493"/>
              <a:ext cx="534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70" name="矩形 64">
              <a:extLst>
                <a:ext uri="{FF2B5EF4-FFF2-40B4-BE49-F238E27FC236}">
                  <a16:creationId xmlns="" xmlns:a16="http://schemas.microsoft.com/office/drawing/2014/main" id="{0E5F74B1-3C14-4AA5-A6B0-1363B4BC8372}"/>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80" name="组合 79">
            <a:extLst>
              <a:ext uri="{FF2B5EF4-FFF2-40B4-BE49-F238E27FC236}">
                <a16:creationId xmlns="" xmlns:a16="http://schemas.microsoft.com/office/drawing/2014/main" id="{AEDD7AF2-E501-426D-B69A-94BD42E1888E}"/>
              </a:ext>
            </a:extLst>
          </p:cNvPr>
          <p:cNvGrpSpPr>
            <a:grpSpLocks/>
          </p:cNvGrpSpPr>
          <p:nvPr/>
        </p:nvGrpSpPr>
        <p:grpSpPr bwMode="auto">
          <a:xfrm>
            <a:off x="1385542" y="1925340"/>
            <a:ext cx="2881312" cy="1066800"/>
            <a:chOff x="2288094" y="1321493"/>
            <a:chExt cx="981038" cy="1067926"/>
          </a:xfrm>
        </p:grpSpPr>
        <p:sp>
          <p:nvSpPr>
            <p:cNvPr id="81" name="矩形 63">
              <a:extLst>
                <a:ext uri="{FF2B5EF4-FFF2-40B4-BE49-F238E27FC236}">
                  <a16:creationId xmlns="" xmlns:a16="http://schemas.microsoft.com/office/drawing/2014/main" id="{A3A39AF2-1EE1-4228-96AE-5F9A19E17EF9}"/>
                </a:ext>
              </a:extLst>
            </p:cNvPr>
            <p:cNvSpPr>
              <a:spLocks noChangeArrowheads="1"/>
            </p:cNvSpPr>
            <p:nvPr/>
          </p:nvSpPr>
          <p:spPr bwMode="auto">
            <a:xfrm>
              <a:off x="2288094" y="1321493"/>
              <a:ext cx="9704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82" name="矩形 64">
              <a:extLst>
                <a:ext uri="{FF2B5EF4-FFF2-40B4-BE49-F238E27FC236}">
                  <a16:creationId xmlns="" xmlns:a16="http://schemas.microsoft.com/office/drawing/2014/main" id="{66E8A55C-0045-431D-960B-47E4DDADE887}"/>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pPr algn="r"/>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83" name="组合 82">
            <a:extLst>
              <a:ext uri="{FF2B5EF4-FFF2-40B4-BE49-F238E27FC236}">
                <a16:creationId xmlns="" xmlns:a16="http://schemas.microsoft.com/office/drawing/2014/main" id="{60084612-1480-424C-818D-33CC5394E3BB}"/>
              </a:ext>
            </a:extLst>
          </p:cNvPr>
          <p:cNvGrpSpPr>
            <a:grpSpLocks/>
          </p:cNvGrpSpPr>
          <p:nvPr/>
        </p:nvGrpSpPr>
        <p:grpSpPr bwMode="auto">
          <a:xfrm>
            <a:off x="1385542" y="3557953"/>
            <a:ext cx="2881312" cy="1066800"/>
            <a:chOff x="2288094" y="1321493"/>
            <a:chExt cx="981038" cy="1067926"/>
          </a:xfrm>
        </p:grpSpPr>
        <p:sp>
          <p:nvSpPr>
            <p:cNvPr id="84" name="矩形 63">
              <a:extLst>
                <a:ext uri="{FF2B5EF4-FFF2-40B4-BE49-F238E27FC236}">
                  <a16:creationId xmlns="" xmlns:a16="http://schemas.microsoft.com/office/drawing/2014/main" id="{C5306BA9-BD11-4644-993A-BDA9DF7C1176}"/>
                </a:ext>
              </a:extLst>
            </p:cNvPr>
            <p:cNvSpPr>
              <a:spLocks noChangeArrowheads="1"/>
            </p:cNvSpPr>
            <p:nvPr/>
          </p:nvSpPr>
          <p:spPr bwMode="auto">
            <a:xfrm>
              <a:off x="2288094" y="1321493"/>
              <a:ext cx="97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85" name="矩形 64">
              <a:extLst>
                <a:ext uri="{FF2B5EF4-FFF2-40B4-BE49-F238E27FC236}">
                  <a16:creationId xmlns="" xmlns:a16="http://schemas.microsoft.com/office/drawing/2014/main" id="{3DE5BF00-2EB3-4CED-9A2F-B6203C64C8A6}"/>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pPr algn="r"/>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86" name="组合 85">
            <a:extLst>
              <a:ext uri="{FF2B5EF4-FFF2-40B4-BE49-F238E27FC236}">
                <a16:creationId xmlns="" xmlns:a16="http://schemas.microsoft.com/office/drawing/2014/main" id="{DD8BE580-4102-42B8-8911-D1E491E7DBAC}"/>
              </a:ext>
            </a:extLst>
          </p:cNvPr>
          <p:cNvGrpSpPr>
            <a:grpSpLocks/>
          </p:cNvGrpSpPr>
          <p:nvPr/>
        </p:nvGrpSpPr>
        <p:grpSpPr bwMode="auto">
          <a:xfrm>
            <a:off x="1385542" y="5190566"/>
            <a:ext cx="2881312" cy="1066800"/>
            <a:chOff x="2288094" y="1321493"/>
            <a:chExt cx="981038" cy="1067926"/>
          </a:xfrm>
        </p:grpSpPr>
        <p:sp>
          <p:nvSpPr>
            <p:cNvPr id="87" name="矩形 63">
              <a:extLst>
                <a:ext uri="{FF2B5EF4-FFF2-40B4-BE49-F238E27FC236}">
                  <a16:creationId xmlns="" xmlns:a16="http://schemas.microsoft.com/office/drawing/2014/main" id="{C2A807D9-0E37-46ED-9FAC-81BFF4052C62}"/>
                </a:ext>
              </a:extLst>
            </p:cNvPr>
            <p:cNvSpPr>
              <a:spLocks noChangeArrowheads="1"/>
            </p:cNvSpPr>
            <p:nvPr/>
          </p:nvSpPr>
          <p:spPr bwMode="auto">
            <a:xfrm>
              <a:off x="2288094" y="1321493"/>
              <a:ext cx="9704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r>
                <a:rPr lang="zh-CN" altLang="en-US" b="1">
                  <a:solidFill>
                    <a:schemeClr val="tx1">
                      <a:lumMod val="50000"/>
                      <a:lumOff val="50000"/>
                    </a:schemeClr>
                  </a:solidFill>
                  <a:latin typeface="微软雅黑" panose="020B0503020204020204" pitchFamily="34" charset="-122"/>
                  <a:ea typeface="微软雅黑" panose="020B0503020204020204" pitchFamily="34" charset="-122"/>
                </a:rPr>
                <a:t>添加文字标题</a:t>
              </a:r>
            </a:p>
          </p:txBody>
        </p:sp>
        <p:sp>
          <p:nvSpPr>
            <p:cNvPr id="88" name="矩形 64">
              <a:extLst>
                <a:ext uri="{FF2B5EF4-FFF2-40B4-BE49-F238E27FC236}">
                  <a16:creationId xmlns="" xmlns:a16="http://schemas.microsoft.com/office/drawing/2014/main" id="{FE115685-2DB4-4A80-8AF0-02FB98E7BB12}"/>
                </a:ext>
              </a:extLst>
            </p:cNvPr>
            <p:cNvSpPr>
              <a:spLocks noChangeArrowheads="1"/>
            </p:cNvSpPr>
            <p:nvPr/>
          </p:nvSpPr>
          <p:spPr bwMode="auto">
            <a:xfrm>
              <a:off x="2288094" y="1681533"/>
              <a:ext cx="98103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rgbClr val="A6A6A6"/>
                  </a:solidFill>
                  <a:latin typeface="微软雅黑" panose="020B0503020204020204" pitchFamily="34" charset="-122"/>
                  <a:ea typeface="微软雅黑" panose="020B0503020204020204" pitchFamily="34" charset="-122"/>
                </a:rPr>
                <a:t>,</a:t>
              </a:r>
              <a:r>
                <a:rPr lang="zh-CN" altLang="en-US" sz="10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000">
                <a:solidFill>
                  <a:srgbClr val="A6A6A6"/>
                </a:solidFill>
                <a:latin typeface="微软雅黑" panose="020B0503020204020204" pitchFamily="34" charset="-122"/>
                <a:ea typeface="微软雅黑" panose="020B0503020204020204" pitchFamily="34" charset="-122"/>
              </a:endParaRPr>
            </a:p>
            <a:p>
              <a:pPr algn="r"/>
              <a:endParaRPr lang="en-US" altLang="zh-CN" sz="1000">
                <a:solidFill>
                  <a:srgbClr val="A6A6A6"/>
                </a:solidFill>
                <a:latin typeface="微软雅黑" panose="020B0503020204020204" pitchFamily="34" charset="-122"/>
                <a:ea typeface="微软雅黑" panose="020B0503020204020204" pitchFamily="34" charset="-122"/>
              </a:endParaRPr>
            </a:p>
          </p:txBody>
        </p:sp>
      </p:grpSp>
      <p:grpSp>
        <p:nvGrpSpPr>
          <p:cNvPr id="2" name="组合 1">
            <a:extLst>
              <a:ext uri="{FF2B5EF4-FFF2-40B4-BE49-F238E27FC236}">
                <a16:creationId xmlns="" xmlns:a16="http://schemas.microsoft.com/office/drawing/2014/main" id="{1EC329DD-55C6-4BF5-BFC7-9DC73CE12476}"/>
              </a:ext>
            </a:extLst>
          </p:cNvPr>
          <p:cNvGrpSpPr/>
          <p:nvPr/>
        </p:nvGrpSpPr>
        <p:grpSpPr>
          <a:xfrm>
            <a:off x="4231685" y="2098761"/>
            <a:ext cx="3575885" cy="3292868"/>
            <a:chOff x="4231685" y="2098761"/>
            <a:chExt cx="3575885" cy="3292868"/>
          </a:xfrm>
        </p:grpSpPr>
        <p:sp>
          <p:nvSpPr>
            <p:cNvPr id="89" name="任意多边形: 形状 88">
              <a:extLst>
                <a:ext uri="{FF2B5EF4-FFF2-40B4-BE49-F238E27FC236}">
                  <a16:creationId xmlns="" xmlns:a16="http://schemas.microsoft.com/office/drawing/2014/main" id="{AD7F9ADF-F1A0-447B-8DFC-0F1C03BC3555}"/>
                </a:ext>
              </a:extLst>
            </p:cNvPr>
            <p:cNvSpPr/>
            <p:nvPr/>
          </p:nvSpPr>
          <p:spPr>
            <a:xfrm>
              <a:off x="6221887" y="2098761"/>
              <a:ext cx="1570201" cy="893378"/>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0" name="直接连接符 89">
              <a:extLst>
                <a:ext uri="{FF2B5EF4-FFF2-40B4-BE49-F238E27FC236}">
                  <a16:creationId xmlns="" xmlns:a16="http://schemas.microsoft.com/office/drawing/2014/main" id="{232DE47D-7BB9-4E0B-ABD8-A4C5175F1375}"/>
                </a:ext>
              </a:extLst>
            </p:cNvPr>
            <p:cNvCxnSpPr>
              <a:cxnSpLocks/>
            </p:cNvCxnSpPr>
            <p:nvPr/>
          </p:nvCxnSpPr>
          <p:spPr>
            <a:xfrm>
              <a:off x="6561185" y="3744802"/>
              <a:ext cx="1230903" cy="0"/>
            </a:xfrm>
            <a:prstGeom prst="line">
              <a:avLst/>
            </a:prstGeom>
            <a:ln w="38100" cap="rnd">
              <a:solidFill>
                <a:srgbClr val="00B0F0"/>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91" name="任意多边形: 形状 90">
              <a:extLst>
                <a:ext uri="{FF2B5EF4-FFF2-40B4-BE49-F238E27FC236}">
                  <a16:creationId xmlns="" xmlns:a16="http://schemas.microsoft.com/office/drawing/2014/main" id="{7FCD1A61-C51C-4379-B36A-099AEE8344CE}"/>
                </a:ext>
              </a:extLst>
            </p:cNvPr>
            <p:cNvSpPr/>
            <p:nvPr/>
          </p:nvSpPr>
          <p:spPr>
            <a:xfrm flipV="1">
              <a:off x="6013939" y="4396152"/>
              <a:ext cx="1793631" cy="995477"/>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形状 91">
              <a:extLst>
                <a:ext uri="{FF2B5EF4-FFF2-40B4-BE49-F238E27FC236}">
                  <a16:creationId xmlns="" xmlns:a16="http://schemas.microsoft.com/office/drawing/2014/main" id="{1B12A00A-885B-42EE-B920-D7B26A1FAC9F}"/>
                </a:ext>
              </a:extLst>
            </p:cNvPr>
            <p:cNvSpPr/>
            <p:nvPr/>
          </p:nvSpPr>
          <p:spPr>
            <a:xfrm flipH="1">
              <a:off x="4231685" y="2098761"/>
              <a:ext cx="1570201" cy="893378"/>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3" name="直接连接符 92">
              <a:extLst>
                <a:ext uri="{FF2B5EF4-FFF2-40B4-BE49-F238E27FC236}">
                  <a16:creationId xmlns="" xmlns:a16="http://schemas.microsoft.com/office/drawing/2014/main" id="{C3D81C8D-4A0C-4347-87C6-EE910B31D43A}"/>
                </a:ext>
              </a:extLst>
            </p:cNvPr>
            <p:cNvCxnSpPr>
              <a:cxnSpLocks/>
            </p:cNvCxnSpPr>
            <p:nvPr/>
          </p:nvCxnSpPr>
          <p:spPr>
            <a:xfrm flipH="1">
              <a:off x="4231685" y="3744802"/>
              <a:ext cx="1230903" cy="0"/>
            </a:xfrm>
            <a:prstGeom prst="line">
              <a:avLst/>
            </a:prstGeom>
            <a:ln w="38100" cap="rnd">
              <a:solidFill>
                <a:srgbClr val="00B0F0"/>
              </a:solidFill>
              <a:prstDash val="sysDot"/>
              <a:tailEnd type="oval"/>
            </a:ln>
          </p:spPr>
          <p:style>
            <a:lnRef idx="1">
              <a:schemeClr val="accent1"/>
            </a:lnRef>
            <a:fillRef idx="0">
              <a:schemeClr val="accent1"/>
            </a:fillRef>
            <a:effectRef idx="0">
              <a:schemeClr val="accent1"/>
            </a:effectRef>
            <a:fontRef idx="minor">
              <a:schemeClr val="tx1"/>
            </a:fontRef>
          </p:style>
        </p:cxnSp>
        <p:sp>
          <p:nvSpPr>
            <p:cNvPr id="94" name="任意多边形: 形状 93">
              <a:extLst>
                <a:ext uri="{FF2B5EF4-FFF2-40B4-BE49-F238E27FC236}">
                  <a16:creationId xmlns="" xmlns:a16="http://schemas.microsoft.com/office/drawing/2014/main" id="{F5F3E08E-F071-44D5-A7F3-5F341A8CCCF0}"/>
                </a:ext>
              </a:extLst>
            </p:cNvPr>
            <p:cNvSpPr/>
            <p:nvPr/>
          </p:nvSpPr>
          <p:spPr>
            <a:xfrm flipH="1" flipV="1">
              <a:off x="4231685" y="4396152"/>
              <a:ext cx="1793631" cy="995477"/>
            </a:xfrm>
            <a:custGeom>
              <a:avLst/>
              <a:gdLst>
                <a:gd name="connsiteX0" fmla="*/ 0 w 1793631"/>
                <a:gd name="connsiteY0" fmla="*/ 539261 h 539261"/>
                <a:gd name="connsiteX1" fmla="*/ 738554 w 1793631"/>
                <a:gd name="connsiteY1" fmla="*/ 0 h 539261"/>
                <a:gd name="connsiteX2" fmla="*/ 1793631 w 1793631"/>
                <a:gd name="connsiteY2" fmla="*/ 0 h 539261"/>
              </a:gdLst>
              <a:ahLst/>
              <a:cxnLst>
                <a:cxn ang="0">
                  <a:pos x="connsiteX0" y="connsiteY0"/>
                </a:cxn>
                <a:cxn ang="0">
                  <a:pos x="connsiteX1" y="connsiteY1"/>
                </a:cxn>
                <a:cxn ang="0">
                  <a:pos x="connsiteX2" y="connsiteY2"/>
                </a:cxn>
              </a:cxnLst>
              <a:rect l="l" t="t" r="r" b="b"/>
              <a:pathLst>
                <a:path w="1793631" h="539261">
                  <a:moveTo>
                    <a:pt x="0" y="539261"/>
                  </a:moveTo>
                  <a:lnTo>
                    <a:pt x="738554" y="0"/>
                  </a:lnTo>
                  <a:lnTo>
                    <a:pt x="1793631" y="0"/>
                  </a:lnTo>
                </a:path>
              </a:pathLst>
            </a:custGeom>
            <a:noFill/>
            <a:ln w="38100" cap="rnd">
              <a:solidFill>
                <a:srgbClr val="00B0F0"/>
              </a:solidFill>
              <a:prstDash val="sysDot"/>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smartphone_161969">
              <a:extLst>
                <a:ext uri="{FF2B5EF4-FFF2-40B4-BE49-F238E27FC236}">
                  <a16:creationId xmlns="" xmlns:a16="http://schemas.microsoft.com/office/drawing/2014/main" id="{90493BD8-1467-4296-ABF3-B10C2DF0C9F9}"/>
                </a:ext>
              </a:extLst>
            </p:cNvPr>
            <p:cNvSpPr>
              <a:spLocks noChangeAspect="1"/>
            </p:cNvSpPr>
            <p:nvPr/>
          </p:nvSpPr>
          <p:spPr bwMode="auto">
            <a:xfrm>
              <a:off x="5410938" y="2997654"/>
              <a:ext cx="1206002" cy="1858484"/>
            </a:xfrm>
            <a:custGeom>
              <a:avLst/>
              <a:gdLst>
                <a:gd name="T0" fmla="*/ 4077 w 4232"/>
                <a:gd name="T1" fmla="*/ 0 h 6533"/>
                <a:gd name="T2" fmla="*/ 160 w 4232"/>
                <a:gd name="T3" fmla="*/ 0 h 6533"/>
                <a:gd name="T4" fmla="*/ 0 w 4232"/>
                <a:gd name="T5" fmla="*/ 160 h 6533"/>
                <a:gd name="T6" fmla="*/ 0 w 4232"/>
                <a:gd name="T7" fmla="*/ 6373 h 6533"/>
                <a:gd name="T8" fmla="*/ 160 w 4232"/>
                <a:gd name="T9" fmla="*/ 6533 h 6533"/>
                <a:gd name="T10" fmla="*/ 4072 w 4232"/>
                <a:gd name="T11" fmla="*/ 6533 h 6533"/>
                <a:gd name="T12" fmla="*/ 4232 w 4232"/>
                <a:gd name="T13" fmla="*/ 6373 h 6533"/>
                <a:gd name="T14" fmla="*/ 4232 w 4232"/>
                <a:gd name="T15" fmla="*/ 160 h 6533"/>
                <a:gd name="T16" fmla="*/ 4077 w 4232"/>
                <a:gd name="T17" fmla="*/ 0 h 6533"/>
                <a:gd name="T18" fmla="*/ 1684 w 4232"/>
                <a:gd name="T19" fmla="*/ 332 h 6533"/>
                <a:gd name="T20" fmla="*/ 2554 w 4232"/>
                <a:gd name="T21" fmla="*/ 332 h 6533"/>
                <a:gd name="T22" fmla="*/ 2689 w 4232"/>
                <a:gd name="T23" fmla="*/ 467 h 6533"/>
                <a:gd name="T24" fmla="*/ 2554 w 4232"/>
                <a:gd name="T25" fmla="*/ 601 h 6533"/>
                <a:gd name="T26" fmla="*/ 1684 w 4232"/>
                <a:gd name="T27" fmla="*/ 601 h 6533"/>
                <a:gd name="T28" fmla="*/ 1549 w 4232"/>
                <a:gd name="T29" fmla="*/ 467 h 6533"/>
                <a:gd name="T30" fmla="*/ 1684 w 4232"/>
                <a:gd name="T31" fmla="*/ 332 h 6533"/>
                <a:gd name="T32" fmla="*/ 2118 w 4232"/>
                <a:gd name="T33" fmla="*/ 6099 h 6533"/>
                <a:gd name="T34" fmla="*/ 1725 w 4232"/>
                <a:gd name="T35" fmla="*/ 5705 h 6533"/>
                <a:gd name="T36" fmla="*/ 2118 w 4232"/>
                <a:gd name="T37" fmla="*/ 5312 h 6533"/>
                <a:gd name="T38" fmla="*/ 2512 w 4232"/>
                <a:gd name="T39" fmla="*/ 5705 h 6533"/>
                <a:gd name="T40" fmla="*/ 2118 w 4232"/>
                <a:gd name="T41" fmla="*/ 6099 h 6533"/>
                <a:gd name="T42" fmla="*/ 3714 w 4232"/>
                <a:gd name="T43" fmla="*/ 4813 h 6533"/>
                <a:gd name="T44" fmla="*/ 522 w 4232"/>
                <a:gd name="T45" fmla="*/ 4813 h 6533"/>
                <a:gd name="T46" fmla="*/ 522 w 4232"/>
                <a:gd name="T47" fmla="*/ 984 h 6533"/>
                <a:gd name="T48" fmla="*/ 3709 w 4232"/>
                <a:gd name="T49" fmla="*/ 984 h 6533"/>
                <a:gd name="T50" fmla="*/ 3709 w 4232"/>
                <a:gd name="T51" fmla="*/ 4813 h 6533"/>
                <a:gd name="T52" fmla="*/ 3714 w 4232"/>
                <a:gd name="T53" fmla="*/ 4813 h 6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32" h="6533">
                  <a:moveTo>
                    <a:pt x="4077" y="0"/>
                  </a:moveTo>
                  <a:lnTo>
                    <a:pt x="160" y="0"/>
                  </a:lnTo>
                  <a:cubicBezTo>
                    <a:pt x="72" y="0"/>
                    <a:pt x="0" y="72"/>
                    <a:pt x="0" y="160"/>
                  </a:cubicBezTo>
                  <a:lnTo>
                    <a:pt x="0" y="6373"/>
                  </a:lnTo>
                  <a:cubicBezTo>
                    <a:pt x="0" y="6461"/>
                    <a:pt x="72" y="6533"/>
                    <a:pt x="160" y="6533"/>
                  </a:cubicBezTo>
                  <a:lnTo>
                    <a:pt x="4072" y="6533"/>
                  </a:lnTo>
                  <a:cubicBezTo>
                    <a:pt x="4160" y="6533"/>
                    <a:pt x="4232" y="6461"/>
                    <a:pt x="4232" y="6373"/>
                  </a:cubicBezTo>
                  <a:lnTo>
                    <a:pt x="4232" y="160"/>
                  </a:lnTo>
                  <a:cubicBezTo>
                    <a:pt x="4232" y="72"/>
                    <a:pt x="4165" y="0"/>
                    <a:pt x="4077" y="0"/>
                  </a:cubicBezTo>
                  <a:close/>
                  <a:moveTo>
                    <a:pt x="1684" y="332"/>
                  </a:moveTo>
                  <a:lnTo>
                    <a:pt x="2554" y="332"/>
                  </a:lnTo>
                  <a:cubicBezTo>
                    <a:pt x="2626" y="332"/>
                    <a:pt x="2689" y="389"/>
                    <a:pt x="2689" y="467"/>
                  </a:cubicBezTo>
                  <a:cubicBezTo>
                    <a:pt x="2689" y="544"/>
                    <a:pt x="2632" y="601"/>
                    <a:pt x="2554" y="601"/>
                  </a:cubicBezTo>
                  <a:lnTo>
                    <a:pt x="1684" y="601"/>
                  </a:lnTo>
                  <a:cubicBezTo>
                    <a:pt x="1612" y="601"/>
                    <a:pt x="1549" y="544"/>
                    <a:pt x="1549" y="467"/>
                  </a:cubicBezTo>
                  <a:cubicBezTo>
                    <a:pt x="1549" y="389"/>
                    <a:pt x="1610" y="332"/>
                    <a:pt x="1684" y="332"/>
                  </a:cubicBezTo>
                  <a:close/>
                  <a:moveTo>
                    <a:pt x="2118" y="6099"/>
                  </a:moveTo>
                  <a:cubicBezTo>
                    <a:pt x="1901" y="6099"/>
                    <a:pt x="1725" y="5923"/>
                    <a:pt x="1725" y="5705"/>
                  </a:cubicBezTo>
                  <a:cubicBezTo>
                    <a:pt x="1725" y="5488"/>
                    <a:pt x="1901" y="5312"/>
                    <a:pt x="2118" y="5312"/>
                  </a:cubicBezTo>
                  <a:cubicBezTo>
                    <a:pt x="2336" y="5312"/>
                    <a:pt x="2512" y="5488"/>
                    <a:pt x="2512" y="5705"/>
                  </a:cubicBezTo>
                  <a:cubicBezTo>
                    <a:pt x="2512" y="5921"/>
                    <a:pt x="2336" y="6099"/>
                    <a:pt x="2118" y="6099"/>
                  </a:cubicBezTo>
                  <a:close/>
                  <a:moveTo>
                    <a:pt x="3714" y="4813"/>
                  </a:moveTo>
                  <a:lnTo>
                    <a:pt x="522" y="4813"/>
                  </a:lnTo>
                  <a:lnTo>
                    <a:pt x="522" y="984"/>
                  </a:lnTo>
                  <a:lnTo>
                    <a:pt x="3709" y="984"/>
                  </a:lnTo>
                  <a:lnTo>
                    <a:pt x="3709" y="4813"/>
                  </a:lnTo>
                  <a:lnTo>
                    <a:pt x="3714" y="4813"/>
                  </a:lnTo>
                  <a:close/>
                </a:path>
              </a:pathLst>
            </a:custGeom>
            <a:gradFill>
              <a:gsLst>
                <a:gs pos="0">
                  <a:srgbClr val="00B0F0"/>
                </a:gs>
                <a:gs pos="96000">
                  <a:srgbClr val="2E75B6"/>
                </a:gs>
              </a:gsLst>
              <a:lin ang="2700000" scaled="0"/>
            </a:gradFill>
            <a:ln>
              <a:noFill/>
            </a:ln>
          </p:spPr>
        </p:sp>
      </p:grpSp>
      <p:sp>
        <p:nvSpPr>
          <p:cNvPr id="32" name="矩形 31">
            <a:extLst>
              <a:ext uri="{FF2B5EF4-FFF2-40B4-BE49-F238E27FC236}">
                <a16:creationId xmlns="" xmlns:a16="http://schemas.microsoft.com/office/drawing/2014/main" id="{F2FE8033-8327-48D2-95E3-761301DF90A3}"/>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33" name="任意多边形: 形状 32">
            <a:extLst>
              <a:ext uri="{FF2B5EF4-FFF2-40B4-BE49-F238E27FC236}">
                <a16:creationId xmlns="" xmlns:a16="http://schemas.microsoft.com/office/drawing/2014/main" id="{A36B0D37-3A7F-4869-A1F1-0C25EB599145}"/>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34" name="组合 33">
            <a:extLst>
              <a:ext uri="{FF2B5EF4-FFF2-40B4-BE49-F238E27FC236}">
                <a16:creationId xmlns="" xmlns:a16="http://schemas.microsoft.com/office/drawing/2014/main" id="{9313E372-4BB2-4F26-A0A1-FEB220FF2381}"/>
              </a:ext>
            </a:extLst>
          </p:cNvPr>
          <p:cNvGrpSpPr/>
          <p:nvPr/>
        </p:nvGrpSpPr>
        <p:grpSpPr>
          <a:xfrm>
            <a:off x="11065679" y="5731376"/>
            <a:ext cx="1126618" cy="1138043"/>
            <a:chOff x="11065679" y="5731376"/>
            <a:chExt cx="1126618" cy="1138043"/>
          </a:xfrm>
        </p:grpSpPr>
        <p:sp>
          <p:nvSpPr>
            <p:cNvPr id="35" name="斜纹 34">
              <a:extLst>
                <a:ext uri="{FF2B5EF4-FFF2-40B4-BE49-F238E27FC236}">
                  <a16:creationId xmlns="" xmlns:a16="http://schemas.microsoft.com/office/drawing/2014/main" id="{C5D8B87D-03B3-4C12-A3E4-61A33C345F34}"/>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6" name="斜纹 35">
              <a:extLst>
                <a:ext uri="{FF2B5EF4-FFF2-40B4-BE49-F238E27FC236}">
                  <a16:creationId xmlns="" xmlns:a16="http://schemas.microsoft.com/office/drawing/2014/main" id="{AD762274-6559-4597-AFF7-AB616E00A957}"/>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7" name="斜纹 36">
              <a:extLst>
                <a:ext uri="{FF2B5EF4-FFF2-40B4-BE49-F238E27FC236}">
                  <a16:creationId xmlns="" xmlns:a16="http://schemas.microsoft.com/office/drawing/2014/main" id="{E2DA3856-0484-4826-9743-08433BF8CAAA}"/>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8" name="组合 37">
            <a:extLst>
              <a:ext uri="{FF2B5EF4-FFF2-40B4-BE49-F238E27FC236}">
                <a16:creationId xmlns="" xmlns:a16="http://schemas.microsoft.com/office/drawing/2014/main" id="{FBAD417A-8C69-4C9E-AFC3-3DA2D4BD2BA5}"/>
              </a:ext>
            </a:extLst>
          </p:cNvPr>
          <p:cNvGrpSpPr/>
          <p:nvPr/>
        </p:nvGrpSpPr>
        <p:grpSpPr>
          <a:xfrm>
            <a:off x="8915739" y="123472"/>
            <a:ext cx="3111552" cy="666942"/>
            <a:chOff x="9769790" y="38915"/>
            <a:chExt cx="2190535" cy="728714"/>
          </a:xfrm>
        </p:grpSpPr>
        <p:sp>
          <p:nvSpPr>
            <p:cNvPr id="39" name="矩形: 圆角 38">
              <a:extLst>
                <a:ext uri="{FF2B5EF4-FFF2-40B4-BE49-F238E27FC236}">
                  <a16:creationId xmlns="" xmlns:a16="http://schemas.microsoft.com/office/drawing/2014/main" id="{4BA229F6-3E7B-4ECA-AC7C-44D3BA287693}"/>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 xmlns:a16="http://schemas.microsoft.com/office/drawing/2014/main" id="{349B4D23-815A-4F0E-A93F-73257ECA319B}"/>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 xmlns:a16="http://schemas.microsoft.com/office/drawing/2014/main" id="{6B5218CB-81FE-473F-A17A-C5C4918A669C}"/>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 xmlns:a16="http://schemas.microsoft.com/office/drawing/2014/main" id="{9C8FE639-18BD-4A79-80CA-84EE5BDA32C1}"/>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7544F2B6-8D3D-4511-8002-0EDC011C4D81}"/>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 xmlns:a16="http://schemas.microsoft.com/office/drawing/2014/main" id="{99B84C0C-F816-4318-BF44-1CCCEBEDA3A5}"/>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 xmlns:a16="http://schemas.microsoft.com/office/drawing/2014/main" id="{61AACBB2-BB78-40A9-95FC-5B7F4048A893}"/>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 xmlns:a16="http://schemas.microsoft.com/office/drawing/2014/main" id="{20118A1F-5C99-4F30-A5D0-54268D62CE1A}"/>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 xmlns:a16="http://schemas.microsoft.com/office/drawing/2014/main" id="{D6A37739-6651-486E-9F7E-FA99359F73E7}"/>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171465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500" fill="hold"/>
                                        <p:tgtEl>
                                          <p:spTgt spid="33"/>
                                        </p:tgtEl>
                                        <p:attrNameLst>
                                          <p:attrName>ppt_x</p:attrName>
                                        </p:attrNameLst>
                                      </p:cBhvr>
                                      <p:tavLst>
                                        <p:tav tm="0">
                                          <p:val>
                                            <p:strVal val="0-#ppt_w/2"/>
                                          </p:val>
                                        </p:tav>
                                        <p:tav tm="100000">
                                          <p:val>
                                            <p:strVal val="#ppt_x"/>
                                          </p:val>
                                        </p:tav>
                                      </p:tavLst>
                                    </p:anim>
                                    <p:anim calcmode="lin" valueType="num">
                                      <p:cBhvr additive="base">
                                        <p:cTn id="12" dur="500" fill="hold"/>
                                        <p:tgtEl>
                                          <p:spTgt spid="33"/>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8"/>
                                        </p:tgtEl>
                                        <p:attrNameLst>
                                          <p:attrName>style.visibility</p:attrName>
                                        </p:attrNameLst>
                                      </p:cBhvr>
                                      <p:to>
                                        <p:strVal val="visible"/>
                                      </p:to>
                                    </p:set>
                                    <p:animEffect transition="in" filter="wipe(up)">
                                      <p:cBhvr>
                                        <p:cTn id="16" dur="500"/>
                                        <p:tgtEl>
                                          <p:spTgt spid="38"/>
                                        </p:tgtEl>
                                      </p:cBhvr>
                                    </p:animEffect>
                                  </p:childTnLst>
                                </p:cTn>
                              </p:par>
                              <p:par>
                                <p:cTn id="17" presetID="22" presetClass="entr" presetSubtype="4" fill="hold" nodeType="with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500"/>
                                        <p:tgtEl>
                                          <p:spTgt spid="34"/>
                                        </p:tgtEl>
                                      </p:cBhvr>
                                    </p:animEffect>
                                  </p:childTnLst>
                                </p:cTn>
                              </p:par>
                              <p:par>
                                <p:cTn id="20" presetID="21" presetClass="entr" presetSubtype="1"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childTnLst>
                          </p:cTn>
                        </p:par>
                        <p:par>
                          <p:cTn id="23" fill="hold">
                            <p:stCondLst>
                              <p:cond delay="2500"/>
                            </p:stCondLst>
                            <p:childTnLst>
                              <p:par>
                                <p:cTn id="24" presetID="2" presetClass="entr" presetSubtype="2"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p:cTn id="26" dur="500" fill="hold"/>
                                        <p:tgtEl>
                                          <p:spTgt spid="61"/>
                                        </p:tgtEl>
                                        <p:attrNameLst>
                                          <p:attrName>ppt_x</p:attrName>
                                        </p:attrNameLst>
                                      </p:cBhvr>
                                      <p:tavLst>
                                        <p:tav tm="0">
                                          <p:val>
                                            <p:strVal val="1+#ppt_w/2"/>
                                          </p:val>
                                        </p:tav>
                                        <p:tav tm="100000">
                                          <p:val>
                                            <p:strVal val="#ppt_x"/>
                                          </p:val>
                                        </p:tav>
                                      </p:tavLst>
                                    </p:anim>
                                    <p:anim calcmode="lin" valueType="num">
                                      <p:cBhvr>
                                        <p:cTn id="27" dur="500" fill="hold"/>
                                        <p:tgtEl>
                                          <p:spTgt spid="61"/>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nodeType="afterEffect">
                                  <p:stCondLst>
                                    <p:cond delay="0"/>
                                  </p:stCondLst>
                                  <p:childTnLst>
                                    <p:set>
                                      <p:cBhvr>
                                        <p:cTn id="30" dur="1" fill="hold">
                                          <p:stCondLst>
                                            <p:cond delay="0"/>
                                          </p:stCondLst>
                                        </p:cTn>
                                        <p:tgtEl>
                                          <p:spTgt spid="65"/>
                                        </p:tgtEl>
                                        <p:attrNameLst>
                                          <p:attrName>style.visibility</p:attrName>
                                        </p:attrNameLst>
                                      </p:cBhvr>
                                      <p:to>
                                        <p:strVal val="visible"/>
                                      </p:to>
                                    </p:set>
                                    <p:anim calcmode="lin" valueType="num">
                                      <p:cBhvr>
                                        <p:cTn id="31" dur="500" fill="hold"/>
                                        <p:tgtEl>
                                          <p:spTgt spid="65"/>
                                        </p:tgtEl>
                                        <p:attrNameLst>
                                          <p:attrName>ppt_x</p:attrName>
                                        </p:attrNameLst>
                                      </p:cBhvr>
                                      <p:tavLst>
                                        <p:tav tm="0">
                                          <p:val>
                                            <p:strVal val="1+#ppt_w/2"/>
                                          </p:val>
                                        </p:tav>
                                        <p:tav tm="100000">
                                          <p:val>
                                            <p:strVal val="#ppt_x"/>
                                          </p:val>
                                        </p:tav>
                                      </p:tavLst>
                                    </p:anim>
                                    <p:anim calcmode="lin" valueType="num">
                                      <p:cBhvr>
                                        <p:cTn id="32" dur="500" fill="hold"/>
                                        <p:tgtEl>
                                          <p:spTgt spid="65"/>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nodeType="afterEffect">
                                  <p:stCondLst>
                                    <p:cond delay="0"/>
                                  </p:stCondLst>
                                  <p:childTnLst>
                                    <p:set>
                                      <p:cBhvr>
                                        <p:cTn id="35" dur="1" fill="hold">
                                          <p:stCondLst>
                                            <p:cond delay="0"/>
                                          </p:stCondLst>
                                        </p:cTn>
                                        <p:tgtEl>
                                          <p:spTgt spid="68"/>
                                        </p:tgtEl>
                                        <p:attrNameLst>
                                          <p:attrName>style.visibility</p:attrName>
                                        </p:attrNameLst>
                                      </p:cBhvr>
                                      <p:to>
                                        <p:strVal val="visible"/>
                                      </p:to>
                                    </p:set>
                                    <p:anim calcmode="lin" valueType="num">
                                      <p:cBhvr>
                                        <p:cTn id="36" dur="500" fill="hold"/>
                                        <p:tgtEl>
                                          <p:spTgt spid="68"/>
                                        </p:tgtEl>
                                        <p:attrNameLst>
                                          <p:attrName>ppt_x</p:attrName>
                                        </p:attrNameLst>
                                      </p:cBhvr>
                                      <p:tavLst>
                                        <p:tav tm="0">
                                          <p:val>
                                            <p:strVal val="1+#ppt_w/2"/>
                                          </p:val>
                                        </p:tav>
                                        <p:tav tm="100000">
                                          <p:val>
                                            <p:strVal val="#ppt_x"/>
                                          </p:val>
                                        </p:tav>
                                      </p:tavLst>
                                    </p:anim>
                                    <p:anim calcmode="lin" valueType="num">
                                      <p:cBhvr>
                                        <p:cTn id="37" dur="500" fill="hold"/>
                                        <p:tgtEl>
                                          <p:spTgt spid="6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80"/>
                                        </p:tgtEl>
                                        <p:attrNameLst>
                                          <p:attrName>style.visibility</p:attrName>
                                        </p:attrNameLst>
                                      </p:cBhvr>
                                      <p:to>
                                        <p:strVal val="visible"/>
                                      </p:to>
                                    </p:set>
                                    <p:anim calcmode="lin" valueType="num">
                                      <p:cBhvr additive="base">
                                        <p:cTn id="41" dur="500" fill="hold"/>
                                        <p:tgtEl>
                                          <p:spTgt spid="80"/>
                                        </p:tgtEl>
                                        <p:attrNameLst>
                                          <p:attrName>ppt_x</p:attrName>
                                        </p:attrNameLst>
                                      </p:cBhvr>
                                      <p:tavLst>
                                        <p:tav tm="0">
                                          <p:val>
                                            <p:strVal val="0-#ppt_w/2"/>
                                          </p:val>
                                        </p:tav>
                                        <p:tav tm="100000">
                                          <p:val>
                                            <p:strVal val="#ppt_x"/>
                                          </p:val>
                                        </p:tav>
                                      </p:tavLst>
                                    </p:anim>
                                    <p:anim calcmode="lin" valueType="num">
                                      <p:cBhvr additive="base">
                                        <p:cTn id="42" dur="500" fill="hold"/>
                                        <p:tgtEl>
                                          <p:spTgt spid="80"/>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8" fill="hold" nodeType="afterEffect">
                                  <p:stCondLst>
                                    <p:cond delay="0"/>
                                  </p:stCondLst>
                                  <p:childTnLst>
                                    <p:set>
                                      <p:cBhvr>
                                        <p:cTn id="45" dur="1" fill="hold">
                                          <p:stCondLst>
                                            <p:cond delay="0"/>
                                          </p:stCondLst>
                                        </p:cTn>
                                        <p:tgtEl>
                                          <p:spTgt spid="83"/>
                                        </p:tgtEl>
                                        <p:attrNameLst>
                                          <p:attrName>style.visibility</p:attrName>
                                        </p:attrNameLst>
                                      </p:cBhvr>
                                      <p:to>
                                        <p:strVal val="visible"/>
                                      </p:to>
                                    </p:set>
                                    <p:anim calcmode="lin" valueType="num">
                                      <p:cBhvr additive="base">
                                        <p:cTn id="46" dur="500" fill="hold"/>
                                        <p:tgtEl>
                                          <p:spTgt spid="83"/>
                                        </p:tgtEl>
                                        <p:attrNameLst>
                                          <p:attrName>ppt_x</p:attrName>
                                        </p:attrNameLst>
                                      </p:cBhvr>
                                      <p:tavLst>
                                        <p:tav tm="0">
                                          <p:val>
                                            <p:strVal val="0-#ppt_w/2"/>
                                          </p:val>
                                        </p:tav>
                                        <p:tav tm="100000">
                                          <p:val>
                                            <p:strVal val="#ppt_x"/>
                                          </p:val>
                                        </p:tav>
                                      </p:tavLst>
                                    </p:anim>
                                    <p:anim calcmode="lin" valueType="num">
                                      <p:cBhvr additive="base">
                                        <p:cTn id="47" dur="500" fill="hold"/>
                                        <p:tgtEl>
                                          <p:spTgt spid="83"/>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 presetClass="entr" presetSubtype="8" fill="hold" nodeType="afterEffect">
                                  <p:stCondLst>
                                    <p:cond delay="0"/>
                                  </p:stCondLst>
                                  <p:childTnLst>
                                    <p:set>
                                      <p:cBhvr>
                                        <p:cTn id="50" dur="1" fill="hold">
                                          <p:stCondLst>
                                            <p:cond delay="0"/>
                                          </p:stCondLst>
                                        </p:cTn>
                                        <p:tgtEl>
                                          <p:spTgt spid="86"/>
                                        </p:tgtEl>
                                        <p:attrNameLst>
                                          <p:attrName>style.visibility</p:attrName>
                                        </p:attrNameLst>
                                      </p:cBhvr>
                                      <p:to>
                                        <p:strVal val="visible"/>
                                      </p:to>
                                    </p:set>
                                    <p:anim calcmode="lin" valueType="num">
                                      <p:cBhvr additive="base">
                                        <p:cTn id="51" dur="500" fill="hold"/>
                                        <p:tgtEl>
                                          <p:spTgt spid="86"/>
                                        </p:tgtEl>
                                        <p:attrNameLst>
                                          <p:attrName>ppt_x</p:attrName>
                                        </p:attrNameLst>
                                      </p:cBhvr>
                                      <p:tavLst>
                                        <p:tav tm="0">
                                          <p:val>
                                            <p:strVal val="0-#ppt_w/2"/>
                                          </p:val>
                                        </p:tav>
                                        <p:tav tm="100000">
                                          <p:val>
                                            <p:strVal val="#ppt_x"/>
                                          </p:val>
                                        </p:tav>
                                      </p:tavLst>
                                    </p:anim>
                                    <p:anim calcmode="lin" valueType="num">
                                      <p:cBhvr additive="base">
                                        <p:cTn id="52" dur="500" fill="hold"/>
                                        <p:tgtEl>
                                          <p:spTgt spid="8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8" name="矩形 47">
            <a:extLst>
              <a:ext uri="{FF2B5EF4-FFF2-40B4-BE49-F238E27FC236}">
                <a16:creationId xmlns="" xmlns:a16="http://schemas.microsoft.com/office/drawing/2014/main" id="{4EFD570E-7B62-4933-A7C9-6432D3F2AC59}"/>
              </a:ext>
            </a:extLst>
          </p:cNvPr>
          <p:cNvSpPr/>
          <p:nvPr/>
        </p:nvSpPr>
        <p:spPr>
          <a:xfrm>
            <a:off x="1237034" y="836696"/>
            <a:ext cx="2313454" cy="2646878"/>
          </a:xfrm>
          <a:prstGeom prst="rect">
            <a:avLst/>
          </a:prstGeom>
        </p:spPr>
        <p:txBody>
          <a:bodyPr wrap="none">
            <a:spAutoFit/>
          </a:bodyPr>
          <a:lstStyle/>
          <a:p>
            <a:r>
              <a:rPr lang="en-US" altLang="zh-CN" sz="16600">
                <a:solidFill>
                  <a:schemeClr val="bg2">
                    <a:lumMod val="75000"/>
                  </a:schemeClr>
                </a:solidFill>
                <a:latin typeface="黑体" panose="02010609060101010101" pitchFamily="49" charset="-122"/>
                <a:ea typeface="黑体" panose="02010609060101010101" pitchFamily="49" charset="-122"/>
              </a:rPr>
              <a:t>0</a:t>
            </a:r>
            <a:r>
              <a:rPr lang="en-US" altLang="zh-CN" sz="16600">
                <a:solidFill>
                  <a:srgbClr val="00B0F0"/>
                </a:solidFill>
                <a:latin typeface="黑体" panose="02010609060101010101" pitchFamily="49" charset="-122"/>
                <a:ea typeface="黑体" panose="02010609060101010101" pitchFamily="49" charset="-122"/>
              </a:rPr>
              <a:t>4</a:t>
            </a:r>
            <a:endParaRPr lang="zh-CN" altLang="en-US" sz="16600">
              <a:solidFill>
                <a:srgbClr val="00B0F0"/>
              </a:solidFill>
              <a:latin typeface="黑体" panose="02010609060101010101" pitchFamily="49" charset="-122"/>
              <a:ea typeface="黑体" panose="02010609060101010101" pitchFamily="49" charset="-122"/>
            </a:endParaRPr>
          </a:p>
        </p:txBody>
      </p:sp>
      <p:sp>
        <p:nvSpPr>
          <p:cNvPr id="29" name="箭头: 下 28">
            <a:extLst>
              <a:ext uri="{FF2B5EF4-FFF2-40B4-BE49-F238E27FC236}">
                <a16:creationId xmlns="" xmlns:a16="http://schemas.microsoft.com/office/drawing/2014/main" id="{F48FC52D-DE92-4F7A-AAC5-BE466B4A645C}"/>
              </a:ext>
            </a:extLst>
          </p:cNvPr>
          <p:cNvSpPr/>
          <p:nvPr/>
        </p:nvSpPr>
        <p:spPr>
          <a:xfrm rot="16200000">
            <a:off x="3058987" y="944837"/>
            <a:ext cx="1525470" cy="7643449"/>
          </a:xfrm>
          <a:prstGeom prst="downArrow">
            <a:avLst>
              <a:gd name="adj1" fmla="val 1000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a:extLst>
              <a:ext uri="{FF2B5EF4-FFF2-40B4-BE49-F238E27FC236}">
                <a16:creationId xmlns="" xmlns:a16="http://schemas.microsoft.com/office/drawing/2014/main" id="{B4474640-2B80-4A3D-BDF8-75224C38BCE0}"/>
              </a:ext>
            </a:extLst>
          </p:cNvPr>
          <p:cNvSpPr>
            <a:spLocks noChangeArrowheads="1"/>
          </p:cNvSpPr>
          <p:nvPr/>
        </p:nvSpPr>
        <p:spPr bwMode="auto">
          <a:xfrm flipH="1">
            <a:off x="-3" y="1765264"/>
            <a:ext cx="121920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rPr>
              <a:t>调查分析</a:t>
            </a:r>
            <a:endParaRPr lang="en-US" altLang="zh-CN"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矩形 14">
            <a:extLst>
              <a:ext uri="{FF2B5EF4-FFF2-40B4-BE49-F238E27FC236}">
                <a16:creationId xmlns="" xmlns:a16="http://schemas.microsoft.com/office/drawing/2014/main" id="{5D91B90B-82D4-4189-B171-D8E102FEF16F}"/>
              </a:ext>
            </a:extLst>
          </p:cNvPr>
          <p:cNvSpPr>
            <a:spLocks noChangeArrowheads="1"/>
          </p:cNvSpPr>
          <p:nvPr/>
        </p:nvSpPr>
        <p:spPr bwMode="auto">
          <a:xfrm flipH="1">
            <a:off x="-3" y="4221026"/>
            <a:ext cx="121920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部门培训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商务报告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项目展示</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商务展示</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4">
            <a:extLst>
              <a:ext uri="{FF2B5EF4-FFF2-40B4-BE49-F238E27FC236}">
                <a16:creationId xmlns="" xmlns:a16="http://schemas.microsoft.com/office/drawing/2014/main" id="{2B1726C6-1FEA-4DEF-A6E0-7102D146B4B5}"/>
              </a:ext>
            </a:extLst>
          </p:cNvPr>
          <p:cNvSpPr txBox="1">
            <a:spLocks noChangeArrowheads="1"/>
          </p:cNvSpPr>
          <p:nvPr/>
        </p:nvSpPr>
        <p:spPr bwMode="auto">
          <a:xfrm>
            <a:off x="0" y="6076184"/>
            <a:ext cx="12192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Introduction Of Atmospheric</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Business Plan Startup Plan PPT Template, </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Complete Framework</a:t>
            </a:r>
            <a:endParaRPr lang="zh-CN" altLang="zh-CN" sz="1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5">
            <a:extLst>
              <a:ext uri="{FF2B5EF4-FFF2-40B4-BE49-F238E27FC236}">
                <a16:creationId xmlns="" xmlns:a16="http://schemas.microsoft.com/office/drawing/2014/main" id="{57D66575-21D1-41DA-BE8F-2439E2F07797}"/>
              </a:ext>
            </a:extLst>
          </p:cNvPr>
          <p:cNvGrpSpPr/>
          <p:nvPr/>
        </p:nvGrpSpPr>
        <p:grpSpPr>
          <a:xfrm>
            <a:off x="587029" y="4622287"/>
            <a:ext cx="379414" cy="354993"/>
            <a:chOff x="6964363" y="2108200"/>
            <a:chExt cx="690562" cy="646113"/>
          </a:xfrm>
          <a:solidFill>
            <a:schemeClr val="bg1">
              <a:lumMod val="65000"/>
            </a:schemeClr>
          </a:solidFill>
        </p:grpSpPr>
        <p:sp>
          <p:nvSpPr>
            <p:cNvPr id="19" name="Freeform 91">
              <a:extLst>
                <a:ext uri="{FF2B5EF4-FFF2-40B4-BE49-F238E27FC236}">
                  <a16:creationId xmlns="" xmlns:a16="http://schemas.microsoft.com/office/drawing/2014/main" id="{404CC0D3-C73D-49A9-AFBF-65379ABE5059}"/>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22" name="Freeform 92">
              <a:extLst>
                <a:ext uri="{FF2B5EF4-FFF2-40B4-BE49-F238E27FC236}">
                  <a16:creationId xmlns="" xmlns:a16="http://schemas.microsoft.com/office/drawing/2014/main" id="{25585570-8AD9-4930-ACB7-6992221B2E88}"/>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27" name="Group 10">
            <a:extLst>
              <a:ext uri="{FF2B5EF4-FFF2-40B4-BE49-F238E27FC236}">
                <a16:creationId xmlns="" xmlns:a16="http://schemas.microsoft.com/office/drawing/2014/main" id="{DDD07CC3-9F00-46B3-B810-514AB9304C3F}"/>
              </a:ext>
            </a:extLst>
          </p:cNvPr>
          <p:cNvGrpSpPr/>
          <p:nvPr/>
        </p:nvGrpSpPr>
        <p:grpSpPr>
          <a:xfrm>
            <a:off x="1593933" y="4613102"/>
            <a:ext cx="342158" cy="341371"/>
            <a:chOff x="4594225" y="2119313"/>
            <a:chExt cx="690563" cy="688975"/>
          </a:xfrm>
          <a:solidFill>
            <a:schemeClr val="bg1">
              <a:lumMod val="65000"/>
            </a:schemeClr>
          </a:solidFill>
        </p:grpSpPr>
        <p:sp>
          <p:nvSpPr>
            <p:cNvPr id="28" name="Freeform 74">
              <a:extLst>
                <a:ext uri="{FF2B5EF4-FFF2-40B4-BE49-F238E27FC236}">
                  <a16:creationId xmlns="" xmlns:a16="http://schemas.microsoft.com/office/drawing/2014/main" id="{8D255BD6-D007-4250-93C5-DBD3FA7682D4}"/>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0" name="Freeform 75">
              <a:extLst>
                <a:ext uri="{FF2B5EF4-FFF2-40B4-BE49-F238E27FC236}">
                  <a16:creationId xmlns="" xmlns:a16="http://schemas.microsoft.com/office/drawing/2014/main" id="{E4CB5886-744A-48FC-8B90-AE8999F3EEF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1" name="Freeform 76">
              <a:extLst>
                <a:ext uri="{FF2B5EF4-FFF2-40B4-BE49-F238E27FC236}">
                  <a16:creationId xmlns="" xmlns:a16="http://schemas.microsoft.com/office/drawing/2014/main" id="{8613E139-BF77-4BE2-8234-D0A7B44A5441}"/>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32" name="Group 25">
            <a:extLst>
              <a:ext uri="{FF2B5EF4-FFF2-40B4-BE49-F238E27FC236}">
                <a16:creationId xmlns="" xmlns:a16="http://schemas.microsoft.com/office/drawing/2014/main" id="{AA9BE512-E7D6-4765-9DB3-036F6991F97B}"/>
              </a:ext>
            </a:extLst>
          </p:cNvPr>
          <p:cNvGrpSpPr/>
          <p:nvPr/>
        </p:nvGrpSpPr>
        <p:grpSpPr>
          <a:xfrm>
            <a:off x="3526032" y="4618676"/>
            <a:ext cx="345331" cy="345331"/>
            <a:chOff x="2005013" y="1077913"/>
            <a:chExt cx="688975" cy="688975"/>
          </a:xfrm>
          <a:solidFill>
            <a:schemeClr val="bg1">
              <a:lumMod val="65000"/>
            </a:schemeClr>
          </a:solidFill>
        </p:grpSpPr>
        <p:sp>
          <p:nvSpPr>
            <p:cNvPr id="33" name="Freeform 5">
              <a:extLst>
                <a:ext uri="{FF2B5EF4-FFF2-40B4-BE49-F238E27FC236}">
                  <a16:creationId xmlns="" xmlns:a16="http://schemas.microsoft.com/office/drawing/2014/main" id="{9DF891B9-5700-4E6E-B01F-5A32A2BD87E7}"/>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4" name="Freeform 6">
              <a:extLst>
                <a:ext uri="{FF2B5EF4-FFF2-40B4-BE49-F238E27FC236}">
                  <a16:creationId xmlns="" xmlns:a16="http://schemas.microsoft.com/office/drawing/2014/main" id="{EA4D4AAB-C3D5-4A1C-88FE-73AC59073BDA}"/>
                </a:ext>
              </a:extLst>
            </p:cNvPr>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35" name="Freeform 286">
            <a:extLst>
              <a:ext uri="{FF2B5EF4-FFF2-40B4-BE49-F238E27FC236}">
                <a16:creationId xmlns="" xmlns:a16="http://schemas.microsoft.com/office/drawing/2014/main" id="{F4EEC6E8-08B3-4151-A7FB-8C77049CC5BD}"/>
              </a:ext>
            </a:extLst>
          </p:cNvPr>
          <p:cNvSpPr>
            <a:spLocks noEditPoints="1" noChangeArrowheads="1"/>
          </p:cNvSpPr>
          <p:nvPr/>
        </p:nvSpPr>
        <p:spPr bwMode="auto">
          <a:xfrm>
            <a:off x="2563581" y="4610915"/>
            <a:ext cx="334962" cy="336550"/>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grpSp>
        <p:nvGrpSpPr>
          <p:cNvPr id="36" name="Group 32">
            <a:extLst>
              <a:ext uri="{FF2B5EF4-FFF2-40B4-BE49-F238E27FC236}">
                <a16:creationId xmlns="" xmlns:a16="http://schemas.microsoft.com/office/drawing/2014/main" id="{5053662B-1513-4C14-9E27-07881EDC01C4}"/>
              </a:ext>
            </a:extLst>
          </p:cNvPr>
          <p:cNvGrpSpPr/>
          <p:nvPr/>
        </p:nvGrpSpPr>
        <p:grpSpPr>
          <a:xfrm>
            <a:off x="4498852" y="4622588"/>
            <a:ext cx="399003" cy="324706"/>
            <a:chOff x="5245100" y="5103813"/>
            <a:chExt cx="690563" cy="561975"/>
          </a:xfrm>
          <a:solidFill>
            <a:schemeClr val="bg1">
              <a:lumMod val="65000"/>
            </a:schemeClr>
          </a:solidFill>
        </p:grpSpPr>
        <p:sp>
          <p:nvSpPr>
            <p:cNvPr id="37" name="Freeform 290">
              <a:extLst>
                <a:ext uri="{FF2B5EF4-FFF2-40B4-BE49-F238E27FC236}">
                  <a16:creationId xmlns="" xmlns:a16="http://schemas.microsoft.com/office/drawing/2014/main" id="{24A07A67-879F-4CE8-80F7-CA336313A120}"/>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8" name="Freeform 291">
              <a:extLst>
                <a:ext uri="{FF2B5EF4-FFF2-40B4-BE49-F238E27FC236}">
                  <a16:creationId xmlns="" xmlns:a16="http://schemas.microsoft.com/office/drawing/2014/main" id="{93CECCFB-6F8F-4215-80E5-BF9B9383306D}"/>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5" name="矩形: 圆角 4">
            <a:extLst>
              <a:ext uri="{FF2B5EF4-FFF2-40B4-BE49-F238E27FC236}">
                <a16:creationId xmlns="" xmlns:a16="http://schemas.microsoft.com/office/drawing/2014/main" id="{C381703D-B60C-4D48-A541-7601042F0F19}"/>
              </a:ext>
            </a:extLst>
          </p:cNvPr>
          <p:cNvSpPr/>
          <p:nvPr/>
        </p:nvSpPr>
        <p:spPr>
          <a:xfrm rot="19282642">
            <a:off x="8075047" y="67147"/>
            <a:ext cx="2950073" cy="530061"/>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BCD956EF-8798-4625-B75D-A4B069E908B5}"/>
              </a:ext>
            </a:extLst>
          </p:cNvPr>
          <p:cNvSpPr/>
          <p:nvPr/>
        </p:nvSpPr>
        <p:spPr>
          <a:xfrm rot="19282642">
            <a:off x="8350890" y="2229387"/>
            <a:ext cx="3267182" cy="218843"/>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 xmlns:a16="http://schemas.microsoft.com/office/drawing/2014/main" id="{D2FA1DDB-5DD6-4A23-ACE5-DFC65B85761D}"/>
              </a:ext>
            </a:extLst>
          </p:cNvPr>
          <p:cNvSpPr/>
          <p:nvPr/>
        </p:nvSpPr>
        <p:spPr>
          <a:xfrm rot="19282642">
            <a:off x="10892914" y="133067"/>
            <a:ext cx="1674432" cy="433528"/>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 xmlns:a16="http://schemas.microsoft.com/office/drawing/2014/main" id="{F4C227A7-758F-4C34-A969-BEB2AC65C226}"/>
              </a:ext>
            </a:extLst>
          </p:cNvPr>
          <p:cNvSpPr/>
          <p:nvPr/>
        </p:nvSpPr>
        <p:spPr>
          <a:xfrm rot="19282642">
            <a:off x="10238367" y="1870632"/>
            <a:ext cx="2910712" cy="766223"/>
          </a:xfrm>
          <a:prstGeom prst="roundRect">
            <a:avLst>
              <a:gd name="adj" fmla="val 50000"/>
            </a:avLst>
          </a:prstGeom>
          <a:gradFill>
            <a:gsLst>
              <a:gs pos="63000">
                <a:srgbClr val="0089D3"/>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 xmlns:a16="http://schemas.microsoft.com/office/drawing/2014/main" id="{76123956-4D0B-4B20-B849-835EF94DC13E}"/>
              </a:ext>
            </a:extLst>
          </p:cNvPr>
          <p:cNvSpPr/>
          <p:nvPr/>
        </p:nvSpPr>
        <p:spPr>
          <a:xfrm rot="19282642">
            <a:off x="10944360" y="3932412"/>
            <a:ext cx="1087904" cy="354055"/>
          </a:xfrm>
          <a:prstGeom prst="roundRect">
            <a:avLst>
              <a:gd name="adj" fmla="val 50000"/>
            </a:avLst>
          </a:prstGeom>
          <a:gradFill>
            <a:gsLst>
              <a:gs pos="5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 xmlns:a16="http://schemas.microsoft.com/office/drawing/2014/main" id="{50FBDC36-B2D9-4211-8860-63A1116656A9}"/>
              </a:ext>
            </a:extLst>
          </p:cNvPr>
          <p:cNvSpPr/>
          <p:nvPr/>
        </p:nvSpPr>
        <p:spPr>
          <a:xfrm rot="19282642">
            <a:off x="9159509" y="1103165"/>
            <a:ext cx="1335213" cy="285699"/>
          </a:xfrm>
          <a:prstGeom prst="roundRect">
            <a:avLst>
              <a:gd name="adj" fmla="val 50000"/>
            </a:avLst>
          </a:prstGeom>
          <a:gradFill>
            <a:gsLst>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a:extLst>
              <a:ext uri="{FF2B5EF4-FFF2-40B4-BE49-F238E27FC236}">
                <a16:creationId xmlns="" xmlns:a16="http://schemas.microsoft.com/office/drawing/2014/main" id="{49F65B69-15F3-4E52-B739-2955CB533C9F}"/>
              </a:ext>
            </a:extLst>
          </p:cNvPr>
          <p:cNvPicPr>
            <a:picLocks noChangeAspect="1"/>
          </p:cNvPicPr>
          <p:nvPr/>
        </p:nvPicPr>
        <p:blipFill>
          <a:blip r:embed="rId3"/>
          <a:stretch>
            <a:fillRect/>
          </a:stretch>
        </p:blipFill>
        <p:spPr>
          <a:xfrm>
            <a:off x="5402191" y="4091459"/>
            <a:ext cx="512108" cy="1231499"/>
          </a:xfrm>
          <a:prstGeom prst="rect">
            <a:avLst/>
          </a:prstGeom>
        </p:spPr>
      </p:pic>
      <p:grpSp>
        <p:nvGrpSpPr>
          <p:cNvPr id="40" name="组合 39">
            <a:extLst>
              <a:ext uri="{FF2B5EF4-FFF2-40B4-BE49-F238E27FC236}">
                <a16:creationId xmlns="" xmlns:a16="http://schemas.microsoft.com/office/drawing/2014/main" id="{5941CD00-8A8D-4A3B-B04F-DD14F7A7A6CA}"/>
              </a:ext>
            </a:extLst>
          </p:cNvPr>
          <p:cNvGrpSpPr/>
          <p:nvPr/>
        </p:nvGrpSpPr>
        <p:grpSpPr>
          <a:xfrm rot="18900000">
            <a:off x="6657351" y="4420379"/>
            <a:ext cx="689907" cy="696903"/>
            <a:chOff x="11065679" y="5731376"/>
            <a:chExt cx="1126618" cy="1138043"/>
          </a:xfrm>
        </p:grpSpPr>
        <p:sp>
          <p:nvSpPr>
            <p:cNvPr id="41" name="斜纹 40">
              <a:extLst>
                <a:ext uri="{FF2B5EF4-FFF2-40B4-BE49-F238E27FC236}">
                  <a16:creationId xmlns="" xmlns:a16="http://schemas.microsoft.com/office/drawing/2014/main" id="{E5E9D767-D797-405B-BB16-B8D66B0CF323}"/>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 xmlns:a16="http://schemas.microsoft.com/office/drawing/2014/main" id="{2480186B-A90B-401E-AFF3-6091ABDF57EF}"/>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斜纹 48">
              <a:extLst>
                <a:ext uri="{FF2B5EF4-FFF2-40B4-BE49-F238E27FC236}">
                  <a16:creationId xmlns="" xmlns:a16="http://schemas.microsoft.com/office/drawing/2014/main" id="{CAE95924-E4DE-401F-A75D-56B887C672D8}"/>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12555953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2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3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3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1000"/>
                                        <p:tgtEl>
                                          <p:spTgt spid="45"/>
                                        </p:tgtEl>
                                      </p:cBhvr>
                                    </p:animEffect>
                                    <p:anim calcmode="lin" valueType="num">
                                      <p:cBhvr>
                                        <p:cTn id="39" dur="1000" fill="hold"/>
                                        <p:tgtEl>
                                          <p:spTgt spid="45"/>
                                        </p:tgtEl>
                                        <p:attrNameLst>
                                          <p:attrName>ppt_x</p:attrName>
                                        </p:attrNameLst>
                                      </p:cBhvr>
                                      <p:tavLst>
                                        <p:tav tm="0">
                                          <p:val>
                                            <p:strVal val="#ppt_x"/>
                                          </p:val>
                                        </p:tav>
                                        <p:tav tm="100000">
                                          <p:val>
                                            <p:strVal val="#ppt_x"/>
                                          </p:val>
                                        </p:tav>
                                      </p:tavLst>
                                    </p:anim>
                                    <p:anim calcmode="lin" valueType="num">
                                      <p:cBhvr>
                                        <p:cTn id="40" dur="1000" fill="hold"/>
                                        <p:tgtEl>
                                          <p:spTgt spid="4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10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 presetClass="entr" presetSubtype="8"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0-#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750" fill="hold"/>
                                        <p:tgtEl>
                                          <p:spTgt spid="27"/>
                                        </p:tgtEl>
                                        <p:attrNameLst>
                                          <p:attrName>ppt_x</p:attrName>
                                        </p:attrNameLst>
                                      </p:cBhvr>
                                      <p:tavLst>
                                        <p:tav tm="0">
                                          <p:val>
                                            <p:strVal val="0-#ppt_w/2"/>
                                          </p:val>
                                        </p:tav>
                                        <p:tav tm="100000">
                                          <p:val>
                                            <p:strVal val="#ppt_x"/>
                                          </p:val>
                                        </p:tav>
                                      </p:tavLst>
                                    </p:anim>
                                    <p:anim calcmode="lin" valueType="num">
                                      <p:cBhvr additive="base">
                                        <p:cTn id="57" dur="750" fill="hold"/>
                                        <p:tgtEl>
                                          <p:spTgt spid="2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750" fill="hold"/>
                                        <p:tgtEl>
                                          <p:spTgt spid="35"/>
                                        </p:tgtEl>
                                        <p:attrNameLst>
                                          <p:attrName>ppt_x</p:attrName>
                                        </p:attrNameLst>
                                      </p:cBhvr>
                                      <p:tavLst>
                                        <p:tav tm="0">
                                          <p:val>
                                            <p:strVal val="0-#ppt_w/2"/>
                                          </p:val>
                                        </p:tav>
                                        <p:tav tm="100000">
                                          <p:val>
                                            <p:strVal val="#ppt_x"/>
                                          </p:val>
                                        </p:tav>
                                      </p:tavLst>
                                    </p:anim>
                                    <p:anim calcmode="lin" valueType="num">
                                      <p:cBhvr additive="base">
                                        <p:cTn id="61" dur="750" fill="hold"/>
                                        <p:tgtEl>
                                          <p:spTgt spid="35"/>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0-#ppt_w/2"/>
                                          </p:val>
                                        </p:tav>
                                        <p:tav tm="100000">
                                          <p:val>
                                            <p:strVal val="#ppt_x"/>
                                          </p:val>
                                        </p:tav>
                                      </p:tavLst>
                                    </p:anim>
                                    <p:anim calcmode="lin" valueType="num">
                                      <p:cBhvr additive="base">
                                        <p:cTn id="65" dur="75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0-#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3150"/>
                            </p:stCondLst>
                            <p:childTnLst>
                              <p:par>
                                <p:cTn id="71" presetID="22" presetClass="entr" presetSubtype="1"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1000"/>
                                        <p:tgtEl>
                                          <p:spTgt spid="15"/>
                                        </p:tgtEl>
                                      </p:cBhvr>
                                    </p:animEffect>
                                  </p:childTnLst>
                                </p:cTn>
                              </p:par>
                              <p:par>
                                <p:cTn id="74" presetID="22" presetClass="entr" presetSubtype="1" fill="hold" nodeType="withEffect">
                                  <p:stCondLst>
                                    <p:cond delay="45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1050"/>
                                        <p:tgtEl>
                                          <p:spTgt spid="39"/>
                                        </p:tgtEl>
                                      </p:cBhvr>
                                    </p:animEffect>
                                  </p:childTnLst>
                                </p:cTn>
                              </p:par>
                            </p:childTnLst>
                          </p:cTn>
                        </p:par>
                        <p:par>
                          <p:cTn id="77" fill="hold">
                            <p:stCondLst>
                              <p:cond delay="4650"/>
                            </p:stCondLst>
                            <p:childTnLst>
                              <p:par>
                                <p:cTn id="78" presetID="22" presetClass="entr" presetSubtype="1"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up)">
                                      <p:cBhvr>
                                        <p:cTn id="80" dur="500"/>
                                        <p:tgtEl>
                                          <p:spTgt spid="16"/>
                                        </p:tgtEl>
                                      </p:cBhvr>
                                    </p:animEffect>
                                  </p:childTnLst>
                                </p:cTn>
                              </p:par>
                              <p:par>
                                <p:cTn id="81" presetID="22" presetClass="entr" presetSubtype="4"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down)">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animBg="1"/>
      <p:bldP spid="14" grpId="0"/>
      <p:bldP spid="15" grpId="0"/>
      <p:bldP spid="16" grpId="0"/>
      <p:bldP spid="35" grpId="0" animBg="1"/>
      <p:bldP spid="5" grpId="0" animBg="1"/>
      <p:bldP spid="43" grpId="0" animBg="1"/>
      <p:bldP spid="44" grpId="0" animBg="1"/>
      <p:bldP spid="45" grpId="0" animBg="1"/>
      <p:bldP spid="46" grpId="0" animBg="1"/>
      <p:bldP spid="4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39" name="组合 38">
            <a:extLst>
              <a:ext uri="{FF2B5EF4-FFF2-40B4-BE49-F238E27FC236}">
                <a16:creationId xmlns="" xmlns:a16="http://schemas.microsoft.com/office/drawing/2014/main" id="{ABCA99B1-9BEA-44C5-AB6F-D3A70E34EF7B}"/>
              </a:ext>
            </a:extLst>
          </p:cNvPr>
          <p:cNvGrpSpPr/>
          <p:nvPr/>
        </p:nvGrpSpPr>
        <p:grpSpPr>
          <a:xfrm>
            <a:off x="1822297" y="2221955"/>
            <a:ext cx="2206004" cy="2206004"/>
            <a:chOff x="1985171" y="2384829"/>
            <a:chExt cx="1880256" cy="1880256"/>
          </a:xfrm>
        </p:grpSpPr>
        <p:sp>
          <p:nvSpPr>
            <p:cNvPr id="40" name="不完整圆 39">
              <a:extLst>
                <a:ext uri="{FF2B5EF4-FFF2-40B4-BE49-F238E27FC236}">
                  <a16:creationId xmlns="" xmlns:a16="http://schemas.microsoft.com/office/drawing/2014/main" id="{45091129-CC88-4A56-8922-BAC2CD598323}"/>
                </a:ext>
              </a:extLst>
            </p:cNvPr>
            <p:cNvSpPr/>
            <p:nvPr/>
          </p:nvSpPr>
          <p:spPr>
            <a:xfrm rot="17191397">
              <a:off x="1985171" y="2384829"/>
              <a:ext cx="1880256" cy="1880256"/>
            </a:xfrm>
            <a:prstGeom prst="pie">
              <a:avLst>
                <a:gd name="adj1" fmla="val 0"/>
                <a:gd name="adj2" fmla="val 13824524"/>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1" name="不完整圆 40">
              <a:extLst>
                <a:ext uri="{FF2B5EF4-FFF2-40B4-BE49-F238E27FC236}">
                  <a16:creationId xmlns="" xmlns:a16="http://schemas.microsoft.com/office/drawing/2014/main" id="{C4CDDA10-C18E-4A99-BC4F-F58F8D3E9AA0}"/>
                </a:ext>
              </a:extLst>
            </p:cNvPr>
            <p:cNvSpPr/>
            <p:nvPr/>
          </p:nvSpPr>
          <p:spPr>
            <a:xfrm rot="17191397">
              <a:off x="1985171" y="2384829"/>
              <a:ext cx="1880256" cy="1880256"/>
            </a:xfrm>
            <a:prstGeom prst="pie">
              <a:avLst>
                <a:gd name="adj1" fmla="val 8666321"/>
                <a:gd name="adj2" fmla="val 2160924"/>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不完整圆 41">
              <a:extLst>
                <a:ext uri="{FF2B5EF4-FFF2-40B4-BE49-F238E27FC236}">
                  <a16:creationId xmlns="" xmlns:a16="http://schemas.microsoft.com/office/drawing/2014/main" id="{2437E02B-9496-4985-8850-D058CF4C58AD}"/>
                </a:ext>
              </a:extLst>
            </p:cNvPr>
            <p:cNvSpPr/>
            <p:nvPr/>
          </p:nvSpPr>
          <p:spPr>
            <a:xfrm rot="17191397">
              <a:off x="1985171" y="2384829"/>
              <a:ext cx="1880256" cy="1880256"/>
            </a:xfrm>
            <a:prstGeom prst="pie">
              <a:avLst>
                <a:gd name="adj1" fmla="val 7502925"/>
                <a:gd name="adj2" fmla="val 1418000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 name="组合 1">
            <a:extLst>
              <a:ext uri="{FF2B5EF4-FFF2-40B4-BE49-F238E27FC236}">
                <a16:creationId xmlns="" xmlns:a16="http://schemas.microsoft.com/office/drawing/2014/main" id="{BE89360C-38B4-4BAE-B801-A3BB78E2961A}"/>
              </a:ext>
            </a:extLst>
          </p:cNvPr>
          <p:cNvGrpSpPr/>
          <p:nvPr/>
        </p:nvGrpSpPr>
        <p:grpSpPr>
          <a:xfrm>
            <a:off x="1985171" y="2384829"/>
            <a:ext cx="1880256" cy="1880256"/>
            <a:chOff x="1985171" y="2384829"/>
            <a:chExt cx="1880256" cy="1880256"/>
          </a:xfrm>
        </p:grpSpPr>
        <p:sp>
          <p:nvSpPr>
            <p:cNvPr id="46" name="不完整圆 45">
              <a:extLst>
                <a:ext uri="{FF2B5EF4-FFF2-40B4-BE49-F238E27FC236}">
                  <a16:creationId xmlns="" xmlns:a16="http://schemas.microsoft.com/office/drawing/2014/main" id="{D8C5A57E-83F6-43DA-90E6-CB546DF7F10D}"/>
                </a:ext>
              </a:extLst>
            </p:cNvPr>
            <p:cNvSpPr/>
            <p:nvPr/>
          </p:nvSpPr>
          <p:spPr>
            <a:xfrm rot="17191397">
              <a:off x="1985171" y="2384829"/>
              <a:ext cx="1880256" cy="1880256"/>
            </a:xfrm>
            <a:prstGeom prst="pie">
              <a:avLst>
                <a:gd name="adj1" fmla="val 0"/>
                <a:gd name="adj2" fmla="val 13824524"/>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不完整圆 46">
              <a:extLst>
                <a:ext uri="{FF2B5EF4-FFF2-40B4-BE49-F238E27FC236}">
                  <a16:creationId xmlns="" xmlns:a16="http://schemas.microsoft.com/office/drawing/2014/main" id="{C1485891-FF20-4C25-84F7-4E044CAB31C1}"/>
                </a:ext>
              </a:extLst>
            </p:cNvPr>
            <p:cNvSpPr/>
            <p:nvPr/>
          </p:nvSpPr>
          <p:spPr>
            <a:xfrm rot="17191397">
              <a:off x="1985171" y="2384829"/>
              <a:ext cx="1880256" cy="1880256"/>
            </a:xfrm>
            <a:prstGeom prst="pie">
              <a:avLst>
                <a:gd name="adj1" fmla="val 8666321"/>
                <a:gd name="adj2" fmla="val 216092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6" name="不完整圆 55">
              <a:extLst>
                <a:ext uri="{FF2B5EF4-FFF2-40B4-BE49-F238E27FC236}">
                  <a16:creationId xmlns="" xmlns:a16="http://schemas.microsoft.com/office/drawing/2014/main" id="{BE777461-E0D7-4650-A3DF-9F4013C8247F}"/>
                </a:ext>
              </a:extLst>
            </p:cNvPr>
            <p:cNvSpPr/>
            <p:nvPr/>
          </p:nvSpPr>
          <p:spPr>
            <a:xfrm rot="17191397">
              <a:off x="1985171" y="2384829"/>
              <a:ext cx="1880256" cy="1880256"/>
            </a:xfrm>
            <a:prstGeom prst="pie">
              <a:avLst>
                <a:gd name="adj1" fmla="val 7502925"/>
                <a:gd name="adj2" fmla="val 14180000"/>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 name="组合 3">
            <a:extLst>
              <a:ext uri="{FF2B5EF4-FFF2-40B4-BE49-F238E27FC236}">
                <a16:creationId xmlns="" xmlns:a16="http://schemas.microsoft.com/office/drawing/2014/main" id="{3A8A61C1-AA75-49FF-B621-406B4B4326DA}"/>
              </a:ext>
            </a:extLst>
          </p:cNvPr>
          <p:cNvGrpSpPr/>
          <p:nvPr/>
        </p:nvGrpSpPr>
        <p:grpSpPr>
          <a:xfrm>
            <a:off x="4744774" y="5188234"/>
            <a:ext cx="1773103" cy="1204554"/>
            <a:chOff x="2056595" y="4493639"/>
            <a:chExt cx="1773103" cy="1204554"/>
          </a:xfrm>
        </p:grpSpPr>
        <p:sp>
          <p:nvSpPr>
            <p:cNvPr id="57" name="Text Box 32">
              <a:extLst>
                <a:ext uri="{FF2B5EF4-FFF2-40B4-BE49-F238E27FC236}">
                  <a16:creationId xmlns="" xmlns:a16="http://schemas.microsoft.com/office/drawing/2014/main" id="{84DAA80E-7842-4FB4-8FC6-BE8B4EC925B5}"/>
                </a:ext>
              </a:extLst>
            </p:cNvPr>
            <p:cNvSpPr txBox="1">
              <a:spLocks noChangeArrowheads="1"/>
            </p:cNvSpPr>
            <p:nvPr/>
          </p:nvSpPr>
          <p:spPr bwMode="auto">
            <a:xfrm>
              <a:off x="2370717" y="4493639"/>
              <a:ext cx="1458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添加标题内容</a:t>
              </a:r>
            </a:p>
          </p:txBody>
        </p:sp>
        <p:sp>
          <p:nvSpPr>
            <p:cNvPr id="58" name="Text Box 32">
              <a:extLst>
                <a:ext uri="{FF2B5EF4-FFF2-40B4-BE49-F238E27FC236}">
                  <a16:creationId xmlns="" xmlns:a16="http://schemas.microsoft.com/office/drawing/2014/main" id="{AC27137E-F2D9-46AA-9FE6-CDA17DCBE8EC}"/>
                </a:ext>
              </a:extLst>
            </p:cNvPr>
            <p:cNvSpPr txBox="1">
              <a:spLocks noChangeArrowheads="1"/>
            </p:cNvSpPr>
            <p:nvPr/>
          </p:nvSpPr>
          <p:spPr bwMode="auto">
            <a:xfrm>
              <a:off x="2370717" y="4909078"/>
              <a:ext cx="1458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添加标题内容</a:t>
              </a:r>
            </a:p>
          </p:txBody>
        </p:sp>
        <p:sp>
          <p:nvSpPr>
            <p:cNvPr id="59" name="Text Box 32">
              <a:extLst>
                <a:ext uri="{FF2B5EF4-FFF2-40B4-BE49-F238E27FC236}">
                  <a16:creationId xmlns="" xmlns:a16="http://schemas.microsoft.com/office/drawing/2014/main" id="{DD0C81FA-6BA9-43D5-A16C-EDB26F1A28B0}"/>
                </a:ext>
              </a:extLst>
            </p:cNvPr>
            <p:cNvSpPr txBox="1">
              <a:spLocks noChangeArrowheads="1"/>
            </p:cNvSpPr>
            <p:nvPr/>
          </p:nvSpPr>
          <p:spPr bwMode="auto">
            <a:xfrm>
              <a:off x="2370717" y="5324516"/>
              <a:ext cx="14589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添加标题内容</a:t>
              </a:r>
            </a:p>
          </p:txBody>
        </p:sp>
        <p:sp>
          <p:nvSpPr>
            <p:cNvPr id="3" name="菱形 2">
              <a:extLst>
                <a:ext uri="{FF2B5EF4-FFF2-40B4-BE49-F238E27FC236}">
                  <a16:creationId xmlns="" xmlns:a16="http://schemas.microsoft.com/office/drawing/2014/main" id="{F4E7ED2A-E76B-4CC3-8A78-6B66358DC4C9}"/>
                </a:ext>
              </a:extLst>
            </p:cNvPr>
            <p:cNvSpPr/>
            <p:nvPr/>
          </p:nvSpPr>
          <p:spPr>
            <a:xfrm>
              <a:off x="2056595" y="4493639"/>
              <a:ext cx="304800" cy="304800"/>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菱形 59">
              <a:extLst>
                <a:ext uri="{FF2B5EF4-FFF2-40B4-BE49-F238E27FC236}">
                  <a16:creationId xmlns="" xmlns:a16="http://schemas.microsoft.com/office/drawing/2014/main" id="{7C57B9D3-FF01-44D4-9D98-980FFE905B98}"/>
                </a:ext>
              </a:extLst>
            </p:cNvPr>
            <p:cNvSpPr/>
            <p:nvPr/>
          </p:nvSpPr>
          <p:spPr>
            <a:xfrm>
              <a:off x="2056595" y="4943516"/>
              <a:ext cx="304800" cy="304800"/>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菱形 60">
              <a:extLst>
                <a:ext uri="{FF2B5EF4-FFF2-40B4-BE49-F238E27FC236}">
                  <a16:creationId xmlns="" xmlns:a16="http://schemas.microsoft.com/office/drawing/2014/main" id="{0033C06B-601F-41EC-8949-C606B4343D14}"/>
                </a:ext>
              </a:extLst>
            </p:cNvPr>
            <p:cNvSpPr/>
            <p:nvPr/>
          </p:nvSpPr>
          <p:spPr>
            <a:xfrm>
              <a:off x="2056595" y="5393393"/>
              <a:ext cx="304800" cy="304800"/>
            </a:xfrm>
            <a:prstGeom prst="diamond">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3" name="直接连接符 62">
            <a:extLst>
              <a:ext uri="{FF2B5EF4-FFF2-40B4-BE49-F238E27FC236}">
                <a16:creationId xmlns="" xmlns:a16="http://schemas.microsoft.com/office/drawing/2014/main" id="{128A4E16-CB68-4E4E-A29C-51E6B50A6C85}"/>
              </a:ext>
            </a:extLst>
          </p:cNvPr>
          <p:cNvCxnSpPr>
            <a:cxnSpLocks/>
          </p:cNvCxnSpPr>
          <p:nvPr/>
        </p:nvCxnSpPr>
        <p:spPr>
          <a:xfrm>
            <a:off x="3537145" y="3429000"/>
            <a:ext cx="4188363" cy="0"/>
          </a:xfrm>
          <a:prstGeom prst="line">
            <a:avLst/>
          </a:prstGeom>
          <a:ln w="38100" cap="rnd">
            <a:solidFill>
              <a:srgbClr val="2E75B6"/>
            </a:solidFill>
            <a:prstDash val="sysDot"/>
            <a:round/>
            <a:tailEnd type="oval"/>
          </a:ln>
        </p:spPr>
        <p:style>
          <a:lnRef idx="1">
            <a:schemeClr val="accent1"/>
          </a:lnRef>
          <a:fillRef idx="0">
            <a:schemeClr val="accent1"/>
          </a:fillRef>
          <a:effectRef idx="0">
            <a:schemeClr val="accent1"/>
          </a:effectRef>
          <a:fontRef idx="minor">
            <a:schemeClr val="tx1"/>
          </a:fontRef>
        </p:style>
      </p:cxnSp>
      <p:sp>
        <p:nvSpPr>
          <p:cNvPr id="5" name="任意多边形: 形状 4">
            <a:extLst>
              <a:ext uri="{FF2B5EF4-FFF2-40B4-BE49-F238E27FC236}">
                <a16:creationId xmlns="" xmlns:a16="http://schemas.microsoft.com/office/drawing/2014/main" id="{0516FF57-334C-41F2-B220-85F9051D8B6E}"/>
              </a:ext>
            </a:extLst>
          </p:cNvPr>
          <p:cNvSpPr/>
          <p:nvPr/>
        </p:nvSpPr>
        <p:spPr>
          <a:xfrm>
            <a:off x="3024554" y="3915508"/>
            <a:ext cx="4700954" cy="492369"/>
          </a:xfrm>
          <a:custGeom>
            <a:avLst/>
            <a:gdLst>
              <a:gd name="connsiteX0" fmla="*/ 0 w 4700954"/>
              <a:gd name="connsiteY0" fmla="*/ 0 h 492369"/>
              <a:gd name="connsiteX1" fmla="*/ 644770 w 4700954"/>
              <a:gd name="connsiteY1" fmla="*/ 492369 h 492369"/>
              <a:gd name="connsiteX2" fmla="*/ 4700954 w 4700954"/>
              <a:gd name="connsiteY2" fmla="*/ 492369 h 492369"/>
            </a:gdLst>
            <a:ahLst/>
            <a:cxnLst>
              <a:cxn ang="0">
                <a:pos x="connsiteX0" y="connsiteY0"/>
              </a:cxn>
              <a:cxn ang="0">
                <a:pos x="connsiteX1" y="connsiteY1"/>
              </a:cxn>
              <a:cxn ang="0">
                <a:pos x="connsiteX2" y="connsiteY2"/>
              </a:cxn>
            </a:cxnLst>
            <a:rect l="l" t="t" r="r" b="b"/>
            <a:pathLst>
              <a:path w="4700954" h="492369">
                <a:moveTo>
                  <a:pt x="0" y="0"/>
                </a:moveTo>
                <a:lnTo>
                  <a:pt x="644770" y="492369"/>
                </a:lnTo>
                <a:lnTo>
                  <a:pt x="4700954" y="492369"/>
                </a:lnTo>
              </a:path>
            </a:pathLst>
          </a:custGeom>
          <a:noFill/>
          <a:ln w="38100" cap="rnd">
            <a:solidFill>
              <a:srgbClr val="203864"/>
            </a:solidFill>
            <a:prstDash val="sysDot"/>
            <a:roun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形状 64">
            <a:extLst>
              <a:ext uri="{FF2B5EF4-FFF2-40B4-BE49-F238E27FC236}">
                <a16:creationId xmlns="" xmlns:a16="http://schemas.microsoft.com/office/drawing/2014/main" id="{F62AA11E-F172-4801-AE5F-171E439D813B}"/>
              </a:ext>
            </a:extLst>
          </p:cNvPr>
          <p:cNvSpPr/>
          <p:nvPr/>
        </p:nvSpPr>
        <p:spPr>
          <a:xfrm>
            <a:off x="3106615" y="2356338"/>
            <a:ext cx="4618893" cy="410308"/>
          </a:xfrm>
          <a:custGeom>
            <a:avLst/>
            <a:gdLst>
              <a:gd name="connsiteX0" fmla="*/ 0 w 4618893"/>
              <a:gd name="connsiteY0" fmla="*/ 410308 h 410308"/>
              <a:gd name="connsiteX1" fmla="*/ 410308 w 4618893"/>
              <a:gd name="connsiteY1" fmla="*/ 0 h 410308"/>
              <a:gd name="connsiteX2" fmla="*/ 4618893 w 4618893"/>
              <a:gd name="connsiteY2" fmla="*/ 0 h 410308"/>
            </a:gdLst>
            <a:ahLst/>
            <a:cxnLst>
              <a:cxn ang="0">
                <a:pos x="connsiteX0" y="connsiteY0"/>
              </a:cxn>
              <a:cxn ang="0">
                <a:pos x="connsiteX1" y="connsiteY1"/>
              </a:cxn>
              <a:cxn ang="0">
                <a:pos x="connsiteX2" y="connsiteY2"/>
              </a:cxn>
            </a:cxnLst>
            <a:rect l="l" t="t" r="r" b="b"/>
            <a:pathLst>
              <a:path w="4618893" h="410308">
                <a:moveTo>
                  <a:pt x="0" y="410308"/>
                </a:moveTo>
                <a:lnTo>
                  <a:pt x="410308" y="0"/>
                </a:lnTo>
                <a:lnTo>
                  <a:pt x="4618893" y="0"/>
                </a:lnTo>
              </a:path>
            </a:pathLst>
          </a:custGeom>
          <a:noFill/>
          <a:ln w="38100" cap="rnd">
            <a:solidFill>
              <a:srgbClr val="00B0F0"/>
            </a:solidFill>
            <a:prstDash val="sysDot"/>
            <a:round/>
            <a:tailEnd type="ova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4">
            <a:extLst>
              <a:ext uri="{FF2B5EF4-FFF2-40B4-BE49-F238E27FC236}">
                <a16:creationId xmlns="" xmlns:a16="http://schemas.microsoft.com/office/drawing/2014/main" id="{3B0D4C3E-4EB8-4216-AF8D-49518FA4BF2C}"/>
              </a:ext>
            </a:extLst>
          </p:cNvPr>
          <p:cNvSpPr>
            <a:spLocks noChangeArrowheads="1"/>
          </p:cNvSpPr>
          <p:nvPr/>
        </p:nvSpPr>
        <p:spPr bwMode="auto">
          <a:xfrm>
            <a:off x="7976967" y="1934521"/>
            <a:ext cx="28813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200">
              <a:solidFill>
                <a:srgbClr val="A6A6A6"/>
              </a:solidFill>
              <a:latin typeface="微软雅黑" panose="020B0503020204020204" pitchFamily="34" charset="-122"/>
              <a:ea typeface="微软雅黑" panose="020B0503020204020204" pitchFamily="34" charset="-122"/>
            </a:endParaRPr>
          </a:p>
          <a:p>
            <a:endParaRPr lang="en-US" altLang="zh-CN" sz="1200">
              <a:solidFill>
                <a:srgbClr val="A6A6A6"/>
              </a:solidFill>
              <a:latin typeface="微软雅黑" panose="020B0503020204020204" pitchFamily="34" charset="-122"/>
              <a:ea typeface="微软雅黑" panose="020B0503020204020204" pitchFamily="34" charset="-122"/>
            </a:endParaRPr>
          </a:p>
        </p:txBody>
      </p:sp>
      <p:sp>
        <p:nvSpPr>
          <p:cNvPr id="67" name="矩形 64">
            <a:extLst>
              <a:ext uri="{FF2B5EF4-FFF2-40B4-BE49-F238E27FC236}">
                <a16:creationId xmlns="" xmlns:a16="http://schemas.microsoft.com/office/drawing/2014/main" id="{BBB8484F-972A-4D49-83BD-957DF2839E0C}"/>
              </a:ext>
            </a:extLst>
          </p:cNvPr>
          <p:cNvSpPr>
            <a:spLocks noChangeArrowheads="1"/>
          </p:cNvSpPr>
          <p:nvPr/>
        </p:nvSpPr>
        <p:spPr bwMode="auto">
          <a:xfrm>
            <a:off x="7976967" y="3022956"/>
            <a:ext cx="28813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200">
              <a:solidFill>
                <a:srgbClr val="A6A6A6"/>
              </a:solidFill>
              <a:latin typeface="微软雅黑" panose="020B0503020204020204" pitchFamily="34" charset="-122"/>
              <a:ea typeface="微软雅黑" panose="020B0503020204020204" pitchFamily="34" charset="-122"/>
            </a:endParaRPr>
          </a:p>
          <a:p>
            <a:endParaRPr lang="en-US" altLang="zh-CN" sz="1200">
              <a:solidFill>
                <a:srgbClr val="A6A6A6"/>
              </a:solidFill>
              <a:latin typeface="微软雅黑" panose="020B0503020204020204" pitchFamily="34" charset="-122"/>
              <a:ea typeface="微软雅黑" panose="020B0503020204020204" pitchFamily="34" charset="-122"/>
            </a:endParaRPr>
          </a:p>
        </p:txBody>
      </p:sp>
      <p:sp>
        <p:nvSpPr>
          <p:cNvPr id="68" name="矩形 64">
            <a:extLst>
              <a:ext uri="{FF2B5EF4-FFF2-40B4-BE49-F238E27FC236}">
                <a16:creationId xmlns="" xmlns:a16="http://schemas.microsoft.com/office/drawing/2014/main" id="{257D16C6-70F7-4F66-8CB9-03581DEECC1A}"/>
              </a:ext>
            </a:extLst>
          </p:cNvPr>
          <p:cNvSpPr>
            <a:spLocks noChangeArrowheads="1"/>
          </p:cNvSpPr>
          <p:nvPr/>
        </p:nvSpPr>
        <p:spPr bwMode="auto">
          <a:xfrm>
            <a:off x="7976967" y="4111391"/>
            <a:ext cx="288131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200">
                <a:solidFill>
                  <a:srgbClr val="A6A6A6"/>
                </a:solidFill>
                <a:latin typeface="微软雅黑" panose="020B0503020204020204" pitchFamily="34" charset="-122"/>
                <a:ea typeface="微软雅黑" panose="020B0503020204020204" pitchFamily="34" charset="-122"/>
              </a:rPr>
              <a:t>,</a:t>
            </a:r>
            <a:r>
              <a:rPr lang="zh-CN" altLang="en-US" sz="1200">
                <a:solidFill>
                  <a:srgbClr val="A6A6A6"/>
                </a:solidFill>
                <a:latin typeface="微软雅黑" panose="020B0503020204020204" pitchFamily="34" charset="-122"/>
                <a:ea typeface="微软雅黑" panose="020B0503020204020204" pitchFamily="34" charset="-122"/>
              </a:rPr>
              <a:t>请在此输入详细文字信息和简介。</a:t>
            </a:r>
            <a:endParaRPr lang="en-US" altLang="zh-CN" sz="1200">
              <a:solidFill>
                <a:srgbClr val="A6A6A6"/>
              </a:solidFill>
              <a:latin typeface="微软雅黑" panose="020B0503020204020204" pitchFamily="34" charset="-122"/>
              <a:ea typeface="微软雅黑" panose="020B0503020204020204" pitchFamily="34" charset="-122"/>
            </a:endParaRPr>
          </a:p>
          <a:p>
            <a:endParaRPr lang="en-US" altLang="zh-CN" sz="1200">
              <a:solidFill>
                <a:srgbClr val="A6A6A6"/>
              </a:solidFill>
              <a:latin typeface="微软雅黑" panose="020B0503020204020204" pitchFamily="34" charset="-122"/>
              <a:ea typeface="微软雅黑" panose="020B0503020204020204" pitchFamily="34" charset="-122"/>
            </a:endParaRPr>
          </a:p>
        </p:txBody>
      </p:sp>
      <p:sp>
        <p:nvSpPr>
          <p:cNvPr id="23" name="矩形 22">
            <a:extLst>
              <a:ext uri="{FF2B5EF4-FFF2-40B4-BE49-F238E27FC236}">
                <a16:creationId xmlns="" xmlns:a16="http://schemas.microsoft.com/office/drawing/2014/main" id="{AC66C955-2D28-45D3-A74C-A13403338FCB}"/>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4" name="任意多边形: 形状 23">
            <a:extLst>
              <a:ext uri="{FF2B5EF4-FFF2-40B4-BE49-F238E27FC236}">
                <a16:creationId xmlns="" xmlns:a16="http://schemas.microsoft.com/office/drawing/2014/main" id="{7F5E6DAA-3249-46D8-8A80-A2BC6FD795AE}"/>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5" name="组合 24">
            <a:extLst>
              <a:ext uri="{FF2B5EF4-FFF2-40B4-BE49-F238E27FC236}">
                <a16:creationId xmlns="" xmlns:a16="http://schemas.microsoft.com/office/drawing/2014/main" id="{DBE98EA1-854A-44F9-8551-9BB992E1D0C3}"/>
              </a:ext>
            </a:extLst>
          </p:cNvPr>
          <p:cNvGrpSpPr/>
          <p:nvPr/>
        </p:nvGrpSpPr>
        <p:grpSpPr>
          <a:xfrm>
            <a:off x="11065679" y="5731376"/>
            <a:ext cx="1126618" cy="1138043"/>
            <a:chOff x="11065679" y="5731376"/>
            <a:chExt cx="1126618" cy="1138043"/>
          </a:xfrm>
        </p:grpSpPr>
        <p:sp>
          <p:nvSpPr>
            <p:cNvPr id="26" name="斜纹 25">
              <a:extLst>
                <a:ext uri="{FF2B5EF4-FFF2-40B4-BE49-F238E27FC236}">
                  <a16:creationId xmlns="" xmlns:a16="http://schemas.microsoft.com/office/drawing/2014/main" id="{3EAB23A9-D58A-4F06-BCE0-35467BE24D80}"/>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斜纹 26">
              <a:extLst>
                <a:ext uri="{FF2B5EF4-FFF2-40B4-BE49-F238E27FC236}">
                  <a16:creationId xmlns="" xmlns:a16="http://schemas.microsoft.com/office/drawing/2014/main" id="{454F7726-FB22-4B6A-81A9-28EA321EF322}"/>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斜纹 27">
              <a:extLst>
                <a:ext uri="{FF2B5EF4-FFF2-40B4-BE49-F238E27FC236}">
                  <a16:creationId xmlns="" xmlns:a16="http://schemas.microsoft.com/office/drawing/2014/main" id="{FBCE21FB-ED05-403F-B7D3-E3D3800596FC}"/>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9" name="组合 28">
            <a:extLst>
              <a:ext uri="{FF2B5EF4-FFF2-40B4-BE49-F238E27FC236}">
                <a16:creationId xmlns="" xmlns:a16="http://schemas.microsoft.com/office/drawing/2014/main" id="{FE603FA3-7B43-4FD7-AB3A-1717B55F4C9E}"/>
              </a:ext>
            </a:extLst>
          </p:cNvPr>
          <p:cNvGrpSpPr/>
          <p:nvPr/>
        </p:nvGrpSpPr>
        <p:grpSpPr>
          <a:xfrm>
            <a:off x="8915739" y="123472"/>
            <a:ext cx="3111552" cy="666942"/>
            <a:chOff x="9769790" y="38915"/>
            <a:chExt cx="2190535" cy="728714"/>
          </a:xfrm>
        </p:grpSpPr>
        <p:sp>
          <p:nvSpPr>
            <p:cNvPr id="30" name="矩形: 圆角 29">
              <a:extLst>
                <a:ext uri="{FF2B5EF4-FFF2-40B4-BE49-F238E27FC236}">
                  <a16:creationId xmlns="" xmlns:a16="http://schemas.microsoft.com/office/drawing/2014/main" id="{7304ECCB-DEBA-4F1A-A6C5-6514A6EC2CEE}"/>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 xmlns:a16="http://schemas.microsoft.com/office/drawing/2014/main" id="{EBA606AA-A5D0-4A35-A81D-A14796848EDD}"/>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 xmlns:a16="http://schemas.microsoft.com/office/drawing/2014/main" id="{476E68F8-A82E-442A-88DA-D90011B8C53E}"/>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 xmlns:a16="http://schemas.microsoft.com/office/drawing/2014/main" id="{4313D948-D723-41DC-BECB-AFD022598C8A}"/>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 xmlns:a16="http://schemas.microsoft.com/office/drawing/2014/main" id="{92AE244C-FE03-4450-ACF4-8D2C74AD68E6}"/>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a:extLst>
                <a:ext uri="{FF2B5EF4-FFF2-40B4-BE49-F238E27FC236}">
                  <a16:creationId xmlns="" xmlns:a16="http://schemas.microsoft.com/office/drawing/2014/main" id="{59F68AD6-893B-4BBB-92F6-C20AE8FB49F3}"/>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圆角 35">
              <a:extLst>
                <a:ext uri="{FF2B5EF4-FFF2-40B4-BE49-F238E27FC236}">
                  <a16:creationId xmlns="" xmlns:a16="http://schemas.microsoft.com/office/drawing/2014/main" id="{D8BF9DE5-4715-4BA0-AEB3-FCF9A19FA49D}"/>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 xmlns:a16="http://schemas.microsoft.com/office/drawing/2014/main" id="{96D0225C-12C9-45F5-8F7A-F944DBCB1A16}"/>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 xmlns:a16="http://schemas.microsoft.com/office/drawing/2014/main" id="{97F7ACD0-9489-4E4B-AE21-5F81F95C8E98}"/>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822191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7000">
        <p15:prstTrans prst="peelOff"/>
      </p:transition>
    </mc:Choice>
    <mc:Fallback xmlns="">
      <p:transition spd="slow"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up)">
                                      <p:cBhvr>
                                        <p:cTn id="16" dur="500"/>
                                        <p:tgtEl>
                                          <p:spTgt spid="29"/>
                                        </p:tgtEl>
                                      </p:cBhvr>
                                    </p:animEffect>
                                  </p:childTnLst>
                                </p:cTn>
                              </p:par>
                              <p:par>
                                <p:cTn id="17" presetID="2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down)">
                                      <p:cBhvr>
                                        <p:cTn id="19" dur="500"/>
                                        <p:tgtEl>
                                          <p:spTgt spid="25"/>
                                        </p:tgtEl>
                                      </p:cBhvr>
                                    </p:animEffect>
                                  </p:childTnLst>
                                </p:cTn>
                              </p:par>
                              <p:par>
                                <p:cTn id="20" presetID="21" presetClass="entr" presetSubtype="1"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wheel(1)">
                                      <p:cBhvr>
                                        <p:cTn id="22" dur="2000"/>
                                        <p:tgtEl>
                                          <p:spTgt spid="2"/>
                                        </p:tgtEl>
                                      </p:cBhvr>
                                    </p:animEffect>
                                  </p:childTnLst>
                                </p:cTn>
                              </p:par>
                              <p:par>
                                <p:cTn id="23" presetID="22" presetClass="entr" presetSubtype="4" fill="hold" nodeType="withEffect">
                                  <p:stCondLst>
                                    <p:cond delay="50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1900"/>
                                        <p:tgtEl>
                                          <p:spTgt spid="4"/>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65"/>
                                        </p:tgtEl>
                                        <p:attrNameLst>
                                          <p:attrName>style.visibility</p:attrName>
                                        </p:attrNameLst>
                                      </p:cBhvr>
                                      <p:to>
                                        <p:strVal val="visible"/>
                                      </p:to>
                                    </p:set>
                                    <p:animEffect transition="in" filter="wipe(left)">
                                      <p:cBhvr>
                                        <p:cTn id="29" dur="500"/>
                                        <p:tgtEl>
                                          <p:spTgt spid="65"/>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63"/>
                                        </p:tgtEl>
                                        <p:attrNameLst>
                                          <p:attrName>style.visibility</p:attrName>
                                        </p:attrNameLst>
                                      </p:cBhvr>
                                      <p:to>
                                        <p:strVal val="visible"/>
                                      </p:to>
                                    </p:set>
                                    <p:animEffect transition="in" filter="wipe(left)">
                                      <p:cBhvr>
                                        <p:cTn id="33" dur="500"/>
                                        <p:tgtEl>
                                          <p:spTgt spid="63"/>
                                        </p:tgtEl>
                                      </p:cBhvr>
                                    </p:animEffect>
                                  </p:childTnLst>
                                </p:cTn>
                              </p:par>
                            </p:childTnLst>
                          </p:cTn>
                        </p:par>
                        <p:par>
                          <p:cTn id="34" fill="hold">
                            <p:stCondLst>
                              <p:cond delay="40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4500"/>
                            </p:stCondLst>
                            <p:childTnLst>
                              <p:par>
                                <p:cTn id="39" presetID="22" presetClass="entr" presetSubtype="8" fill="hold" grpId="0" nodeType="after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wipe(left)">
                                      <p:cBhvr>
                                        <p:cTn id="41" dur="500"/>
                                        <p:tgtEl>
                                          <p:spTgt spid="66"/>
                                        </p:tgtEl>
                                      </p:cBhvr>
                                    </p:animEffect>
                                  </p:childTnLst>
                                </p:cTn>
                              </p:par>
                            </p:childTnLst>
                          </p:cTn>
                        </p:par>
                        <p:par>
                          <p:cTn id="42" fill="hold">
                            <p:stCondLst>
                              <p:cond delay="5000"/>
                            </p:stCondLst>
                            <p:childTnLst>
                              <p:par>
                                <p:cTn id="43" presetID="22" presetClass="entr" presetSubtype="8"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wipe(left)">
                                      <p:cBhvr>
                                        <p:cTn id="45" dur="500"/>
                                        <p:tgtEl>
                                          <p:spTgt spid="67"/>
                                        </p:tgtEl>
                                      </p:cBhvr>
                                    </p:animEffect>
                                  </p:childTnLst>
                                </p:cTn>
                              </p:par>
                            </p:childTnLst>
                          </p:cTn>
                        </p:par>
                        <p:par>
                          <p:cTn id="46" fill="hold">
                            <p:stCondLst>
                              <p:cond delay="5500"/>
                            </p:stCondLst>
                            <p:childTnLst>
                              <p:par>
                                <p:cTn id="47" presetID="22" presetClass="entr" presetSubtype="8" fill="hold" grpId="0" nodeType="after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wipe(left)">
                                      <p:cBhvr>
                                        <p:cTn id="49" dur="500"/>
                                        <p:tgtEl>
                                          <p:spTgt spid="68"/>
                                        </p:tgtEl>
                                      </p:cBhvr>
                                    </p:animEffect>
                                  </p:childTnLst>
                                </p:cTn>
                              </p:par>
                              <p:par>
                                <p:cTn id="50" presetID="21" presetClass="entr" presetSubtype="1" fill="hold" nodeType="withEffect">
                                  <p:stCondLst>
                                    <p:cond delay="500"/>
                                  </p:stCondLst>
                                  <p:childTnLst>
                                    <p:set>
                                      <p:cBhvr>
                                        <p:cTn id="51" dur="1" fill="hold">
                                          <p:stCondLst>
                                            <p:cond delay="0"/>
                                          </p:stCondLst>
                                        </p:cTn>
                                        <p:tgtEl>
                                          <p:spTgt spid="39"/>
                                        </p:tgtEl>
                                        <p:attrNameLst>
                                          <p:attrName>style.visibility</p:attrName>
                                        </p:attrNameLst>
                                      </p:cBhvr>
                                      <p:to>
                                        <p:strVal val="visible"/>
                                      </p:to>
                                    </p:set>
                                    <p:animEffect transition="in" filter="wheel(1)">
                                      <p:cBhvr>
                                        <p:cTn id="52"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5" grpId="0" animBg="1"/>
      <p:bldP spid="66" grpId="0"/>
      <p:bldP spid="67" grpId="0"/>
      <p:bldP spid="68" grpId="0"/>
      <p:bldP spid="23" grpId="0" animBg="1"/>
      <p:bldP spid="2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74" name="Content Placeholder 2">
            <a:extLst>
              <a:ext uri="{FF2B5EF4-FFF2-40B4-BE49-F238E27FC236}">
                <a16:creationId xmlns="" xmlns:a16="http://schemas.microsoft.com/office/drawing/2014/main" id="{DE3CF5A9-5DF8-49B6-84EE-D43D29A58E88}"/>
              </a:ext>
            </a:extLst>
          </p:cNvPr>
          <p:cNvSpPr txBox="1">
            <a:spLocks noChangeArrowheads="1"/>
          </p:cNvSpPr>
          <p:nvPr/>
        </p:nvSpPr>
        <p:spPr bwMode="auto">
          <a:xfrm>
            <a:off x="5947080" y="3112023"/>
            <a:ext cx="2735263" cy="1368425"/>
          </a:xfrm>
          <a:prstGeom prst="rect">
            <a:avLst/>
          </a:prstGeom>
          <a:solidFill>
            <a:schemeClr val="accent3">
              <a:lumMod val="20000"/>
              <a:lumOff val="80000"/>
            </a:schemeClr>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年龄类别</a:t>
            </a:r>
            <a:endParaRPr lang="en-US" altLang="zh-CN"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Content Placeholder 2">
            <a:extLst>
              <a:ext uri="{FF2B5EF4-FFF2-40B4-BE49-F238E27FC236}">
                <a16:creationId xmlns="" xmlns:a16="http://schemas.microsoft.com/office/drawing/2014/main" id="{C668D2B6-43F7-4FD4-A9B2-5F5BBC5AF625}"/>
              </a:ext>
            </a:extLst>
          </p:cNvPr>
          <p:cNvSpPr txBox="1">
            <a:spLocks noChangeArrowheads="1"/>
          </p:cNvSpPr>
          <p:nvPr/>
        </p:nvSpPr>
        <p:spPr bwMode="auto">
          <a:xfrm>
            <a:off x="5947080" y="4480448"/>
            <a:ext cx="2735263" cy="1368425"/>
          </a:xfrm>
          <a:prstGeom prst="rect">
            <a:avLst/>
          </a:prstGeom>
          <a:solidFill>
            <a:schemeClr val="accent3">
              <a:lumMod val="40000"/>
              <a:lumOff val="60000"/>
            </a:schemeClr>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收入类别</a:t>
            </a:r>
            <a:endParaRPr lang="en-US" altLang="zh-CN"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6" name="Content Placeholder 2">
            <a:extLst>
              <a:ext uri="{FF2B5EF4-FFF2-40B4-BE49-F238E27FC236}">
                <a16:creationId xmlns="" xmlns:a16="http://schemas.microsoft.com/office/drawing/2014/main" id="{22BCFAF7-DD06-4D9A-A095-2EF781DEE314}"/>
              </a:ext>
            </a:extLst>
          </p:cNvPr>
          <p:cNvSpPr txBox="1">
            <a:spLocks noChangeArrowheads="1"/>
          </p:cNvSpPr>
          <p:nvPr/>
        </p:nvSpPr>
        <p:spPr bwMode="auto">
          <a:xfrm>
            <a:off x="8682343" y="3112023"/>
            <a:ext cx="2736850" cy="1368425"/>
          </a:xfrm>
          <a:prstGeom prst="rect">
            <a:avLst/>
          </a:prstGeom>
          <a:solidFill>
            <a:schemeClr val="accent3">
              <a:lumMod val="40000"/>
              <a:lumOff val="60000"/>
            </a:schemeClr>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工作类别</a:t>
            </a:r>
            <a:endParaRPr lang="en-US" altLang="zh-CN"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7" name="Content Placeholder 2">
            <a:extLst>
              <a:ext uri="{FF2B5EF4-FFF2-40B4-BE49-F238E27FC236}">
                <a16:creationId xmlns="" xmlns:a16="http://schemas.microsoft.com/office/drawing/2014/main" id="{A6DB35A4-EC7A-4C47-87B9-E417B324EF04}"/>
              </a:ext>
            </a:extLst>
          </p:cNvPr>
          <p:cNvSpPr txBox="1">
            <a:spLocks noChangeArrowheads="1"/>
          </p:cNvSpPr>
          <p:nvPr/>
        </p:nvSpPr>
        <p:spPr bwMode="auto">
          <a:xfrm>
            <a:off x="8682343" y="4480448"/>
            <a:ext cx="2736850" cy="1368425"/>
          </a:xfrm>
          <a:prstGeom prst="rect">
            <a:avLst/>
          </a:prstGeom>
          <a:solidFill>
            <a:schemeClr val="accent3">
              <a:lumMod val="20000"/>
              <a:lumOff val="80000"/>
            </a:schemeClr>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spcBef>
                <a:spcPct val="20000"/>
              </a:spcBef>
              <a:spcAft>
                <a:spcPts val="600"/>
              </a:spcAft>
              <a:buClr>
                <a:srgbClr val="376092"/>
              </a:buClr>
              <a:buSzPct val="145000"/>
              <a:buFont typeface="Arial" panose="020B0604020202020204" pitchFamily="34" charset="0"/>
              <a:buNone/>
            </a:pPr>
            <a:r>
              <a:rPr lang="zh-CN" altLang="en-US"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rPr>
              <a:t>地域类别</a:t>
            </a:r>
            <a:endParaRPr lang="en-US" altLang="zh-CN" sz="2000">
              <a:solidFill>
                <a:schemeClr val="tx1">
                  <a:lumMod val="50000"/>
                  <a:lumOff val="50000"/>
                </a:schemeClr>
              </a:solidFill>
              <a:latin typeface="微软雅黑" panose="020B0503020204020204" pitchFamily="34" charset="-122"/>
              <a:ea typeface="微软雅黑" panose="020B0503020204020204" pitchFamily="34" charset="-122"/>
              <a:sym typeface="方正兰亭黑_GBK" pitchFamily="2" charset="-122"/>
            </a:endParaRPr>
          </a:p>
          <a:p>
            <a:pPr>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tx1">
                    <a:lumMod val="50000"/>
                    <a:lumOff val="50000"/>
                  </a:schemeClr>
                </a:solidFill>
                <a:latin typeface="微软雅黑" panose="020B0503020204020204" pitchFamily="34" charset="-122"/>
                <a:ea typeface="微软雅黑" panose="020B0503020204020204" pitchFamily="34" charset="-122"/>
              </a:rPr>
              <a:t>您的容打在这里，或者通过复制您的文本后，在此框中选择粘贴。</a:t>
            </a:r>
            <a:endParaRPr lang="en-US" altLang="zh-CN" sz="110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4" name="组合 3">
            <a:extLst>
              <a:ext uri="{FF2B5EF4-FFF2-40B4-BE49-F238E27FC236}">
                <a16:creationId xmlns="" xmlns:a16="http://schemas.microsoft.com/office/drawing/2014/main" id="{712B2CA0-F26E-4844-9681-1FCBD72008E7}"/>
              </a:ext>
            </a:extLst>
          </p:cNvPr>
          <p:cNvGrpSpPr/>
          <p:nvPr/>
        </p:nvGrpSpPr>
        <p:grpSpPr>
          <a:xfrm>
            <a:off x="772807" y="3112023"/>
            <a:ext cx="5174273" cy="2736850"/>
            <a:chOff x="772807" y="3112023"/>
            <a:chExt cx="5174273" cy="2736850"/>
          </a:xfrm>
        </p:grpSpPr>
        <p:sp>
          <p:nvSpPr>
            <p:cNvPr id="2" name="矩形 1">
              <a:extLst>
                <a:ext uri="{FF2B5EF4-FFF2-40B4-BE49-F238E27FC236}">
                  <a16:creationId xmlns="" xmlns:a16="http://schemas.microsoft.com/office/drawing/2014/main" id="{14376A42-1F51-421F-AF5C-D41B6AAAFA4E}"/>
                </a:ext>
              </a:extLst>
            </p:cNvPr>
            <p:cNvSpPr/>
            <p:nvPr/>
          </p:nvSpPr>
          <p:spPr>
            <a:xfrm>
              <a:off x="772807" y="3112023"/>
              <a:ext cx="5174273" cy="273685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a:extLst>
                <a:ext uri="{FF2B5EF4-FFF2-40B4-BE49-F238E27FC236}">
                  <a16:creationId xmlns="" xmlns:a16="http://schemas.microsoft.com/office/drawing/2014/main" id="{16C24695-E556-4CFD-82BD-715D20C492B0}"/>
                </a:ext>
              </a:extLst>
            </p:cNvPr>
            <p:cNvSpPr>
              <a:spLocks noChangeArrowheads="1"/>
            </p:cNvSpPr>
            <p:nvPr/>
          </p:nvSpPr>
          <p:spPr bwMode="auto">
            <a:xfrm>
              <a:off x="878684" y="3355141"/>
              <a:ext cx="5068395" cy="2119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p>
              <a:pPr>
                <a:lnSpc>
                  <a:spcPct val="150000"/>
                </a:lnSpc>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分钟之内。此处添加详细文本描述，语言描述尽量简洁生动语言描述尽量简洁生动。尽量将每页幻灯片的字数控制在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分钟之内。尽量将每页幻灯片的字数控制在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a:t>
              </a:r>
              <a:endPar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Lato Light" charset="0"/>
              </a:endParaRPr>
            </a:p>
            <a:p>
              <a:pPr>
                <a:lnSpc>
                  <a:spcPct val="150000"/>
                </a:lnSpc>
              </a:pPr>
              <a:endPar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endParaRPr>
            </a:p>
            <a:p>
              <a:pPr>
                <a:lnSpc>
                  <a:spcPct val="150000"/>
                </a:lnSpc>
              </a:pP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尽量将每页幻灯片的字数控制在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分钟之内。尽量将每页幻灯片的字数控制在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字以内，据统计每页幻灯片的最好控制在</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sym typeface="Gill Sans" charset="0"/>
                </a:rPr>
                <a:t>分钟之内。</a:t>
              </a:r>
              <a:endParaRPr lang="en-US" altLang="zh-CN" sz="1000">
                <a:solidFill>
                  <a:schemeClr val="tx1">
                    <a:lumMod val="50000"/>
                    <a:lumOff val="50000"/>
                  </a:schemeClr>
                </a:solidFill>
                <a:latin typeface="微软雅黑" panose="020B0503020204020204" pitchFamily="34" charset="-122"/>
                <a:ea typeface="微软雅黑" panose="020B0503020204020204" pitchFamily="34" charset="-122"/>
                <a:sym typeface="Lato Light" charset="0"/>
              </a:endParaRPr>
            </a:p>
          </p:txBody>
        </p:sp>
      </p:grpSp>
      <p:grpSp>
        <p:nvGrpSpPr>
          <p:cNvPr id="5" name="组合 4">
            <a:extLst>
              <a:ext uri="{FF2B5EF4-FFF2-40B4-BE49-F238E27FC236}">
                <a16:creationId xmlns="" xmlns:a16="http://schemas.microsoft.com/office/drawing/2014/main" id="{22A7A067-4981-44AF-9FB5-3006FCE9DE9A}"/>
              </a:ext>
            </a:extLst>
          </p:cNvPr>
          <p:cNvGrpSpPr/>
          <p:nvPr/>
        </p:nvGrpSpPr>
        <p:grpSpPr>
          <a:xfrm>
            <a:off x="772807" y="5922365"/>
            <a:ext cx="10646386" cy="523220"/>
            <a:chOff x="772807" y="5922365"/>
            <a:chExt cx="10646386" cy="523220"/>
          </a:xfrm>
        </p:grpSpPr>
        <p:sp>
          <p:nvSpPr>
            <p:cNvPr id="3" name="矩形: 圆顶角 2">
              <a:extLst>
                <a:ext uri="{FF2B5EF4-FFF2-40B4-BE49-F238E27FC236}">
                  <a16:creationId xmlns="" xmlns:a16="http://schemas.microsoft.com/office/drawing/2014/main" id="{A82062E4-A605-4F72-A711-2F385C8E140B}"/>
                </a:ext>
              </a:extLst>
            </p:cNvPr>
            <p:cNvSpPr/>
            <p:nvPr/>
          </p:nvSpPr>
          <p:spPr>
            <a:xfrm rot="10800000">
              <a:off x="772807" y="5922365"/>
              <a:ext cx="10646386" cy="523220"/>
            </a:xfrm>
            <a:prstGeom prst="round2SameRect">
              <a:avLst>
                <a:gd name="adj1" fmla="val 50000"/>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Rectangle 4">
              <a:extLst>
                <a:ext uri="{FF2B5EF4-FFF2-40B4-BE49-F238E27FC236}">
                  <a16:creationId xmlns="" xmlns:a16="http://schemas.microsoft.com/office/drawing/2014/main" id="{4D39CDB6-A00A-4423-8C8C-2ACB4125AFA1}"/>
                </a:ext>
              </a:extLst>
            </p:cNvPr>
            <p:cNvSpPr txBox="1">
              <a:spLocks noChangeArrowheads="1"/>
            </p:cNvSpPr>
            <p:nvPr/>
          </p:nvSpPr>
          <p:spPr bwMode="auto">
            <a:xfrm>
              <a:off x="2856171" y="6013948"/>
              <a:ext cx="737827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50">
                  <a:solidFill>
                    <a:schemeClr val="bg1"/>
                  </a:solidFill>
                  <a:latin typeface="Meiryo UI" panose="020B0604030504040204" pitchFamily="34" charset="-128"/>
                  <a:ea typeface="Meiryo UI" panose="020B0604030504040204" pitchFamily="34" charset="-128"/>
                </a:rPr>
                <a:t>Introduction Of Atmospheric | BusinessPlan Startup Plan PPT Template | Complete Framework</a:t>
              </a:r>
              <a:endParaRPr lang="zh-CN" altLang="zh-CN" sz="1050">
                <a:solidFill>
                  <a:schemeClr val="bg1"/>
                </a:solidFill>
                <a:latin typeface="Meiryo UI" panose="020B0604030504040204" pitchFamily="34" charset="-128"/>
                <a:ea typeface="Meiryo UI" panose="020B0604030504040204" pitchFamily="34" charset="-128"/>
              </a:endParaRPr>
            </a:p>
          </p:txBody>
        </p:sp>
      </p:grpSp>
      <p:pic>
        <p:nvPicPr>
          <p:cNvPr id="82" name="图片 81">
            <a:extLst>
              <a:ext uri="{FF2B5EF4-FFF2-40B4-BE49-F238E27FC236}">
                <a16:creationId xmlns="" xmlns:a16="http://schemas.microsoft.com/office/drawing/2014/main" id="{B727A405-FFCA-4F8B-977F-774A14106355}"/>
              </a:ext>
            </a:extLst>
          </p:cNvPr>
          <p:cNvPicPr>
            <a:picLocks noChangeAspect="1"/>
          </p:cNvPicPr>
          <p:nvPr/>
        </p:nvPicPr>
        <p:blipFill>
          <a:blip r:embed="rId3"/>
          <a:srcRect t="14164"/>
          <a:stretch>
            <a:fillRect/>
          </a:stretch>
        </p:blipFill>
        <p:spPr>
          <a:xfrm>
            <a:off x="772807" y="1376412"/>
            <a:ext cx="10646385" cy="1662119"/>
          </a:xfrm>
          <a:custGeom>
            <a:avLst/>
            <a:gdLst>
              <a:gd name="connsiteX0" fmla="*/ 352435 w 10646385"/>
              <a:gd name="connsiteY0" fmla="*/ 0 h 1662119"/>
              <a:gd name="connsiteX1" fmla="*/ 10293949 w 10646385"/>
              <a:gd name="connsiteY1" fmla="*/ 0 h 1662119"/>
              <a:gd name="connsiteX2" fmla="*/ 10646385 w 10646385"/>
              <a:gd name="connsiteY2" fmla="*/ 352436 h 1662119"/>
              <a:gd name="connsiteX3" fmla="*/ 10646385 w 10646385"/>
              <a:gd name="connsiteY3" fmla="*/ 1662119 h 1662119"/>
              <a:gd name="connsiteX4" fmla="*/ 0 w 10646385"/>
              <a:gd name="connsiteY4" fmla="*/ 1662119 h 1662119"/>
              <a:gd name="connsiteX5" fmla="*/ 0 w 10646385"/>
              <a:gd name="connsiteY5" fmla="*/ 352431 h 1662119"/>
              <a:gd name="connsiteX6" fmla="*/ 27695 w 10646385"/>
              <a:gd name="connsiteY6" fmla="*/ 215252 h 1662119"/>
              <a:gd name="connsiteX7" fmla="*/ 352435 w 10646385"/>
              <a:gd name="connsiteY7" fmla="*/ 0 h 166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646385" h="1662119">
                <a:moveTo>
                  <a:pt x="352435" y="0"/>
                </a:moveTo>
                <a:lnTo>
                  <a:pt x="10293949" y="0"/>
                </a:lnTo>
                <a:cubicBezTo>
                  <a:pt x="10488594" y="0"/>
                  <a:pt x="10646385" y="157791"/>
                  <a:pt x="10646385" y="352436"/>
                </a:cubicBezTo>
                <a:lnTo>
                  <a:pt x="10646385" y="1662119"/>
                </a:lnTo>
                <a:lnTo>
                  <a:pt x="0" y="1662119"/>
                </a:lnTo>
                <a:lnTo>
                  <a:pt x="0" y="352431"/>
                </a:lnTo>
                <a:lnTo>
                  <a:pt x="27695" y="215252"/>
                </a:lnTo>
                <a:cubicBezTo>
                  <a:pt x="81198" y="88758"/>
                  <a:pt x="206451" y="0"/>
                  <a:pt x="352435" y="0"/>
                </a:cubicBezTo>
                <a:close/>
              </a:path>
            </a:pathLst>
          </a:custGeom>
        </p:spPr>
      </p:pic>
      <p:sp>
        <p:nvSpPr>
          <p:cNvPr id="17" name="矩形 16">
            <a:extLst>
              <a:ext uri="{FF2B5EF4-FFF2-40B4-BE49-F238E27FC236}">
                <a16:creationId xmlns="" xmlns:a16="http://schemas.microsoft.com/office/drawing/2014/main" id="{26F68F09-09AD-4FF3-9060-4E7A2E29C95B}"/>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18" name="任意多边形: 形状 17">
            <a:extLst>
              <a:ext uri="{FF2B5EF4-FFF2-40B4-BE49-F238E27FC236}">
                <a16:creationId xmlns="" xmlns:a16="http://schemas.microsoft.com/office/drawing/2014/main" id="{2227BF0B-E51A-4039-BDA5-9C577B5B1BC4}"/>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1" name="组合 20">
            <a:extLst>
              <a:ext uri="{FF2B5EF4-FFF2-40B4-BE49-F238E27FC236}">
                <a16:creationId xmlns="" xmlns:a16="http://schemas.microsoft.com/office/drawing/2014/main" id="{63750E70-19FA-4482-8DD1-D8E312A1EB28}"/>
              </a:ext>
            </a:extLst>
          </p:cNvPr>
          <p:cNvGrpSpPr/>
          <p:nvPr/>
        </p:nvGrpSpPr>
        <p:grpSpPr>
          <a:xfrm>
            <a:off x="11065679" y="5731376"/>
            <a:ext cx="1126618" cy="1138043"/>
            <a:chOff x="11065679" y="5731376"/>
            <a:chExt cx="1126618" cy="1138043"/>
          </a:xfrm>
        </p:grpSpPr>
        <p:sp>
          <p:nvSpPr>
            <p:cNvPr id="22" name="斜纹 21">
              <a:extLst>
                <a:ext uri="{FF2B5EF4-FFF2-40B4-BE49-F238E27FC236}">
                  <a16:creationId xmlns="" xmlns:a16="http://schemas.microsoft.com/office/drawing/2014/main" id="{0254BCE9-8653-40E4-93FE-B5E730718CF1}"/>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斜纹 22">
              <a:extLst>
                <a:ext uri="{FF2B5EF4-FFF2-40B4-BE49-F238E27FC236}">
                  <a16:creationId xmlns="" xmlns:a16="http://schemas.microsoft.com/office/drawing/2014/main" id="{EA173319-FE49-4BE7-BAFC-B65C9FC75A6A}"/>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 xmlns:a16="http://schemas.microsoft.com/office/drawing/2014/main" id="{BA4BA7E4-8822-4309-B291-E2EBA77EDC10}"/>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5" name="组合 24">
            <a:extLst>
              <a:ext uri="{FF2B5EF4-FFF2-40B4-BE49-F238E27FC236}">
                <a16:creationId xmlns="" xmlns:a16="http://schemas.microsoft.com/office/drawing/2014/main" id="{473DE990-6067-489A-8A44-74B188831A00}"/>
              </a:ext>
            </a:extLst>
          </p:cNvPr>
          <p:cNvGrpSpPr/>
          <p:nvPr/>
        </p:nvGrpSpPr>
        <p:grpSpPr>
          <a:xfrm>
            <a:off x="8915739" y="123472"/>
            <a:ext cx="3111552" cy="666942"/>
            <a:chOff x="9769790" y="38915"/>
            <a:chExt cx="2190535" cy="728714"/>
          </a:xfrm>
        </p:grpSpPr>
        <p:sp>
          <p:nvSpPr>
            <p:cNvPr id="26" name="矩形: 圆角 25">
              <a:extLst>
                <a:ext uri="{FF2B5EF4-FFF2-40B4-BE49-F238E27FC236}">
                  <a16:creationId xmlns="" xmlns:a16="http://schemas.microsoft.com/office/drawing/2014/main" id="{3785FB95-1E9A-466D-A58A-F6CBF612DB5D}"/>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圆角 26">
              <a:extLst>
                <a:ext uri="{FF2B5EF4-FFF2-40B4-BE49-F238E27FC236}">
                  <a16:creationId xmlns="" xmlns:a16="http://schemas.microsoft.com/office/drawing/2014/main" id="{F88169C6-F547-4959-9105-C97103B3CD91}"/>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 xmlns:a16="http://schemas.microsoft.com/office/drawing/2014/main" id="{89C08351-6629-4A87-A968-5C919F99D694}"/>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a:extLst>
                <a:ext uri="{FF2B5EF4-FFF2-40B4-BE49-F238E27FC236}">
                  <a16:creationId xmlns="" xmlns:a16="http://schemas.microsoft.com/office/drawing/2014/main" id="{09ABF673-FD6A-4A55-81A1-95B7DE608F34}"/>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a:extLst>
                <a:ext uri="{FF2B5EF4-FFF2-40B4-BE49-F238E27FC236}">
                  <a16:creationId xmlns="" xmlns:a16="http://schemas.microsoft.com/office/drawing/2014/main" id="{03ED013C-5EB2-4F09-9C4F-2D9C1F41A171}"/>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 xmlns:a16="http://schemas.microsoft.com/office/drawing/2014/main" id="{E50FE0B7-8C44-4CCE-AFFD-D8594C25F48D}"/>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 xmlns:a16="http://schemas.microsoft.com/office/drawing/2014/main" id="{3A8C0371-6691-4871-B1D8-9AA40CC9D6F0}"/>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 xmlns:a16="http://schemas.microsoft.com/office/drawing/2014/main" id="{46E2B856-A460-4384-B3CB-5D8C205D3425}"/>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 xmlns:a16="http://schemas.microsoft.com/office/drawing/2014/main" id="{10A97DE5-E054-4391-AA01-0B40C63EA336}"/>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57079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0-#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wipe(up)">
                                      <p:cBhvr>
                                        <p:cTn id="16" dur="500"/>
                                        <p:tgtEl>
                                          <p:spTgt spid="25"/>
                                        </p:tgtEl>
                                      </p:cBhvr>
                                    </p:animEffect>
                                  </p:childTnLst>
                                </p:cTn>
                              </p:par>
                              <p:par>
                                <p:cTn id="17" presetID="22" presetClass="entr" presetSubtype="4"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down)">
                                      <p:cBhvr>
                                        <p:cTn id="19" dur="500"/>
                                        <p:tgtEl>
                                          <p:spTgt spid="21"/>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wipe(left)">
                                      <p:cBhvr>
                                        <p:cTn id="23" dur="500"/>
                                        <p:tgtEl>
                                          <p:spTgt spid="82"/>
                                        </p:tgtEl>
                                      </p:cBhvr>
                                    </p:animEffect>
                                  </p:childTnLst>
                                </p:cTn>
                              </p:par>
                            </p:childTnLst>
                          </p:cTn>
                        </p:par>
                        <p:par>
                          <p:cTn id="24" fill="hold">
                            <p:stCondLst>
                              <p:cond delay="1500"/>
                            </p:stCondLst>
                            <p:childTnLst>
                              <p:par>
                                <p:cTn id="25" presetID="22" presetClass="entr" presetSubtype="8"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wipe(left)">
                                      <p:cBhvr>
                                        <p:cTn id="31" dur="500"/>
                                        <p:tgtEl>
                                          <p:spTgt spid="74"/>
                                        </p:tgtEl>
                                      </p:cBhvr>
                                    </p:animEffect>
                                  </p:childTnLst>
                                </p:cTn>
                              </p:par>
                            </p:childTnLst>
                          </p:cTn>
                        </p:par>
                        <p:par>
                          <p:cTn id="32" fill="hold">
                            <p:stCondLst>
                              <p:cond delay="2500"/>
                            </p:stCondLst>
                            <p:childTnLst>
                              <p:par>
                                <p:cTn id="33" presetID="22" presetClass="entr" presetSubtype="8" fill="hold" grpId="0" nodeType="afterEffect">
                                  <p:stCondLst>
                                    <p:cond delay="0"/>
                                  </p:stCondLst>
                                  <p:childTnLst>
                                    <p:set>
                                      <p:cBhvr>
                                        <p:cTn id="34" dur="1" fill="hold">
                                          <p:stCondLst>
                                            <p:cond delay="0"/>
                                          </p:stCondLst>
                                        </p:cTn>
                                        <p:tgtEl>
                                          <p:spTgt spid="75"/>
                                        </p:tgtEl>
                                        <p:attrNameLst>
                                          <p:attrName>style.visibility</p:attrName>
                                        </p:attrNameLst>
                                      </p:cBhvr>
                                      <p:to>
                                        <p:strVal val="visible"/>
                                      </p:to>
                                    </p:set>
                                    <p:animEffect transition="in" filter="wipe(left)">
                                      <p:cBhvr>
                                        <p:cTn id="35" dur="500"/>
                                        <p:tgtEl>
                                          <p:spTgt spid="75"/>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76"/>
                                        </p:tgtEl>
                                        <p:attrNameLst>
                                          <p:attrName>style.visibility</p:attrName>
                                        </p:attrNameLst>
                                      </p:cBhvr>
                                      <p:to>
                                        <p:strVal val="visible"/>
                                      </p:to>
                                    </p:set>
                                    <p:animEffect transition="in" filter="wipe(left)">
                                      <p:cBhvr>
                                        <p:cTn id="39" dur="500"/>
                                        <p:tgtEl>
                                          <p:spTgt spid="76"/>
                                        </p:tgtEl>
                                      </p:cBhvr>
                                    </p:animEffect>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wipe(left)">
                                      <p:cBhvr>
                                        <p:cTn id="43" dur="500"/>
                                        <p:tgtEl>
                                          <p:spTgt spid="77"/>
                                        </p:tgtEl>
                                      </p:cBhvr>
                                    </p:animEffect>
                                  </p:childTnLst>
                                </p:cTn>
                              </p:par>
                            </p:childTnLst>
                          </p:cTn>
                        </p:par>
                        <p:par>
                          <p:cTn id="44" fill="hold">
                            <p:stCondLst>
                              <p:cond delay="4000"/>
                            </p:stCondLst>
                            <p:childTnLst>
                              <p:par>
                                <p:cTn id="45" presetID="22" presetClass="entr" presetSubtype="8"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left)">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animBg="1"/>
      <p:bldP spid="76" grpId="0" animBg="1"/>
      <p:bldP spid="77" grpId="0" animBg="1"/>
      <p:bldP spid="17"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48" name="组合 47">
            <a:extLst>
              <a:ext uri="{FF2B5EF4-FFF2-40B4-BE49-F238E27FC236}">
                <a16:creationId xmlns="" xmlns:a16="http://schemas.microsoft.com/office/drawing/2014/main" id="{9C14D252-C71E-4379-B08B-4F814C87E68E}"/>
              </a:ext>
            </a:extLst>
          </p:cNvPr>
          <p:cNvGrpSpPr/>
          <p:nvPr/>
        </p:nvGrpSpPr>
        <p:grpSpPr>
          <a:xfrm>
            <a:off x="1173394" y="1960397"/>
            <a:ext cx="10214185" cy="3463919"/>
            <a:chOff x="1173394" y="1960397"/>
            <a:chExt cx="10214185" cy="3463919"/>
          </a:xfrm>
        </p:grpSpPr>
        <p:grpSp>
          <p:nvGrpSpPr>
            <p:cNvPr id="5" name="组合 4">
              <a:extLst>
                <a:ext uri="{FF2B5EF4-FFF2-40B4-BE49-F238E27FC236}">
                  <a16:creationId xmlns="" xmlns:a16="http://schemas.microsoft.com/office/drawing/2014/main" id="{A91098C9-674C-4383-8E32-F6A9D8BB8C19}"/>
                </a:ext>
              </a:extLst>
            </p:cNvPr>
            <p:cNvGrpSpPr/>
            <p:nvPr/>
          </p:nvGrpSpPr>
          <p:grpSpPr>
            <a:xfrm>
              <a:off x="1173394" y="3111901"/>
              <a:ext cx="1727200" cy="1150938"/>
              <a:chOff x="1444810" y="3073400"/>
              <a:chExt cx="1727200" cy="1150938"/>
            </a:xfrm>
          </p:grpSpPr>
          <p:sp>
            <p:nvSpPr>
              <p:cNvPr id="13" name="标题 11">
                <a:extLst>
                  <a:ext uri="{FF2B5EF4-FFF2-40B4-BE49-F238E27FC236}">
                    <a16:creationId xmlns="" xmlns:a16="http://schemas.microsoft.com/office/drawing/2014/main" id="{BE723BF6-88AC-4CBD-9494-D44826ECA738}"/>
                  </a:ext>
                </a:extLst>
              </p:cNvPr>
              <p:cNvSpPr txBox="1">
                <a:spLocks noChangeArrowheads="1"/>
              </p:cNvSpPr>
              <p:nvPr/>
            </p:nvSpPr>
            <p:spPr bwMode="auto">
              <a:xfrm>
                <a:off x="1444810" y="3429000"/>
                <a:ext cx="170355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4" name="标题 11">
                <a:extLst>
                  <a:ext uri="{FF2B5EF4-FFF2-40B4-BE49-F238E27FC236}">
                    <a16:creationId xmlns="" xmlns:a16="http://schemas.microsoft.com/office/drawing/2014/main" id="{70F80C3E-AF72-42CC-B26E-9A5D64208F34}"/>
                  </a:ext>
                </a:extLst>
              </p:cNvPr>
              <p:cNvSpPr txBox="1">
                <a:spLocks noChangeArrowheads="1"/>
              </p:cNvSpPr>
              <p:nvPr/>
            </p:nvSpPr>
            <p:spPr bwMode="auto">
              <a:xfrm>
                <a:off x="1444810" y="3073400"/>
                <a:ext cx="172720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027BA8"/>
                    </a:solidFill>
                    <a:latin typeface="微软雅黑" panose="020B0503020204020204" pitchFamily="34" charset="-122"/>
                    <a:ea typeface="微软雅黑" panose="020B0503020204020204" pitchFamily="34" charset="-122"/>
                  </a:rPr>
                  <a:t>输入文字标题</a:t>
                </a:r>
              </a:p>
            </p:txBody>
          </p:sp>
        </p:grpSp>
        <p:grpSp>
          <p:nvGrpSpPr>
            <p:cNvPr id="29" name="组合 28">
              <a:extLst>
                <a:ext uri="{FF2B5EF4-FFF2-40B4-BE49-F238E27FC236}">
                  <a16:creationId xmlns="" xmlns:a16="http://schemas.microsoft.com/office/drawing/2014/main" id="{0F5B3C61-03C5-435C-98A9-3BF39815728C}"/>
                </a:ext>
              </a:extLst>
            </p:cNvPr>
            <p:cNvGrpSpPr/>
            <p:nvPr/>
          </p:nvGrpSpPr>
          <p:grpSpPr>
            <a:xfrm>
              <a:off x="2614337" y="4262839"/>
              <a:ext cx="1727200" cy="1150938"/>
              <a:chOff x="1444810" y="3073400"/>
              <a:chExt cx="1727200" cy="1150938"/>
            </a:xfrm>
          </p:grpSpPr>
          <p:sp>
            <p:nvSpPr>
              <p:cNvPr id="30" name="标题 11">
                <a:extLst>
                  <a:ext uri="{FF2B5EF4-FFF2-40B4-BE49-F238E27FC236}">
                    <a16:creationId xmlns="" xmlns:a16="http://schemas.microsoft.com/office/drawing/2014/main" id="{7C3B0E9F-0133-40F0-8530-7F8AE0A63F36}"/>
                  </a:ext>
                </a:extLst>
              </p:cNvPr>
              <p:cNvSpPr txBox="1">
                <a:spLocks noChangeArrowheads="1"/>
              </p:cNvSpPr>
              <p:nvPr/>
            </p:nvSpPr>
            <p:spPr bwMode="auto">
              <a:xfrm>
                <a:off x="1444810" y="3429000"/>
                <a:ext cx="170355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1" name="标题 11">
                <a:extLst>
                  <a:ext uri="{FF2B5EF4-FFF2-40B4-BE49-F238E27FC236}">
                    <a16:creationId xmlns="" xmlns:a16="http://schemas.microsoft.com/office/drawing/2014/main" id="{CA9D29D8-9119-40F5-A8A2-B2AEBBB02AD8}"/>
                  </a:ext>
                </a:extLst>
              </p:cNvPr>
              <p:cNvSpPr txBox="1">
                <a:spLocks noChangeArrowheads="1"/>
              </p:cNvSpPr>
              <p:nvPr/>
            </p:nvSpPr>
            <p:spPr bwMode="auto">
              <a:xfrm>
                <a:off x="1444810" y="3073400"/>
                <a:ext cx="172720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027BA8"/>
                    </a:solidFill>
                    <a:latin typeface="微软雅黑" panose="020B0503020204020204" pitchFamily="34" charset="-122"/>
                    <a:ea typeface="微软雅黑" panose="020B0503020204020204" pitchFamily="34" charset="-122"/>
                  </a:rPr>
                  <a:t>输入文字标题</a:t>
                </a:r>
              </a:p>
            </p:txBody>
          </p:sp>
        </p:grpSp>
        <p:grpSp>
          <p:nvGrpSpPr>
            <p:cNvPr id="32" name="组合 31">
              <a:extLst>
                <a:ext uri="{FF2B5EF4-FFF2-40B4-BE49-F238E27FC236}">
                  <a16:creationId xmlns="" xmlns:a16="http://schemas.microsoft.com/office/drawing/2014/main" id="{FBE4AC91-484E-4E1E-8B0B-449EDB7E10AE}"/>
                </a:ext>
              </a:extLst>
            </p:cNvPr>
            <p:cNvGrpSpPr/>
            <p:nvPr/>
          </p:nvGrpSpPr>
          <p:grpSpPr>
            <a:xfrm>
              <a:off x="5232400" y="3137446"/>
              <a:ext cx="1727200" cy="1150938"/>
              <a:chOff x="1444810" y="3073400"/>
              <a:chExt cx="1727200" cy="1150938"/>
            </a:xfrm>
          </p:grpSpPr>
          <p:sp>
            <p:nvSpPr>
              <p:cNvPr id="33" name="标题 11">
                <a:extLst>
                  <a:ext uri="{FF2B5EF4-FFF2-40B4-BE49-F238E27FC236}">
                    <a16:creationId xmlns="" xmlns:a16="http://schemas.microsoft.com/office/drawing/2014/main" id="{D6BC9444-9FC1-4A65-8A8F-C6DD61697793}"/>
                  </a:ext>
                </a:extLst>
              </p:cNvPr>
              <p:cNvSpPr txBox="1">
                <a:spLocks noChangeArrowheads="1"/>
              </p:cNvSpPr>
              <p:nvPr/>
            </p:nvSpPr>
            <p:spPr bwMode="auto">
              <a:xfrm>
                <a:off x="1444810" y="3429000"/>
                <a:ext cx="170355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4" name="标题 11">
                <a:extLst>
                  <a:ext uri="{FF2B5EF4-FFF2-40B4-BE49-F238E27FC236}">
                    <a16:creationId xmlns="" xmlns:a16="http://schemas.microsoft.com/office/drawing/2014/main" id="{EDC5CCA4-4CC3-4D92-B2F1-6E0226CEFC9E}"/>
                  </a:ext>
                </a:extLst>
              </p:cNvPr>
              <p:cNvSpPr txBox="1">
                <a:spLocks noChangeArrowheads="1"/>
              </p:cNvSpPr>
              <p:nvPr/>
            </p:nvSpPr>
            <p:spPr bwMode="auto">
              <a:xfrm>
                <a:off x="1444810" y="3073400"/>
                <a:ext cx="172720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027BA8"/>
                    </a:solidFill>
                    <a:latin typeface="微软雅黑" panose="020B0503020204020204" pitchFamily="34" charset="-122"/>
                    <a:ea typeface="微软雅黑" panose="020B0503020204020204" pitchFamily="34" charset="-122"/>
                  </a:rPr>
                  <a:t>输入文字标题</a:t>
                </a:r>
              </a:p>
            </p:txBody>
          </p:sp>
        </p:grpSp>
        <p:grpSp>
          <p:nvGrpSpPr>
            <p:cNvPr id="35" name="组合 34">
              <a:extLst>
                <a:ext uri="{FF2B5EF4-FFF2-40B4-BE49-F238E27FC236}">
                  <a16:creationId xmlns="" xmlns:a16="http://schemas.microsoft.com/office/drawing/2014/main" id="{4B58021A-B661-494E-9DDD-CDBB873B36D4}"/>
                </a:ext>
              </a:extLst>
            </p:cNvPr>
            <p:cNvGrpSpPr/>
            <p:nvPr/>
          </p:nvGrpSpPr>
          <p:grpSpPr>
            <a:xfrm>
              <a:off x="8224445" y="4273378"/>
              <a:ext cx="1727200" cy="1150938"/>
              <a:chOff x="1444810" y="3073400"/>
              <a:chExt cx="1727200" cy="1150938"/>
            </a:xfrm>
          </p:grpSpPr>
          <p:sp>
            <p:nvSpPr>
              <p:cNvPr id="36" name="标题 11">
                <a:extLst>
                  <a:ext uri="{FF2B5EF4-FFF2-40B4-BE49-F238E27FC236}">
                    <a16:creationId xmlns="" xmlns:a16="http://schemas.microsoft.com/office/drawing/2014/main" id="{6B20FAD7-E2A7-4B89-A2DE-FC4775AFE015}"/>
                  </a:ext>
                </a:extLst>
              </p:cNvPr>
              <p:cNvSpPr txBox="1">
                <a:spLocks noChangeArrowheads="1"/>
              </p:cNvSpPr>
              <p:nvPr/>
            </p:nvSpPr>
            <p:spPr bwMode="auto">
              <a:xfrm>
                <a:off x="1444810" y="3429000"/>
                <a:ext cx="1703550" cy="79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37" name="标题 11">
                <a:extLst>
                  <a:ext uri="{FF2B5EF4-FFF2-40B4-BE49-F238E27FC236}">
                    <a16:creationId xmlns="" xmlns:a16="http://schemas.microsoft.com/office/drawing/2014/main" id="{531FA01F-CA63-4EFC-BF8D-B8F200D4F996}"/>
                  </a:ext>
                </a:extLst>
              </p:cNvPr>
              <p:cNvSpPr txBox="1">
                <a:spLocks noChangeArrowheads="1"/>
              </p:cNvSpPr>
              <p:nvPr/>
            </p:nvSpPr>
            <p:spPr bwMode="auto">
              <a:xfrm>
                <a:off x="1444810" y="3073400"/>
                <a:ext cx="1727200" cy="28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027BA8"/>
                    </a:solidFill>
                    <a:latin typeface="微软雅黑" panose="020B0503020204020204" pitchFamily="34" charset="-122"/>
                    <a:ea typeface="微软雅黑" panose="020B0503020204020204" pitchFamily="34" charset="-122"/>
                  </a:rPr>
                  <a:t>输入文字标题</a:t>
                </a:r>
              </a:p>
            </p:txBody>
          </p:sp>
        </p:grpSp>
        <p:cxnSp>
          <p:nvCxnSpPr>
            <p:cNvPr id="39" name="直接连接符 38">
              <a:extLst>
                <a:ext uri="{FF2B5EF4-FFF2-40B4-BE49-F238E27FC236}">
                  <a16:creationId xmlns="" xmlns:a16="http://schemas.microsoft.com/office/drawing/2014/main" id="{9553F122-A07A-4718-BC2E-62E20A36DB95}"/>
                </a:ext>
              </a:extLst>
            </p:cNvPr>
            <p:cNvCxnSpPr>
              <a:cxnSpLocks/>
              <a:endCxn id="31" idx="0"/>
            </p:cNvCxnSpPr>
            <p:nvPr/>
          </p:nvCxnSpPr>
          <p:spPr>
            <a:xfrm>
              <a:off x="3477937" y="2389349"/>
              <a:ext cx="0" cy="1873490"/>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nvGrpSpPr>
            <p:cNvPr id="47" name="组合 46">
              <a:extLst>
                <a:ext uri="{FF2B5EF4-FFF2-40B4-BE49-F238E27FC236}">
                  <a16:creationId xmlns="" xmlns:a16="http://schemas.microsoft.com/office/drawing/2014/main" id="{84EB2374-03C5-4664-A817-B23E535A52CC}"/>
                </a:ext>
              </a:extLst>
            </p:cNvPr>
            <p:cNvGrpSpPr/>
            <p:nvPr/>
          </p:nvGrpSpPr>
          <p:grpSpPr>
            <a:xfrm>
              <a:off x="1244338" y="1960397"/>
              <a:ext cx="10143241" cy="1151504"/>
              <a:chOff x="1244338" y="1960397"/>
              <a:chExt cx="10143241" cy="1151504"/>
            </a:xfrm>
          </p:grpSpPr>
          <p:sp>
            <p:nvSpPr>
              <p:cNvPr id="3" name="矩形: 圆角 2">
                <a:extLst>
                  <a:ext uri="{FF2B5EF4-FFF2-40B4-BE49-F238E27FC236}">
                    <a16:creationId xmlns="" xmlns:a16="http://schemas.microsoft.com/office/drawing/2014/main" id="{670E10F6-74F8-4152-AC25-1581F1BF0C36}"/>
                  </a:ext>
                </a:extLst>
              </p:cNvPr>
              <p:cNvSpPr/>
              <p:nvPr/>
            </p:nvSpPr>
            <p:spPr>
              <a:xfrm>
                <a:off x="1244338" y="1960775"/>
                <a:ext cx="10143241" cy="428952"/>
              </a:xfrm>
              <a:prstGeom prst="round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a:extLst>
                  <a:ext uri="{FF2B5EF4-FFF2-40B4-BE49-F238E27FC236}">
                    <a16:creationId xmlns="" xmlns:a16="http://schemas.microsoft.com/office/drawing/2014/main" id="{266C0F50-E1E5-4D4C-BF3C-2FC3C44AF77D}"/>
                  </a:ext>
                </a:extLst>
              </p:cNvPr>
              <p:cNvSpPr/>
              <p:nvPr/>
            </p:nvSpPr>
            <p:spPr>
              <a:xfrm>
                <a:off x="1244339" y="1960397"/>
                <a:ext cx="1922374" cy="428952"/>
              </a:xfrm>
              <a:prstGeom prst="roundRect">
                <a:avLst>
                  <a:gd name="adj" fmla="val 5000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a:extLst>
                  <a:ext uri="{FF2B5EF4-FFF2-40B4-BE49-F238E27FC236}">
                    <a16:creationId xmlns="" xmlns:a16="http://schemas.microsoft.com/office/drawing/2014/main" id="{30AF09BE-B8CA-4C1D-93C7-538988D451D3}"/>
                  </a:ext>
                </a:extLst>
              </p:cNvPr>
              <p:cNvSpPr/>
              <p:nvPr/>
            </p:nvSpPr>
            <p:spPr>
              <a:xfrm>
                <a:off x="2696150" y="1960397"/>
                <a:ext cx="1922374" cy="428952"/>
              </a:xfrm>
              <a:prstGeom prst="roundRect">
                <a:avLst>
                  <a:gd name="adj" fmla="val 50000"/>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a:extLst>
                  <a:ext uri="{FF2B5EF4-FFF2-40B4-BE49-F238E27FC236}">
                    <a16:creationId xmlns="" xmlns:a16="http://schemas.microsoft.com/office/drawing/2014/main" id="{5DB5622B-A0E7-4B14-B12B-7EA94996D49E}"/>
                  </a:ext>
                </a:extLst>
              </p:cNvPr>
              <p:cNvSpPr/>
              <p:nvPr/>
            </p:nvSpPr>
            <p:spPr>
              <a:xfrm>
                <a:off x="3965079" y="1960397"/>
                <a:ext cx="3831383" cy="428952"/>
              </a:xfrm>
              <a:prstGeom prst="roundRect">
                <a:avLst>
                  <a:gd name="adj" fmla="val 50000"/>
                </a:avLst>
              </a:prstGeom>
              <a:solidFill>
                <a:srgbClr val="1E5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 xmlns:a16="http://schemas.microsoft.com/office/drawing/2014/main" id="{4BF84181-E4F8-4797-87EA-1FC8227F486B}"/>
                  </a:ext>
                </a:extLst>
              </p:cNvPr>
              <p:cNvSpPr/>
              <p:nvPr/>
            </p:nvSpPr>
            <p:spPr>
              <a:xfrm>
                <a:off x="7247823" y="1960397"/>
                <a:ext cx="4139756" cy="428952"/>
              </a:xfrm>
              <a:prstGeom prst="roundRect">
                <a:avLst>
                  <a:gd name="adj" fmla="val 5000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 xmlns:a16="http://schemas.microsoft.com/office/drawing/2014/main" id="{9E333BE7-0D61-43F3-8914-A66A09CB56F0}"/>
                  </a:ext>
                </a:extLst>
              </p:cNvPr>
              <p:cNvSpPr txBox="1"/>
              <p:nvPr/>
            </p:nvSpPr>
            <p:spPr>
              <a:xfrm>
                <a:off x="1707417" y="1990207"/>
                <a:ext cx="659155" cy="369332"/>
              </a:xfrm>
              <a:prstGeom prst="rect">
                <a:avLst/>
              </a:prstGeom>
              <a:noFill/>
            </p:spPr>
            <p:txBody>
              <a:bodyPr wrap="none" rtlCol="0">
                <a:spAutoFit/>
              </a:bodyPr>
              <a:lstStyle/>
              <a:p>
                <a:r>
                  <a:rPr lang="en-US" altLang="zh-CN">
                    <a:solidFill>
                      <a:schemeClr val="bg1"/>
                    </a:solidFill>
                    <a:latin typeface="微软雅黑" panose="020B0503020204020204" pitchFamily="34" charset="-122"/>
                    <a:ea typeface="微软雅黑" panose="020B0503020204020204" pitchFamily="34" charset="-122"/>
                  </a:rPr>
                  <a:t>15%</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文本框 24">
                <a:extLst>
                  <a:ext uri="{FF2B5EF4-FFF2-40B4-BE49-F238E27FC236}">
                    <a16:creationId xmlns="" xmlns:a16="http://schemas.microsoft.com/office/drawing/2014/main" id="{DB253938-450B-4508-9F3E-2B74DA56A7D4}"/>
                  </a:ext>
                </a:extLst>
              </p:cNvPr>
              <p:cNvSpPr txBox="1"/>
              <p:nvPr/>
            </p:nvSpPr>
            <p:spPr>
              <a:xfrm>
                <a:off x="3148360" y="1990207"/>
                <a:ext cx="659155" cy="369332"/>
              </a:xfrm>
              <a:prstGeom prst="rect">
                <a:avLst/>
              </a:prstGeom>
              <a:noFill/>
            </p:spPr>
            <p:txBody>
              <a:bodyPr wrap="none" rtlCol="0">
                <a:spAutoFit/>
              </a:bodyPr>
              <a:lstStyle/>
              <a:p>
                <a:r>
                  <a:rPr lang="en-US" altLang="zh-CN">
                    <a:solidFill>
                      <a:schemeClr val="bg1"/>
                    </a:solidFill>
                    <a:latin typeface="微软雅黑" panose="020B0503020204020204" pitchFamily="34" charset="-122"/>
                    <a:ea typeface="微软雅黑" panose="020B0503020204020204" pitchFamily="34" charset="-122"/>
                  </a:rPr>
                  <a:t>14%</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文本框 25">
                <a:extLst>
                  <a:ext uri="{FF2B5EF4-FFF2-40B4-BE49-F238E27FC236}">
                    <a16:creationId xmlns="" xmlns:a16="http://schemas.microsoft.com/office/drawing/2014/main" id="{F68D194E-ACEE-43DA-A346-2C48D96E4146}"/>
                  </a:ext>
                </a:extLst>
              </p:cNvPr>
              <p:cNvSpPr txBox="1"/>
              <p:nvPr/>
            </p:nvSpPr>
            <p:spPr>
              <a:xfrm>
                <a:off x="5777659" y="1990207"/>
                <a:ext cx="659155" cy="369332"/>
              </a:xfrm>
              <a:prstGeom prst="rect">
                <a:avLst/>
              </a:prstGeom>
              <a:noFill/>
            </p:spPr>
            <p:txBody>
              <a:bodyPr wrap="none" rtlCol="0">
                <a:spAutoFit/>
              </a:bodyPr>
              <a:lstStyle/>
              <a:p>
                <a:r>
                  <a:rPr lang="en-US" altLang="zh-CN">
                    <a:solidFill>
                      <a:schemeClr val="bg1"/>
                    </a:solidFill>
                    <a:latin typeface="微软雅黑" panose="020B0503020204020204" pitchFamily="34" charset="-122"/>
                    <a:ea typeface="微软雅黑" panose="020B0503020204020204" pitchFamily="34" charset="-122"/>
                  </a:rPr>
                  <a:t>30%</a:t>
                </a:r>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7" name="文本框 26">
                <a:extLst>
                  <a:ext uri="{FF2B5EF4-FFF2-40B4-BE49-F238E27FC236}">
                    <a16:creationId xmlns="" xmlns:a16="http://schemas.microsoft.com/office/drawing/2014/main" id="{EE5335CF-8423-4BD7-95F7-956EBE12EDF7}"/>
                  </a:ext>
                </a:extLst>
              </p:cNvPr>
              <p:cNvSpPr txBox="1"/>
              <p:nvPr/>
            </p:nvSpPr>
            <p:spPr>
              <a:xfrm>
                <a:off x="8758468" y="1990207"/>
                <a:ext cx="659155" cy="369332"/>
              </a:xfrm>
              <a:prstGeom prst="rect">
                <a:avLst/>
              </a:prstGeom>
              <a:noFill/>
            </p:spPr>
            <p:txBody>
              <a:bodyPr wrap="none" rtlCol="0">
                <a:spAutoFit/>
              </a:bodyPr>
              <a:lstStyle/>
              <a:p>
                <a:r>
                  <a:rPr lang="en-US" altLang="zh-CN">
                    <a:solidFill>
                      <a:schemeClr val="bg1"/>
                    </a:solidFill>
                    <a:latin typeface="微软雅黑" panose="020B0503020204020204" pitchFamily="34" charset="-122"/>
                    <a:ea typeface="微软雅黑" panose="020B0503020204020204" pitchFamily="34" charset="-122"/>
                  </a:rPr>
                  <a:t>39%</a:t>
                </a:r>
                <a:endParaRPr lang="zh-CN" altLang="en-US">
                  <a:solidFill>
                    <a:schemeClr val="bg1"/>
                  </a:solidFill>
                  <a:latin typeface="微软雅黑" panose="020B0503020204020204" pitchFamily="34" charset="-122"/>
                  <a:ea typeface="微软雅黑" panose="020B0503020204020204" pitchFamily="34" charset="-122"/>
                </a:endParaRPr>
              </a:p>
            </p:txBody>
          </p:sp>
          <p:cxnSp>
            <p:nvCxnSpPr>
              <p:cNvPr id="7" name="直接连接符 6">
                <a:extLst>
                  <a:ext uri="{FF2B5EF4-FFF2-40B4-BE49-F238E27FC236}">
                    <a16:creationId xmlns="" xmlns:a16="http://schemas.microsoft.com/office/drawing/2014/main" id="{9E0FC962-7890-4F16-AA7C-F9EEFCFC9E02}"/>
                  </a:ext>
                </a:extLst>
              </p:cNvPr>
              <p:cNvCxnSpPr>
                <a:stCxn id="4" idx="2"/>
                <a:endCxn id="14" idx="0"/>
              </p:cNvCxnSpPr>
              <p:nvPr/>
            </p:nvCxnSpPr>
            <p:spPr>
              <a:xfrm flipH="1">
                <a:off x="2036994" y="2359539"/>
                <a:ext cx="1" cy="752362"/>
              </a:xfrm>
              <a:prstGeom prst="line">
                <a:avLst/>
              </a:prstGeom>
              <a:ln>
                <a:tailEnd type="oval"/>
              </a:ln>
            </p:spPr>
            <p:style>
              <a:lnRef idx="1">
                <a:schemeClr val="accent1"/>
              </a:lnRef>
              <a:fillRef idx="0">
                <a:schemeClr val="accent1"/>
              </a:fillRef>
              <a:effectRef idx="0">
                <a:schemeClr val="accent1"/>
              </a:effectRef>
              <a:fontRef idx="minor">
                <a:schemeClr val="tx1"/>
              </a:fontRef>
            </p:style>
          </p:cxnSp>
          <p:cxnSp>
            <p:nvCxnSpPr>
              <p:cNvPr id="42" name="直接连接符 41">
                <a:extLst>
                  <a:ext uri="{FF2B5EF4-FFF2-40B4-BE49-F238E27FC236}">
                    <a16:creationId xmlns="" xmlns:a16="http://schemas.microsoft.com/office/drawing/2014/main" id="{3C440325-0A74-4698-911E-AC607DFC62A8}"/>
                  </a:ext>
                </a:extLst>
              </p:cNvPr>
              <p:cNvCxnSpPr/>
              <p:nvPr/>
            </p:nvCxnSpPr>
            <p:spPr>
              <a:xfrm>
                <a:off x="6096000" y="2389349"/>
                <a:ext cx="0" cy="722552"/>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cxnSp>
          <p:nvCxnSpPr>
            <p:cNvPr id="43" name="直接连接符 42">
              <a:extLst>
                <a:ext uri="{FF2B5EF4-FFF2-40B4-BE49-F238E27FC236}">
                  <a16:creationId xmlns="" xmlns:a16="http://schemas.microsoft.com/office/drawing/2014/main" id="{AABCFA85-1D20-4B4B-A966-FD51F7B82844}"/>
                </a:ext>
              </a:extLst>
            </p:cNvPr>
            <p:cNvCxnSpPr>
              <a:cxnSpLocks/>
              <a:endCxn id="37" idx="0"/>
            </p:cNvCxnSpPr>
            <p:nvPr/>
          </p:nvCxnSpPr>
          <p:spPr>
            <a:xfrm>
              <a:off x="9088045" y="2389349"/>
              <a:ext cx="0" cy="1884029"/>
            </a:xfrm>
            <a:prstGeom prst="line">
              <a:avLst/>
            </a:prstGeom>
            <a:ln>
              <a:tailEnd type="oval"/>
            </a:ln>
          </p:spPr>
          <p:style>
            <a:lnRef idx="1">
              <a:schemeClr val="accent1"/>
            </a:lnRef>
            <a:fillRef idx="0">
              <a:schemeClr val="accent1"/>
            </a:fillRef>
            <a:effectRef idx="0">
              <a:schemeClr val="accent1"/>
            </a:effectRef>
            <a:fontRef idx="minor">
              <a:schemeClr val="tx1"/>
            </a:fontRef>
          </p:style>
        </p:cxnSp>
      </p:grpSp>
      <p:grpSp>
        <p:nvGrpSpPr>
          <p:cNvPr id="49" name="组合 48">
            <a:extLst>
              <a:ext uri="{FF2B5EF4-FFF2-40B4-BE49-F238E27FC236}">
                <a16:creationId xmlns="" xmlns:a16="http://schemas.microsoft.com/office/drawing/2014/main" id="{D3912C22-2CBD-4747-8E5C-563EFC1D831F}"/>
              </a:ext>
            </a:extLst>
          </p:cNvPr>
          <p:cNvGrpSpPr/>
          <p:nvPr/>
        </p:nvGrpSpPr>
        <p:grpSpPr>
          <a:xfrm>
            <a:off x="1793751" y="5807958"/>
            <a:ext cx="8174037" cy="773112"/>
            <a:chOff x="1793751" y="5807958"/>
            <a:chExt cx="8174037" cy="773112"/>
          </a:xfrm>
        </p:grpSpPr>
        <p:sp>
          <p:nvSpPr>
            <p:cNvPr id="45" name="TextBox 56">
              <a:extLst>
                <a:ext uri="{FF2B5EF4-FFF2-40B4-BE49-F238E27FC236}">
                  <a16:creationId xmlns="" xmlns:a16="http://schemas.microsoft.com/office/drawing/2014/main" id="{5FFCD292-331B-4E46-AE70-5C12CBCDA74B}"/>
                </a:ext>
              </a:extLst>
            </p:cNvPr>
            <p:cNvSpPr txBox="1">
              <a:spLocks noChangeArrowheads="1"/>
            </p:cNvSpPr>
            <p:nvPr/>
          </p:nvSpPr>
          <p:spPr bwMode="auto">
            <a:xfrm>
              <a:off x="1793751" y="6242933"/>
              <a:ext cx="81740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r>
                <a:rPr lang="zh-CN" altLang="en-US" sz="1100">
                  <a:solidFill>
                    <a:srgbClr val="A6A6A6"/>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46" name="TextBox 57">
              <a:extLst>
                <a:ext uri="{FF2B5EF4-FFF2-40B4-BE49-F238E27FC236}">
                  <a16:creationId xmlns="" xmlns:a16="http://schemas.microsoft.com/office/drawing/2014/main" id="{28AEF993-4817-488A-B9D8-0EBAFDCF942E}"/>
                </a:ext>
              </a:extLst>
            </p:cNvPr>
            <p:cNvSpPr txBox="1">
              <a:spLocks noChangeArrowheads="1"/>
            </p:cNvSpPr>
            <p:nvPr/>
          </p:nvSpPr>
          <p:spPr bwMode="auto">
            <a:xfrm>
              <a:off x="4883026" y="5807958"/>
              <a:ext cx="2058987"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2000">
                  <a:solidFill>
                    <a:srgbClr val="027BA8"/>
                  </a:solidFill>
                  <a:latin typeface="Impact MT Std" pitchFamily="34" charset="0"/>
                  <a:ea typeface="微软雅黑" panose="020B0503020204020204" pitchFamily="34" charset="-122"/>
                </a:rPr>
                <a:t>点击输入标题文本</a:t>
              </a:r>
            </a:p>
          </p:txBody>
        </p:sp>
      </p:grpSp>
      <p:sp>
        <p:nvSpPr>
          <p:cNvPr id="38" name="矩形 37">
            <a:extLst>
              <a:ext uri="{FF2B5EF4-FFF2-40B4-BE49-F238E27FC236}">
                <a16:creationId xmlns="" xmlns:a16="http://schemas.microsoft.com/office/drawing/2014/main" id="{03C724AC-A59B-4840-AE9E-8511ACB5D1E9}"/>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40" name="任意多边形: 形状 39">
            <a:extLst>
              <a:ext uri="{FF2B5EF4-FFF2-40B4-BE49-F238E27FC236}">
                <a16:creationId xmlns="" xmlns:a16="http://schemas.microsoft.com/office/drawing/2014/main" id="{AB3912AF-36EF-4D8E-AA3F-DD1C76F51EC0}"/>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1" name="组合 40">
            <a:extLst>
              <a:ext uri="{FF2B5EF4-FFF2-40B4-BE49-F238E27FC236}">
                <a16:creationId xmlns="" xmlns:a16="http://schemas.microsoft.com/office/drawing/2014/main" id="{75FD4371-9B6D-4512-B6C9-874DAB081120}"/>
              </a:ext>
            </a:extLst>
          </p:cNvPr>
          <p:cNvGrpSpPr/>
          <p:nvPr/>
        </p:nvGrpSpPr>
        <p:grpSpPr>
          <a:xfrm>
            <a:off x="11065679" y="5731376"/>
            <a:ext cx="1126618" cy="1138043"/>
            <a:chOff x="11065679" y="5731376"/>
            <a:chExt cx="1126618" cy="1138043"/>
          </a:xfrm>
        </p:grpSpPr>
        <p:sp>
          <p:nvSpPr>
            <p:cNvPr id="44" name="斜纹 43">
              <a:extLst>
                <a:ext uri="{FF2B5EF4-FFF2-40B4-BE49-F238E27FC236}">
                  <a16:creationId xmlns="" xmlns:a16="http://schemas.microsoft.com/office/drawing/2014/main" id="{8A2C809E-F646-4BAB-86C6-84CBC23C82A8}"/>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斜纹 49">
              <a:extLst>
                <a:ext uri="{FF2B5EF4-FFF2-40B4-BE49-F238E27FC236}">
                  <a16:creationId xmlns="" xmlns:a16="http://schemas.microsoft.com/office/drawing/2014/main" id="{C4D765A8-2668-4A17-BB06-48B1F4DFDF0C}"/>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斜纹 50">
              <a:extLst>
                <a:ext uri="{FF2B5EF4-FFF2-40B4-BE49-F238E27FC236}">
                  <a16:creationId xmlns="" xmlns:a16="http://schemas.microsoft.com/office/drawing/2014/main" id="{A66C2977-B6DF-4350-AEC9-5E600321014E}"/>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52" name="组合 51">
            <a:extLst>
              <a:ext uri="{FF2B5EF4-FFF2-40B4-BE49-F238E27FC236}">
                <a16:creationId xmlns="" xmlns:a16="http://schemas.microsoft.com/office/drawing/2014/main" id="{E3B52C85-218F-42F8-99C8-158BEC2E825A}"/>
              </a:ext>
            </a:extLst>
          </p:cNvPr>
          <p:cNvGrpSpPr/>
          <p:nvPr/>
        </p:nvGrpSpPr>
        <p:grpSpPr>
          <a:xfrm>
            <a:off x="8915739" y="123472"/>
            <a:ext cx="3111552" cy="666942"/>
            <a:chOff x="9769790" y="38915"/>
            <a:chExt cx="2190535" cy="728714"/>
          </a:xfrm>
        </p:grpSpPr>
        <p:sp>
          <p:nvSpPr>
            <p:cNvPr id="53" name="矩形: 圆角 52">
              <a:extLst>
                <a:ext uri="{FF2B5EF4-FFF2-40B4-BE49-F238E27FC236}">
                  <a16:creationId xmlns="" xmlns:a16="http://schemas.microsoft.com/office/drawing/2014/main" id="{12E54E41-3077-4B3A-B0CF-BD38C24968DE}"/>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 xmlns:a16="http://schemas.microsoft.com/office/drawing/2014/main" id="{9921BC41-8589-4623-9F01-CE4ED7A03474}"/>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a:extLst>
                <a:ext uri="{FF2B5EF4-FFF2-40B4-BE49-F238E27FC236}">
                  <a16:creationId xmlns="" xmlns:a16="http://schemas.microsoft.com/office/drawing/2014/main" id="{61EFB09E-B0C5-40E8-994F-EA967ED43CDD}"/>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a:extLst>
                <a:ext uri="{FF2B5EF4-FFF2-40B4-BE49-F238E27FC236}">
                  <a16:creationId xmlns="" xmlns:a16="http://schemas.microsoft.com/office/drawing/2014/main" id="{4ED4B1C5-06A4-484C-B8C6-BA794D4C3868}"/>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 xmlns:a16="http://schemas.microsoft.com/office/drawing/2014/main" id="{EBDECF76-C142-400F-A79D-9368D31E76BE}"/>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a:extLst>
                <a:ext uri="{FF2B5EF4-FFF2-40B4-BE49-F238E27FC236}">
                  <a16:creationId xmlns="" xmlns:a16="http://schemas.microsoft.com/office/drawing/2014/main" id="{D981B85A-B1CF-433E-B1B4-E722B6245E72}"/>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圆角 58">
              <a:extLst>
                <a:ext uri="{FF2B5EF4-FFF2-40B4-BE49-F238E27FC236}">
                  <a16:creationId xmlns="" xmlns:a16="http://schemas.microsoft.com/office/drawing/2014/main" id="{965EF42E-8A75-4DF5-86C5-C8399C86E0E8}"/>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a:extLst>
                <a:ext uri="{FF2B5EF4-FFF2-40B4-BE49-F238E27FC236}">
                  <a16:creationId xmlns="" xmlns:a16="http://schemas.microsoft.com/office/drawing/2014/main" id="{6A349C20-552A-4906-AD33-E9C50990361F}"/>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圆角 60">
              <a:extLst>
                <a:ext uri="{FF2B5EF4-FFF2-40B4-BE49-F238E27FC236}">
                  <a16:creationId xmlns="" xmlns:a16="http://schemas.microsoft.com/office/drawing/2014/main" id="{B303392F-7291-4014-A997-B2311B5E37A4}"/>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89019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52"/>
                                        </p:tgtEl>
                                        <p:attrNameLst>
                                          <p:attrName>style.visibility</p:attrName>
                                        </p:attrNameLst>
                                      </p:cBhvr>
                                      <p:to>
                                        <p:strVal val="visible"/>
                                      </p:to>
                                    </p:set>
                                    <p:animEffect transition="in" filter="wipe(up)">
                                      <p:cBhvr>
                                        <p:cTn id="16" dur="500"/>
                                        <p:tgtEl>
                                          <p:spTgt spid="52"/>
                                        </p:tgtEl>
                                      </p:cBhvr>
                                    </p:animEffect>
                                  </p:childTnLst>
                                </p:cTn>
                              </p:par>
                              <p:par>
                                <p:cTn id="17" presetID="22" presetClass="entr" presetSubtype="4"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500"/>
                                        <p:tgtEl>
                                          <p:spTgt spid="41"/>
                                        </p:tgtEl>
                                      </p:cBhvr>
                                    </p:animEffect>
                                  </p:childTnLst>
                                </p:cTn>
                              </p:par>
                              <p:par>
                                <p:cTn id="20" presetID="22" presetClass="entr" presetSubtype="2" fill="hold" nodeType="withEffect">
                                  <p:stCondLst>
                                    <p:cond delay="500"/>
                                  </p:stCondLst>
                                  <p:childTnLst>
                                    <p:set>
                                      <p:cBhvr>
                                        <p:cTn id="21" dur="1" fill="hold">
                                          <p:stCondLst>
                                            <p:cond delay="0"/>
                                          </p:stCondLst>
                                        </p:cTn>
                                        <p:tgtEl>
                                          <p:spTgt spid="48"/>
                                        </p:tgtEl>
                                        <p:attrNameLst>
                                          <p:attrName>style.visibility</p:attrName>
                                        </p:attrNameLst>
                                      </p:cBhvr>
                                      <p:to>
                                        <p:strVal val="visible"/>
                                      </p:to>
                                    </p:set>
                                    <p:animEffect transition="in" filter="wipe(right)">
                                      <p:cBhvr>
                                        <p:cTn id="22" dur="3000"/>
                                        <p:tgtEl>
                                          <p:spTgt spid="48"/>
                                        </p:tgtEl>
                                      </p:cBhvr>
                                    </p:animEffect>
                                  </p:childTnLst>
                                </p:cTn>
                              </p:par>
                            </p:childTnLst>
                          </p:cTn>
                        </p:par>
                        <p:par>
                          <p:cTn id="23" fill="hold">
                            <p:stCondLst>
                              <p:cond delay="4000"/>
                            </p:stCondLst>
                            <p:childTnLst>
                              <p:par>
                                <p:cTn id="24" presetID="42" presetClass="entr" presetSubtype="0" fill="hold"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1000"/>
                                        <p:tgtEl>
                                          <p:spTgt spid="49"/>
                                        </p:tgtEl>
                                      </p:cBhvr>
                                    </p:animEffect>
                                    <p:anim calcmode="lin" valueType="num">
                                      <p:cBhvr>
                                        <p:cTn id="27" dur="1000" fill="hold"/>
                                        <p:tgtEl>
                                          <p:spTgt spid="49"/>
                                        </p:tgtEl>
                                        <p:attrNameLst>
                                          <p:attrName>ppt_x</p:attrName>
                                        </p:attrNameLst>
                                      </p:cBhvr>
                                      <p:tavLst>
                                        <p:tav tm="0">
                                          <p:val>
                                            <p:strVal val="#ppt_x"/>
                                          </p:val>
                                        </p:tav>
                                        <p:tav tm="100000">
                                          <p:val>
                                            <p:strVal val="#ppt_x"/>
                                          </p:val>
                                        </p:tav>
                                      </p:tavLst>
                                    </p:anim>
                                    <p:anim calcmode="lin" valueType="num">
                                      <p:cBhvr>
                                        <p:cTn id="28"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D718076E-017E-4036-A860-766245EA17A4}"/>
              </a:ext>
            </a:extLst>
          </p:cNvPr>
          <p:cNvGrpSpPr/>
          <p:nvPr/>
        </p:nvGrpSpPr>
        <p:grpSpPr>
          <a:xfrm>
            <a:off x="6903632" y="2633431"/>
            <a:ext cx="3850938" cy="2688145"/>
            <a:chOff x="6238775" y="2274147"/>
            <a:chExt cx="4944177" cy="3451280"/>
          </a:xfrm>
          <a:noFill/>
        </p:grpSpPr>
        <p:grpSp>
          <p:nvGrpSpPr>
            <p:cNvPr id="54" name="组合 53">
              <a:extLst>
                <a:ext uri="{FF2B5EF4-FFF2-40B4-BE49-F238E27FC236}">
                  <a16:creationId xmlns="" xmlns:a16="http://schemas.microsoft.com/office/drawing/2014/main" id="{4B5A25D0-86FE-41FA-A4DC-7C6F6A1E714B}"/>
                </a:ext>
              </a:extLst>
            </p:cNvPr>
            <p:cNvGrpSpPr/>
            <p:nvPr/>
          </p:nvGrpSpPr>
          <p:grpSpPr>
            <a:xfrm>
              <a:off x="6238775" y="2274147"/>
              <a:ext cx="4944177" cy="3451280"/>
              <a:chOff x="6086375" y="2121747"/>
              <a:chExt cx="4944177" cy="3451280"/>
            </a:xfrm>
            <a:grpFill/>
          </p:grpSpPr>
          <p:cxnSp>
            <p:nvCxnSpPr>
              <p:cNvPr id="55" name="直接箭头连接符 54">
                <a:extLst>
                  <a:ext uri="{FF2B5EF4-FFF2-40B4-BE49-F238E27FC236}">
                    <a16:creationId xmlns="" xmlns:a16="http://schemas.microsoft.com/office/drawing/2014/main" id="{11459A6B-59D3-4599-9E7E-E6F660BAD755}"/>
                  </a:ext>
                </a:extLst>
              </p:cNvPr>
              <p:cNvCxnSpPr/>
              <p:nvPr/>
            </p:nvCxnSpPr>
            <p:spPr>
              <a:xfrm>
                <a:off x="6086375" y="5563402"/>
                <a:ext cx="4944177" cy="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直接箭头连接符 55">
                <a:extLst>
                  <a:ext uri="{FF2B5EF4-FFF2-40B4-BE49-F238E27FC236}">
                    <a16:creationId xmlns="" xmlns:a16="http://schemas.microsoft.com/office/drawing/2014/main" id="{DBAD82A4-1571-4B14-A27C-21F0DD1434EF}"/>
                  </a:ext>
                </a:extLst>
              </p:cNvPr>
              <p:cNvCxnSpPr/>
              <p:nvPr/>
            </p:nvCxnSpPr>
            <p:spPr>
              <a:xfrm flipV="1">
                <a:off x="6096000" y="2121747"/>
                <a:ext cx="0" cy="345128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7" name="组合 56">
              <a:extLst>
                <a:ext uri="{FF2B5EF4-FFF2-40B4-BE49-F238E27FC236}">
                  <a16:creationId xmlns="" xmlns:a16="http://schemas.microsoft.com/office/drawing/2014/main" id="{280A519E-3509-48E8-ACA8-959030ABE54F}"/>
                </a:ext>
              </a:extLst>
            </p:cNvPr>
            <p:cNvGrpSpPr/>
            <p:nvPr/>
          </p:nvGrpSpPr>
          <p:grpSpPr>
            <a:xfrm>
              <a:off x="6248400" y="2770471"/>
              <a:ext cx="4475747" cy="1973179"/>
              <a:chOff x="6096000" y="2618071"/>
              <a:chExt cx="4475747" cy="1973179"/>
            </a:xfrm>
            <a:grpFill/>
          </p:grpSpPr>
          <p:sp>
            <p:nvSpPr>
              <p:cNvPr id="58" name="任意多边形: 形状 57">
                <a:extLst>
                  <a:ext uri="{FF2B5EF4-FFF2-40B4-BE49-F238E27FC236}">
                    <a16:creationId xmlns="" xmlns:a16="http://schemas.microsoft.com/office/drawing/2014/main" id="{B38198FA-2091-42F1-A067-B6D737717464}"/>
                  </a:ext>
                </a:extLst>
              </p:cNvPr>
              <p:cNvSpPr/>
              <p:nvPr/>
            </p:nvSpPr>
            <p:spPr>
              <a:xfrm>
                <a:off x="6096000" y="2618071"/>
                <a:ext cx="4475747" cy="1973179"/>
              </a:xfrm>
              <a:custGeom>
                <a:avLst/>
                <a:gdLst>
                  <a:gd name="connsiteX0" fmla="*/ 0 w 4475747"/>
                  <a:gd name="connsiteY0" fmla="*/ 1973179 h 1973179"/>
                  <a:gd name="connsiteX1" fmla="*/ 943275 w 4475747"/>
                  <a:gd name="connsiteY1" fmla="*/ 1010653 h 1973179"/>
                  <a:gd name="connsiteX2" fmla="*/ 1953928 w 4475747"/>
                  <a:gd name="connsiteY2" fmla="*/ 1078030 h 1973179"/>
                  <a:gd name="connsiteX3" fmla="*/ 2829827 w 4475747"/>
                  <a:gd name="connsiteY3" fmla="*/ 490889 h 1973179"/>
                  <a:gd name="connsiteX4" fmla="*/ 3830854 w 4475747"/>
                  <a:gd name="connsiteY4" fmla="*/ 356135 h 1973179"/>
                  <a:gd name="connsiteX5" fmla="*/ 4475747 w 4475747"/>
                  <a:gd name="connsiteY5" fmla="*/ 0 h 197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747" h="1973179">
                    <a:moveTo>
                      <a:pt x="0" y="1973179"/>
                    </a:moveTo>
                    <a:cubicBezTo>
                      <a:pt x="308810" y="1566512"/>
                      <a:pt x="617620" y="1159845"/>
                      <a:pt x="943275" y="1010653"/>
                    </a:cubicBezTo>
                    <a:cubicBezTo>
                      <a:pt x="1268930" y="861461"/>
                      <a:pt x="1639503" y="1164657"/>
                      <a:pt x="1953928" y="1078030"/>
                    </a:cubicBezTo>
                    <a:cubicBezTo>
                      <a:pt x="2268353" y="991403"/>
                      <a:pt x="2517006" y="611205"/>
                      <a:pt x="2829827" y="490889"/>
                    </a:cubicBezTo>
                    <a:cubicBezTo>
                      <a:pt x="3142648" y="370573"/>
                      <a:pt x="3556534" y="437950"/>
                      <a:pt x="3830854" y="356135"/>
                    </a:cubicBezTo>
                    <a:cubicBezTo>
                      <a:pt x="4105174" y="274320"/>
                      <a:pt x="4290460" y="137160"/>
                      <a:pt x="4475747" y="0"/>
                    </a:cubicBezTo>
                  </a:path>
                </a:pathLst>
              </a:custGeom>
              <a:grpFill/>
              <a:ln w="25400" cap="rnd">
                <a:solidFill>
                  <a:schemeClr val="bg2">
                    <a:lumMod val="75000"/>
                    <a:alpha val="4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a:extLst>
                  <a:ext uri="{FF2B5EF4-FFF2-40B4-BE49-F238E27FC236}">
                    <a16:creationId xmlns="" xmlns:a16="http://schemas.microsoft.com/office/drawing/2014/main" id="{A9D753A5-758D-4743-BEB3-B8EFB5DB90CD}"/>
                  </a:ext>
                </a:extLst>
              </p:cNvPr>
              <p:cNvSpPr/>
              <p:nvPr/>
            </p:nvSpPr>
            <p:spPr>
              <a:xfrm>
                <a:off x="6988625" y="3550248"/>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a:extLst>
                  <a:ext uri="{FF2B5EF4-FFF2-40B4-BE49-F238E27FC236}">
                    <a16:creationId xmlns="" xmlns:a16="http://schemas.microsoft.com/office/drawing/2014/main" id="{ECE2C430-726F-427C-A5E4-0B16CA689354}"/>
                  </a:ext>
                </a:extLst>
              </p:cNvPr>
              <p:cNvSpPr/>
              <p:nvPr/>
            </p:nvSpPr>
            <p:spPr>
              <a:xfrm>
                <a:off x="7922345" y="365095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a:extLst>
                  <a:ext uri="{FF2B5EF4-FFF2-40B4-BE49-F238E27FC236}">
                    <a16:creationId xmlns="" xmlns:a16="http://schemas.microsoft.com/office/drawing/2014/main" id="{0B3F908A-5F54-4719-87B9-2533D14123D3}"/>
                  </a:ext>
                </a:extLst>
              </p:cNvPr>
              <p:cNvSpPr/>
              <p:nvPr/>
            </p:nvSpPr>
            <p:spPr>
              <a:xfrm>
                <a:off x="8891519" y="3030335"/>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a:extLst>
                  <a:ext uri="{FF2B5EF4-FFF2-40B4-BE49-F238E27FC236}">
                    <a16:creationId xmlns="" xmlns:a16="http://schemas.microsoft.com/office/drawing/2014/main" id="{D49AF21D-6C9C-4BC7-A5EC-36C01D90E8A8}"/>
                  </a:ext>
                </a:extLst>
              </p:cNvPr>
              <p:cNvSpPr/>
              <p:nvPr/>
            </p:nvSpPr>
            <p:spPr>
              <a:xfrm>
                <a:off x="9997448" y="285211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3" name="组合 62">
            <a:extLst>
              <a:ext uri="{FF2B5EF4-FFF2-40B4-BE49-F238E27FC236}">
                <a16:creationId xmlns="" xmlns:a16="http://schemas.microsoft.com/office/drawing/2014/main" id="{4D0A9FA4-561E-48F1-8339-B81C0B23EB75}"/>
              </a:ext>
            </a:extLst>
          </p:cNvPr>
          <p:cNvGrpSpPr/>
          <p:nvPr/>
        </p:nvGrpSpPr>
        <p:grpSpPr>
          <a:xfrm>
            <a:off x="7701223" y="3289740"/>
            <a:ext cx="2663627" cy="1859343"/>
            <a:chOff x="6238775" y="2274147"/>
            <a:chExt cx="4944177" cy="3451280"/>
          </a:xfrm>
          <a:noFill/>
        </p:grpSpPr>
        <p:grpSp>
          <p:nvGrpSpPr>
            <p:cNvPr id="64" name="组合 63">
              <a:extLst>
                <a:ext uri="{FF2B5EF4-FFF2-40B4-BE49-F238E27FC236}">
                  <a16:creationId xmlns="" xmlns:a16="http://schemas.microsoft.com/office/drawing/2014/main" id="{20E9246A-FE59-4395-82D3-2A7DA7B06DFA}"/>
                </a:ext>
              </a:extLst>
            </p:cNvPr>
            <p:cNvGrpSpPr/>
            <p:nvPr/>
          </p:nvGrpSpPr>
          <p:grpSpPr>
            <a:xfrm>
              <a:off x="6238775" y="2274147"/>
              <a:ext cx="4944177" cy="3451280"/>
              <a:chOff x="6086375" y="2121747"/>
              <a:chExt cx="4944177" cy="3451280"/>
            </a:xfrm>
            <a:grpFill/>
          </p:grpSpPr>
          <p:cxnSp>
            <p:nvCxnSpPr>
              <p:cNvPr id="71" name="直接箭头连接符 70">
                <a:extLst>
                  <a:ext uri="{FF2B5EF4-FFF2-40B4-BE49-F238E27FC236}">
                    <a16:creationId xmlns="" xmlns:a16="http://schemas.microsoft.com/office/drawing/2014/main" id="{5FB427B0-1795-40E0-AFEB-513174B4E1FD}"/>
                  </a:ext>
                </a:extLst>
              </p:cNvPr>
              <p:cNvCxnSpPr/>
              <p:nvPr/>
            </p:nvCxnSpPr>
            <p:spPr>
              <a:xfrm>
                <a:off x="6086375" y="5563402"/>
                <a:ext cx="4944177" cy="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a:extLst>
                  <a:ext uri="{FF2B5EF4-FFF2-40B4-BE49-F238E27FC236}">
                    <a16:creationId xmlns="" xmlns:a16="http://schemas.microsoft.com/office/drawing/2014/main" id="{2A0DA2EA-4490-443E-B667-76287664BF19}"/>
                  </a:ext>
                </a:extLst>
              </p:cNvPr>
              <p:cNvCxnSpPr/>
              <p:nvPr/>
            </p:nvCxnSpPr>
            <p:spPr>
              <a:xfrm flipV="1">
                <a:off x="6096000" y="2121747"/>
                <a:ext cx="0" cy="345128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5" name="组合 64">
              <a:extLst>
                <a:ext uri="{FF2B5EF4-FFF2-40B4-BE49-F238E27FC236}">
                  <a16:creationId xmlns="" xmlns:a16="http://schemas.microsoft.com/office/drawing/2014/main" id="{DF035E0B-0D30-40BF-83DB-548A31DD7DDA}"/>
                </a:ext>
              </a:extLst>
            </p:cNvPr>
            <p:cNvGrpSpPr/>
            <p:nvPr/>
          </p:nvGrpSpPr>
          <p:grpSpPr>
            <a:xfrm>
              <a:off x="6248400" y="2770471"/>
              <a:ext cx="4475747" cy="1973179"/>
              <a:chOff x="6096000" y="2618071"/>
              <a:chExt cx="4475747" cy="1973179"/>
            </a:xfrm>
            <a:grpFill/>
          </p:grpSpPr>
          <p:sp>
            <p:nvSpPr>
              <p:cNvPr id="66" name="任意多边形: 形状 65">
                <a:extLst>
                  <a:ext uri="{FF2B5EF4-FFF2-40B4-BE49-F238E27FC236}">
                    <a16:creationId xmlns="" xmlns:a16="http://schemas.microsoft.com/office/drawing/2014/main" id="{08E273FC-9026-4491-87F5-54B987CC6879}"/>
                  </a:ext>
                </a:extLst>
              </p:cNvPr>
              <p:cNvSpPr/>
              <p:nvPr/>
            </p:nvSpPr>
            <p:spPr>
              <a:xfrm>
                <a:off x="6096000" y="2618071"/>
                <a:ext cx="4475747" cy="1973179"/>
              </a:xfrm>
              <a:custGeom>
                <a:avLst/>
                <a:gdLst>
                  <a:gd name="connsiteX0" fmla="*/ 0 w 4475747"/>
                  <a:gd name="connsiteY0" fmla="*/ 1973179 h 1973179"/>
                  <a:gd name="connsiteX1" fmla="*/ 943275 w 4475747"/>
                  <a:gd name="connsiteY1" fmla="*/ 1010653 h 1973179"/>
                  <a:gd name="connsiteX2" fmla="*/ 1953928 w 4475747"/>
                  <a:gd name="connsiteY2" fmla="*/ 1078030 h 1973179"/>
                  <a:gd name="connsiteX3" fmla="*/ 2829827 w 4475747"/>
                  <a:gd name="connsiteY3" fmla="*/ 490889 h 1973179"/>
                  <a:gd name="connsiteX4" fmla="*/ 3830854 w 4475747"/>
                  <a:gd name="connsiteY4" fmla="*/ 356135 h 1973179"/>
                  <a:gd name="connsiteX5" fmla="*/ 4475747 w 4475747"/>
                  <a:gd name="connsiteY5" fmla="*/ 0 h 197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747" h="1973179">
                    <a:moveTo>
                      <a:pt x="0" y="1973179"/>
                    </a:moveTo>
                    <a:cubicBezTo>
                      <a:pt x="308810" y="1566512"/>
                      <a:pt x="617620" y="1159845"/>
                      <a:pt x="943275" y="1010653"/>
                    </a:cubicBezTo>
                    <a:cubicBezTo>
                      <a:pt x="1268930" y="861461"/>
                      <a:pt x="1639503" y="1164657"/>
                      <a:pt x="1953928" y="1078030"/>
                    </a:cubicBezTo>
                    <a:cubicBezTo>
                      <a:pt x="2268353" y="991403"/>
                      <a:pt x="2517006" y="611205"/>
                      <a:pt x="2829827" y="490889"/>
                    </a:cubicBezTo>
                    <a:cubicBezTo>
                      <a:pt x="3142648" y="370573"/>
                      <a:pt x="3556534" y="437950"/>
                      <a:pt x="3830854" y="356135"/>
                    </a:cubicBezTo>
                    <a:cubicBezTo>
                      <a:pt x="4105174" y="274320"/>
                      <a:pt x="4290460" y="137160"/>
                      <a:pt x="4475747" y="0"/>
                    </a:cubicBezTo>
                  </a:path>
                </a:pathLst>
              </a:custGeom>
              <a:grpFill/>
              <a:ln w="25400" cap="rnd">
                <a:solidFill>
                  <a:schemeClr val="bg2">
                    <a:lumMod val="75000"/>
                    <a:alpha val="4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a:extLst>
                  <a:ext uri="{FF2B5EF4-FFF2-40B4-BE49-F238E27FC236}">
                    <a16:creationId xmlns="" xmlns:a16="http://schemas.microsoft.com/office/drawing/2014/main" id="{E4EFDCC1-0F78-4050-BB0C-63AAB7C1D2EB}"/>
                  </a:ext>
                </a:extLst>
              </p:cNvPr>
              <p:cNvSpPr/>
              <p:nvPr/>
            </p:nvSpPr>
            <p:spPr>
              <a:xfrm>
                <a:off x="6988625" y="3550248"/>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a:extLst>
                  <a:ext uri="{FF2B5EF4-FFF2-40B4-BE49-F238E27FC236}">
                    <a16:creationId xmlns="" xmlns:a16="http://schemas.microsoft.com/office/drawing/2014/main" id="{6BB5DE13-F05A-447B-BEDC-50181517B1F2}"/>
                  </a:ext>
                </a:extLst>
              </p:cNvPr>
              <p:cNvSpPr/>
              <p:nvPr/>
            </p:nvSpPr>
            <p:spPr>
              <a:xfrm>
                <a:off x="7922345" y="365095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a:extLst>
                  <a:ext uri="{FF2B5EF4-FFF2-40B4-BE49-F238E27FC236}">
                    <a16:creationId xmlns="" xmlns:a16="http://schemas.microsoft.com/office/drawing/2014/main" id="{C288BBAC-1A92-4C1D-8543-BB0E5C81BE40}"/>
                  </a:ext>
                </a:extLst>
              </p:cNvPr>
              <p:cNvSpPr/>
              <p:nvPr/>
            </p:nvSpPr>
            <p:spPr>
              <a:xfrm>
                <a:off x="8891519" y="3030335"/>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a:extLst>
                  <a:ext uri="{FF2B5EF4-FFF2-40B4-BE49-F238E27FC236}">
                    <a16:creationId xmlns="" xmlns:a16="http://schemas.microsoft.com/office/drawing/2014/main" id="{AEB06A99-3452-4CD1-A725-F8BACDDB3348}"/>
                  </a:ext>
                </a:extLst>
              </p:cNvPr>
              <p:cNvSpPr/>
              <p:nvPr/>
            </p:nvSpPr>
            <p:spPr>
              <a:xfrm>
                <a:off x="9997448" y="285211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3" name="组合 72">
            <a:extLst>
              <a:ext uri="{FF2B5EF4-FFF2-40B4-BE49-F238E27FC236}">
                <a16:creationId xmlns="" xmlns:a16="http://schemas.microsoft.com/office/drawing/2014/main" id="{2CCBFA66-403E-4583-B23B-E92966AFD7D3}"/>
              </a:ext>
            </a:extLst>
          </p:cNvPr>
          <p:cNvGrpSpPr/>
          <p:nvPr/>
        </p:nvGrpSpPr>
        <p:grpSpPr>
          <a:xfrm>
            <a:off x="8386117" y="3847387"/>
            <a:ext cx="1662230" cy="1160319"/>
            <a:chOff x="6238775" y="2274147"/>
            <a:chExt cx="4944177" cy="3451280"/>
          </a:xfrm>
          <a:noFill/>
        </p:grpSpPr>
        <p:grpSp>
          <p:nvGrpSpPr>
            <p:cNvPr id="74" name="组合 73">
              <a:extLst>
                <a:ext uri="{FF2B5EF4-FFF2-40B4-BE49-F238E27FC236}">
                  <a16:creationId xmlns="" xmlns:a16="http://schemas.microsoft.com/office/drawing/2014/main" id="{BEC24DD5-C8A3-495F-BACC-797EC9659D4A}"/>
                </a:ext>
              </a:extLst>
            </p:cNvPr>
            <p:cNvGrpSpPr/>
            <p:nvPr/>
          </p:nvGrpSpPr>
          <p:grpSpPr>
            <a:xfrm>
              <a:off x="6238775" y="2274147"/>
              <a:ext cx="4944177" cy="3451280"/>
              <a:chOff x="6086375" y="2121747"/>
              <a:chExt cx="4944177" cy="3451280"/>
            </a:xfrm>
            <a:grpFill/>
          </p:grpSpPr>
          <p:cxnSp>
            <p:nvCxnSpPr>
              <p:cNvPr id="81" name="直接箭头连接符 80">
                <a:extLst>
                  <a:ext uri="{FF2B5EF4-FFF2-40B4-BE49-F238E27FC236}">
                    <a16:creationId xmlns="" xmlns:a16="http://schemas.microsoft.com/office/drawing/2014/main" id="{AD869DE9-A8B0-4D29-BD42-0BA43EEF45E5}"/>
                  </a:ext>
                </a:extLst>
              </p:cNvPr>
              <p:cNvCxnSpPr/>
              <p:nvPr/>
            </p:nvCxnSpPr>
            <p:spPr>
              <a:xfrm>
                <a:off x="6086375" y="5563402"/>
                <a:ext cx="4944177" cy="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82" name="直接箭头连接符 81">
                <a:extLst>
                  <a:ext uri="{FF2B5EF4-FFF2-40B4-BE49-F238E27FC236}">
                    <a16:creationId xmlns="" xmlns:a16="http://schemas.microsoft.com/office/drawing/2014/main" id="{0953F7A7-2942-406F-B397-A4B56E5395ED}"/>
                  </a:ext>
                </a:extLst>
              </p:cNvPr>
              <p:cNvCxnSpPr/>
              <p:nvPr/>
            </p:nvCxnSpPr>
            <p:spPr>
              <a:xfrm flipV="1">
                <a:off x="6096000" y="2121747"/>
                <a:ext cx="0" cy="3451280"/>
              </a:xfrm>
              <a:prstGeom prst="straightConnector1">
                <a:avLst/>
              </a:prstGeom>
              <a:grpFill/>
              <a:ln w="34925">
                <a:solidFill>
                  <a:schemeClr val="bg2">
                    <a:lumMod val="75000"/>
                    <a:alpha val="41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5" name="组合 74">
              <a:extLst>
                <a:ext uri="{FF2B5EF4-FFF2-40B4-BE49-F238E27FC236}">
                  <a16:creationId xmlns="" xmlns:a16="http://schemas.microsoft.com/office/drawing/2014/main" id="{E60F85BE-7EF7-4347-9FF8-42A51CBE95C0}"/>
                </a:ext>
              </a:extLst>
            </p:cNvPr>
            <p:cNvGrpSpPr/>
            <p:nvPr/>
          </p:nvGrpSpPr>
          <p:grpSpPr>
            <a:xfrm>
              <a:off x="6248400" y="2770471"/>
              <a:ext cx="4475747" cy="1973179"/>
              <a:chOff x="6096000" y="2618071"/>
              <a:chExt cx="4475747" cy="1973179"/>
            </a:xfrm>
            <a:grpFill/>
          </p:grpSpPr>
          <p:sp>
            <p:nvSpPr>
              <p:cNvPr id="76" name="任意多边形: 形状 75">
                <a:extLst>
                  <a:ext uri="{FF2B5EF4-FFF2-40B4-BE49-F238E27FC236}">
                    <a16:creationId xmlns="" xmlns:a16="http://schemas.microsoft.com/office/drawing/2014/main" id="{4132A0EE-E943-455E-8D06-D8AB6992125D}"/>
                  </a:ext>
                </a:extLst>
              </p:cNvPr>
              <p:cNvSpPr/>
              <p:nvPr/>
            </p:nvSpPr>
            <p:spPr>
              <a:xfrm>
                <a:off x="6096000" y="2618071"/>
                <a:ext cx="4475747" cy="1973179"/>
              </a:xfrm>
              <a:custGeom>
                <a:avLst/>
                <a:gdLst>
                  <a:gd name="connsiteX0" fmla="*/ 0 w 4475747"/>
                  <a:gd name="connsiteY0" fmla="*/ 1973179 h 1973179"/>
                  <a:gd name="connsiteX1" fmla="*/ 943275 w 4475747"/>
                  <a:gd name="connsiteY1" fmla="*/ 1010653 h 1973179"/>
                  <a:gd name="connsiteX2" fmla="*/ 1953928 w 4475747"/>
                  <a:gd name="connsiteY2" fmla="*/ 1078030 h 1973179"/>
                  <a:gd name="connsiteX3" fmla="*/ 2829827 w 4475747"/>
                  <a:gd name="connsiteY3" fmla="*/ 490889 h 1973179"/>
                  <a:gd name="connsiteX4" fmla="*/ 3830854 w 4475747"/>
                  <a:gd name="connsiteY4" fmla="*/ 356135 h 1973179"/>
                  <a:gd name="connsiteX5" fmla="*/ 4475747 w 4475747"/>
                  <a:gd name="connsiteY5" fmla="*/ 0 h 197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747" h="1973179">
                    <a:moveTo>
                      <a:pt x="0" y="1973179"/>
                    </a:moveTo>
                    <a:cubicBezTo>
                      <a:pt x="308810" y="1566512"/>
                      <a:pt x="617620" y="1159845"/>
                      <a:pt x="943275" y="1010653"/>
                    </a:cubicBezTo>
                    <a:cubicBezTo>
                      <a:pt x="1268930" y="861461"/>
                      <a:pt x="1639503" y="1164657"/>
                      <a:pt x="1953928" y="1078030"/>
                    </a:cubicBezTo>
                    <a:cubicBezTo>
                      <a:pt x="2268353" y="991403"/>
                      <a:pt x="2517006" y="611205"/>
                      <a:pt x="2829827" y="490889"/>
                    </a:cubicBezTo>
                    <a:cubicBezTo>
                      <a:pt x="3142648" y="370573"/>
                      <a:pt x="3556534" y="437950"/>
                      <a:pt x="3830854" y="356135"/>
                    </a:cubicBezTo>
                    <a:cubicBezTo>
                      <a:pt x="4105174" y="274320"/>
                      <a:pt x="4290460" y="137160"/>
                      <a:pt x="4475747" y="0"/>
                    </a:cubicBezTo>
                  </a:path>
                </a:pathLst>
              </a:custGeom>
              <a:grpFill/>
              <a:ln w="25400" cap="rnd">
                <a:solidFill>
                  <a:schemeClr val="bg2">
                    <a:lumMod val="75000"/>
                    <a:alpha val="41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a:extLst>
                  <a:ext uri="{FF2B5EF4-FFF2-40B4-BE49-F238E27FC236}">
                    <a16:creationId xmlns="" xmlns:a16="http://schemas.microsoft.com/office/drawing/2014/main" id="{6AB1AAE5-ABBD-450C-B9D3-07DEF3121593}"/>
                  </a:ext>
                </a:extLst>
              </p:cNvPr>
              <p:cNvSpPr/>
              <p:nvPr/>
            </p:nvSpPr>
            <p:spPr>
              <a:xfrm>
                <a:off x="6988625" y="3550248"/>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椭圆 77">
                <a:extLst>
                  <a:ext uri="{FF2B5EF4-FFF2-40B4-BE49-F238E27FC236}">
                    <a16:creationId xmlns="" xmlns:a16="http://schemas.microsoft.com/office/drawing/2014/main" id="{6C0840C3-CA6B-4233-AA24-20D33173DDF3}"/>
                  </a:ext>
                </a:extLst>
              </p:cNvPr>
              <p:cNvSpPr/>
              <p:nvPr/>
            </p:nvSpPr>
            <p:spPr>
              <a:xfrm>
                <a:off x="7922345" y="365095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a:extLst>
                  <a:ext uri="{FF2B5EF4-FFF2-40B4-BE49-F238E27FC236}">
                    <a16:creationId xmlns="" xmlns:a16="http://schemas.microsoft.com/office/drawing/2014/main" id="{AF09C3F8-83EE-42E4-843F-CB8909B48D40}"/>
                  </a:ext>
                </a:extLst>
              </p:cNvPr>
              <p:cNvSpPr/>
              <p:nvPr/>
            </p:nvSpPr>
            <p:spPr>
              <a:xfrm>
                <a:off x="8891519" y="3030335"/>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a:extLst>
                  <a:ext uri="{FF2B5EF4-FFF2-40B4-BE49-F238E27FC236}">
                    <a16:creationId xmlns="" xmlns:a16="http://schemas.microsoft.com/office/drawing/2014/main" id="{44C54003-03E1-42AA-88DB-A3233906F547}"/>
                  </a:ext>
                </a:extLst>
              </p:cNvPr>
              <p:cNvSpPr/>
              <p:nvPr/>
            </p:nvSpPr>
            <p:spPr>
              <a:xfrm>
                <a:off x="9997448" y="2852113"/>
                <a:ext cx="134753" cy="134753"/>
              </a:xfrm>
              <a:prstGeom prst="ellipse">
                <a:avLst/>
              </a:prstGeom>
              <a:grpFill/>
              <a:ln>
                <a:solidFill>
                  <a:schemeClr val="bg2">
                    <a:lumMod val="75000"/>
                    <a:alpha val="4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7" name="组合 16">
            <a:extLst>
              <a:ext uri="{FF2B5EF4-FFF2-40B4-BE49-F238E27FC236}">
                <a16:creationId xmlns="" xmlns:a16="http://schemas.microsoft.com/office/drawing/2014/main" id="{1465050F-5CA2-43D8-8172-CA55D2A725D6}"/>
              </a:ext>
            </a:extLst>
          </p:cNvPr>
          <p:cNvGrpSpPr/>
          <p:nvPr/>
        </p:nvGrpSpPr>
        <p:grpSpPr>
          <a:xfrm>
            <a:off x="6086375" y="2121747"/>
            <a:ext cx="4944177" cy="3451280"/>
            <a:chOff x="6086375" y="2121747"/>
            <a:chExt cx="4944177" cy="3451280"/>
          </a:xfrm>
        </p:grpSpPr>
        <p:cxnSp>
          <p:nvCxnSpPr>
            <p:cNvPr id="10" name="直接箭头连接符 9">
              <a:extLst>
                <a:ext uri="{FF2B5EF4-FFF2-40B4-BE49-F238E27FC236}">
                  <a16:creationId xmlns="" xmlns:a16="http://schemas.microsoft.com/office/drawing/2014/main" id="{82CFFEF4-FCBB-44ED-8CDA-028358C74192}"/>
                </a:ext>
              </a:extLst>
            </p:cNvPr>
            <p:cNvCxnSpPr/>
            <p:nvPr/>
          </p:nvCxnSpPr>
          <p:spPr>
            <a:xfrm>
              <a:off x="6086375" y="5563402"/>
              <a:ext cx="4944177" cy="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12" name="直接箭头连接符 11">
              <a:extLst>
                <a:ext uri="{FF2B5EF4-FFF2-40B4-BE49-F238E27FC236}">
                  <a16:creationId xmlns="" xmlns:a16="http://schemas.microsoft.com/office/drawing/2014/main" id="{9FE5A5F3-F7E2-4333-B2CC-0B6E749A4C7D}"/>
                </a:ext>
              </a:extLst>
            </p:cNvPr>
            <p:cNvCxnSpPr/>
            <p:nvPr/>
          </p:nvCxnSpPr>
          <p:spPr>
            <a:xfrm flipV="1">
              <a:off x="6096000" y="2121747"/>
              <a:ext cx="0" cy="345128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grpSp>
      <p:grpSp>
        <p:nvGrpSpPr>
          <p:cNvPr id="18" name="组合 17">
            <a:extLst>
              <a:ext uri="{FF2B5EF4-FFF2-40B4-BE49-F238E27FC236}">
                <a16:creationId xmlns="" xmlns:a16="http://schemas.microsoft.com/office/drawing/2014/main" id="{12391492-5914-43F3-9B21-458FC5634193}"/>
              </a:ext>
            </a:extLst>
          </p:cNvPr>
          <p:cNvGrpSpPr/>
          <p:nvPr/>
        </p:nvGrpSpPr>
        <p:grpSpPr>
          <a:xfrm>
            <a:off x="6096000" y="2618071"/>
            <a:ext cx="4475747" cy="1973179"/>
            <a:chOff x="6096000" y="2618071"/>
            <a:chExt cx="4475747" cy="1973179"/>
          </a:xfrm>
        </p:grpSpPr>
        <p:sp>
          <p:nvSpPr>
            <p:cNvPr id="13" name="任意多边形: 形状 12">
              <a:extLst>
                <a:ext uri="{FF2B5EF4-FFF2-40B4-BE49-F238E27FC236}">
                  <a16:creationId xmlns="" xmlns:a16="http://schemas.microsoft.com/office/drawing/2014/main" id="{A7D98EC3-4463-4EC1-AA05-E1726D6E74A3}"/>
                </a:ext>
              </a:extLst>
            </p:cNvPr>
            <p:cNvSpPr/>
            <p:nvPr/>
          </p:nvSpPr>
          <p:spPr>
            <a:xfrm>
              <a:off x="6096000" y="2618071"/>
              <a:ext cx="4475747" cy="1973179"/>
            </a:xfrm>
            <a:custGeom>
              <a:avLst/>
              <a:gdLst>
                <a:gd name="connsiteX0" fmla="*/ 0 w 4475747"/>
                <a:gd name="connsiteY0" fmla="*/ 1973179 h 1973179"/>
                <a:gd name="connsiteX1" fmla="*/ 943275 w 4475747"/>
                <a:gd name="connsiteY1" fmla="*/ 1010653 h 1973179"/>
                <a:gd name="connsiteX2" fmla="*/ 1953928 w 4475747"/>
                <a:gd name="connsiteY2" fmla="*/ 1078030 h 1973179"/>
                <a:gd name="connsiteX3" fmla="*/ 2829827 w 4475747"/>
                <a:gd name="connsiteY3" fmla="*/ 490889 h 1973179"/>
                <a:gd name="connsiteX4" fmla="*/ 3830854 w 4475747"/>
                <a:gd name="connsiteY4" fmla="*/ 356135 h 1973179"/>
                <a:gd name="connsiteX5" fmla="*/ 4475747 w 4475747"/>
                <a:gd name="connsiteY5" fmla="*/ 0 h 197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75747" h="1973179">
                  <a:moveTo>
                    <a:pt x="0" y="1973179"/>
                  </a:moveTo>
                  <a:cubicBezTo>
                    <a:pt x="308810" y="1566512"/>
                    <a:pt x="617620" y="1159845"/>
                    <a:pt x="943275" y="1010653"/>
                  </a:cubicBezTo>
                  <a:cubicBezTo>
                    <a:pt x="1268930" y="861461"/>
                    <a:pt x="1639503" y="1164657"/>
                    <a:pt x="1953928" y="1078030"/>
                  </a:cubicBezTo>
                  <a:cubicBezTo>
                    <a:pt x="2268353" y="991403"/>
                    <a:pt x="2517006" y="611205"/>
                    <a:pt x="2829827" y="490889"/>
                  </a:cubicBezTo>
                  <a:cubicBezTo>
                    <a:pt x="3142648" y="370573"/>
                    <a:pt x="3556534" y="437950"/>
                    <a:pt x="3830854" y="356135"/>
                  </a:cubicBezTo>
                  <a:cubicBezTo>
                    <a:pt x="4105174" y="274320"/>
                    <a:pt x="4290460" y="137160"/>
                    <a:pt x="4475747" y="0"/>
                  </a:cubicBezTo>
                </a:path>
              </a:pathLst>
            </a:custGeom>
            <a:noFill/>
            <a:ln w="25400" cap="rnd">
              <a:solidFill>
                <a:schemeClr val="accent3">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a:extLst>
                <a:ext uri="{FF2B5EF4-FFF2-40B4-BE49-F238E27FC236}">
                  <a16:creationId xmlns="" xmlns:a16="http://schemas.microsoft.com/office/drawing/2014/main" id="{8D768448-A32F-489C-BB47-AEBE670388AA}"/>
                </a:ext>
              </a:extLst>
            </p:cNvPr>
            <p:cNvSpPr/>
            <p:nvPr/>
          </p:nvSpPr>
          <p:spPr>
            <a:xfrm>
              <a:off x="6988625" y="3550248"/>
              <a:ext cx="134753" cy="13475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a:extLst>
                <a:ext uri="{FF2B5EF4-FFF2-40B4-BE49-F238E27FC236}">
                  <a16:creationId xmlns="" xmlns:a16="http://schemas.microsoft.com/office/drawing/2014/main" id="{2466892D-96A3-4B8B-9EF9-8497D289A206}"/>
                </a:ext>
              </a:extLst>
            </p:cNvPr>
            <p:cNvSpPr/>
            <p:nvPr/>
          </p:nvSpPr>
          <p:spPr>
            <a:xfrm>
              <a:off x="7922345" y="3650953"/>
              <a:ext cx="134753" cy="134753"/>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a:extLst>
                <a:ext uri="{FF2B5EF4-FFF2-40B4-BE49-F238E27FC236}">
                  <a16:creationId xmlns="" xmlns:a16="http://schemas.microsoft.com/office/drawing/2014/main" id="{1B612CD9-5C5A-428E-842A-990980595B03}"/>
                </a:ext>
              </a:extLst>
            </p:cNvPr>
            <p:cNvSpPr/>
            <p:nvPr/>
          </p:nvSpPr>
          <p:spPr>
            <a:xfrm>
              <a:off x="8891519" y="3030335"/>
              <a:ext cx="134753" cy="134753"/>
            </a:xfrm>
            <a:prstGeom prst="ellipse">
              <a:avLst/>
            </a:prstGeom>
            <a:solidFill>
              <a:srgbClr val="1E5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a:extLst>
                <a:ext uri="{FF2B5EF4-FFF2-40B4-BE49-F238E27FC236}">
                  <a16:creationId xmlns="" xmlns:a16="http://schemas.microsoft.com/office/drawing/2014/main" id="{4F575B66-F75A-4E15-A2F9-B282292EAADF}"/>
                </a:ext>
              </a:extLst>
            </p:cNvPr>
            <p:cNvSpPr/>
            <p:nvPr/>
          </p:nvSpPr>
          <p:spPr>
            <a:xfrm>
              <a:off x="9997448" y="2852113"/>
              <a:ext cx="134753" cy="134753"/>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a:extLst>
              <a:ext uri="{FF2B5EF4-FFF2-40B4-BE49-F238E27FC236}">
                <a16:creationId xmlns="" xmlns:a16="http://schemas.microsoft.com/office/drawing/2014/main" id="{B660C774-9BD2-4C89-B8CF-796DAACF95E9}"/>
              </a:ext>
            </a:extLst>
          </p:cNvPr>
          <p:cNvGrpSpPr/>
          <p:nvPr/>
        </p:nvGrpSpPr>
        <p:grpSpPr>
          <a:xfrm>
            <a:off x="950892" y="2051117"/>
            <a:ext cx="3990044" cy="3656250"/>
            <a:chOff x="950892" y="2051117"/>
            <a:chExt cx="3990044" cy="3656250"/>
          </a:xfrm>
        </p:grpSpPr>
        <p:grpSp>
          <p:nvGrpSpPr>
            <p:cNvPr id="6" name="组合 5">
              <a:extLst>
                <a:ext uri="{FF2B5EF4-FFF2-40B4-BE49-F238E27FC236}">
                  <a16:creationId xmlns="" xmlns:a16="http://schemas.microsoft.com/office/drawing/2014/main" id="{D2D62DE9-0ED5-4504-A477-9E92D0E39DD5}"/>
                </a:ext>
              </a:extLst>
            </p:cNvPr>
            <p:cNvGrpSpPr>
              <a:grpSpLocks/>
            </p:cNvGrpSpPr>
            <p:nvPr/>
          </p:nvGrpSpPr>
          <p:grpSpPr bwMode="auto">
            <a:xfrm>
              <a:off x="1073786" y="2051117"/>
              <a:ext cx="3867150" cy="701675"/>
              <a:chOff x="2987824" y="3245703"/>
              <a:chExt cx="3359205" cy="609821"/>
            </a:xfrm>
          </p:grpSpPr>
          <p:sp>
            <p:nvSpPr>
              <p:cNvPr id="7" name="Rectangle 13" descr="FD1DDF730CE4456e89755B07FE1653D0# #Rectangle 13">
                <a:extLst>
                  <a:ext uri="{FF2B5EF4-FFF2-40B4-BE49-F238E27FC236}">
                    <a16:creationId xmlns="" xmlns:a16="http://schemas.microsoft.com/office/drawing/2014/main" id="{D05F4AEB-C195-4CA6-91DB-9978A031FA19}"/>
                  </a:ext>
                </a:extLst>
              </p:cNvPr>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chemeClr val="bg2">
                        <a:lumMod val="50000"/>
                      </a:schemeClr>
                    </a:solidFill>
                    <a:latin typeface="微软雅黑" panose="020B0503020204020204" pitchFamily="34" charset="-122"/>
                    <a:ea typeface="微软雅黑" panose="020B0503020204020204" pitchFamily="34" charset="-122"/>
                  </a:rPr>
                  <a:t>点击添加标题</a:t>
                </a:r>
                <a:endParaRPr lang="en-US" altLang="zh-CN">
                  <a:solidFill>
                    <a:schemeClr val="bg2">
                      <a:lumMod val="50000"/>
                    </a:schemeClr>
                  </a:solidFill>
                  <a:latin typeface="微软雅黑" panose="020B0503020204020204" pitchFamily="34" charset="-122"/>
                  <a:ea typeface="微软雅黑" panose="020B0503020204020204" pitchFamily="34" charset="-122"/>
                </a:endParaRPr>
              </a:p>
            </p:txBody>
          </p:sp>
          <p:sp>
            <p:nvSpPr>
              <p:cNvPr id="8" name="Rectangle 13" descr="FD1DDF730CE4456e89755B07FE1653D0# #Rectangle 13">
                <a:extLst>
                  <a:ext uri="{FF2B5EF4-FFF2-40B4-BE49-F238E27FC236}">
                    <a16:creationId xmlns="" xmlns:a16="http://schemas.microsoft.com/office/drawing/2014/main" id="{D017AA0A-D093-43B9-997B-107B92970948}"/>
                  </a:ext>
                </a:extLst>
              </p:cNvPr>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00">
                    <a:solidFill>
                      <a:schemeClr val="bg2">
                        <a:lumMod val="50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sp>
          <p:nvSpPr>
            <p:cNvPr id="24" name="椭圆 23">
              <a:extLst>
                <a:ext uri="{FF2B5EF4-FFF2-40B4-BE49-F238E27FC236}">
                  <a16:creationId xmlns="" xmlns:a16="http://schemas.microsoft.com/office/drawing/2014/main" id="{CB00BF6F-EE84-4EF5-8768-85400C4A003F}"/>
                </a:ext>
              </a:extLst>
            </p:cNvPr>
            <p:cNvSpPr/>
            <p:nvPr/>
          </p:nvSpPr>
          <p:spPr>
            <a:xfrm>
              <a:off x="950892" y="2168372"/>
              <a:ext cx="134753" cy="13475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a:extLst>
                <a:ext uri="{FF2B5EF4-FFF2-40B4-BE49-F238E27FC236}">
                  <a16:creationId xmlns="" xmlns:a16="http://schemas.microsoft.com/office/drawing/2014/main" id="{670A4F41-0C76-4B18-A759-43901B3944CA}"/>
                </a:ext>
              </a:extLst>
            </p:cNvPr>
            <p:cNvSpPr/>
            <p:nvPr/>
          </p:nvSpPr>
          <p:spPr>
            <a:xfrm>
              <a:off x="950892" y="3141761"/>
              <a:ext cx="134753" cy="134753"/>
            </a:xfrm>
            <a:prstGeom prst="ellipse">
              <a:avLst/>
            </a:prstGeom>
            <a:solidFill>
              <a:srgbClr val="2E75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a:extLst>
                <a:ext uri="{FF2B5EF4-FFF2-40B4-BE49-F238E27FC236}">
                  <a16:creationId xmlns="" xmlns:a16="http://schemas.microsoft.com/office/drawing/2014/main" id="{9E9C8D3A-796F-4B58-A11C-17E9959CE443}"/>
                </a:ext>
              </a:extLst>
            </p:cNvPr>
            <p:cNvSpPr/>
            <p:nvPr/>
          </p:nvSpPr>
          <p:spPr>
            <a:xfrm>
              <a:off x="950892" y="4115150"/>
              <a:ext cx="134753" cy="134753"/>
            </a:xfrm>
            <a:prstGeom prst="ellipse">
              <a:avLst/>
            </a:prstGeom>
            <a:solidFill>
              <a:srgbClr val="1E50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a:extLst>
                <a:ext uri="{FF2B5EF4-FFF2-40B4-BE49-F238E27FC236}">
                  <a16:creationId xmlns="" xmlns:a16="http://schemas.microsoft.com/office/drawing/2014/main" id="{0FB9C38D-FB86-4E2C-B3FB-FFFE0FF3896E}"/>
                </a:ext>
              </a:extLst>
            </p:cNvPr>
            <p:cNvSpPr/>
            <p:nvPr/>
          </p:nvSpPr>
          <p:spPr>
            <a:xfrm>
              <a:off x="950892" y="5088538"/>
              <a:ext cx="134753" cy="134753"/>
            </a:xfrm>
            <a:prstGeom prst="ellipse">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a:extLst>
                <a:ext uri="{FF2B5EF4-FFF2-40B4-BE49-F238E27FC236}">
                  <a16:creationId xmlns="" xmlns:a16="http://schemas.microsoft.com/office/drawing/2014/main" id="{ABC9CAFA-E649-44F8-8A2B-95D6ADF46993}"/>
                </a:ext>
              </a:extLst>
            </p:cNvPr>
            <p:cNvGrpSpPr>
              <a:grpSpLocks/>
            </p:cNvGrpSpPr>
            <p:nvPr/>
          </p:nvGrpSpPr>
          <p:grpSpPr bwMode="auto">
            <a:xfrm>
              <a:off x="1073786" y="3049961"/>
              <a:ext cx="3867150" cy="701675"/>
              <a:chOff x="2987824" y="3245703"/>
              <a:chExt cx="3359205" cy="609821"/>
            </a:xfrm>
          </p:grpSpPr>
          <p:sp>
            <p:nvSpPr>
              <p:cNvPr id="29" name="Rectangle 13" descr="FD1DDF730CE4456e89755B07FE1653D0# #Rectangle 13">
                <a:extLst>
                  <a:ext uri="{FF2B5EF4-FFF2-40B4-BE49-F238E27FC236}">
                    <a16:creationId xmlns="" xmlns:a16="http://schemas.microsoft.com/office/drawing/2014/main" id="{1A12C742-C920-4A1D-9937-2E6E2728BA79}"/>
                  </a:ext>
                </a:extLst>
              </p:cNvPr>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chemeClr val="bg2">
                        <a:lumMod val="50000"/>
                      </a:schemeClr>
                    </a:solidFill>
                    <a:latin typeface="微软雅黑" panose="020B0503020204020204" pitchFamily="34" charset="-122"/>
                    <a:ea typeface="微软雅黑" panose="020B0503020204020204" pitchFamily="34" charset="-122"/>
                  </a:rPr>
                  <a:t>点击添加标题</a:t>
                </a:r>
                <a:endParaRPr lang="en-US" altLang="zh-CN">
                  <a:solidFill>
                    <a:schemeClr val="bg2">
                      <a:lumMod val="50000"/>
                    </a:schemeClr>
                  </a:solidFill>
                  <a:latin typeface="微软雅黑" panose="020B0503020204020204" pitchFamily="34" charset="-122"/>
                  <a:ea typeface="微软雅黑" panose="020B0503020204020204" pitchFamily="34" charset="-122"/>
                </a:endParaRPr>
              </a:p>
            </p:txBody>
          </p:sp>
          <p:sp>
            <p:nvSpPr>
              <p:cNvPr id="30" name="Rectangle 13" descr="FD1DDF730CE4456e89755B07FE1653D0# #Rectangle 13">
                <a:extLst>
                  <a:ext uri="{FF2B5EF4-FFF2-40B4-BE49-F238E27FC236}">
                    <a16:creationId xmlns="" xmlns:a16="http://schemas.microsoft.com/office/drawing/2014/main" id="{852155DD-6711-4B25-B627-48E2CBD3CF6D}"/>
                  </a:ext>
                </a:extLst>
              </p:cNvPr>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00">
                    <a:solidFill>
                      <a:schemeClr val="bg2">
                        <a:lumMod val="50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31" name="组合 30">
              <a:extLst>
                <a:ext uri="{FF2B5EF4-FFF2-40B4-BE49-F238E27FC236}">
                  <a16:creationId xmlns="" xmlns:a16="http://schemas.microsoft.com/office/drawing/2014/main" id="{DA0934FF-5607-42A7-A8DC-68EFD60EAEFB}"/>
                </a:ext>
              </a:extLst>
            </p:cNvPr>
            <p:cNvGrpSpPr>
              <a:grpSpLocks/>
            </p:cNvGrpSpPr>
            <p:nvPr/>
          </p:nvGrpSpPr>
          <p:grpSpPr bwMode="auto">
            <a:xfrm>
              <a:off x="1073786" y="4048805"/>
              <a:ext cx="3867150" cy="701675"/>
              <a:chOff x="2987824" y="3245703"/>
              <a:chExt cx="3359205" cy="609821"/>
            </a:xfrm>
          </p:grpSpPr>
          <p:sp>
            <p:nvSpPr>
              <p:cNvPr id="32" name="Rectangle 13" descr="FD1DDF730CE4456e89755B07FE1653D0# #Rectangle 13">
                <a:extLst>
                  <a:ext uri="{FF2B5EF4-FFF2-40B4-BE49-F238E27FC236}">
                    <a16:creationId xmlns="" xmlns:a16="http://schemas.microsoft.com/office/drawing/2014/main" id="{2B7C2EC7-FCDF-4EB4-991B-4B6EC4EFB203}"/>
                  </a:ext>
                </a:extLst>
              </p:cNvPr>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chemeClr val="bg2">
                        <a:lumMod val="50000"/>
                      </a:schemeClr>
                    </a:solidFill>
                    <a:latin typeface="微软雅黑" panose="020B0503020204020204" pitchFamily="34" charset="-122"/>
                    <a:ea typeface="微软雅黑" panose="020B0503020204020204" pitchFamily="34" charset="-122"/>
                  </a:rPr>
                  <a:t>点击添加标题</a:t>
                </a:r>
                <a:endParaRPr lang="en-US" altLang="zh-CN">
                  <a:solidFill>
                    <a:schemeClr val="bg2">
                      <a:lumMod val="50000"/>
                    </a:schemeClr>
                  </a:solidFill>
                  <a:latin typeface="微软雅黑" panose="020B0503020204020204" pitchFamily="34" charset="-122"/>
                  <a:ea typeface="微软雅黑" panose="020B0503020204020204" pitchFamily="34" charset="-122"/>
                </a:endParaRPr>
              </a:p>
            </p:txBody>
          </p:sp>
          <p:sp>
            <p:nvSpPr>
              <p:cNvPr id="33" name="Rectangle 13" descr="FD1DDF730CE4456e89755B07FE1653D0# #Rectangle 13">
                <a:extLst>
                  <a:ext uri="{FF2B5EF4-FFF2-40B4-BE49-F238E27FC236}">
                    <a16:creationId xmlns="" xmlns:a16="http://schemas.microsoft.com/office/drawing/2014/main" id="{D2A752FB-FEBF-46B2-9F01-A07E42A52500}"/>
                  </a:ext>
                </a:extLst>
              </p:cNvPr>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00">
                    <a:solidFill>
                      <a:schemeClr val="bg2">
                        <a:lumMod val="50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34" name="组合 33">
              <a:extLst>
                <a:ext uri="{FF2B5EF4-FFF2-40B4-BE49-F238E27FC236}">
                  <a16:creationId xmlns="" xmlns:a16="http://schemas.microsoft.com/office/drawing/2014/main" id="{86BA8EB1-0490-451B-BBDA-8D0E84E2B91D}"/>
                </a:ext>
              </a:extLst>
            </p:cNvPr>
            <p:cNvGrpSpPr>
              <a:grpSpLocks/>
            </p:cNvGrpSpPr>
            <p:nvPr/>
          </p:nvGrpSpPr>
          <p:grpSpPr bwMode="auto">
            <a:xfrm>
              <a:off x="1073786" y="5005692"/>
              <a:ext cx="3867150" cy="701675"/>
              <a:chOff x="2987824" y="3245703"/>
              <a:chExt cx="3359205" cy="609821"/>
            </a:xfrm>
          </p:grpSpPr>
          <p:sp>
            <p:nvSpPr>
              <p:cNvPr id="35" name="Rectangle 13" descr="FD1DDF730CE4456e89755B07FE1653D0# #Rectangle 13">
                <a:extLst>
                  <a:ext uri="{FF2B5EF4-FFF2-40B4-BE49-F238E27FC236}">
                    <a16:creationId xmlns="" xmlns:a16="http://schemas.microsoft.com/office/drawing/2014/main" id="{D6A842C5-3BAF-408A-AA89-8F525BE99E16}"/>
                  </a:ext>
                </a:extLst>
              </p:cNvPr>
              <p:cNvSpPr>
                <a:spLocks noChangeArrowheads="1"/>
              </p:cNvSpPr>
              <p:nvPr/>
            </p:nvSpPr>
            <p:spPr bwMode="auto">
              <a:xfrm>
                <a:off x="2987826" y="3245703"/>
                <a:ext cx="1460088" cy="320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a:solidFill>
                      <a:schemeClr val="bg2">
                        <a:lumMod val="50000"/>
                      </a:schemeClr>
                    </a:solidFill>
                    <a:latin typeface="微软雅黑" panose="020B0503020204020204" pitchFamily="34" charset="-122"/>
                    <a:ea typeface="微软雅黑" panose="020B0503020204020204" pitchFamily="34" charset="-122"/>
                  </a:rPr>
                  <a:t>点击添加标题</a:t>
                </a:r>
                <a:endParaRPr lang="en-US" altLang="zh-CN">
                  <a:solidFill>
                    <a:schemeClr val="bg2">
                      <a:lumMod val="50000"/>
                    </a:schemeClr>
                  </a:solidFill>
                  <a:latin typeface="微软雅黑" panose="020B0503020204020204" pitchFamily="34" charset="-122"/>
                  <a:ea typeface="微软雅黑" panose="020B0503020204020204" pitchFamily="34" charset="-122"/>
                </a:endParaRPr>
              </a:p>
            </p:txBody>
          </p:sp>
          <p:sp>
            <p:nvSpPr>
              <p:cNvPr id="36" name="Rectangle 13" descr="FD1DDF730CE4456e89755B07FE1653D0# #Rectangle 13">
                <a:extLst>
                  <a:ext uri="{FF2B5EF4-FFF2-40B4-BE49-F238E27FC236}">
                    <a16:creationId xmlns="" xmlns:a16="http://schemas.microsoft.com/office/drawing/2014/main" id="{0D17D072-D5BD-464A-B078-FDA0C4FF21A8}"/>
                  </a:ext>
                </a:extLst>
              </p:cNvPr>
              <p:cNvSpPr>
                <a:spLocks noChangeArrowheads="1"/>
              </p:cNvSpPr>
              <p:nvPr/>
            </p:nvSpPr>
            <p:spPr bwMode="auto">
              <a:xfrm>
                <a:off x="2987824" y="3507854"/>
                <a:ext cx="3359205" cy="3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eaLnBrk="1" hangingPunct="1">
                  <a:buFont typeface="Arial" panose="020B0604020202020204" pitchFamily="34" charset="0"/>
                  <a:buNone/>
                </a:pPr>
                <a:r>
                  <a:rPr lang="zh-CN" altLang="en-US" sz="1000">
                    <a:solidFill>
                      <a:schemeClr val="bg2">
                        <a:lumMod val="50000"/>
                      </a:schemeClr>
                    </a:solidFill>
                    <a:latin typeface="微软雅黑" panose="020B0503020204020204" pitchFamily="34" charset="-122"/>
                    <a:ea typeface="微软雅黑" panose="020B0503020204020204" pitchFamily="34" charset="-122"/>
                  </a:rPr>
                  <a:t>此处添加计划扼要说明，添加简短说明文字。此处添加明年计划的扼要说明，添加简短说明文字。</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sp>
        <p:nvSpPr>
          <p:cNvPr id="37" name="矩形 36">
            <a:extLst>
              <a:ext uri="{FF2B5EF4-FFF2-40B4-BE49-F238E27FC236}">
                <a16:creationId xmlns="" xmlns:a16="http://schemas.microsoft.com/office/drawing/2014/main" id="{42DF2712-7AB3-4501-875D-BF0CE661621E}"/>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39" name="任意多边形: 形状 38">
            <a:extLst>
              <a:ext uri="{FF2B5EF4-FFF2-40B4-BE49-F238E27FC236}">
                <a16:creationId xmlns="" xmlns:a16="http://schemas.microsoft.com/office/drawing/2014/main" id="{43F8A390-25F9-4B36-A7D3-58EFB68CFFC7}"/>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0" name="组合 39">
            <a:extLst>
              <a:ext uri="{FF2B5EF4-FFF2-40B4-BE49-F238E27FC236}">
                <a16:creationId xmlns="" xmlns:a16="http://schemas.microsoft.com/office/drawing/2014/main" id="{B3A1A080-AC19-40E7-9B59-9FA1AD992452}"/>
              </a:ext>
            </a:extLst>
          </p:cNvPr>
          <p:cNvGrpSpPr/>
          <p:nvPr/>
        </p:nvGrpSpPr>
        <p:grpSpPr>
          <a:xfrm>
            <a:off x="11065679" y="5731376"/>
            <a:ext cx="1126618" cy="1138043"/>
            <a:chOff x="11065679" y="5731376"/>
            <a:chExt cx="1126618" cy="1138043"/>
          </a:xfrm>
        </p:grpSpPr>
        <p:sp>
          <p:nvSpPr>
            <p:cNvPr id="41" name="斜纹 40">
              <a:extLst>
                <a:ext uri="{FF2B5EF4-FFF2-40B4-BE49-F238E27FC236}">
                  <a16:creationId xmlns="" xmlns:a16="http://schemas.microsoft.com/office/drawing/2014/main" id="{362C255F-5557-40BF-9528-7C493D63B9BD}"/>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 xmlns:a16="http://schemas.microsoft.com/office/drawing/2014/main" id="{70194770-0783-42DB-9258-2C6E69D997E6}"/>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斜纹 42">
              <a:extLst>
                <a:ext uri="{FF2B5EF4-FFF2-40B4-BE49-F238E27FC236}">
                  <a16:creationId xmlns="" xmlns:a16="http://schemas.microsoft.com/office/drawing/2014/main" id="{176AB8FB-5984-49FD-AE3E-1B42F61CFACC}"/>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4" name="组合 43">
            <a:extLst>
              <a:ext uri="{FF2B5EF4-FFF2-40B4-BE49-F238E27FC236}">
                <a16:creationId xmlns="" xmlns:a16="http://schemas.microsoft.com/office/drawing/2014/main" id="{F097A4F2-E5E9-4EA4-BAA5-D62B0DEEB86C}"/>
              </a:ext>
            </a:extLst>
          </p:cNvPr>
          <p:cNvGrpSpPr/>
          <p:nvPr/>
        </p:nvGrpSpPr>
        <p:grpSpPr>
          <a:xfrm>
            <a:off x="8915739" y="123472"/>
            <a:ext cx="3111552" cy="666942"/>
            <a:chOff x="9769790" y="38915"/>
            <a:chExt cx="2190535" cy="728714"/>
          </a:xfrm>
        </p:grpSpPr>
        <p:sp>
          <p:nvSpPr>
            <p:cNvPr id="45" name="矩形: 圆角 44">
              <a:extLst>
                <a:ext uri="{FF2B5EF4-FFF2-40B4-BE49-F238E27FC236}">
                  <a16:creationId xmlns="" xmlns:a16="http://schemas.microsoft.com/office/drawing/2014/main" id="{B400BA71-B0FC-4105-BAB2-5A109CA12407}"/>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 xmlns:a16="http://schemas.microsoft.com/office/drawing/2014/main" id="{946A3D53-AB7E-4996-B74F-92F7AD92A498}"/>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 xmlns:a16="http://schemas.microsoft.com/office/drawing/2014/main" id="{1885616F-1AB8-4BE1-BFA3-AFB14959DC2D}"/>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a:extLst>
                <a:ext uri="{FF2B5EF4-FFF2-40B4-BE49-F238E27FC236}">
                  <a16:creationId xmlns="" xmlns:a16="http://schemas.microsoft.com/office/drawing/2014/main" id="{41941D39-BD60-4414-B55C-64AB27FD6E37}"/>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a:extLst>
                <a:ext uri="{FF2B5EF4-FFF2-40B4-BE49-F238E27FC236}">
                  <a16:creationId xmlns="" xmlns:a16="http://schemas.microsoft.com/office/drawing/2014/main" id="{5961FF0E-BD98-40D3-9EA3-0816A8308C32}"/>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a:extLst>
                <a:ext uri="{FF2B5EF4-FFF2-40B4-BE49-F238E27FC236}">
                  <a16:creationId xmlns="" xmlns:a16="http://schemas.microsoft.com/office/drawing/2014/main" id="{DC1D6F4F-B24C-4566-8EA6-FFF652E03921}"/>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a:extLst>
                <a:ext uri="{FF2B5EF4-FFF2-40B4-BE49-F238E27FC236}">
                  <a16:creationId xmlns="" xmlns:a16="http://schemas.microsoft.com/office/drawing/2014/main" id="{534F9480-D78B-4538-8B3B-113F4348B3DC}"/>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a:extLst>
                <a:ext uri="{FF2B5EF4-FFF2-40B4-BE49-F238E27FC236}">
                  <a16:creationId xmlns="" xmlns:a16="http://schemas.microsoft.com/office/drawing/2014/main" id="{DD0283EC-4BD3-481A-968A-A55F4D1CCE64}"/>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 xmlns:a16="http://schemas.microsoft.com/office/drawing/2014/main" id="{4C5666F1-274B-4235-A19A-6E779E85DB3F}"/>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27051181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2" presetClass="entr" presetSubtype="4"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500"/>
                                        <p:tgtEl>
                                          <p:spTgt spid="40"/>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1500"/>
                            </p:stCondLst>
                            <p:childTnLst>
                              <p:par>
                                <p:cTn id="25" presetID="22" presetClass="entr" presetSubtype="1"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up)">
                                      <p:cBhvr>
                                        <p:cTn id="27" dur="2100"/>
                                        <p:tgtEl>
                                          <p:spTgt spid="38"/>
                                        </p:tgtEl>
                                      </p:cBhvr>
                                    </p:animEffect>
                                  </p:childTnLst>
                                </p:cTn>
                              </p:par>
                              <p:par>
                                <p:cTn id="28" presetID="22" presetClass="entr" presetSubtype="8"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left)">
                                      <p:cBhvr>
                                        <p:cTn id="30" dur="2100"/>
                                        <p:tgtEl>
                                          <p:spTgt spid="18"/>
                                        </p:tgtEl>
                                      </p:cBhvr>
                                    </p:animEffect>
                                  </p:childTnLst>
                                </p:cTn>
                              </p:par>
                            </p:childTnLst>
                          </p:cTn>
                        </p:par>
                        <p:par>
                          <p:cTn id="31" fill="hold">
                            <p:stCondLst>
                              <p:cond delay="3600"/>
                            </p:stCondLst>
                            <p:childTnLst>
                              <p:par>
                                <p:cTn id="32" presetID="10" presetClass="entr" presetSubtype="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par>
                          <p:cTn id="35" fill="hold">
                            <p:stCondLst>
                              <p:cond delay="4100"/>
                            </p:stCondLst>
                            <p:childTnLst>
                              <p:par>
                                <p:cTn id="36" presetID="10" presetClass="entr" presetSubtype="0" fill="hold"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fade">
                                      <p:cBhvr>
                                        <p:cTn id="38" dur="500"/>
                                        <p:tgtEl>
                                          <p:spTgt spid="63"/>
                                        </p:tgtEl>
                                      </p:cBhvr>
                                    </p:animEffect>
                                  </p:childTnLst>
                                </p:cTn>
                              </p:par>
                            </p:childTnLst>
                          </p:cTn>
                        </p:par>
                        <p:par>
                          <p:cTn id="39" fill="hold">
                            <p:stCondLst>
                              <p:cond delay="4600"/>
                            </p:stCondLst>
                            <p:childTnLst>
                              <p:par>
                                <p:cTn id="40" presetID="10" presetClass="entr" presetSubtype="0" fill="hold" nodeType="after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44" name="组合 43">
            <a:extLst>
              <a:ext uri="{FF2B5EF4-FFF2-40B4-BE49-F238E27FC236}">
                <a16:creationId xmlns="" xmlns:a16="http://schemas.microsoft.com/office/drawing/2014/main" id="{CA862177-48F2-45FF-A07B-ECBA85809F17}"/>
              </a:ext>
            </a:extLst>
          </p:cNvPr>
          <p:cNvGrpSpPr/>
          <p:nvPr/>
        </p:nvGrpSpPr>
        <p:grpSpPr>
          <a:xfrm>
            <a:off x="616484" y="5393004"/>
            <a:ext cx="9510586" cy="933451"/>
            <a:chOff x="616484" y="5393004"/>
            <a:chExt cx="9510586" cy="933451"/>
          </a:xfrm>
        </p:grpSpPr>
        <p:sp>
          <p:nvSpPr>
            <p:cNvPr id="25" name="标题 4">
              <a:extLst>
                <a:ext uri="{FF2B5EF4-FFF2-40B4-BE49-F238E27FC236}">
                  <a16:creationId xmlns="" xmlns:a16="http://schemas.microsoft.com/office/drawing/2014/main" id="{F5A75619-F299-4826-A144-DFF01C4F08CE}"/>
                </a:ext>
              </a:extLst>
            </p:cNvPr>
            <p:cNvSpPr txBox="1">
              <a:spLocks noChangeArrowheads="1"/>
            </p:cNvSpPr>
            <p:nvPr/>
          </p:nvSpPr>
          <p:spPr bwMode="auto">
            <a:xfrm>
              <a:off x="616484" y="5393004"/>
              <a:ext cx="3024187"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2">
                      <a:lumMod val="50000"/>
                    </a:schemeClr>
                  </a:solidFill>
                  <a:latin typeface="微软雅黑" panose="020B0503020204020204" pitchFamily="34" charset="-122"/>
                  <a:ea typeface="微软雅黑" panose="020B0503020204020204" pitchFamily="34" charset="-122"/>
                </a:rPr>
                <a:t>添加标题内容</a:t>
              </a:r>
            </a:p>
          </p:txBody>
        </p:sp>
        <p:sp>
          <p:nvSpPr>
            <p:cNvPr id="26" name="矩形 25">
              <a:extLst>
                <a:ext uri="{FF2B5EF4-FFF2-40B4-BE49-F238E27FC236}">
                  <a16:creationId xmlns="" xmlns:a16="http://schemas.microsoft.com/office/drawing/2014/main" id="{A6BA0D7C-C035-4459-96D9-835DB660E240}"/>
                </a:ext>
              </a:extLst>
            </p:cNvPr>
            <p:cNvSpPr>
              <a:spLocks noChangeArrowheads="1"/>
            </p:cNvSpPr>
            <p:nvPr/>
          </p:nvSpPr>
          <p:spPr bwMode="auto">
            <a:xfrm>
              <a:off x="1414870" y="5794642"/>
              <a:ext cx="87122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8" tIns="34289" rIns="68578" bIns="3428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a:solidFill>
                    <a:srgbClr val="A6A6A6"/>
                  </a:solidFill>
                  <a:latin typeface="微软雅黑" panose="020B0503020204020204" pitchFamily="34" charset="-122"/>
                  <a:ea typeface="微软雅黑" panose="020B0503020204020204" pitchFamily="34" charset="-122"/>
                  <a:sym typeface="Gill Sans" charset="0"/>
                </a:rPr>
                <a:t>200</a:t>
              </a:r>
              <a:r>
                <a:rPr lang="zh-CN" altLang="en-US" sz="1000">
                  <a:solidFill>
                    <a:srgbClr val="A6A6A6"/>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a:solidFill>
                    <a:srgbClr val="A6A6A6"/>
                  </a:solidFill>
                  <a:latin typeface="微软雅黑" panose="020B0503020204020204" pitchFamily="34" charset="-122"/>
                  <a:ea typeface="微软雅黑" panose="020B0503020204020204" pitchFamily="34" charset="-122"/>
                  <a:sym typeface="Gill Sans" charset="0"/>
                </a:rPr>
                <a:t>5</a:t>
              </a:r>
              <a:r>
                <a:rPr lang="zh-CN" altLang="en-US" sz="1000">
                  <a:solidFill>
                    <a:srgbClr val="A6A6A6"/>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a:solidFill>
                    <a:srgbClr val="A6A6A6"/>
                  </a:solidFill>
                  <a:latin typeface="微软雅黑" panose="020B0503020204020204" pitchFamily="34" charset="-122"/>
                  <a:ea typeface="微软雅黑" panose="020B0503020204020204" pitchFamily="34" charset="-122"/>
                  <a:sym typeface="Gill Sans" charset="0"/>
                </a:rPr>
                <a:t> </a:t>
              </a:r>
              <a:r>
                <a:rPr lang="zh-CN" altLang="en-US" sz="1000">
                  <a:solidFill>
                    <a:srgbClr val="A6A6A6"/>
                  </a:solidFill>
                  <a:latin typeface="微软雅黑" panose="020B0503020204020204" pitchFamily="34" charset="-122"/>
                  <a:ea typeface="微软雅黑" panose="020B0503020204020204" pitchFamily="34" charset="-122"/>
                  <a:sym typeface="Gill Sans" charset="0"/>
                </a:rPr>
                <a:t>。</a:t>
              </a:r>
              <a:endParaRPr lang="en-US" altLang="zh-CN" sz="1000">
                <a:solidFill>
                  <a:srgbClr val="A6A6A6"/>
                </a:solidFill>
                <a:latin typeface="微软雅黑" panose="020B0503020204020204" pitchFamily="34" charset="-122"/>
                <a:ea typeface="微软雅黑" panose="020B0503020204020204" pitchFamily="34" charset="-122"/>
                <a:sym typeface="Lato Light" charset="0"/>
              </a:endParaRPr>
            </a:p>
          </p:txBody>
        </p:sp>
      </p:grpSp>
      <p:grpSp>
        <p:nvGrpSpPr>
          <p:cNvPr id="4" name="组合 3">
            <a:extLst>
              <a:ext uri="{FF2B5EF4-FFF2-40B4-BE49-F238E27FC236}">
                <a16:creationId xmlns="" xmlns:a16="http://schemas.microsoft.com/office/drawing/2014/main" id="{623FBA44-02D7-4FD6-A63F-1F3A1FA51886}"/>
              </a:ext>
            </a:extLst>
          </p:cNvPr>
          <p:cNvGrpSpPr/>
          <p:nvPr/>
        </p:nvGrpSpPr>
        <p:grpSpPr>
          <a:xfrm>
            <a:off x="1073418" y="2182537"/>
            <a:ext cx="4873933" cy="831849"/>
            <a:chOff x="1073418" y="2182537"/>
            <a:chExt cx="4873933" cy="831849"/>
          </a:xfrm>
        </p:grpSpPr>
        <p:sp>
          <p:nvSpPr>
            <p:cNvPr id="8" name="圆角矩形 6">
              <a:extLst>
                <a:ext uri="{FF2B5EF4-FFF2-40B4-BE49-F238E27FC236}">
                  <a16:creationId xmlns="" xmlns:a16="http://schemas.microsoft.com/office/drawing/2014/main" id="{925137E4-8015-41E4-A2B0-EA72FE0EC326}"/>
                </a:ext>
              </a:extLst>
            </p:cNvPr>
            <p:cNvSpPr/>
            <p:nvPr/>
          </p:nvSpPr>
          <p:spPr>
            <a:xfrm>
              <a:off x="1073418" y="2192062"/>
              <a:ext cx="4873933" cy="822324"/>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3600" noProof="1">
                <a:solidFill>
                  <a:schemeClr val="bg1"/>
                </a:solidFill>
                <a:latin typeface="微软雅黑" panose="020B0503020204020204" pitchFamily="34" charset="-122"/>
                <a:ea typeface="微软雅黑" panose="020B0503020204020204" pitchFamily="34" charset="-122"/>
              </a:endParaRPr>
            </a:p>
          </p:txBody>
        </p:sp>
        <p:sp>
          <p:nvSpPr>
            <p:cNvPr id="12" name="矩形 11">
              <a:extLst>
                <a:ext uri="{FF2B5EF4-FFF2-40B4-BE49-F238E27FC236}">
                  <a16:creationId xmlns="" xmlns:a16="http://schemas.microsoft.com/office/drawing/2014/main" id="{DCC7EFC6-462E-42FF-8F45-FE7A53BC80CA}"/>
                </a:ext>
              </a:extLst>
            </p:cNvPr>
            <p:cNvSpPr>
              <a:spLocks noChangeArrowheads="1"/>
            </p:cNvSpPr>
            <p:nvPr/>
          </p:nvSpPr>
          <p:spPr bwMode="auto">
            <a:xfrm>
              <a:off x="2450424" y="2182537"/>
              <a:ext cx="1568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添加标题内容</a:t>
              </a:r>
              <a:endParaRPr lang="en-US" altLang="zh-CN">
                <a:solidFill>
                  <a:schemeClr val="bg1"/>
                </a:solidFill>
                <a:latin typeface="微软雅黑" panose="020B0503020204020204" pitchFamily="34" charset="-122"/>
                <a:ea typeface="微软雅黑" panose="020B0503020204020204" pitchFamily="34" charset="-122"/>
              </a:endParaRPr>
            </a:p>
          </p:txBody>
        </p:sp>
        <p:sp>
          <p:nvSpPr>
            <p:cNvPr id="13" name="矩形 12">
              <a:extLst>
                <a:ext uri="{FF2B5EF4-FFF2-40B4-BE49-F238E27FC236}">
                  <a16:creationId xmlns="" xmlns:a16="http://schemas.microsoft.com/office/drawing/2014/main" id="{D27D130E-0C25-4648-974B-11B5E8C9358E}"/>
                </a:ext>
              </a:extLst>
            </p:cNvPr>
            <p:cNvSpPr/>
            <p:nvPr/>
          </p:nvSpPr>
          <p:spPr>
            <a:xfrm>
              <a:off x="2450424" y="2523849"/>
              <a:ext cx="3024187" cy="481013"/>
            </a:xfrm>
            <a:prstGeom prst="rect">
              <a:avLst/>
            </a:prstGeom>
          </p:spPr>
          <p:txBody>
            <a:bodyPr>
              <a:spAutoFit/>
            </a:bodyPr>
            <a:lstStyle/>
            <a:p>
              <a:pPr eaLnBrk="1" fontAlgn="auto" hangingPunct="1">
                <a:lnSpc>
                  <a:spcPct val="120000"/>
                </a:lnSpc>
                <a:defRPr/>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sp>
          <p:nvSpPr>
            <p:cNvPr id="2" name="矩形 1">
              <a:extLst>
                <a:ext uri="{FF2B5EF4-FFF2-40B4-BE49-F238E27FC236}">
                  <a16:creationId xmlns="" xmlns:a16="http://schemas.microsoft.com/office/drawing/2014/main" id="{26CAD67C-643C-45F3-9196-95CBD4FDB5BF}"/>
                </a:ext>
              </a:extLst>
            </p:cNvPr>
            <p:cNvSpPr/>
            <p:nvPr/>
          </p:nvSpPr>
          <p:spPr>
            <a:xfrm>
              <a:off x="1414870" y="2235421"/>
              <a:ext cx="524503" cy="769441"/>
            </a:xfrm>
            <a:prstGeom prst="rect">
              <a:avLst/>
            </a:prstGeom>
          </p:spPr>
          <p:txBody>
            <a:bodyPr wrap="none">
              <a:spAutoFit/>
            </a:bodyPr>
            <a:lstStyle/>
            <a:p>
              <a:r>
                <a:rPr lang="en-US" altLang="zh-CN" sz="4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S</a:t>
              </a:r>
              <a:endParaRPr lang="zh-CN" altLang="en-US" sz="4400" b="1">
                <a:solidFill>
                  <a:schemeClr val="bg1"/>
                </a:solidFill>
                <a:effectLst>
                  <a:outerShdw blurRad="38100" dist="38100" dir="2700000" algn="tl">
                    <a:srgbClr val="000000">
                      <a:alpha val="43137"/>
                    </a:srgbClr>
                  </a:outerShdw>
                </a:effectLst>
              </a:endParaRPr>
            </a:p>
          </p:txBody>
        </p:sp>
      </p:grpSp>
      <p:grpSp>
        <p:nvGrpSpPr>
          <p:cNvPr id="5" name="组合 4">
            <a:extLst>
              <a:ext uri="{FF2B5EF4-FFF2-40B4-BE49-F238E27FC236}">
                <a16:creationId xmlns="" xmlns:a16="http://schemas.microsoft.com/office/drawing/2014/main" id="{F270ABF5-B0E7-47C3-8E17-C401ABB82B24}"/>
              </a:ext>
            </a:extLst>
          </p:cNvPr>
          <p:cNvGrpSpPr/>
          <p:nvPr/>
        </p:nvGrpSpPr>
        <p:grpSpPr>
          <a:xfrm>
            <a:off x="6539674" y="2182537"/>
            <a:ext cx="4873933" cy="831849"/>
            <a:chOff x="6539674" y="2182537"/>
            <a:chExt cx="4873933" cy="831849"/>
          </a:xfrm>
        </p:grpSpPr>
        <p:sp>
          <p:nvSpPr>
            <p:cNvPr id="28" name="圆角矩形 6">
              <a:extLst>
                <a:ext uri="{FF2B5EF4-FFF2-40B4-BE49-F238E27FC236}">
                  <a16:creationId xmlns="" xmlns:a16="http://schemas.microsoft.com/office/drawing/2014/main" id="{ACAFCDA8-7D50-4168-A1C8-66CD5398F4F3}"/>
                </a:ext>
              </a:extLst>
            </p:cNvPr>
            <p:cNvSpPr/>
            <p:nvPr/>
          </p:nvSpPr>
          <p:spPr>
            <a:xfrm>
              <a:off x="6539674" y="2192062"/>
              <a:ext cx="4873933" cy="822324"/>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3600" noProof="1">
                <a:solidFill>
                  <a:schemeClr val="bg1"/>
                </a:solidFill>
                <a:latin typeface="微软雅黑" panose="020B0503020204020204" pitchFamily="34" charset="-122"/>
                <a:ea typeface="微软雅黑" panose="020B0503020204020204" pitchFamily="34" charset="-122"/>
              </a:endParaRPr>
            </a:p>
          </p:txBody>
        </p:sp>
        <p:sp>
          <p:nvSpPr>
            <p:cNvPr id="29" name="矩形 28">
              <a:extLst>
                <a:ext uri="{FF2B5EF4-FFF2-40B4-BE49-F238E27FC236}">
                  <a16:creationId xmlns="" xmlns:a16="http://schemas.microsoft.com/office/drawing/2014/main" id="{6C716783-B7EF-41BB-AC80-38E92226E411}"/>
                </a:ext>
              </a:extLst>
            </p:cNvPr>
            <p:cNvSpPr>
              <a:spLocks noChangeArrowheads="1"/>
            </p:cNvSpPr>
            <p:nvPr/>
          </p:nvSpPr>
          <p:spPr bwMode="auto">
            <a:xfrm>
              <a:off x="7916680" y="2182537"/>
              <a:ext cx="1568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添加标题内容</a:t>
              </a:r>
              <a:endParaRPr lang="en-US" altLang="zh-CN">
                <a:solidFill>
                  <a:schemeClr val="bg1"/>
                </a:solidFill>
                <a:latin typeface="微软雅黑" panose="020B0503020204020204" pitchFamily="34" charset="-122"/>
                <a:ea typeface="微软雅黑" panose="020B0503020204020204" pitchFamily="34" charset="-122"/>
              </a:endParaRPr>
            </a:p>
          </p:txBody>
        </p:sp>
        <p:sp>
          <p:nvSpPr>
            <p:cNvPr id="30" name="矩形 29">
              <a:extLst>
                <a:ext uri="{FF2B5EF4-FFF2-40B4-BE49-F238E27FC236}">
                  <a16:creationId xmlns="" xmlns:a16="http://schemas.microsoft.com/office/drawing/2014/main" id="{7D6170AC-FA97-4609-8DFA-0FD163A83428}"/>
                </a:ext>
              </a:extLst>
            </p:cNvPr>
            <p:cNvSpPr/>
            <p:nvPr/>
          </p:nvSpPr>
          <p:spPr>
            <a:xfrm>
              <a:off x="7916680" y="2523849"/>
              <a:ext cx="3024187" cy="481013"/>
            </a:xfrm>
            <a:prstGeom prst="rect">
              <a:avLst/>
            </a:prstGeom>
          </p:spPr>
          <p:txBody>
            <a:bodyPr>
              <a:spAutoFit/>
            </a:bodyPr>
            <a:lstStyle/>
            <a:p>
              <a:pPr eaLnBrk="1" fontAlgn="auto" hangingPunct="1">
                <a:lnSpc>
                  <a:spcPct val="120000"/>
                </a:lnSpc>
                <a:defRPr/>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sp>
          <p:nvSpPr>
            <p:cNvPr id="31" name="矩形 30">
              <a:extLst>
                <a:ext uri="{FF2B5EF4-FFF2-40B4-BE49-F238E27FC236}">
                  <a16:creationId xmlns="" xmlns:a16="http://schemas.microsoft.com/office/drawing/2014/main" id="{88A3B790-6E24-4280-AD10-CC3952D63213}"/>
                </a:ext>
              </a:extLst>
            </p:cNvPr>
            <p:cNvSpPr/>
            <p:nvPr/>
          </p:nvSpPr>
          <p:spPr>
            <a:xfrm>
              <a:off x="6881126" y="2235421"/>
              <a:ext cx="792205" cy="769441"/>
            </a:xfrm>
            <a:prstGeom prst="rect">
              <a:avLst/>
            </a:prstGeom>
          </p:spPr>
          <p:txBody>
            <a:bodyPr wrap="none">
              <a:spAutoFit/>
            </a:bodyPr>
            <a:lstStyle/>
            <a:p>
              <a:r>
                <a:rPr lang="en-US" altLang="zh-CN" sz="4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W</a:t>
              </a:r>
              <a:endParaRPr lang="zh-CN" altLang="en-US" sz="4400" b="1">
                <a:solidFill>
                  <a:schemeClr val="bg1"/>
                </a:solidFill>
                <a:effectLst>
                  <a:outerShdw blurRad="38100" dist="38100" dir="2700000" algn="tl">
                    <a:srgbClr val="000000">
                      <a:alpha val="43137"/>
                    </a:srgbClr>
                  </a:outerShdw>
                </a:effectLst>
              </a:endParaRPr>
            </a:p>
          </p:txBody>
        </p:sp>
      </p:grpSp>
      <p:grpSp>
        <p:nvGrpSpPr>
          <p:cNvPr id="43" name="组合 42">
            <a:extLst>
              <a:ext uri="{FF2B5EF4-FFF2-40B4-BE49-F238E27FC236}">
                <a16:creationId xmlns="" xmlns:a16="http://schemas.microsoft.com/office/drawing/2014/main" id="{CBC22571-E24D-481C-9DBD-5ABFF402CE94}"/>
              </a:ext>
            </a:extLst>
          </p:cNvPr>
          <p:cNvGrpSpPr/>
          <p:nvPr/>
        </p:nvGrpSpPr>
        <p:grpSpPr>
          <a:xfrm>
            <a:off x="1073418" y="3878760"/>
            <a:ext cx="4873933" cy="831849"/>
            <a:chOff x="1073418" y="3878760"/>
            <a:chExt cx="4873933" cy="831849"/>
          </a:xfrm>
        </p:grpSpPr>
        <p:sp>
          <p:nvSpPr>
            <p:cNvPr id="33" name="圆角矩形 6">
              <a:extLst>
                <a:ext uri="{FF2B5EF4-FFF2-40B4-BE49-F238E27FC236}">
                  <a16:creationId xmlns="" xmlns:a16="http://schemas.microsoft.com/office/drawing/2014/main" id="{60B08DAA-13E8-4D2C-965B-4E454B0D39C2}"/>
                </a:ext>
              </a:extLst>
            </p:cNvPr>
            <p:cNvSpPr/>
            <p:nvPr/>
          </p:nvSpPr>
          <p:spPr>
            <a:xfrm>
              <a:off x="1073418" y="3888285"/>
              <a:ext cx="4873933" cy="822324"/>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3600" noProof="1">
                <a:solidFill>
                  <a:schemeClr val="bg1"/>
                </a:solidFill>
                <a:latin typeface="微软雅黑" panose="020B0503020204020204" pitchFamily="34" charset="-122"/>
                <a:ea typeface="微软雅黑" panose="020B0503020204020204" pitchFamily="34" charset="-122"/>
              </a:endParaRPr>
            </a:p>
          </p:txBody>
        </p:sp>
        <p:sp>
          <p:nvSpPr>
            <p:cNvPr id="34" name="矩形 33">
              <a:extLst>
                <a:ext uri="{FF2B5EF4-FFF2-40B4-BE49-F238E27FC236}">
                  <a16:creationId xmlns="" xmlns:a16="http://schemas.microsoft.com/office/drawing/2014/main" id="{183FDDCD-571D-4543-A65C-0392ED022E81}"/>
                </a:ext>
              </a:extLst>
            </p:cNvPr>
            <p:cNvSpPr>
              <a:spLocks noChangeArrowheads="1"/>
            </p:cNvSpPr>
            <p:nvPr/>
          </p:nvSpPr>
          <p:spPr bwMode="auto">
            <a:xfrm>
              <a:off x="2450424" y="3878760"/>
              <a:ext cx="1568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添加标题内容</a:t>
              </a:r>
              <a:endParaRPr lang="en-US" altLang="zh-CN">
                <a:solidFill>
                  <a:schemeClr val="bg1"/>
                </a:solidFill>
                <a:latin typeface="微软雅黑" panose="020B0503020204020204" pitchFamily="34" charset="-122"/>
                <a:ea typeface="微软雅黑" panose="020B0503020204020204" pitchFamily="34" charset="-122"/>
              </a:endParaRPr>
            </a:p>
          </p:txBody>
        </p:sp>
        <p:sp>
          <p:nvSpPr>
            <p:cNvPr id="35" name="矩形 34">
              <a:extLst>
                <a:ext uri="{FF2B5EF4-FFF2-40B4-BE49-F238E27FC236}">
                  <a16:creationId xmlns="" xmlns:a16="http://schemas.microsoft.com/office/drawing/2014/main" id="{858719E4-6927-42E5-B982-986848549ED7}"/>
                </a:ext>
              </a:extLst>
            </p:cNvPr>
            <p:cNvSpPr/>
            <p:nvPr/>
          </p:nvSpPr>
          <p:spPr>
            <a:xfrm>
              <a:off x="2450424" y="4220072"/>
              <a:ext cx="3024187" cy="481013"/>
            </a:xfrm>
            <a:prstGeom prst="rect">
              <a:avLst/>
            </a:prstGeom>
          </p:spPr>
          <p:txBody>
            <a:bodyPr>
              <a:spAutoFit/>
            </a:bodyPr>
            <a:lstStyle/>
            <a:p>
              <a:pPr eaLnBrk="1" fontAlgn="auto" hangingPunct="1">
                <a:lnSpc>
                  <a:spcPct val="120000"/>
                </a:lnSpc>
                <a:defRPr/>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sp>
          <p:nvSpPr>
            <p:cNvPr id="36" name="矩形 35">
              <a:extLst>
                <a:ext uri="{FF2B5EF4-FFF2-40B4-BE49-F238E27FC236}">
                  <a16:creationId xmlns="" xmlns:a16="http://schemas.microsoft.com/office/drawing/2014/main" id="{D7E68D58-4209-4059-93DD-C8EB2C691FFC}"/>
                </a:ext>
              </a:extLst>
            </p:cNvPr>
            <p:cNvSpPr/>
            <p:nvPr/>
          </p:nvSpPr>
          <p:spPr>
            <a:xfrm>
              <a:off x="1414870" y="3931644"/>
              <a:ext cx="646331" cy="769441"/>
            </a:xfrm>
            <a:prstGeom prst="rect">
              <a:avLst/>
            </a:prstGeom>
          </p:spPr>
          <p:txBody>
            <a:bodyPr wrap="none">
              <a:spAutoFit/>
            </a:bodyPr>
            <a:lstStyle/>
            <a:p>
              <a:r>
                <a:rPr lang="en-US" altLang="zh-CN" sz="4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O</a:t>
              </a:r>
              <a:endParaRPr lang="zh-CN" altLang="en-US" sz="4400" b="1">
                <a:solidFill>
                  <a:schemeClr val="bg1"/>
                </a:solidFill>
                <a:effectLst>
                  <a:outerShdw blurRad="38100" dist="38100" dir="2700000" algn="tl">
                    <a:srgbClr val="000000">
                      <a:alpha val="43137"/>
                    </a:srgbClr>
                  </a:outerShdw>
                </a:effectLst>
              </a:endParaRPr>
            </a:p>
          </p:txBody>
        </p:sp>
      </p:grpSp>
      <p:grpSp>
        <p:nvGrpSpPr>
          <p:cNvPr id="42" name="组合 41">
            <a:extLst>
              <a:ext uri="{FF2B5EF4-FFF2-40B4-BE49-F238E27FC236}">
                <a16:creationId xmlns="" xmlns:a16="http://schemas.microsoft.com/office/drawing/2014/main" id="{0A5BB401-AC38-4DCA-A2AF-8B0008720181}"/>
              </a:ext>
            </a:extLst>
          </p:cNvPr>
          <p:cNvGrpSpPr/>
          <p:nvPr/>
        </p:nvGrpSpPr>
        <p:grpSpPr>
          <a:xfrm>
            <a:off x="6539674" y="3878760"/>
            <a:ext cx="4873933" cy="831849"/>
            <a:chOff x="6539674" y="3878760"/>
            <a:chExt cx="4873933" cy="831849"/>
          </a:xfrm>
        </p:grpSpPr>
        <p:sp>
          <p:nvSpPr>
            <p:cNvPr id="38" name="圆角矩形 6">
              <a:extLst>
                <a:ext uri="{FF2B5EF4-FFF2-40B4-BE49-F238E27FC236}">
                  <a16:creationId xmlns="" xmlns:a16="http://schemas.microsoft.com/office/drawing/2014/main" id="{DF0796B0-D3D7-4DF5-9BD0-5751E537E2EA}"/>
                </a:ext>
              </a:extLst>
            </p:cNvPr>
            <p:cNvSpPr/>
            <p:nvPr/>
          </p:nvSpPr>
          <p:spPr>
            <a:xfrm>
              <a:off x="6539674" y="3888285"/>
              <a:ext cx="4873933" cy="822324"/>
            </a:xfrm>
            <a:prstGeom prst="roundRect">
              <a:avLst>
                <a:gd name="adj" fmla="val 50000"/>
              </a:avLst>
            </a:prstGeom>
            <a:solidFill>
              <a:srgbClr val="00B0F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sz="3600" noProof="1">
                <a:solidFill>
                  <a:schemeClr val="bg1"/>
                </a:solidFill>
                <a:latin typeface="微软雅黑" panose="020B0503020204020204" pitchFamily="34" charset="-122"/>
                <a:ea typeface="微软雅黑" panose="020B0503020204020204" pitchFamily="34" charset="-122"/>
              </a:endParaRPr>
            </a:p>
          </p:txBody>
        </p:sp>
        <p:sp>
          <p:nvSpPr>
            <p:cNvPr id="39" name="矩形 38">
              <a:extLst>
                <a:ext uri="{FF2B5EF4-FFF2-40B4-BE49-F238E27FC236}">
                  <a16:creationId xmlns="" xmlns:a16="http://schemas.microsoft.com/office/drawing/2014/main" id="{68544861-EB66-484A-A1B4-154EA0EF0082}"/>
                </a:ext>
              </a:extLst>
            </p:cNvPr>
            <p:cNvSpPr>
              <a:spLocks noChangeArrowheads="1"/>
            </p:cNvSpPr>
            <p:nvPr/>
          </p:nvSpPr>
          <p:spPr bwMode="auto">
            <a:xfrm>
              <a:off x="7916680" y="3878760"/>
              <a:ext cx="15684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1"/>
                  </a:solidFill>
                  <a:latin typeface="微软雅黑" panose="020B0503020204020204" pitchFamily="34" charset="-122"/>
                  <a:ea typeface="微软雅黑" panose="020B0503020204020204" pitchFamily="34" charset="-122"/>
                </a:rPr>
                <a:t>添加标题内容</a:t>
              </a:r>
              <a:endParaRPr lang="en-US" altLang="zh-CN">
                <a:solidFill>
                  <a:schemeClr val="bg1"/>
                </a:solidFill>
                <a:latin typeface="微软雅黑" panose="020B0503020204020204" pitchFamily="34" charset="-122"/>
                <a:ea typeface="微软雅黑" panose="020B0503020204020204" pitchFamily="34" charset="-122"/>
              </a:endParaRPr>
            </a:p>
          </p:txBody>
        </p:sp>
        <p:sp>
          <p:nvSpPr>
            <p:cNvPr id="40" name="矩形 39">
              <a:extLst>
                <a:ext uri="{FF2B5EF4-FFF2-40B4-BE49-F238E27FC236}">
                  <a16:creationId xmlns="" xmlns:a16="http://schemas.microsoft.com/office/drawing/2014/main" id="{5DF8D821-7239-4DD9-B5DC-C106D48E6436}"/>
                </a:ext>
              </a:extLst>
            </p:cNvPr>
            <p:cNvSpPr/>
            <p:nvPr/>
          </p:nvSpPr>
          <p:spPr>
            <a:xfrm>
              <a:off x="7916680" y="4220072"/>
              <a:ext cx="3024187" cy="481013"/>
            </a:xfrm>
            <a:prstGeom prst="rect">
              <a:avLst/>
            </a:prstGeom>
          </p:spPr>
          <p:txBody>
            <a:bodyPr>
              <a:spAutoFit/>
            </a:bodyPr>
            <a:lstStyle/>
            <a:p>
              <a:pPr eaLnBrk="1" fontAlgn="auto" hangingPunct="1">
                <a:lnSpc>
                  <a:spcPct val="120000"/>
                </a:lnSpc>
                <a:defRPr/>
              </a:pPr>
              <a:r>
                <a:rPr lang="zh-CN" altLang="en-US" sz="1050" noProof="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在此录入上述图表的综合说明，在此录入上述图表的综合描述说明。</a:t>
              </a:r>
            </a:p>
          </p:txBody>
        </p:sp>
        <p:sp>
          <p:nvSpPr>
            <p:cNvPr id="41" name="矩形 40">
              <a:extLst>
                <a:ext uri="{FF2B5EF4-FFF2-40B4-BE49-F238E27FC236}">
                  <a16:creationId xmlns="" xmlns:a16="http://schemas.microsoft.com/office/drawing/2014/main" id="{B567BDC1-B59F-4D24-8639-050EF1CEF875}"/>
                </a:ext>
              </a:extLst>
            </p:cNvPr>
            <p:cNvSpPr/>
            <p:nvPr/>
          </p:nvSpPr>
          <p:spPr>
            <a:xfrm>
              <a:off x="6881126" y="3931644"/>
              <a:ext cx="537327" cy="769441"/>
            </a:xfrm>
            <a:prstGeom prst="rect">
              <a:avLst/>
            </a:prstGeom>
          </p:spPr>
          <p:txBody>
            <a:bodyPr wrap="none">
              <a:spAutoFit/>
            </a:bodyPr>
            <a:lstStyle/>
            <a:p>
              <a:r>
                <a:rPr lang="en-US" altLang="zh-CN" sz="4400" b="1">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T</a:t>
              </a:r>
              <a:endParaRPr lang="zh-CN" altLang="en-US" sz="4400" b="1">
                <a:solidFill>
                  <a:schemeClr val="bg1"/>
                </a:solidFill>
                <a:effectLst>
                  <a:outerShdw blurRad="38100" dist="38100" dir="2700000" algn="tl">
                    <a:srgbClr val="000000">
                      <a:alpha val="43137"/>
                    </a:srgbClr>
                  </a:outerShdw>
                </a:effectLst>
              </a:endParaRPr>
            </a:p>
          </p:txBody>
        </p:sp>
      </p:grpSp>
      <p:sp>
        <p:nvSpPr>
          <p:cNvPr id="32" name="矩形 31">
            <a:extLst>
              <a:ext uri="{FF2B5EF4-FFF2-40B4-BE49-F238E27FC236}">
                <a16:creationId xmlns="" xmlns:a16="http://schemas.microsoft.com/office/drawing/2014/main" id="{B0091A7E-590C-4AC1-BC9C-6C4C62CE2E0F}"/>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37" name="任意多边形: 形状 36">
            <a:extLst>
              <a:ext uri="{FF2B5EF4-FFF2-40B4-BE49-F238E27FC236}">
                <a16:creationId xmlns="" xmlns:a16="http://schemas.microsoft.com/office/drawing/2014/main" id="{097737C2-F92A-4D83-BC51-3BEEE015F521}"/>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5" name="组合 44">
            <a:extLst>
              <a:ext uri="{FF2B5EF4-FFF2-40B4-BE49-F238E27FC236}">
                <a16:creationId xmlns="" xmlns:a16="http://schemas.microsoft.com/office/drawing/2014/main" id="{CB3D80C7-CFC8-480A-B3A4-7DC12BDC0670}"/>
              </a:ext>
            </a:extLst>
          </p:cNvPr>
          <p:cNvGrpSpPr/>
          <p:nvPr/>
        </p:nvGrpSpPr>
        <p:grpSpPr>
          <a:xfrm>
            <a:off x="11065679" y="5731376"/>
            <a:ext cx="1126618" cy="1138043"/>
            <a:chOff x="11065679" y="5731376"/>
            <a:chExt cx="1126618" cy="1138043"/>
          </a:xfrm>
        </p:grpSpPr>
        <p:sp>
          <p:nvSpPr>
            <p:cNvPr id="46" name="斜纹 45">
              <a:extLst>
                <a:ext uri="{FF2B5EF4-FFF2-40B4-BE49-F238E27FC236}">
                  <a16:creationId xmlns="" xmlns:a16="http://schemas.microsoft.com/office/drawing/2014/main" id="{09E4A71D-4974-4B3B-A09F-401BA975A995}"/>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斜纹 46">
              <a:extLst>
                <a:ext uri="{FF2B5EF4-FFF2-40B4-BE49-F238E27FC236}">
                  <a16:creationId xmlns="" xmlns:a16="http://schemas.microsoft.com/office/drawing/2014/main" id="{6D68A1AD-5EA7-4F1D-90EC-F50F08BCBF8B}"/>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斜纹 47">
              <a:extLst>
                <a:ext uri="{FF2B5EF4-FFF2-40B4-BE49-F238E27FC236}">
                  <a16:creationId xmlns="" xmlns:a16="http://schemas.microsoft.com/office/drawing/2014/main" id="{7EF839AD-8121-4EA0-BE14-FCC7784470BA}"/>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9" name="组合 48">
            <a:extLst>
              <a:ext uri="{FF2B5EF4-FFF2-40B4-BE49-F238E27FC236}">
                <a16:creationId xmlns="" xmlns:a16="http://schemas.microsoft.com/office/drawing/2014/main" id="{0819B034-8F6D-46EE-A5C5-E7B35306B8EF}"/>
              </a:ext>
            </a:extLst>
          </p:cNvPr>
          <p:cNvGrpSpPr/>
          <p:nvPr/>
        </p:nvGrpSpPr>
        <p:grpSpPr>
          <a:xfrm>
            <a:off x="8915739" y="123472"/>
            <a:ext cx="3111552" cy="666942"/>
            <a:chOff x="9769790" y="38915"/>
            <a:chExt cx="2190535" cy="728714"/>
          </a:xfrm>
        </p:grpSpPr>
        <p:sp>
          <p:nvSpPr>
            <p:cNvPr id="50" name="矩形: 圆角 49">
              <a:extLst>
                <a:ext uri="{FF2B5EF4-FFF2-40B4-BE49-F238E27FC236}">
                  <a16:creationId xmlns="" xmlns:a16="http://schemas.microsoft.com/office/drawing/2014/main" id="{56E77420-E9CE-4E6E-AD7B-E4E74FAEB5B9}"/>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a:extLst>
                <a:ext uri="{FF2B5EF4-FFF2-40B4-BE49-F238E27FC236}">
                  <a16:creationId xmlns="" xmlns:a16="http://schemas.microsoft.com/office/drawing/2014/main" id="{F4297A16-16B4-46ED-A7BB-69108036968B}"/>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a:extLst>
                <a:ext uri="{FF2B5EF4-FFF2-40B4-BE49-F238E27FC236}">
                  <a16:creationId xmlns="" xmlns:a16="http://schemas.microsoft.com/office/drawing/2014/main" id="{93F2A510-BE23-4249-A308-119445A18674}"/>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 xmlns:a16="http://schemas.microsoft.com/office/drawing/2014/main" id="{D2CFCC56-7655-4D20-B6C2-E2491E836ADA}"/>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 xmlns:a16="http://schemas.microsoft.com/office/drawing/2014/main" id="{940386D4-2172-4685-9437-B7BD0D7C3326}"/>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a:extLst>
                <a:ext uri="{FF2B5EF4-FFF2-40B4-BE49-F238E27FC236}">
                  <a16:creationId xmlns="" xmlns:a16="http://schemas.microsoft.com/office/drawing/2014/main" id="{97F79844-DA60-4D43-BEB8-4B6077C2B523}"/>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a:extLst>
                <a:ext uri="{FF2B5EF4-FFF2-40B4-BE49-F238E27FC236}">
                  <a16:creationId xmlns="" xmlns:a16="http://schemas.microsoft.com/office/drawing/2014/main" id="{7DC4C6CA-43BA-4846-88A0-AF89DD6952E0}"/>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 xmlns:a16="http://schemas.microsoft.com/office/drawing/2014/main" id="{EEFB6CC8-6E32-475A-8E08-C018F6A5982B}"/>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圆角 57">
              <a:extLst>
                <a:ext uri="{FF2B5EF4-FFF2-40B4-BE49-F238E27FC236}">
                  <a16:creationId xmlns="" xmlns:a16="http://schemas.microsoft.com/office/drawing/2014/main" id="{E61EAA8E-0734-419D-AA9D-B3CADD5F7500}"/>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9178710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0-#ppt_w/2"/>
                                          </p:val>
                                        </p:tav>
                                        <p:tav tm="100000">
                                          <p:val>
                                            <p:strVal val="#ppt_x"/>
                                          </p:val>
                                        </p:tav>
                                      </p:tavLst>
                                    </p:anim>
                                    <p:anim calcmode="lin" valueType="num">
                                      <p:cBhvr additive="base">
                                        <p:cTn id="12" dur="500" fill="hold"/>
                                        <p:tgtEl>
                                          <p:spTgt spid="3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wipe(up)">
                                      <p:cBhvr>
                                        <p:cTn id="16" dur="500"/>
                                        <p:tgtEl>
                                          <p:spTgt spid="49"/>
                                        </p:tgtEl>
                                      </p:cBhvr>
                                    </p:animEffect>
                                  </p:childTnLst>
                                </p:cTn>
                              </p:par>
                              <p:par>
                                <p:cTn id="17" presetID="22" presetClass="entr" presetSubtype="4"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Effect transition="in" filter="wipe(down)">
                                      <p:cBhvr>
                                        <p:cTn id="19" dur="500"/>
                                        <p:tgtEl>
                                          <p:spTgt spid="45"/>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fade">
                                      <p:cBhvr>
                                        <p:cTn id="23" dur="1000"/>
                                        <p:tgtEl>
                                          <p:spTgt spid="44"/>
                                        </p:tgtEl>
                                      </p:cBhvr>
                                    </p:animEffect>
                                    <p:anim calcmode="lin" valueType="num">
                                      <p:cBhvr>
                                        <p:cTn id="24" dur="1000" fill="hold"/>
                                        <p:tgtEl>
                                          <p:spTgt spid="44"/>
                                        </p:tgtEl>
                                        <p:attrNameLst>
                                          <p:attrName>ppt_x</p:attrName>
                                        </p:attrNameLst>
                                      </p:cBhvr>
                                      <p:tavLst>
                                        <p:tav tm="0">
                                          <p:val>
                                            <p:strVal val="#ppt_x"/>
                                          </p:val>
                                        </p:tav>
                                        <p:tav tm="100000">
                                          <p:val>
                                            <p:strVal val="#ppt_x"/>
                                          </p:val>
                                        </p:tav>
                                      </p:tavLst>
                                    </p:anim>
                                    <p:anim calcmode="lin" valueType="num">
                                      <p:cBhvr>
                                        <p:cTn id="25" dur="1000" fill="hold"/>
                                        <p:tgtEl>
                                          <p:spTgt spid="4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1000"/>
                                        <p:tgtEl>
                                          <p:spTgt spid="4"/>
                                        </p:tgtEl>
                                      </p:cBhvr>
                                    </p:animEffect>
                                    <p:anim calcmode="lin" valueType="num">
                                      <p:cBhvr>
                                        <p:cTn id="30" dur="1000" fill="hold"/>
                                        <p:tgtEl>
                                          <p:spTgt spid="4"/>
                                        </p:tgtEl>
                                        <p:attrNameLst>
                                          <p:attrName>ppt_x</p:attrName>
                                        </p:attrNameLst>
                                      </p:cBhvr>
                                      <p:tavLst>
                                        <p:tav tm="0">
                                          <p:val>
                                            <p:strVal val="#ppt_x"/>
                                          </p:val>
                                        </p:tav>
                                        <p:tav tm="100000">
                                          <p:val>
                                            <p:strVal val="#ppt_x"/>
                                          </p:val>
                                        </p:tav>
                                      </p:tavLst>
                                    </p:anim>
                                    <p:anim calcmode="lin" valueType="num">
                                      <p:cBhvr>
                                        <p:cTn id="31" dur="1000" fill="hold"/>
                                        <p:tgtEl>
                                          <p:spTgt spid="4"/>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fade">
                                      <p:cBhvr>
                                        <p:cTn id="41" dur="1000"/>
                                        <p:tgtEl>
                                          <p:spTgt spid="43"/>
                                        </p:tgtEl>
                                      </p:cBhvr>
                                    </p:animEffect>
                                    <p:anim calcmode="lin" valueType="num">
                                      <p:cBhvr>
                                        <p:cTn id="42" dur="1000" fill="hold"/>
                                        <p:tgtEl>
                                          <p:spTgt spid="43"/>
                                        </p:tgtEl>
                                        <p:attrNameLst>
                                          <p:attrName>ppt_x</p:attrName>
                                        </p:attrNameLst>
                                      </p:cBhvr>
                                      <p:tavLst>
                                        <p:tav tm="0">
                                          <p:val>
                                            <p:strVal val="#ppt_x"/>
                                          </p:val>
                                        </p:tav>
                                        <p:tav tm="100000">
                                          <p:val>
                                            <p:strVal val="#ppt_x"/>
                                          </p:val>
                                        </p:tav>
                                      </p:tavLst>
                                    </p:anim>
                                    <p:anim calcmode="lin" valueType="num">
                                      <p:cBhvr>
                                        <p:cTn id="43" dur="1000" fill="hold"/>
                                        <p:tgtEl>
                                          <p:spTgt spid="43"/>
                                        </p:tgtEl>
                                        <p:attrNameLst>
                                          <p:attrName>ppt_y</p:attrName>
                                        </p:attrNameLst>
                                      </p:cBhvr>
                                      <p:tavLst>
                                        <p:tav tm="0">
                                          <p:val>
                                            <p:strVal val="#ppt_y+.1"/>
                                          </p:val>
                                        </p:tav>
                                        <p:tav tm="100000">
                                          <p:val>
                                            <p:strVal val="#ppt_y"/>
                                          </p:val>
                                        </p:tav>
                                      </p:tavLst>
                                    </p:anim>
                                  </p:childTnLst>
                                </p:cTn>
                              </p:par>
                            </p:childTnLst>
                          </p:cTn>
                        </p:par>
                        <p:par>
                          <p:cTn id="44" fill="hold">
                            <p:stCondLst>
                              <p:cond delay="5000"/>
                            </p:stCondLst>
                            <p:childTnLst>
                              <p:par>
                                <p:cTn id="45" presetID="42" presetClass="entr" presetSubtype="0"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1000"/>
                                        <p:tgtEl>
                                          <p:spTgt spid="42"/>
                                        </p:tgtEl>
                                      </p:cBhvr>
                                    </p:animEffect>
                                    <p:anim calcmode="lin" valueType="num">
                                      <p:cBhvr>
                                        <p:cTn id="48" dur="1000" fill="hold"/>
                                        <p:tgtEl>
                                          <p:spTgt spid="42"/>
                                        </p:tgtEl>
                                        <p:attrNameLst>
                                          <p:attrName>ppt_x</p:attrName>
                                        </p:attrNameLst>
                                      </p:cBhvr>
                                      <p:tavLst>
                                        <p:tav tm="0">
                                          <p:val>
                                            <p:strVal val="#ppt_x"/>
                                          </p:val>
                                        </p:tav>
                                        <p:tav tm="100000">
                                          <p:val>
                                            <p:strVal val="#ppt_x"/>
                                          </p:val>
                                        </p:tav>
                                      </p:tavLst>
                                    </p:anim>
                                    <p:anim calcmode="lin" valueType="num">
                                      <p:cBhvr>
                                        <p:cTn id="49"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sp>
        <p:nvSpPr>
          <p:cNvPr id="48" name="矩形 47">
            <a:extLst>
              <a:ext uri="{FF2B5EF4-FFF2-40B4-BE49-F238E27FC236}">
                <a16:creationId xmlns="" xmlns:a16="http://schemas.microsoft.com/office/drawing/2014/main" id="{4EFD570E-7B62-4933-A7C9-6432D3F2AC59}"/>
              </a:ext>
            </a:extLst>
          </p:cNvPr>
          <p:cNvSpPr/>
          <p:nvPr/>
        </p:nvSpPr>
        <p:spPr>
          <a:xfrm>
            <a:off x="1237034" y="836696"/>
            <a:ext cx="2313454" cy="2646878"/>
          </a:xfrm>
          <a:prstGeom prst="rect">
            <a:avLst/>
          </a:prstGeom>
        </p:spPr>
        <p:txBody>
          <a:bodyPr wrap="none">
            <a:spAutoFit/>
          </a:bodyPr>
          <a:lstStyle/>
          <a:p>
            <a:r>
              <a:rPr lang="en-US" altLang="zh-CN" sz="16600">
                <a:solidFill>
                  <a:schemeClr val="bg2">
                    <a:lumMod val="75000"/>
                  </a:schemeClr>
                </a:solidFill>
                <a:latin typeface="黑体" panose="02010609060101010101" pitchFamily="49" charset="-122"/>
                <a:ea typeface="黑体" panose="02010609060101010101" pitchFamily="49" charset="-122"/>
              </a:rPr>
              <a:t>0</a:t>
            </a:r>
            <a:r>
              <a:rPr lang="en-US" altLang="zh-CN" sz="16600">
                <a:solidFill>
                  <a:srgbClr val="00B0F0"/>
                </a:solidFill>
                <a:latin typeface="黑体" panose="02010609060101010101" pitchFamily="49" charset="-122"/>
                <a:ea typeface="黑体" panose="02010609060101010101" pitchFamily="49" charset="-122"/>
              </a:rPr>
              <a:t>5</a:t>
            </a:r>
            <a:endParaRPr lang="zh-CN" altLang="en-US" sz="16600">
              <a:solidFill>
                <a:srgbClr val="00B0F0"/>
              </a:solidFill>
              <a:latin typeface="黑体" panose="02010609060101010101" pitchFamily="49" charset="-122"/>
              <a:ea typeface="黑体" panose="02010609060101010101" pitchFamily="49" charset="-122"/>
            </a:endParaRPr>
          </a:p>
        </p:txBody>
      </p:sp>
      <p:sp>
        <p:nvSpPr>
          <p:cNvPr id="29" name="箭头: 下 28">
            <a:extLst>
              <a:ext uri="{FF2B5EF4-FFF2-40B4-BE49-F238E27FC236}">
                <a16:creationId xmlns="" xmlns:a16="http://schemas.microsoft.com/office/drawing/2014/main" id="{F48FC52D-DE92-4F7A-AAC5-BE466B4A645C}"/>
              </a:ext>
            </a:extLst>
          </p:cNvPr>
          <p:cNvSpPr/>
          <p:nvPr/>
        </p:nvSpPr>
        <p:spPr>
          <a:xfrm rot="16200000">
            <a:off x="3058987" y="944837"/>
            <a:ext cx="1525470" cy="7643449"/>
          </a:xfrm>
          <a:prstGeom prst="downArrow">
            <a:avLst>
              <a:gd name="adj1" fmla="val 100000"/>
              <a:gd name="adj2" fmla="val 50000"/>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59">
            <a:extLst>
              <a:ext uri="{FF2B5EF4-FFF2-40B4-BE49-F238E27FC236}">
                <a16:creationId xmlns="" xmlns:a16="http://schemas.microsoft.com/office/drawing/2014/main" id="{B4474640-2B80-4A3D-BDF8-75224C38BCE0}"/>
              </a:ext>
            </a:extLst>
          </p:cNvPr>
          <p:cNvSpPr>
            <a:spLocks noChangeArrowheads="1"/>
          </p:cNvSpPr>
          <p:nvPr/>
        </p:nvSpPr>
        <p:spPr bwMode="auto">
          <a:xfrm flipH="1">
            <a:off x="-3" y="1765264"/>
            <a:ext cx="1219200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eaLnBrk="0" hangingPunct="0"/>
            <a:r>
              <a:rPr lang="zh-CN" altLang="en-US"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rPr>
              <a:t>调查总结</a:t>
            </a:r>
            <a:endParaRPr lang="en-US" altLang="zh-CN" sz="7200" b="1">
              <a:solidFill>
                <a:schemeClr val="bg2">
                  <a:lumMod val="75000"/>
                </a:schemeClr>
              </a:solidFill>
              <a:latin typeface="微软雅黑" panose="020B0503020204020204" pitchFamily="34" charset="-122"/>
              <a:ea typeface="微软雅黑" panose="020B0503020204020204" pitchFamily="34" charset="-122"/>
              <a:sym typeface="方正兰亭黑_GBK" pitchFamily="2" charset="-122"/>
            </a:endParaRPr>
          </a:p>
        </p:txBody>
      </p:sp>
      <p:sp>
        <p:nvSpPr>
          <p:cNvPr id="15" name="矩形 14">
            <a:extLst>
              <a:ext uri="{FF2B5EF4-FFF2-40B4-BE49-F238E27FC236}">
                <a16:creationId xmlns="" xmlns:a16="http://schemas.microsoft.com/office/drawing/2014/main" id="{5D91B90B-82D4-4189-B171-D8E102FEF16F}"/>
              </a:ext>
            </a:extLst>
          </p:cNvPr>
          <p:cNvSpPr>
            <a:spLocks noChangeArrowheads="1"/>
          </p:cNvSpPr>
          <p:nvPr/>
        </p:nvSpPr>
        <p:spPr bwMode="auto">
          <a:xfrm flipH="1">
            <a:off x="-3" y="4221026"/>
            <a:ext cx="121920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部门培训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商务报告 </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项目展示</a:t>
            </a:r>
            <a:endParaRPr lang="en-US" altLang="zh-CN" sz="1600">
              <a:solidFill>
                <a:schemeClr val="tx1">
                  <a:lumMod val="50000"/>
                  <a:lumOff val="50000"/>
                </a:schemeClr>
              </a:solidFill>
              <a:latin typeface="微软雅黑" panose="020B0503020204020204" pitchFamily="34" charset="-122"/>
              <a:ea typeface="微软雅黑" panose="020B0503020204020204" pitchFamily="34" charset="-122"/>
            </a:endParaRPr>
          </a:p>
          <a:p>
            <a:pPr marL="342900" indent="-342900" algn="ctr">
              <a:buFont typeface="Wingdings" panose="05000000000000000000" pitchFamily="2" charset="2"/>
              <a:buChar char="p"/>
            </a:pPr>
            <a:r>
              <a:rPr lang="zh-CN" altLang="en-US" sz="1600">
                <a:solidFill>
                  <a:schemeClr val="tx1">
                    <a:lumMod val="50000"/>
                    <a:lumOff val="50000"/>
                  </a:schemeClr>
                </a:solidFill>
                <a:latin typeface="微软雅黑" panose="020B0503020204020204" pitchFamily="34" charset="-122"/>
                <a:ea typeface="微软雅黑" panose="020B0503020204020204" pitchFamily="34" charset="-122"/>
              </a:rPr>
              <a:t>商务展示</a:t>
            </a:r>
            <a:r>
              <a:rPr lang="en-US" altLang="zh-CN" sz="1600">
                <a:solidFill>
                  <a:schemeClr val="tx1">
                    <a:lumMod val="50000"/>
                    <a:lumOff val="50000"/>
                  </a:schemeClr>
                </a:solidFill>
                <a:latin typeface="微软雅黑" panose="020B0503020204020204" pitchFamily="34" charset="-122"/>
                <a:ea typeface="微软雅黑" panose="020B0503020204020204" pitchFamily="34" charset="-122"/>
              </a:rPr>
              <a:t> </a:t>
            </a:r>
            <a:endParaRPr lang="zh-CN" altLang="en-US" sz="16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Rectangle 4">
            <a:extLst>
              <a:ext uri="{FF2B5EF4-FFF2-40B4-BE49-F238E27FC236}">
                <a16:creationId xmlns="" xmlns:a16="http://schemas.microsoft.com/office/drawing/2014/main" id="{2B1726C6-1FEA-4DEF-A6E0-7102D146B4B5}"/>
              </a:ext>
            </a:extLst>
          </p:cNvPr>
          <p:cNvSpPr txBox="1">
            <a:spLocks noChangeArrowheads="1"/>
          </p:cNvSpPr>
          <p:nvPr/>
        </p:nvSpPr>
        <p:spPr bwMode="auto">
          <a:xfrm>
            <a:off x="0" y="6076184"/>
            <a:ext cx="12192000" cy="376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Introduction Of Atmospheric</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Business Plan Startup Plan PPT Template, </a:t>
            </a:r>
          </a:p>
          <a:p>
            <a:pPr algn="ct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Complete Framework</a:t>
            </a:r>
            <a:endParaRPr lang="zh-CN" altLang="zh-CN" sz="100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8" name="Group 5">
            <a:extLst>
              <a:ext uri="{FF2B5EF4-FFF2-40B4-BE49-F238E27FC236}">
                <a16:creationId xmlns="" xmlns:a16="http://schemas.microsoft.com/office/drawing/2014/main" id="{57D66575-21D1-41DA-BE8F-2439E2F07797}"/>
              </a:ext>
            </a:extLst>
          </p:cNvPr>
          <p:cNvGrpSpPr/>
          <p:nvPr/>
        </p:nvGrpSpPr>
        <p:grpSpPr>
          <a:xfrm>
            <a:off x="587029" y="4622287"/>
            <a:ext cx="379414" cy="354993"/>
            <a:chOff x="6964363" y="2108200"/>
            <a:chExt cx="690562" cy="646113"/>
          </a:xfrm>
          <a:solidFill>
            <a:schemeClr val="bg1">
              <a:lumMod val="65000"/>
            </a:schemeClr>
          </a:solidFill>
        </p:grpSpPr>
        <p:sp>
          <p:nvSpPr>
            <p:cNvPr id="19" name="Freeform 91">
              <a:extLst>
                <a:ext uri="{FF2B5EF4-FFF2-40B4-BE49-F238E27FC236}">
                  <a16:creationId xmlns="" xmlns:a16="http://schemas.microsoft.com/office/drawing/2014/main" id="{404CC0D3-C73D-49A9-AFBF-65379ABE5059}"/>
                </a:ext>
              </a:extLst>
            </p:cNvPr>
            <p:cNvSpPr>
              <a:spLocks noEditPoints="1"/>
            </p:cNvSpPr>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22" name="Freeform 92">
              <a:extLst>
                <a:ext uri="{FF2B5EF4-FFF2-40B4-BE49-F238E27FC236}">
                  <a16:creationId xmlns="" xmlns:a16="http://schemas.microsoft.com/office/drawing/2014/main" id="{25585570-8AD9-4930-ACB7-6992221B2E88}"/>
                </a:ext>
              </a:extLst>
            </p:cNvPr>
            <p:cNvSpPr>
              <a:spLocks noEditPoints="1"/>
            </p:cNvSpPr>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27" name="Group 10">
            <a:extLst>
              <a:ext uri="{FF2B5EF4-FFF2-40B4-BE49-F238E27FC236}">
                <a16:creationId xmlns="" xmlns:a16="http://schemas.microsoft.com/office/drawing/2014/main" id="{DDD07CC3-9F00-46B3-B810-514AB9304C3F}"/>
              </a:ext>
            </a:extLst>
          </p:cNvPr>
          <p:cNvGrpSpPr/>
          <p:nvPr/>
        </p:nvGrpSpPr>
        <p:grpSpPr>
          <a:xfrm>
            <a:off x="1593933" y="4613102"/>
            <a:ext cx="342158" cy="341371"/>
            <a:chOff x="4594225" y="2119313"/>
            <a:chExt cx="690563" cy="688975"/>
          </a:xfrm>
          <a:solidFill>
            <a:schemeClr val="bg1">
              <a:lumMod val="65000"/>
            </a:schemeClr>
          </a:solidFill>
        </p:grpSpPr>
        <p:sp>
          <p:nvSpPr>
            <p:cNvPr id="28" name="Freeform 74">
              <a:extLst>
                <a:ext uri="{FF2B5EF4-FFF2-40B4-BE49-F238E27FC236}">
                  <a16:creationId xmlns="" xmlns:a16="http://schemas.microsoft.com/office/drawing/2014/main" id="{8D255BD6-D007-4250-93C5-DBD3FA7682D4}"/>
                </a:ext>
              </a:extLst>
            </p:cNvPr>
            <p:cNvSpPr>
              <a:spLocks noEditPoints="1"/>
            </p:cNvSpPr>
            <p:nvPr/>
          </p:nvSpPr>
          <p:spPr bwMode="auto">
            <a:xfrm>
              <a:off x="4594225" y="2119313"/>
              <a:ext cx="690563" cy="688975"/>
            </a:xfrm>
            <a:custGeom>
              <a:avLst/>
              <a:gdLst>
                <a:gd name="T0" fmla="*/ 13014 w 16095"/>
                <a:gd name="T1" fmla="*/ 9314 h 16058"/>
                <a:gd name="T2" fmla="*/ 12601 w 16095"/>
                <a:gd name="T3" fmla="*/ 10148 h 16058"/>
                <a:gd name="T4" fmla="*/ 12483 w 16095"/>
                <a:gd name="T5" fmla="*/ 10816 h 16058"/>
                <a:gd name="T6" fmla="*/ 11103 w 16095"/>
                <a:gd name="T7" fmla="*/ 12535 h 16058"/>
                <a:gd name="T8" fmla="*/ 10453 w 16095"/>
                <a:gd name="T9" fmla="*/ 12465 h 16058"/>
                <a:gd name="T10" fmla="*/ 9575 w 16095"/>
                <a:gd name="T11" fmla="*/ 12816 h 16058"/>
                <a:gd name="T12" fmla="*/ 9126 w 16095"/>
                <a:gd name="T13" fmla="*/ 13268 h 16058"/>
                <a:gd name="T14" fmla="*/ 6955 w 16095"/>
                <a:gd name="T15" fmla="*/ 13239 h 16058"/>
                <a:gd name="T16" fmla="*/ 6491 w 16095"/>
                <a:gd name="T17" fmla="*/ 12802 h 16058"/>
                <a:gd name="T18" fmla="*/ 5615 w 16095"/>
                <a:gd name="T19" fmla="*/ 12459 h 16058"/>
                <a:gd name="T20" fmla="*/ 4959 w 16095"/>
                <a:gd name="T21" fmla="*/ 12551 h 16058"/>
                <a:gd name="T22" fmla="*/ 3617 w 16095"/>
                <a:gd name="T23" fmla="*/ 10784 h 16058"/>
                <a:gd name="T24" fmla="*/ 3464 w 16095"/>
                <a:gd name="T25" fmla="*/ 10082 h 16058"/>
                <a:gd name="T26" fmla="*/ 3059 w 16095"/>
                <a:gd name="T27" fmla="*/ 9291 h 16058"/>
                <a:gd name="T28" fmla="*/ 1006 w 16095"/>
                <a:gd name="T29" fmla="*/ 7347 h 16058"/>
                <a:gd name="T30" fmla="*/ 3081 w 16095"/>
                <a:gd name="T31" fmla="*/ 6745 h 16058"/>
                <a:gd name="T32" fmla="*/ 3495 w 16095"/>
                <a:gd name="T33" fmla="*/ 5911 h 16058"/>
                <a:gd name="T34" fmla="*/ 3613 w 16095"/>
                <a:gd name="T35" fmla="*/ 5243 h 16058"/>
                <a:gd name="T36" fmla="*/ 4992 w 16095"/>
                <a:gd name="T37" fmla="*/ 3523 h 16058"/>
                <a:gd name="T38" fmla="*/ 5643 w 16095"/>
                <a:gd name="T39" fmla="*/ 3593 h 16058"/>
                <a:gd name="T40" fmla="*/ 6520 w 16095"/>
                <a:gd name="T41" fmla="*/ 3242 h 16058"/>
                <a:gd name="T42" fmla="*/ 6970 w 16095"/>
                <a:gd name="T43" fmla="*/ 2790 h 16058"/>
                <a:gd name="T44" fmla="*/ 9140 w 16095"/>
                <a:gd name="T45" fmla="*/ 2819 h 16058"/>
                <a:gd name="T46" fmla="*/ 9604 w 16095"/>
                <a:gd name="T47" fmla="*/ 3256 h 16058"/>
                <a:gd name="T48" fmla="*/ 10480 w 16095"/>
                <a:gd name="T49" fmla="*/ 3599 h 16058"/>
                <a:gd name="T50" fmla="*/ 11137 w 16095"/>
                <a:gd name="T51" fmla="*/ 3507 h 16058"/>
                <a:gd name="T52" fmla="*/ 12478 w 16095"/>
                <a:gd name="T53" fmla="*/ 5274 h 16058"/>
                <a:gd name="T54" fmla="*/ 12631 w 16095"/>
                <a:gd name="T55" fmla="*/ 5976 h 16058"/>
                <a:gd name="T56" fmla="*/ 13036 w 16095"/>
                <a:gd name="T57" fmla="*/ 6767 h 16058"/>
                <a:gd name="T58" fmla="*/ 15089 w 16095"/>
                <a:gd name="T59" fmla="*/ 8712 h 16058"/>
                <a:gd name="T60" fmla="*/ 14489 w 16095"/>
                <a:gd name="T61" fmla="*/ 3783 h 16058"/>
                <a:gd name="T62" fmla="*/ 14336 w 16095"/>
                <a:gd name="T63" fmla="*/ 2970 h 16058"/>
                <a:gd name="T64" fmla="*/ 12945 w 16095"/>
                <a:gd name="T65" fmla="*/ 1659 h 16058"/>
                <a:gd name="T66" fmla="*/ 12433 w 16095"/>
                <a:gd name="T67" fmla="*/ 1581 h 16058"/>
                <a:gd name="T68" fmla="*/ 10192 w 16095"/>
                <a:gd name="T69" fmla="*/ 2406 h 16058"/>
                <a:gd name="T70" fmla="*/ 9336 w 16095"/>
                <a:gd name="T71" fmla="*/ 202 h 16058"/>
                <a:gd name="T72" fmla="*/ 7187 w 16095"/>
                <a:gd name="T73" fmla="*/ 15 h 16058"/>
                <a:gd name="T74" fmla="*/ 6503 w 16095"/>
                <a:gd name="T75" fmla="*/ 483 h 16058"/>
                <a:gd name="T76" fmla="*/ 4046 w 16095"/>
                <a:gd name="T77" fmla="*/ 1704 h 16058"/>
                <a:gd name="T78" fmla="*/ 3407 w 16095"/>
                <a:gd name="T79" fmla="*/ 1586 h 16058"/>
                <a:gd name="T80" fmla="*/ 2956 w 16095"/>
                <a:gd name="T81" fmla="*/ 1771 h 16058"/>
                <a:gd name="T82" fmla="*/ 1604 w 16095"/>
                <a:gd name="T83" fmla="*/ 3320 h 16058"/>
                <a:gd name="T84" fmla="*/ 2620 w 16095"/>
                <a:gd name="T85" fmla="*/ 5408 h 16058"/>
                <a:gd name="T86" fmla="*/ 379 w 16095"/>
                <a:gd name="T87" fmla="*/ 6562 h 16058"/>
                <a:gd name="T88" fmla="*/ 1 w 16095"/>
                <a:gd name="T89" fmla="*/ 7302 h 16058"/>
                <a:gd name="T90" fmla="*/ 285 w 16095"/>
                <a:gd name="T91" fmla="*/ 9412 h 16058"/>
                <a:gd name="T92" fmla="*/ 2511 w 16095"/>
                <a:gd name="T93" fmla="*/ 10413 h 16058"/>
                <a:gd name="T94" fmla="*/ 1583 w 16095"/>
                <a:gd name="T95" fmla="*/ 12613 h 16058"/>
                <a:gd name="T96" fmla="*/ 2897 w 16095"/>
                <a:gd name="T97" fmla="*/ 14241 h 16058"/>
                <a:gd name="T98" fmla="*/ 3336 w 16095"/>
                <a:gd name="T99" fmla="*/ 14459 h 16058"/>
                <a:gd name="T100" fmla="*/ 3944 w 16095"/>
                <a:gd name="T101" fmla="*/ 14404 h 16058"/>
                <a:gd name="T102" fmla="*/ 6444 w 16095"/>
                <a:gd name="T103" fmla="*/ 15461 h 16058"/>
                <a:gd name="T104" fmla="*/ 7061 w 16095"/>
                <a:gd name="T105" fmla="*/ 16012 h 16058"/>
                <a:gd name="T106" fmla="*/ 9229 w 16095"/>
                <a:gd name="T107" fmla="*/ 15927 h 16058"/>
                <a:gd name="T108" fmla="*/ 9718 w 16095"/>
                <a:gd name="T109" fmla="*/ 15251 h 16058"/>
                <a:gd name="T110" fmla="*/ 12326 w 16095"/>
                <a:gd name="T111" fmla="*/ 14460 h 16058"/>
                <a:gd name="T112" fmla="*/ 12877 w 16095"/>
                <a:gd name="T113" fmla="*/ 14426 h 16058"/>
                <a:gd name="T114" fmla="*/ 14253 w 16095"/>
                <a:gd name="T115" fmla="*/ 13191 h 16058"/>
                <a:gd name="T116" fmla="*/ 14511 w 16095"/>
                <a:gd name="T117" fmla="*/ 12402 h 16058"/>
                <a:gd name="T118" fmla="*/ 13745 w 16095"/>
                <a:gd name="T119" fmla="*/ 10004 h 16058"/>
                <a:gd name="T120" fmla="*/ 15941 w 16095"/>
                <a:gd name="T121" fmla="*/ 9245 h 16058"/>
                <a:gd name="T122" fmla="*/ 16061 w 16095"/>
                <a:gd name="T123" fmla="*/ 7086 h 16058"/>
                <a:gd name="T124" fmla="*/ 15536 w 16095"/>
                <a:gd name="T125" fmla="*/ 6448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6058">
                  <a:moveTo>
                    <a:pt x="13547" y="9020"/>
                  </a:moveTo>
                  <a:lnTo>
                    <a:pt x="13515" y="9027"/>
                  </a:lnTo>
                  <a:lnTo>
                    <a:pt x="13483" y="9035"/>
                  </a:lnTo>
                  <a:lnTo>
                    <a:pt x="13450" y="9044"/>
                  </a:lnTo>
                  <a:lnTo>
                    <a:pt x="13419" y="9054"/>
                  </a:lnTo>
                  <a:lnTo>
                    <a:pt x="13388" y="9065"/>
                  </a:lnTo>
                  <a:lnTo>
                    <a:pt x="13358" y="9077"/>
                  </a:lnTo>
                  <a:lnTo>
                    <a:pt x="13328" y="9090"/>
                  </a:lnTo>
                  <a:lnTo>
                    <a:pt x="13298" y="9104"/>
                  </a:lnTo>
                  <a:lnTo>
                    <a:pt x="13269" y="9120"/>
                  </a:lnTo>
                  <a:lnTo>
                    <a:pt x="13241" y="9135"/>
                  </a:lnTo>
                  <a:lnTo>
                    <a:pt x="13213" y="9152"/>
                  </a:lnTo>
                  <a:lnTo>
                    <a:pt x="13186" y="9169"/>
                  </a:lnTo>
                  <a:lnTo>
                    <a:pt x="13160" y="9187"/>
                  </a:lnTo>
                  <a:lnTo>
                    <a:pt x="13134" y="9207"/>
                  </a:lnTo>
                  <a:lnTo>
                    <a:pt x="13108" y="9226"/>
                  </a:lnTo>
                  <a:lnTo>
                    <a:pt x="13083" y="9247"/>
                  </a:lnTo>
                  <a:lnTo>
                    <a:pt x="13059" y="9269"/>
                  </a:lnTo>
                  <a:lnTo>
                    <a:pt x="13036" y="9291"/>
                  </a:lnTo>
                  <a:lnTo>
                    <a:pt x="13014" y="9314"/>
                  </a:lnTo>
                  <a:lnTo>
                    <a:pt x="12992" y="9338"/>
                  </a:lnTo>
                  <a:lnTo>
                    <a:pt x="12971" y="9362"/>
                  </a:lnTo>
                  <a:lnTo>
                    <a:pt x="12950" y="9387"/>
                  </a:lnTo>
                  <a:lnTo>
                    <a:pt x="12931" y="9414"/>
                  </a:lnTo>
                  <a:lnTo>
                    <a:pt x="12912" y="9440"/>
                  </a:lnTo>
                  <a:lnTo>
                    <a:pt x="12894" y="9467"/>
                  </a:lnTo>
                  <a:lnTo>
                    <a:pt x="12877" y="9495"/>
                  </a:lnTo>
                  <a:lnTo>
                    <a:pt x="12861" y="9523"/>
                  </a:lnTo>
                  <a:lnTo>
                    <a:pt x="12846" y="9552"/>
                  </a:lnTo>
                  <a:lnTo>
                    <a:pt x="12832" y="9582"/>
                  </a:lnTo>
                  <a:lnTo>
                    <a:pt x="12819" y="9612"/>
                  </a:lnTo>
                  <a:lnTo>
                    <a:pt x="12807" y="9642"/>
                  </a:lnTo>
                  <a:lnTo>
                    <a:pt x="12795" y="9674"/>
                  </a:lnTo>
                  <a:lnTo>
                    <a:pt x="12769" y="9743"/>
                  </a:lnTo>
                  <a:lnTo>
                    <a:pt x="12744" y="9812"/>
                  </a:lnTo>
                  <a:lnTo>
                    <a:pt x="12717" y="9880"/>
                  </a:lnTo>
                  <a:lnTo>
                    <a:pt x="12690" y="9948"/>
                  </a:lnTo>
                  <a:lnTo>
                    <a:pt x="12661" y="10015"/>
                  </a:lnTo>
                  <a:lnTo>
                    <a:pt x="12632" y="10082"/>
                  </a:lnTo>
                  <a:lnTo>
                    <a:pt x="12601" y="10148"/>
                  </a:lnTo>
                  <a:lnTo>
                    <a:pt x="12570" y="10214"/>
                  </a:lnTo>
                  <a:lnTo>
                    <a:pt x="12556" y="10244"/>
                  </a:lnTo>
                  <a:lnTo>
                    <a:pt x="12543" y="10274"/>
                  </a:lnTo>
                  <a:lnTo>
                    <a:pt x="12531" y="10305"/>
                  </a:lnTo>
                  <a:lnTo>
                    <a:pt x="12520" y="10336"/>
                  </a:lnTo>
                  <a:lnTo>
                    <a:pt x="12510" y="10367"/>
                  </a:lnTo>
                  <a:lnTo>
                    <a:pt x="12501" y="10399"/>
                  </a:lnTo>
                  <a:lnTo>
                    <a:pt x="12494" y="10430"/>
                  </a:lnTo>
                  <a:lnTo>
                    <a:pt x="12487" y="10462"/>
                  </a:lnTo>
                  <a:lnTo>
                    <a:pt x="12481" y="10495"/>
                  </a:lnTo>
                  <a:lnTo>
                    <a:pt x="12477" y="10527"/>
                  </a:lnTo>
                  <a:lnTo>
                    <a:pt x="12473" y="10559"/>
                  </a:lnTo>
                  <a:lnTo>
                    <a:pt x="12471" y="10591"/>
                  </a:lnTo>
                  <a:lnTo>
                    <a:pt x="12469" y="10623"/>
                  </a:lnTo>
                  <a:lnTo>
                    <a:pt x="12469" y="10655"/>
                  </a:lnTo>
                  <a:lnTo>
                    <a:pt x="12470" y="10687"/>
                  </a:lnTo>
                  <a:lnTo>
                    <a:pt x="12471" y="10719"/>
                  </a:lnTo>
                  <a:lnTo>
                    <a:pt x="12474" y="10752"/>
                  </a:lnTo>
                  <a:lnTo>
                    <a:pt x="12478" y="10784"/>
                  </a:lnTo>
                  <a:lnTo>
                    <a:pt x="12483" y="10816"/>
                  </a:lnTo>
                  <a:lnTo>
                    <a:pt x="12488" y="10848"/>
                  </a:lnTo>
                  <a:lnTo>
                    <a:pt x="12495" y="10879"/>
                  </a:lnTo>
                  <a:lnTo>
                    <a:pt x="12503" y="10911"/>
                  </a:lnTo>
                  <a:lnTo>
                    <a:pt x="12512" y="10942"/>
                  </a:lnTo>
                  <a:lnTo>
                    <a:pt x="12522" y="10972"/>
                  </a:lnTo>
                  <a:lnTo>
                    <a:pt x="12532" y="11003"/>
                  </a:lnTo>
                  <a:lnTo>
                    <a:pt x="12544" y="11034"/>
                  </a:lnTo>
                  <a:lnTo>
                    <a:pt x="12557" y="11064"/>
                  </a:lnTo>
                  <a:lnTo>
                    <a:pt x="12571" y="11093"/>
                  </a:lnTo>
                  <a:lnTo>
                    <a:pt x="12586" y="11123"/>
                  </a:lnTo>
                  <a:lnTo>
                    <a:pt x="12602" y="11151"/>
                  </a:lnTo>
                  <a:lnTo>
                    <a:pt x="12619" y="11180"/>
                  </a:lnTo>
                  <a:lnTo>
                    <a:pt x="12638" y="11207"/>
                  </a:lnTo>
                  <a:lnTo>
                    <a:pt x="13511" y="12514"/>
                  </a:lnTo>
                  <a:lnTo>
                    <a:pt x="12543" y="13480"/>
                  </a:lnTo>
                  <a:lnTo>
                    <a:pt x="11233" y="12608"/>
                  </a:lnTo>
                  <a:lnTo>
                    <a:pt x="11202" y="12588"/>
                  </a:lnTo>
                  <a:lnTo>
                    <a:pt x="11169" y="12569"/>
                  </a:lnTo>
                  <a:lnTo>
                    <a:pt x="11137" y="12551"/>
                  </a:lnTo>
                  <a:lnTo>
                    <a:pt x="11103" y="12535"/>
                  </a:lnTo>
                  <a:lnTo>
                    <a:pt x="11069" y="12520"/>
                  </a:lnTo>
                  <a:lnTo>
                    <a:pt x="11035" y="12506"/>
                  </a:lnTo>
                  <a:lnTo>
                    <a:pt x="11000" y="12494"/>
                  </a:lnTo>
                  <a:lnTo>
                    <a:pt x="10965" y="12483"/>
                  </a:lnTo>
                  <a:lnTo>
                    <a:pt x="10930" y="12473"/>
                  </a:lnTo>
                  <a:lnTo>
                    <a:pt x="10894" y="12464"/>
                  </a:lnTo>
                  <a:lnTo>
                    <a:pt x="10858" y="12457"/>
                  </a:lnTo>
                  <a:lnTo>
                    <a:pt x="10822" y="12451"/>
                  </a:lnTo>
                  <a:lnTo>
                    <a:pt x="10786" y="12446"/>
                  </a:lnTo>
                  <a:lnTo>
                    <a:pt x="10748" y="12443"/>
                  </a:lnTo>
                  <a:lnTo>
                    <a:pt x="10712" y="12441"/>
                  </a:lnTo>
                  <a:lnTo>
                    <a:pt x="10676" y="12440"/>
                  </a:lnTo>
                  <a:lnTo>
                    <a:pt x="10648" y="12441"/>
                  </a:lnTo>
                  <a:lnTo>
                    <a:pt x="10620" y="12442"/>
                  </a:lnTo>
                  <a:lnTo>
                    <a:pt x="10592" y="12444"/>
                  </a:lnTo>
                  <a:lnTo>
                    <a:pt x="10563" y="12446"/>
                  </a:lnTo>
                  <a:lnTo>
                    <a:pt x="10536" y="12450"/>
                  </a:lnTo>
                  <a:lnTo>
                    <a:pt x="10508" y="12454"/>
                  </a:lnTo>
                  <a:lnTo>
                    <a:pt x="10480" y="12459"/>
                  </a:lnTo>
                  <a:lnTo>
                    <a:pt x="10453" y="12465"/>
                  </a:lnTo>
                  <a:lnTo>
                    <a:pt x="10425" y="12472"/>
                  </a:lnTo>
                  <a:lnTo>
                    <a:pt x="10397" y="12479"/>
                  </a:lnTo>
                  <a:lnTo>
                    <a:pt x="10370" y="12488"/>
                  </a:lnTo>
                  <a:lnTo>
                    <a:pt x="10343" y="12497"/>
                  </a:lnTo>
                  <a:lnTo>
                    <a:pt x="10317" y="12506"/>
                  </a:lnTo>
                  <a:lnTo>
                    <a:pt x="10290" y="12517"/>
                  </a:lnTo>
                  <a:lnTo>
                    <a:pt x="10264" y="12528"/>
                  </a:lnTo>
                  <a:lnTo>
                    <a:pt x="10237" y="12540"/>
                  </a:lnTo>
                  <a:lnTo>
                    <a:pt x="10172" y="12571"/>
                  </a:lnTo>
                  <a:lnTo>
                    <a:pt x="10106" y="12602"/>
                  </a:lnTo>
                  <a:lnTo>
                    <a:pt x="10038" y="12631"/>
                  </a:lnTo>
                  <a:lnTo>
                    <a:pt x="9971" y="12661"/>
                  </a:lnTo>
                  <a:lnTo>
                    <a:pt x="9903" y="12688"/>
                  </a:lnTo>
                  <a:lnTo>
                    <a:pt x="9835" y="12715"/>
                  </a:lnTo>
                  <a:lnTo>
                    <a:pt x="9766" y="12740"/>
                  </a:lnTo>
                  <a:lnTo>
                    <a:pt x="9696" y="12765"/>
                  </a:lnTo>
                  <a:lnTo>
                    <a:pt x="9665" y="12777"/>
                  </a:lnTo>
                  <a:lnTo>
                    <a:pt x="9635" y="12789"/>
                  </a:lnTo>
                  <a:lnTo>
                    <a:pt x="9605" y="12802"/>
                  </a:lnTo>
                  <a:lnTo>
                    <a:pt x="9575" y="12816"/>
                  </a:lnTo>
                  <a:lnTo>
                    <a:pt x="9545" y="12832"/>
                  </a:lnTo>
                  <a:lnTo>
                    <a:pt x="9517" y="12848"/>
                  </a:lnTo>
                  <a:lnTo>
                    <a:pt x="9489" y="12864"/>
                  </a:lnTo>
                  <a:lnTo>
                    <a:pt x="9462" y="12882"/>
                  </a:lnTo>
                  <a:lnTo>
                    <a:pt x="9436" y="12901"/>
                  </a:lnTo>
                  <a:lnTo>
                    <a:pt x="9410" y="12920"/>
                  </a:lnTo>
                  <a:lnTo>
                    <a:pt x="9384" y="12941"/>
                  </a:lnTo>
                  <a:lnTo>
                    <a:pt x="9360" y="12962"/>
                  </a:lnTo>
                  <a:lnTo>
                    <a:pt x="9336" y="12984"/>
                  </a:lnTo>
                  <a:lnTo>
                    <a:pt x="9313" y="13007"/>
                  </a:lnTo>
                  <a:lnTo>
                    <a:pt x="9291" y="13030"/>
                  </a:lnTo>
                  <a:lnTo>
                    <a:pt x="9269" y="13054"/>
                  </a:lnTo>
                  <a:lnTo>
                    <a:pt x="9249" y="13078"/>
                  </a:lnTo>
                  <a:lnTo>
                    <a:pt x="9228" y="13103"/>
                  </a:lnTo>
                  <a:lnTo>
                    <a:pt x="9209" y="13129"/>
                  </a:lnTo>
                  <a:lnTo>
                    <a:pt x="9190" y="13156"/>
                  </a:lnTo>
                  <a:lnTo>
                    <a:pt x="9173" y="13183"/>
                  </a:lnTo>
                  <a:lnTo>
                    <a:pt x="9156" y="13211"/>
                  </a:lnTo>
                  <a:lnTo>
                    <a:pt x="9141" y="13239"/>
                  </a:lnTo>
                  <a:lnTo>
                    <a:pt x="9126" y="13268"/>
                  </a:lnTo>
                  <a:lnTo>
                    <a:pt x="9112" y="13297"/>
                  </a:lnTo>
                  <a:lnTo>
                    <a:pt x="9099" y="13327"/>
                  </a:lnTo>
                  <a:lnTo>
                    <a:pt x="9087" y="13357"/>
                  </a:lnTo>
                  <a:lnTo>
                    <a:pt x="9076" y="13388"/>
                  </a:lnTo>
                  <a:lnTo>
                    <a:pt x="9066" y="13419"/>
                  </a:lnTo>
                  <a:lnTo>
                    <a:pt x="9056" y="13451"/>
                  </a:lnTo>
                  <a:lnTo>
                    <a:pt x="9048" y="13484"/>
                  </a:lnTo>
                  <a:lnTo>
                    <a:pt x="9041" y="13516"/>
                  </a:lnTo>
                  <a:lnTo>
                    <a:pt x="8732" y="15054"/>
                  </a:lnTo>
                  <a:lnTo>
                    <a:pt x="7363" y="15054"/>
                  </a:lnTo>
                  <a:lnTo>
                    <a:pt x="7055" y="13516"/>
                  </a:lnTo>
                  <a:lnTo>
                    <a:pt x="7048" y="13484"/>
                  </a:lnTo>
                  <a:lnTo>
                    <a:pt x="7040" y="13451"/>
                  </a:lnTo>
                  <a:lnTo>
                    <a:pt x="7030" y="13419"/>
                  </a:lnTo>
                  <a:lnTo>
                    <a:pt x="7020" y="13388"/>
                  </a:lnTo>
                  <a:lnTo>
                    <a:pt x="7009" y="13357"/>
                  </a:lnTo>
                  <a:lnTo>
                    <a:pt x="6997" y="13327"/>
                  </a:lnTo>
                  <a:lnTo>
                    <a:pt x="6984" y="13297"/>
                  </a:lnTo>
                  <a:lnTo>
                    <a:pt x="6970" y="13268"/>
                  </a:lnTo>
                  <a:lnTo>
                    <a:pt x="6955" y="13239"/>
                  </a:lnTo>
                  <a:lnTo>
                    <a:pt x="6940" y="13211"/>
                  </a:lnTo>
                  <a:lnTo>
                    <a:pt x="6923" y="13183"/>
                  </a:lnTo>
                  <a:lnTo>
                    <a:pt x="6906" y="13156"/>
                  </a:lnTo>
                  <a:lnTo>
                    <a:pt x="6887" y="13129"/>
                  </a:lnTo>
                  <a:lnTo>
                    <a:pt x="6868" y="13103"/>
                  </a:lnTo>
                  <a:lnTo>
                    <a:pt x="6847" y="13078"/>
                  </a:lnTo>
                  <a:lnTo>
                    <a:pt x="6827" y="13054"/>
                  </a:lnTo>
                  <a:lnTo>
                    <a:pt x="6805" y="13030"/>
                  </a:lnTo>
                  <a:lnTo>
                    <a:pt x="6783" y="13007"/>
                  </a:lnTo>
                  <a:lnTo>
                    <a:pt x="6760" y="12984"/>
                  </a:lnTo>
                  <a:lnTo>
                    <a:pt x="6736" y="12962"/>
                  </a:lnTo>
                  <a:lnTo>
                    <a:pt x="6712" y="12941"/>
                  </a:lnTo>
                  <a:lnTo>
                    <a:pt x="6686" y="12920"/>
                  </a:lnTo>
                  <a:lnTo>
                    <a:pt x="6660" y="12901"/>
                  </a:lnTo>
                  <a:lnTo>
                    <a:pt x="6634" y="12882"/>
                  </a:lnTo>
                  <a:lnTo>
                    <a:pt x="6607" y="12864"/>
                  </a:lnTo>
                  <a:lnTo>
                    <a:pt x="6579" y="12848"/>
                  </a:lnTo>
                  <a:lnTo>
                    <a:pt x="6551" y="12832"/>
                  </a:lnTo>
                  <a:lnTo>
                    <a:pt x="6521" y="12816"/>
                  </a:lnTo>
                  <a:lnTo>
                    <a:pt x="6491" y="12802"/>
                  </a:lnTo>
                  <a:lnTo>
                    <a:pt x="6461" y="12789"/>
                  </a:lnTo>
                  <a:lnTo>
                    <a:pt x="6431" y="12777"/>
                  </a:lnTo>
                  <a:lnTo>
                    <a:pt x="6400" y="12765"/>
                  </a:lnTo>
                  <a:lnTo>
                    <a:pt x="6330" y="12740"/>
                  </a:lnTo>
                  <a:lnTo>
                    <a:pt x="6261" y="12715"/>
                  </a:lnTo>
                  <a:lnTo>
                    <a:pt x="6193" y="12688"/>
                  </a:lnTo>
                  <a:lnTo>
                    <a:pt x="6125" y="12661"/>
                  </a:lnTo>
                  <a:lnTo>
                    <a:pt x="6058" y="12632"/>
                  </a:lnTo>
                  <a:lnTo>
                    <a:pt x="5990" y="12602"/>
                  </a:lnTo>
                  <a:lnTo>
                    <a:pt x="5924" y="12572"/>
                  </a:lnTo>
                  <a:lnTo>
                    <a:pt x="5859" y="12541"/>
                  </a:lnTo>
                  <a:lnTo>
                    <a:pt x="5832" y="12529"/>
                  </a:lnTo>
                  <a:lnTo>
                    <a:pt x="5806" y="12517"/>
                  </a:lnTo>
                  <a:lnTo>
                    <a:pt x="5779" y="12507"/>
                  </a:lnTo>
                  <a:lnTo>
                    <a:pt x="5752" y="12497"/>
                  </a:lnTo>
                  <a:lnTo>
                    <a:pt x="5725" y="12488"/>
                  </a:lnTo>
                  <a:lnTo>
                    <a:pt x="5698" y="12479"/>
                  </a:lnTo>
                  <a:lnTo>
                    <a:pt x="5670" y="12472"/>
                  </a:lnTo>
                  <a:lnTo>
                    <a:pt x="5643" y="12465"/>
                  </a:lnTo>
                  <a:lnTo>
                    <a:pt x="5615" y="12459"/>
                  </a:lnTo>
                  <a:lnTo>
                    <a:pt x="5588" y="12454"/>
                  </a:lnTo>
                  <a:lnTo>
                    <a:pt x="5560" y="12450"/>
                  </a:lnTo>
                  <a:lnTo>
                    <a:pt x="5533" y="12446"/>
                  </a:lnTo>
                  <a:lnTo>
                    <a:pt x="5504" y="12444"/>
                  </a:lnTo>
                  <a:lnTo>
                    <a:pt x="5476" y="12442"/>
                  </a:lnTo>
                  <a:lnTo>
                    <a:pt x="5448" y="12441"/>
                  </a:lnTo>
                  <a:lnTo>
                    <a:pt x="5420" y="12440"/>
                  </a:lnTo>
                  <a:lnTo>
                    <a:pt x="5384" y="12441"/>
                  </a:lnTo>
                  <a:lnTo>
                    <a:pt x="5347" y="12443"/>
                  </a:lnTo>
                  <a:lnTo>
                    <a:pt x="5310" y="12446"/>
                  </a:lnTo>
                  <a:lnTo>
                    <a:pt x="5274" y="12451"/>
                  </a:lnTo>
                  <a:lnTo>
                    <a:pt x="5238" y="12457"/>
                  </a:lnTo>
                  <a:lnTo>
                    <a:pt x="5202" y="12464"/>
                  </a:lnTo>
                  <a:lnTo>
                    <a:pt x="5166" y="12473"/>
                  </a:lnTo>
                  <a:lnTo>
                    <a:pt x="5130" y="12483"/>
                  </a:lnTo>
                  <a:lnTo>
                    <a:pt x="5096" y="12494"/>
                  </a:lnTo>
                  <a:lnTo>
                    <a:pt x="5061" y="12506"/>
                  </a:lnTo>
                  <a:lnTo>
                    <a:pt x="5027" y="12520"/>
                  </a:lnTo>
                  <a:lnTo>
                    <a:pt x="4992" y="12535"/>
                  </a:lnTo>
                  <a:lnTo>
                    <a:pt x="4959" y="12551"/>
                  </a:lnTo>
                  <a:lnTo>
                    <a:pt x="4926" y="12569"/>
                  </a:lnTo>
                  <a:lnTo>
                    <a:pt x="4894" y="12588"/>
                  </a:lnTo>
                  <a:lnTo>
                    <a:pt x="4862" y="12608"/>
                  </a:lnTo>
                  <a:lnTo>
                    <a:pt x="3552" y="13480"/>
                  </a:lnTo>
                  <a:lnTo>
                    <a:pt x="2584" y="12514"/>
                  </a:lnTo>
                  <a:lnTo>
                    <a:pt x="3457" y="11207"/>
                  </a:lnTo>
                  <a:lnTo>
                    <a:pt x="3476" y="11180"/>
                  </a:lnTo>
                  <a:lnTo>
                    <a:pt x="3493" y="11151"/>
                  </a:lnTo>
                  <a:lnTo>
                    <a:pt x="3509" y="11123"/>
                  </a:lnTo>
                  <a:lnTo>
                    <a:pt x="3524" y="11093"/>
                  </a:lnTo>
                  <a:lnTo>
                    <a:pt x="3537" y="11064"/>
                  </a:lnTo>
                  <a:lnTo>
                    <a:pt x="3550" y="11034"/>
                  </a:lnTo>
                  <a:lnTo>
                    <a:pt x="3562" y="11003"/>
                  </a:lnTo>
                  <a:lnTo>
                    <a:pt x="3573" y="10972"/>
                  </a:lnTo>
                  <a:lnTo>
                    <a:pt x="3583" y="10942"/>
                  </a:lnTo>
                  <a:lnTo>
                    <a:pt x="3592" y="10911"/>
                  </a:lnTo>
                  <a:lnTo>
                    <a:pt x="3600" y="10879"/>
                  </a:lnTo>
                  <a:lnTo>
                    <a:pt x="3606" y="10848"/>
                  </a:lnTo>
                  <a:lnTo>
                    <a:pt x="3612" y="10816"/>
                  </a:lnTo>
                  <a:lnTo>
                    <a:pt x="3617" y="10784"/>
                  </a:lnTo>
                  <a:lnTo>
                    <a:pt x="3621" y="10753"/>
                  </a:lnTo>
                  <a:lnTo>
                    <a:pt x="3624" y="10720"/>
                  </a:lnTo>
                  <a:lnTo>
                    <a:pt x="3625" y="10688"/>
                  </a:lnTo>
                  <a:lnTo>
                    <a:pt x="3626" y="10655"/>
                  </a:lnTo>
                  <a:lnTo>
                    <a:pt x="3626" y="10623"/>
                  </a:lnTo>
                  <a:lnTo>
                    <a:pt x="3624" y="10591"/>
                  </a:lnTo>
                  <a:lnTo>
                    <a:pt x="3622" y="10559"/>
                  </a:lnTo>
                  <a:lnTo>
                    <a:pt x="3618" y="10527"/>
                  </a:lnTo>
                  <a:lnTo>
                    <a:pt x="3614" y="10495"/>
                  </a:lnTo>
                  <a:lnTo>
                    <a:pt x="3608" y="10462"/>
                  </a:lnTo>
                  <a:lnTo>
                    <a:pt x="3602" y="10431"/>
                  </a:lnTo>
                  <a:lnTo>
                    <a:pt x="3594" y="10399"/>
                  </a:lnTo>
                  <a:lnTo>
                    <a:pt x="3585" y="10368"/>
                  </a:lnTo>
                  <a:lnTo>
                    <a:pt x="3576" y="10337"/>
                  </a:lnTo>
                  <a:lnTo>
                    <a:pt x="3565" y="10306"/>
                  </a:lnTo>
                  <a:lnTo>
                    <a:pt x="3553" y="10275"/>
                  </a:lnTo>
                  <a:lnTo>
                    <a:pt x="3540" y="10245"/>
                  </a:lnTo>
                  <a:lnTo>
                    <a:pt x="3526" y="10215"/>
                  </a:lnTo>
                  <a:lnTo>
                    <a:pt x="3495" y="10148"/>
                  </a:lnTo>
                  <a:lnTo>
                    <a:pt x="3464" y="10082"/>
                  </a:lnTo>
                  <a:lnTo>
                    <a:pt x="3435" y="10016"/>
                  </a:lnTo>
                  <a:lnTo>
                    <a:pt x="3406" y="9949"/>
                  </a:lnTo>
                  <a:lnTo>
                    <a:pt x="3378" y="9881"/>
                  </a:lnTo>
                  <a:lnTo>
                    <a:pt x="3352" y="9813"/>
                  </a:lnTo>
                  <a:lnTo>
                    <a:pt x="3326" y="9744"/>
                  </a:lnTo>
                  <a:lnTo>
                    <a:pt x="3300" y="9675"/>
                  </a:lnTo>
                  <a:lnTo>
                    <a:pt x="3289" y="9643"/>
                  </a:lnTo>
                  <a:lnTo>
                    <a:pt x="3277" y="9612"/>
                  </a:lnTo>
                  <a:lnTo>
                    <a:pt x="3263" y="9582"/>
                  </a:lnTo>
                  <a:lnTo>
                    <a:pt x="3249" y="9553"/>
                  </a:lnTo>
                  <a:lnTo>
                    <a:pt x="3234" y="9524"/>
                  </a:lnTo>
                  <a:lnTo>
                    <a:pt x="3218" y="9496"/>
                  </a:lnTo>
                  <a:lnTo>
                    <a:pt x="3201" y="9468"/>
                  </a:lnTo>
                  <a:lnTo>
                    <a:pt x="3183" y="9441"/>
                  </a:lnTo>
                  <a:lnTo>
                    <a:pt x="3165" y="9414"/>
                  </a:lnTo>
                  <a:lnTo>
                    <a:pt x="3145" y="9388"/>
                  </a:lnTo>
                  <a:lnTo>
                    <a:pt x="3124" y="9362"/>
                  </a:lnTo>
                  <a:lnTo>
                    <a:pt x="3103" y="9338"/>
                  </a:lnTo>
                  <a:lnTo>
                    <a:pt x="3081" y="9314"/>
                  </a:lnTo>
                  <a:lnTo>
                    <a:pt x="3059" y="9291"/>
                  </a:lnTo>
                  <a:lnTo>
                    <a:pt x="3036" y="9269"/>
                  </a:lnTo>
                  <a:lnTo>
                    <a:pt x="3012" y="9248"/>
                  </a:lnTo>
                  <a:lnTo>
                    <a:pt x="2987" y="9227"/>
                  </a:lnTo>
                  <a:lnTo>
                    <a:pt x="2961" y="9207"/>
                  </a:lnTo>
                  <a:lnTo>
                    <a:pt x="2935" y="9188"/>
                  </a:lnTo>
                  <a:lnTo>
                    <a:pt x="2909" y="9170"/>
                  </a:lnTo>
                  <a:lnTo>
                    <a:pt x="2882" y="9152"/>
                  </a:lnTo>
                  <a:lnTo>
                    <a:pt x="2854" y="9136"/>
                  </a:lnTo>
                  <a:lnTo>
                    <a:pt x="2826" y="9120"/>
                  </a:lnTo>
                  <a:lnTo>
                    <a:pt x="2797" y="9104"/>
                  </a:lnTo>
                  <a:lnTo>
                    <a:pt x="2767" y="9090"/>
                  </a:lnTo>
                  <a:lnTo>
                    <a:pt x="2737" y="9077"/>
                  </a:lnTo>
                  <a:lnTo>
                    <a:pt x="2707" y="9065"/>
                  </a:lnTo>
                  <a:lnTo>
                    <a:pt x="2676" y="9054"/>
                  </a:lnTo>
                  <a:lnTo>
                    <a:pt x="2645" y="9044"/>
                  </a:lnTo>
                  <a:lnTo>
                    <a:pt x="2613" y="9035"/>
                  </a:lnTo>
                  <a:lnTo>
                    <a:pt x="2581" y="9027"/>
                  </a:lnTo>
                  <a:lnTo>
                    <a:pt x="2548" y="9020"/>
                  </a:lnTo>
                  <a:lnTo>
                    <a:pt x="1006" y="8712"/>
                  </a:lnTo>
                  <a:lnTo>
                    <a:pt x="1006" y="7347"/>
                  </a:lnTo>
                  <a:lnTo>
                    <a:pt x="2548" y="7039"/>
                  </a:lnTo>
                  <a:lnTo>
                    <a:pt x="2581" y="7032"/>
                  </a:lnTo>
                  <a:lnTo>
                    <a:pt x="2613" y="7024"/>
                  </a:lnTo>
                  <a:lnTo>
                    <a:pt x="2645" y="7015"/>
                  </a:lnTo>
                  <a:lnTo>
                    <a:pt x="2676" y="7005"/>
                  </a:lnTo>
                  <a:lnTo>
                    <a:pt x="2707" y="6994"/>
                  </a:lnTo>
                  <a:lnTo>
                    <a:pt x="2737" y="6982"/>
                  </a:lnTo>
                  <a:lnTo>
                    <a:pt x="2767" y="6969"/>
                  </a:lnTo>
                  <a:lnTo>
                    <a:pt x="2797" y="6955"/>
                  </a:lnTo>
                  <a:lnTo>
                    <a:pt x="2826" y="6939"/>
                  </a:lnTo>
                  <a:lnTo>
                    <a:pt x="2854" y="6923"/>
                  </a:lnTo>
                  <a:lnTo>
                    <a:pt x="2882" y="6907"/>
                  </a:lnTo>
                  <a:lnTo>
                    <a:pt x="2909" y="6889"/>
                  </a:lnTo>
                  <a:lnTo>
                    <a:pt x="2935" y="6871"/>
                  </a:lnTo>
                  <a:lnTo>
                    <a:pt x="2961" y="6852"/>
                  </a:lnTo>
                  <a:lnTo>
                    <a:pt x="2987" y="6832"/>
                  </a:lnTo>
                  <a:lnTo>
                    <a:pt x="3012" y="6812"/>
                  </a:lnTo>
                  <a:lnTo>
                    <a:pt x="3036" y="6790"/>
                  </a:lnTo>
                  <a:lnTo>
                    <a:pt x="3059" y="6768"/>
                  </a:lnTo>
                  <a:lnTo>
                    <a:pt x="3081" y="6745"/>
                  </a:lnTo>
                  <a:lnTo>
                    <a:pt x="3103" y="6721"/>
                  </a:lnTo>
                  <a:lnTo>
                    <a:pt x="3124" y="6697"/>
                  </a:lnTo>
                  <a:lnTo>
                    <a:pt x="3145" y="6672"/>
                  </a:lnTo>
                  <a:lnTo>
                    <a:pt x="3165" y="6645"/>
                  </a:lnTo>
                  <a:lnTo>
                    <a:pt x="3183" y="6618"/>
                  </a:lnTo>
                  <a:lnTo>
                    <a:pt x="3201" y="6591"/>
                  </a:lnTo>
                  <a:lnTo>
                    <a:pt x="3218" y="6564"/>
                  </a:lnTo>
                  <a:lnTo>
                    <a:pt x="3234" y="6535"/>
                  </a:lnTo>
                  <a:lnTo>
                    <a:pt x="3249" y="6506"/>
                  </a:lnTo>
                  <a:lnTo>
                    <a:pt x="3263" y="6477"/>
                  </a:lnTo>
                  <a:lnTo>
                    <a:pt x="3277" y="6447"/>
                  </a:lnTo>
                  <a:lnTo>
                    <a:pt x="3289" y="6416"/>
                  </a:lnTo>
                  <a:lnTo>
                    <a:pt x="3300" y="6384"/>
                  </a:lnTo>
                  <a:lnTo>
                    <a:pt x="3326" y="6315"/>
                  </a:lnTo>
                  <a:lnTo>
                    <a:pt x="3351" y="6247"/>
                  </a:lnTo>
                  <a:lnTo>
                    <a:pt x="3378" y="6179"/>
                  </a:lnTo>
                  <a:lnTo>
                    <a:pt x="3406" y="6110"/>
                  </a:lnTo>
                  <a:lnTo>
                    <a:pt x="3434" y="6043"/>
                  </a:lnTo>
                  <a:lnTo>
                    <a:pt x="3463" y="5977"/>
                  </a:lnTo>
                  <a:lnTo>
                    <a:pt x="3495" y="5911"/>
                  </a:lnTo>
                  <a:lnTo>
                    <a:pt x="3526" y="5845"/>
                  </a:lnTo>
                  <a:lnTo>
                    <a:pt x="3540" y="5815"/>
                  </a:lnTo>
                  <a:lnTo>
                    <a:pt x="3553" y="5784"/>
                  </a:lnTo>
                  <a:lnTo>
                    <a:pt x="3565" y="5754"/>
                  </a:lnTo>
                  <a:lnTo>
                    <a:pt x="3575" y="5723"/>
                  </a:lnTo>
                  <a:lnTo>
                    <a:pt x="3585" y="5692"/>
                  </a:lnTo>
                  <a:lnTo>
                    <a:pt x="3594" y="5660"/>
                  </a:lnTo>
                  <a:lnTo>
                    <a:pt x="3602" y="5629"/>
                  </a:lnTo>
                  <a:lnTo>
                    <a:pt x="3608" y="5597"/>
                  </a:lnTo>
                  <a:lnTo>
                    <a:pt x="3614" y="5564"/>
                  </a:lnTo>
                  <a:lnTo>
                    <a:pt x="3618" y="5532"/>
                  </a:lnTo>
                  <a:lnTo>
                    <a:pt x="3622" y="5500"/>
                  </a:lnTo>
                  <a:lnTo>
                    <a:pt x="3624" y="5468"/>
                  </a:lnTo>
                  <a:lnTo>
                    <a:pt x="3626" y="5436"/>
                  </a:lnTo>
                  <a:lnTo>
                    <a:pt x="3626" y="5403"/>
                  </a:lnTo>
                  <a:lnTo>
                    <a:pt x="3625" y="5371"/>
                  </a:lnTo>
                  <a:lnTo>
                    <a:pt x="3624" y="5339"/>
                  </a:lnTo>
                  <a:lnTo>
                    <a:pt x="3621" y="5306"/>
                  </a:lnTo>
                  <a:lnTo>
                    <a:pt x="3617" y="5274"/>
                  </a:lnTo>
                  <a:lnTo>
                    <a:pt x="3613" y="5243"/>
                  </a:lnTo>
                  <a:lnTo>
                    <a:pt x="3607" y="5211"/>
                  </a:lnTo>
                  <a:lnTo>
                    <a:pt x="3600" y="5179"/>
                  </a:lnTo>
                  <a:lnTo>
                    <a:pt x="3592" y="5148"/>
                  </a:lnTo>
                  <a:lnTo>
                    <a:pt x="3583" y="5117"/>
                  </a:lnTo>
                  <a:lnTo>
                    <a:pt x="3573" y="5086"/>
                  </a:lnTo>
                  <a:lnTo>
                    <a:pt x="3562" y="5056"/>
                  </a:lnTo>
                  <a:lnTo>
                    <a:pt x="3551" y="5024"/>
                  </a:lnTo>
                  <a:lnTo>
                    <a:pt x="3538" y="4995"/>
                  </a:lnTo>
                  <a:lnTo>
                    <a:pt x="3524" y="4965"/>
                  </a:lnTo>
                  <a:lnTo>
                    <a:pt x="3509" y="4936"/>
                  </a:lnTo>
                  <a:lnTo>
                    <a:pt x="3493" y="4907"/>
                  </a:lnTo>
                  <a:lnTo>
                    <a:pt x="3476" y="4879"/>
                  </a:lnTo>
                  <a:lnTo>
                    <a:pt x="3457" y="4851"/>
                  </a:lnTo>
                  <a:lnTo>
                    <a:pt x="2584" y="3544"/>
                  </a:lnTo>
                  <a:lnTo>
                    <a:pt x="3552" y="2578"/>
                  </a:lnTo>
                  <a:lnTo>
                    <a:pt x="4862" y="3450"/>
                  </a:lnTo>
                  <a:lnTo>
                    <a:pt x="4894" y="3470"/>
                  </a:lnTo>
                  <a:lnTo>
                    <a:pt x="4926" y="3489"/>
                  </a:lnTo>
                  <a:lnTo>
                    <a:pt x="4959" y="3507"/>
                  </a:lnTo>
                  <a:lnTo>
                    <a:pt x="4992" y="3523"/>
                  </a:lnTo>
                  <a:lnTo>
                    <a:pt x="5027" y="3538"/>
                  </a:lnTo>
                  <a:lnTo>
                    <a:pt x="5061" y="3552"/>
                  </a:lnTo>
                  <a:lnTo>
                    <a:pt x="5096" y="3564"/>
                  </a:lnTo>
                  <a:lnTo>
                    <a:pt x="5130" y="3576"/>
                  </a:lnTo>
                  <a:lnTo>
                    <a:pt x="5166" y="3586"/>
                  </a:lnTo>
                  <a:lnTo>
                    <a:pt x="5202" y="3594"/>
                  </a:lnTo>
                  <a:lnTo>
                    <a:pt x="5238" y="3601"/>
                  </a:lnTo>
                  <a:lnTo>
                    <a:pt x="5274" y="3607"/>
                  </a:lnTo>
                  <a:lnTo>
                    <a:pt x="5310" y="3612"/>
                  </a:lnTo>
                  <a:lnTo>
                    <a:pt x="5347" y="3615"/>
                  </a:lnTo>
                  <a:lnTo>
                    <a:pt x="5384" y="3617"/>
                  </a:lnTo>
                  <a:lnTo>
                    <a:pt x="5420" y="3618"/>
                  </a:lnTo>
                  <a:lnTo>
                    <a:pt x="5448" y="3617"/>
                  </a:lnTo>
                  <a:lnTo>
                    <a:pt x="5476" y="3616"/>
                  </a:lnTo>
                  <a:lnTo>
                    <a:pt x="5504" y="3614"/>
                  </a:lnTo>
                  <a:lnTo>
                    <a:pt x="5532" y="3612"/>
                  </a:lnTo>
                  <a:lnTo>
                    <a:pt x="5560" y="3608"/>
                  </a:lnTo>
                  <a:lnTo>
                    <a:pt x="5588" y="3604"/>
                  </a:lnTo>
                  <a:lnTo>
                    <a:pt x="5615" y="3599"/>
                  </a:lnTo>
                  <a:lnTo>
                    <a:pt x="5643" y="3593"/>
                  </a:lnTo>
                  <a:lnTo>
                    <a:pt x="5670" y="3586"/>
                  </a:lnTo>
                  <a:lnTo>
                    <a:pt x="5698" y="3579"/>
                  </a:lnTo>
                  <a:lnTo>
                    <a:pt x="5725" y="3571"/>
                  </a:lnTo>
                  <a:lnTo>
                    <a:pt x="5752" y="3562"/>
                  </a:lnTo>
                  <a:lnTo>
                    <a:pt x="5779" y="3552"/>
                  </a:lnTo>
                  <a:lnTo>
                    <a:pt x="5805" y="3542"/>
                  </a:lnTo>
                  <a:lnTo>
                    <a:pt x="5832" y="3531"/>
                  </a:lnTo>
                  <a:lnTo>
                    <a:pt x="5859" y="3518"/>
                  </a:lnTo>
                  <a:lnTo>
                    <a:pt x="5924" y="3487"/>
                  </a:lnTo>
                  <a:lnTo>
                    <a:pt x="5990" y="3457"/>
                  </a:lnTo>
                  <a:lnTo>
                    <a:pt x="6057" y="3428"/>
                  </a:lnTo>
                  <a:lnTo>
                    <a:pt x="6124" y="3398"/>
                  </a:lnTo>
                  <a:lnTo>
                    <a:pt x="6192" y="3370"/>
                  </a:lnTo>
                  <a:lnTo>
                    <a:pt x="6260" y="3344"/>
                  </a:lnTo>
                  <a:lnTo>
                    <a:pt x="6329" y="3318"/>
                  </a:lnTo>
                  <a:lnTo>
                    <a:pt x="6399" y="3293"/>
                  </a:lnTo>
                  <a:lnTo>
                    <a:pt x="6430" y="3282"/>
                  </a:lnTo>
                  <a:lnTo>
                    <a:pt x="6461" y="3270"/>
                  </a:lnTo>
                  <a:lnTo>
                    <a:pt x="6491" y="3256"/>
                  </a:lnTo>
                  <a:lnTo>
                    <a:pt x="6520" y="3242"/>
                  </a:lnTo>
                  <a:lnTo>
                    <a:pt x="6550" y="3227"/>
                  </a:lnTo>
                  <a:lnTo>
                    <a:pt x="6578" y="3211"/>
                  </a:lnTo>
                  <a:lnTo>
                    <a:pt x="6606" y="3194"/>
                  </a:lnTo>
                  <a:lnTo>
                    <a:pt x="6633" y="3176"/>
                  </a:lnTo>
                  <a:lnTo>
                    <a:pt x="6660" y="3158"/>
                  </a:lnTo>
                  <a:lnTo>
                    <a:pt x="6686" y="3138"/>
                  </a:lnTo>
                  <a:lnTo>
                    <a:pt x="6712" y="3117"/>
                  </a:lnTo>
                  <a:lnTo>
                    <a:pt x="6736" y="3096"/>
                  </a:lnTo>
                  <a:lnTo>
                    <a:pt x="6760" y="3074"/>
                  </a:lnTo>
                  <a:lnTo>
                    <a:pt x="6783" y="3052"/>
                  </a:lnTo>
                  <a:lnTo>
                    <a:pt x="6805" y="3029"/>
                  </a:lnTo>
                  <a:lnTo>
                    <a:pt x="6827" y="3005"/>
                  </a:lnTo>
                  <a:lnTo>
                    <a:pt x="6847" y="2980"/>
                  </a:lnTo>
                  <a:lnTo>
                    <a:pt x="6868" y="2955"/>
                  </a:lnTo>
                  <a:lnTo>
                    <a:pt x="6887" y="2929"/>
                  </a:lnTo>
                  <a:lnTo>
                    <a:pt x="6906" y="2903"/>
                  </a:lnTo>
                  <a:lnTo>
                    <a:pt x="6923" y="2876"/>
                  </a:lnTo>
                  <a:lnTo>
                    <a:pt x="6940" y="2847"/>
                  </a:lnTo>
                  <a:lnTo>
                    <a:pt x="6955" y="2819"/>
                  </a:lnTo>
                  <a:lnTo>
                    <a:pt x="6970" y="2790"/>
                  </a:lnTo>
                  <a:lnTo>
                    <a:pt x="6984" y="2761"/>
                  </a:lnTo>
                  <a:lnTo>
                    <a:pt x="6997" y="2731"/>
                  </a:lnTo>
                  <a:lnTo>
                    <a:pt x="7009" y="2701"/>
                  </a:lnTo>
                  <a:lnTo>
                    <a:pt x="7020" y="2670"/>
                  </a:lnTo>
                  <a:lnTo>
                    <a:pt x="7030" y="2639"/>
                  </a:lnTo>
                  <a:lnTo>
                    <a:pt x="7040" y="2608"/>
                  </a:lnTo>
                  <a:lnTo>
                    <a:pt x="7048" y="2575"/>
                  </a:lnTo>
                  <a:lnTo>
                    <a:pt x="7055" y="2542"/>
                  </a:lnTo>
                  <a:lnTo>
                    <a:pt x="7363" y="1004"/>
                  </a:lnTo>
                  <a:lnTo>
                    <a:pt x="8732" y="1004"/>
                  </a:lnTo>
                  <a:lnTo>
                    <a:pt x="9040" y="2542"/>
                  </a:lnTo>
                  <a:lnTo>
                    <a:pt x="9047" y="2575"/>
                  </a:lnTo>
                  <a:lnTo>
                    <a:pt x="9055" y="2608"/>
                  </a:lnTo>
                  <a:lnTo>
                    <a:pt x="9065" y="2639"/>
                  </a:lnTo>
                  <a:lnTo>
                    <a:pt x="9075" y="2670"/>
                  </a:lnTo>
                  <a:lnTo>
                    <a:pt x="9086" y="2701"/>
                  </a:lnTo>
                  <a:lnTo>
                    <a:pt x="9098" y="2731"/>
                  </a:lnTo>
                  <a:lnTo>
                    <a:pt x="9111" y="2761"/>
                  </a:lnTo>
                  <a:lnTo>
                    <a:pt x="9125" y="2790"/>
                  </a:lnTo>
                  <a:lnTo>
                    <a:pt x="9140" y="2819"/>
                  </a:lnTo>
                  <a:lnTo>
                    <a:pt x="9155" y="2847"/>
                  </a:lnTo>
                  <a:lnTo>
                    <a:pt x="9172" y="2876"/>
                  </a:lnTo>
                  <a:lnTo>
                    <a:pt x="9189" y="2903"/>
                  </a:lnTo>
                  <a:lnTo>
                    <a:pt x="9208" y="2929"/>
                  </a:lnTo>
                  <a:lnTo>
                    <a:pt x="9227" y="2955"/>
                  </a:lnTo>
                  <a:lnTo>
                    <a:pt x="9248" y="2980"/>
                  </a:lnTo>
                  <a:lnTo>
                    <a:pt x="9268" y="3005"/>
                  </a:lnTo>
                  <a:lnTo>
                    <a:pt x="9290" y="3029"/>
                  </a:lnTo>
                  <a:lnTo>
                    <a:pt x="9312" y="3052"/>
                  </a:lnTo>
                  <a:lnTo>
                    <a:pt x="9335" y="3074"/>
                  </a:lnTo>
                  <a:lnTo>
                    <a:pt x="9359" y="3096"/>
                  </a:lnTo>
                  <a:lnTo>
                    <a:pt x="9383" y="3117"/>
                  </a:lnTo>
                  <a:lnTo>
                    <a:pt x="9409" y="3138"/>
                  </a:lnTo>
                  <a:lnTo>
                    <a:pt x="9435" y="3158"/>
                  </a:lnTo>
                  <a:lnTo>
                    <a:pt x="9462" y="3176"/>
                  </a:lnTo>
                  <a:lnTo>
                    <a:pt x="9489" y="3194"/>
                  </a:lnTo>
                  <a:lnTo>
                    <a:pt x="9517" y="3211"/>
                  </a:lnTo>
                  <a:lnTo>
                    <a:pt x="9545" y="3227"/>
                  </a:lnTo>
                  <a:lnTo>
                    <a:pt x="9575" y="3242"/>
                  </a:lnTo>
                  <a:lnTo>
                    <a:pt x="9604" y="3256"/>
                  </a:lnTo>
                  <a:lnTo>
                    <a:pt x="9634" y="3270"/>
                  </a:lnTo>
                  <a:lnTo>
                    <a:pt x="9665" y="3282"/>
                  </a:lnTo>
                  <a:lnTo>
                    <a:pt x="9696" y="3293"/>
                  </a:lnTo>
                  <a:lnTo>
                    <a:pt x="9766" y="3318"/>
                  </a:lnTo>
                  <a:lnTo>
                    <a:pt x="9834" y="3344"/>
                  </a:lnTo>
                  <a:lnTo>
                    <a:pt x="9902" y="3370"/>
                  </a:lnTo>
                  <a:lnTo>
                    <a:pt x="9971" y="3398"/>
                  </a:lnTo>
                  <a:lnTo>
                    <a:pt x="10037" y="3427"/>
                  </a:lnTo>
                  <a:lnTo>
                    <a:pt x="10105" y="3456"/>
                  </a:lnTo>
                  <a:lnTo>
                    <a:pt x="10171" y="3487"/>
                  </a:lnTo>
                  <a:lnTo>
                    <a:pt x="10236" y="3518"/>
                  </a:lnTo>
                  <a:lnTo>
                    <a:pt x="10263" y="3530"/>
                  </a:lnTo>
                  <a:lnTo>
                    <a:pt x="10290" y="3541"/>
                  </a:lnTo>
                  <a:lnTo>
                    <a:pt x="10316" y="3552"/>
                  </a:lnTo>
                  <a:lnTo>
                    <a:pt x="10343" y="3562"/>
                  </a:lnTo>
                  <a:lnTo>
                    <a:pt x="10370" y="3571"/>
                  </a:lnTo>
                  <a:lnTo>
                    <a:pt x="10397" y="3579"/>
                  </a:lnTo>
                  <a:lnTo>
                    <a:pt x="10425" y="3586"/>
                  </a:lnTo>
                  <a:lnTo>
                    <a:pt x="10452" y="3593"/>
                  </a:lnTo>
                  <a:lnTo>
                    <a:pt x="10480" y="3599"/>
                  </a:lnTo>
                  <a:lnTo>
                    <a:pt x="10507" y="3604"/>
                  </a:lnTo>
                  <a:lnTo>
                    <a:pt x="10535" y="3608"/>
                  </a:lnTo>
                  <a:lnTo>
                    <a:pt x="10563" y="3612"/>
                  </a:lnTo>
                  <a:lnTo>
                    <a:pt x="10592" y="3614"/>
                  </a:lnTo>
                  <a:lnTo>
                    <a:pt x="10620" y="3616"/>
                  </a:lnTo>
                  <a:lnTo>
                    <a:pt x="10648" y="3617"/>
                  </a:lnTo>
                  <a:lnTo>
                    <a:pt x="10676" y="3618"/>
                  </a:lnTo>
                  <a:lnTo>
                    <a:pt x="10712" y="3617"/>
                  </a:lnTo>
                  <a:lnTo>
                    <a:pt x="10748" y="3615"/>
                  </a:lnTo>
                  <a:lnTo>
                    <a:pt x="10786" y="3612"/>
                  </a:lnTo>
                  <a:lnTo>
                    <a:pt x="10822" y="3607"/>
                  </a:lnTo>
                  <a:lnTo>
                    <a:pt x="10858" y="3601"/>
                  </a:lnTo>
                  <a:lnTo>
                    <a:pt x="10894" y="3594"/>
                  </a:lnTo>
                  <a:lnTo>
                    <a:pt x="10930" y="3586"/>
                  </a:lnTo>
                  <a:lnTo>
                    <a:pt x="10965" y="3576"/>
                  </a:lnTo>
                  <a:lnTo>
                    <a:pt x="11000" y="3564"/>
                  </a:lnTo>
                  <a:lnTo>
                    <a:pt x="11035" y="3552"/>
                  </a:lnTo>
                  <a:lnTo>
                    <a:pt x="11069" y="3538"/>
                  </a:lnTo>
                  <a:lnTo>
                    <a:pt x="11103" y="3523"/>
                  </a:lnTo>
                  <a:lnTo>
                    <a:pt x="11137" y="3507"/>
                  </a:lnTo>
                  <a:lnTo>
                    <a:pt x="11169" y="3489"/>
                  </a:lnTo>
                  <a:lnTo>
                    <a:pt x="11202" y="3470"/>
                  </a:lnTo>
                  <a:lnTo>
                    <a:pt x="11233" y="3450"/>
                  </a:lnTo>
                  <a:lnTo>
                    <a:pt x="12543" y="2578"/>
                  </a:lnTo>
                  <a:lnTo>
                    <a:pt x="13511" y="3544"/>
                  </a:lnTo>
                  <a:lnTo>
                    <a:pt x="12638" y="4851"/>
                  </a:lnTo>
                  <a:lnTo>
                    <a:pt x="12619" y="4879"/>
                  </a:lnTo>
                  <a:lnTo>
                    <a:pt x="12602" y="4907"/>
                  </a:lnTo>
                  <a:lnTo>
                    <a:pt x="12586" y="4936"/>
                  </a:lnTo>
                  <a:lnTo>
                    <a:pt x="12571" y="4965"/>
                  </a:lnTo>
                  <a:lnTo>
                    <a:pt x="12557" y="4995"/>
                  </a:lnTo>
                  <a:lnTo>
                    <a:pt x="12544" y="5024"/>
                  </a:lnTo>
                  <a:lnTo>
                    <a:pt x="12533" y="5056"/>
                  </a:lnTo>
                  <a:lnTo>
                    <a:pt x="12522" y="5086"/>
                  </a:lnTo>
                  <a:lnTo>
                    <a:pt x="12512" y="5117"/>
                  </a:lnTo>
                  <a:lnTo>
                    <a:pt x="12503" y="5148"/>
                  </a:lnTo>
                  <a:lnTo>
                    <a:pt x="12495" y="5179"/>
                  </a:lnTo>
                  <a:lnTo>
                    <a:pt x="12489" y="5211"/>
                  </a:lnTo>
                  <a:lnTo>
                    <a:pt x="12483" y="5242"/>
                  </a:lnTo>
                  <a:lnTo>
                    <a:pt x="12478" y="5274"/>
                  </a:lnTo>
                  <a:lnTo>
                    <a:pt x="12474" y="5306"/>
                  </a:lnTo>
                  <a:lnTo>
                    <a:pt x="12472" y="5339"/>
                  </a:lnTo>
                  <a:lnTo>
                    <a:pt x="12470" y="5371"/>
                  </a:lnTo>
                  <a:lnTo>
                    <a:pt x="12469" y="5403"/>
                  </a:lnTo>
                  <a:lnTo>
                    <a:pt x="12470" y="5435"/>
                  </a:lnTo>
                  <a:lnTo>
                    <a:pt x="12471" y="5467"/>
                  </a:lnTo>
                  <a:lnTo>
                    <a:pt x="12473" y="5500"/>
                  </a:lnTo>
                  <a:lnTo>
                    <a:pt x="12477" y="5532"/>
                  </a:lnTo>
                  <a:lnTo>
                    <a:pt x="12481" y="5563"/>
                  </a:lnTo>
                  <a:lnTo>
                    <a:pt x="12487" y="5596"/>
                  </a:lnTo>
                  <a:lnTo>
                    <a:pt x="12494" y="5628"/>
                  </a:lnTo>
                  <a:lnTo>
                    <a:pt x="12501" y="5660"/>
                  </a:lnTo>
                  <a:lnTo>
                    <a:pt x="12510" y="5691"/>
                  </a:lnTo>
                  <a:lnTo>
                    <a:pt x="12519" y="5722"/>
                  </a:lnTo>
                  <a:lnTo>
                    <a:pt x="12530" y="5753"/>
                  </a:lnTo>
                  <a:lnTo>
                    <a:pt x="12542" y="5784"/>
                  </a:lnTo>
                  <a:lnTo>
                    <a:pt x="12555" y="5814"/>
                  </a:lnTo>
                  <a:lnTo>
                    <a:pt x="12569" y="5844"/>
                  </a:lnTo>
                  <a:lnTo>
                    <a:pt x="12600" y="5910"/>
                  </a:lnTo>
                  <a:lnTo>
                    <a:pt x="12631" y="5976"/>
                  </a:lnTo>
                  <a:lnTo>
                    <a:pt x="12661" y="6043"/>
                  </a:lnTo>
                  <a:lnTo>
                    <a:pt x="12689" y="6110"/>
                  </a:lnTo>
                  <a:lnTo>
                    <a:pt x="12717" y="6178"/>
                  </a:lnTo>
                  <a:lnTo>
                    <a:pt x="12744" y="6246"/>
                  </a:lnTo>
                  <a:lnTo>
                    <a:pt x="12769" y="6315"/>
                  </a:lnTo>
                  <a:lnTo>
                    <a:pt x="12795" y="6384"/>
                  </a:lnTo>
                  <a:lnTo>
                    <a:pt x="12807" y="6416"/>
                  </a:lnTo>
                  <a:lnTo>
                    <a:pt x="12819" y="6446"/>
                  </a:lnTo>
                  <a:lnTo>
                    <a:pt x="12832" y="6476"/>
                  </a:lnTo>
                  <a:lnTo>
                    <a:pt x="12846" y="6506"/>
                  </a:lnTo>
                  <a:lnTo>
                    <a:pt x="12861" y="6535"/>
                  </a:lnTo>
                  <a:lnTo>
                    <a:pt x="12877" y="6563"/>
                  </a:lnTo>
                  <a:lnTo>
                    <a:pt x="12894" y="6591"/>
                  </a:lnTo>
                  <a:lnTo>
                    <a:pt x="12912" y="6618"/>
                  </a:lnTo>
                  <a:lnTo>
                    <a:pt x="12931" y="6644"/>
                  </a:lnTo>
                  <a:lnTo>
                    <a:pt x="12950" y="6671"/>
                  </a:lnTo>
                  <a:lnTo>
                    <a:pt x="12971" y="6696"/>
                  </a:lnTo>
                  <a:lnTo>
                    <a:pt x="12992" y="6721"/>
                  </a:lnTo>
                  <a:lnTo>
                    <a:pt x="13014" y="6744"/>
                  </a:lnTo>
                  <a:lnTo>
                    <a:pt x="13036" y="6767"/>
                  </a:lnTo>
                  <a:lnTo>
                    <a:pt x="13059" y="6790"/>
                  </a:lnTo>
                  <a:lnTo>
                    <a:pt x="13083" y="6811"/>
                  </a:lnTo>
                  <a:lnTo>
                    <a:pt x="13108" y="6832"/>
                  </a:lnTo>
                  <a:lnTo>
                    <a:pt x="13134" y="6852"/>
                  </a:lnTo>
                  <a:lnTo>
                    <a:pt x="13160" y="6871"/>
                  </a:lnTo>
                  <a:lnTo>
                    <a:pt x="13186" y="6889"/>
                  </a:lnTo>
                  <a:lnTo>
                    <a:pt x="13213" y="6907"/>
                  </a:lnTo>
                  <a:lnTo>
                    <a:pt x="13241" y="6923"/>
                  </a:lnTo>
                  <a:lnTo>
                    <a:pt x="13269" y="6939"/>
                  </a:lnTo>
                  <a:lnTo>
                    <a:pt x="13298" y="6955"/>
                  </a:lnTo>
                  <a:lnTo>
                    <a:pt x="13328" y="6968"/>
                  </a:lnTo>
                  <a:lnTo>
                    <a:pt x="13358" y="6981"/>
                  </a:lnTo>
                  <a:lnTo>
                    <a:pt x="13388" y="6993"/>
                  </a:lnTo>
                  <a:lnTo>
                    <a:pt x="13419" y="7004"/>
                  </a:lnTo>
                  <a:lnTo>
                    <a:pt x="13450" y="7014"/>
                  </a:lnTo>
                  <a:lnTo>
                    <a:pt x="13483" y="7024"/>
                  </a:lnTo>
                  <a:lnTo>
                    <a:pt x="13515" y="7032"/>
                  </a:lnTo>
                  <a:lnTo>
                    <a:pt x="13547" y="7039"/>
                  </a:lnTo>
                  <a:lnTo>
                    <a:pt x="15088" y="7347"/>
                  </a:lnTo>
                  <a:lnTo>
                    <a:pt x="15089" y="8712"/>
                  </a:lnTo>
                  <a:lnTo>
                    <a:pt x="13547" y="9020"/>
                  </a:lnTo>
                  <a:close/>
                  <a:moveTo>
                    <a:pt x="15286" y="6362"/>
                  </a:moveTo>
                  <a:lnTo>
                    <a:pt x="13745" y="6054"/>
                  </a:lnTo>
                  <a:lnTo>
                    <a:pt x="13715" y="5971"/>
                  </a:lnTo>
                  <a:lnTo>
                    <a:pt x="13684" y="5889"/>
                  </a:lnTo>
                  <a:lnTo>
                    <a:pt x="13652" y="5807"/>
                  </a:lnTo>
                  <a:lnTo>
                    <a:pt x="13618" y="5726"/>
                  </a:lnTo>
                  <a:lnTo>
                    <a:pt x="13584" y="5646"/>
                  </a:lnTo>
                  <a:lnTo>
                    <a:pt x="13548" y="5565"/>
                  </a:lnTo>
                  <a:lnTo>
                    <a:pt x="13512" y="5486"/>
                  </a:lnTo>
                  <a:lnTo>
                    <a:pt x="13475" y="5408"/>
                  </a:lnTo>
                  <a:lnTo>
                    <a:pt x="14348" y="4101"/>
                  </a:lnTo>
                  <a:lnTo>
                    <a:pt x="14372" y="4063"/>
                  </a:lnTo>
                  <a:lnTo>
                    <a:pt x="14394" y="4025"/>
                  </a:lnTo>
                  <a:lnTo>
                    <a:pt x="14414" y="3986"/>
                  </a:lnTo>
                  <a:lnTo>
                    <a:pt x="14433" y="3947"/>
                  </a:lnTo>
                  <a:lnTo>
                    <a:pt x="14449" y="3906"/>
                  </a:lnTo>
                  <a:lnTo>
                    <a:pt x="14464" y="3865"/>
                  </a:lnTo>
                  <a:lnTo>
                    <a:pt x="14476" y="3824"/>
                  </a:lnTo>
                  <a:lnTo>
                    <a:pt x="14489" y="3783"/>
                  </a:lnTo>
                  <a:lnTo>
                    <a:pt x="14498" y="3741"/>
                  </a:lnTo>
                  <a:lnTo>
                    <a:pt x="14505" y="3699"/>
                  </a:lnTo>
                  <a:lnTo>
                    <a:pt x="14511" y="3656"/>
                  </a:lnTo>
                  <a:lnTo>
                    <a:pt x="14515" y="3614"/>
                  </a:lnTo>
                  <a:lnTo>
                    <a:pt x="14517" y="3572"/>
                  </a:lnTo>
                  <a:lnTo>
                    <a:pt x="14517" y="3530"/>
                  </a:lnTo>
                  <a:lnTo>
                    <a:pt x="14515" y="3488"/>
                  </a:lnTo>
                  <a:lnTo>
                    <a:pt x="14512" y="3446"/>
                  </a:lnTo>
                  <a:lnTo>
                    <a:pt x="14507" y="3404"/>
                  </a:lnTo>
                  <a:lnTo>
                    <a:pt x="14500" y="3361"/>
                  </a:lnTo>
                  <a:lnTo>
                    <a:pt x="14492" y="3320"/>
                  </a:lnTo>
                  <a:lnTo>
                    <a:pt x="14480" y="3279"/>
                  </a:lnTo>
                  <a:lnTo>
                    <a:pt x="14468" y="3239"/>
                  </a:lnTo>
                  <a:lnTo>
                    <a:pt x="14455" y="3198"/>
                  </a:lnTo>
                  <a:lnTo>
                    <a:pt x="14439" y="3159"/>
                  </a:lnTo>
                  <a:lnTo>
                    <a:pt x="14422" y="3119"/>
                  </a:lnTo>
                  <a:lnTo>
                    <a:pt x="14403" y="3081"/>
                  </a:lnTo>
                  <a:lnTo>
                    <a:pt x="14382" y="3043"/>
                  </a:lnTo>
                  <a:lnTo>
                    <a:pt x="14360" y="3006"/>
                  </a:lnTo>
                  <a:lnTo>
                    <a:pt x="14336" y="2970"/>
                  </a:lnTo>
                  <a:lnTo>
                    <a:pt x="14309" y="2935"/>
                  </a:lnTo>
                  <a:lnTo>
                    <a:pt x="14282" y="2901"/>
                  </a:lnTo>
                  <a:lnTo>
                    <a:pt x="14253" y="2868"/>
                  </a:lnTo>
                  <a:lnTo>
                    <a:pt x="14222" y="2834"/>
                  </a:lnTo>
                  <a:lnTo>
                    <a:pt x="13254" y="1869"/>
                  </a:lnTo>
                  <a:lnTo>
                    <a:pt x="13236" y="1852"/>
                  </a:lnTo>
                  <a:lnTo>
                    <a:pt x="13217" y="1834"/>
                  </a:lnTo>
                  <a:lnTo>
                    <a:pt x="13198" y="1817"/>
                  </a:lnTo>
                  <a:lnTo>
                    <a:pt x="13179" y="1801"/>
                  </a:lnTo>
                  <a:lnTo>
                    <a:pt x="13159" y="1786"/>
                  </a:lnTo>
                  <a:lnTo>
                    <a:pt x="13139" y="1771"/>
                  </a:lnTo>
                  <a:lnTo>
                    <a:pt x="13118" y="1755"/>
                  </a:lnTo>
                  <a:lnTo>
                    <a:pt x="13097" y="1741"/>
                  </a:lnTo>
                  <a:lnTo>
                    <a:pt x="13076" y="1728"/>
                  </a:lnTo>
                  <a:lnTo>
                    <a:pt x="13055" y="1715"/>
                  </a:lnTo>
                  <a:lnTo>
                    <a:pt x="13034" y="1702"/>
                  </a:lnTo>
                  <a:lnTo>
                    <a:pt x="13012" y="1691"/>
                  </a:lnTo>
                  <a:lnTo>
                    <a:pt x="12990" y="1680"/>
                  </a:lnTo>
                  <a:lnTo>
                    <a:pt x="12968" y="1669"/>
                  </a:lnTo>
                  <a:lnTo>
                    <a:pt x="12945" y="1659"/>
                  </a:lnTo>
                  <a:lnTo>
                    <a:pt x="12923" y="1649"/>
                  </a:lnTo>
                  <a:lnTo>
                    <a:pt x="12900" y="1640"/>
                  </a:lnTo>
                  <a:lnTo>
                    <a:pt x="12877" y="1632"/>
                  </a:lnTo>
                  <a:lnTo>
                    <a:pt x="12854" y="1624"/>
                  </a:lnTo>
                  <a:lnTo>
                    <a:pt x="12831" y="1617"/>
                  </a:lnTo>
                  <a:lnTo>
                    <a:pt x="12808" y="1610"/>
                  </a:lnTo>
                  <a:lnTo>
                    <a:pt x="12783" y="1604"/>
                  </a:lnTo>
                  <a:lnTo>
                    <a:pt x="12759" y="1599"/>
                  </a:lnTo>
                  <a:lnTo>
                    <a:pt x="12736" y="1594"/>
                  </a:lnTo>
                  <a:lnTo>
                    <a:pt x="12712" y="1590"/>
                  </a:lnTo>
                  <a:lnTo>
                    <a:pt x="12688" y="1586"/>
                  </a:lnTo>
                  <a:lnTo>
                    <a:pt x="12664" y="1583"/>
                  </a:lnTo>
                  <a:lnTo>
                    <a:pt x="12640" y="1580"/>
                  </a:lnTo>
                  <a:lnTo>
                    <a:pt x="12615" y="1578"/>
                  </a:lnTo>
                  <a:lnTo>
                    <a:pt x="12591" y="1577"/>
                  </a:lnTo>
                  <a:lnTo>
                    <a:pt x="12566" y="1576"/>
                  </a:lnTo>
                  <a:lnTo>
                    <a:pt x="12542" y="1575"/>
                  </a:lnTo>
                  <a:lnTo>
                    <a:pt x="12506" y="1576"/>
                  </a:lnTo>
                  <a:lnTo>
                    <a:pt x="12470" y="1578"/>
                  </a:lnTo>
                  <a:lnTo>
                    <a:pt x="12433" y="1581"/>
                  </a:lnTo>
                  <a:lnTo>
                    <a:pt x="12398" y="1586"/>
                  </a:lnTo>
                  <a:lnTo>
                    <a:pt x="12362" y="1592"/>
                  </a:lnTo>
                  <a:lnTo>
                    <a:pt x="12326" y="1599"/>
                  </a:lnTo>
                  <a:lnTo>
                    <a:pt x="12291" y="1607"/>
                  </a:lnTo>
                  <a:lnTo>
                    <a:pt x="12255" y="1617"/>
                  </a:lnTo>
                  <a:lnTo>
                    <a:pt x="12220" y="1628"/>
                  </a:lnTo>
                  <a:lnTo>
                    <a:pt x="12185" y="1641"/>
                  </a:lnTo>
                  <a:lnTo>
                    <a:pt x="12151" y="1654"/>
                  </a:lnTo>
                  <a:lnTo>
                    <a:pt x="12117" y="1670"/>
                  </a:lnTo>
                  <a:lnTo>
                    <a:pt x="12083" y="1686"/>
                  </a:lnTo>
                  <a:lnTo>
                    <a:pt x="12050" y="1704"/>
                  </a:lnTo>
                  <a:lnTo>
                    <a:pt x="12018" y="1723"/>
                  </a:lnTo>
                  <a:lnTo>
                    <a:pt x="11986" y="1743"/>
                  </a:lnTo>
                  <a:lnTo>
                    <a:pt x="10676" y="2615"/>
                  </a:lnTo>
                  <a:lnTo>
                    <a:pt x="10597" y="2577"/>
                  </a:lnTo>
                  <a:lnTo>
                    <a:pt x="10517" y="2540"/>
                  </a:lnTo>
                  <a:lnTo>
                    <a:pt x="10437" y="2505"/>
                  </a:lnTo>
                  <a:lnTo>
                    <a:pt x="10356" y="2471"/>
                  </a:lnTo>
                  <a:lnTo>
                    <a:pt x="10275" y="2438"/>
                  </a:lnTo>
                  <a:lnTo>
                    <a:pt x="10192" y="2406"/>
                  </a:lnTo>
                  <a:lnTo>
                    <a:pt x="10110" y="2375"/>
                  </a:lnTo>
                  <a:lnTo>
                    <a:pt x="10026" y="2346"/>
                  </a:lnTo>
                  <a:lnTo>
                    <a:pt x="9718" y="808"/>
                  </a:lnTo>
                  <a:lnTo>
                    <a:pt x="9708" y="764"/>
                  </a:lnTo>
                  <a:lnTo>
                    <a:pt x="9697" y="721"/>
                  </a:lnTo>
                  <a:lnTo>
                    <a:pt x="9683" y="679"/>
                  </a:lnTo>
                  <a:lnTo>
                    <a:pt x="9668" y="638"/>
                  </a:lnTo>
                  <a:lnTo>
                    <a:pt x="9652" y="598"/>
                  </a:lnTo>
                  <a:lnTo>
                    <a:pt x="9633" y="559"/>
                  </a:lnTo>
                  <a:lnTo>
                    <a:pt x="9614" y="520"/>
                  </a:lnTo>
                  <a:lnTo>
                    <a:pt x="9592" y="483"/>
                  </a:lnTo>
                  <a:lnTo>
                    <a:pt x="9568" y="447"/>
                  </a:lnTo>
                  <a:lnTo>
                    <a:pt x="9544" y="413"/>
                  </a:lnTo>
                  <a:lnTo>
                    <a:pt x="9518" y="378"/>
                  </a:lnTo>
                  <a:lnTo>
                    <a:pt x="9491" y="345"/>
                  </a:lnTo>
                  <a:lnTo>
                    <a:pt x="9463" y="314"/>
                  </a:lnTo>
                  <a:lnTo>
                    <a:pt x="9433" y="284"/>
                  </a:lnTo>
                  <a:lnTo>
                    <a:pt x="9401" y="255"/>
                  </a:lnTo>
                  <a:lnTo>
                    <a:pt x="9369" y="228"/>
                  </a:lnTo>
                  <a:lnTo>
                    <a:pt x="9336" y="202"/>
                  </a:lnTo>
                  <a:lnTo>
                    <a:pt x="9302" y="177"/>
                  </a:lnTo>
                  <a:lnTo>
                    <a:pt x="9267" y="154"/>
                  </a:lnTo>
                  <a:lnTo>
                    <a:pt x="9229" y="131"/>
                  </a:lnTo>
                  <a:lnTo>
                    <a:pt x="9192" y="111"/>
                  </a:lnTo>
                  <a:lnTo>
                    <a:pt x="9154" y="92"/>
                  </a:lnTo>
                  <a:lnTo>
                    <a:pt x="9115" y="75"/>
                  </a:lnTo>
                  <a:lnTo>
                    <a:pt x="9075" y="60"/>
                  </a:lnTo>
                  <a:lnTo>
                    <a:pt x="9034" y="46"/>
                  </a:lnTo>
                  <a:lnTo>
                    <a:pt x="8993" y="34"/>
                  </a:lnTo>
                  <a:lnTo>
                    <a:pt x="8951" y="24"/>
                  </a:lnTo>
                  <a:lnTo>
                    <a:pt x="8908" y="15"/>
                  </a:lnTo>
                  <a:lnTo>
                    <a:pt x="8864" y="9"/>
                  </a:lnTo>
                  <a:lnTo>
                    <a:pt x="8821" y="4"/>
                  </a:lnTo>
                  <a:lnTo>
                    <a:pt x="8777" y="1"/>
                  </a:lnTo>
                  <a:lnTo>
                    <a:pt x="8732" y="0"/>
                  </a:lnTo>
                  <a:lnTo>
                    <a:pt x="7363" y="0"/>
                  </a:lnTo>
                  <a:lnTo>
                    <a:pt x="7318" y="1"/>
                  </a:lnTo>
                  <a:lnTo>
                    <a:pt x="7274" y="4"/>
                  </a:lnTo>
                  <a:lnTo>
                    <a:pt x="7231" y="9"/>
                  </a:lnTo>
                  <a:lnTo>
                    <a:pt x="7187" y="15"/>
                  </a:lnTo>
                  <a:lnTo>
                    <a:pt x="7144" y="24"/>
                  </a:lnTo>
                  <a:lnTo>
                    <a:pt x="7102" y="34"/>
                  </a:lnTo>
                  <a:lnTo>
                    <a:pt x="7061" y="46"/>
                  </a:lnTo>
                  <a:lnTo>
                    <a:pt x="7020" y="60"/>
                  </a:lnTo>
                  <a:lnTo>
                    <a:pt x="6980" y="75"/>
                  </a:lnTo>
                  <a:lnTo>
                    <a:pt x="6941" y="92"/>
                  </a:lnTo>
                  <a:lnTo>
                    <a:pt x="6903" y="111"/>
                  </a:lnTo>
                  <a:lnTo>
                    <a:pt x="6866" y="131"/>
                  </a:lnTo>
                  <a:lnTo>
                    <a:pt x="6829" y="154"/>
                  </a:lnTo>
                  <a:lnTo>
                    <a:pt x="6793" y="177"/>
                  </a:lnTo>
                  <a:lnTo>
                    <a:pt x="6759" y="202"/>
                  </a:lnTo>
                  <a:lnTo>
                    <a:pt x="6726" y="228"/>
                  </a:lnTo>
                  <a:lnTo>
                    <a:pt x="6694" y="255"/>
                  </a:lnTo>
                  <a:lnTo>
                    <a:pt x="6662" y="284"/>
                  </a:lnTo>
                  <a:lnTo>
                    <a:pt x="6633" y="314"/>
                  </a:lnTo>
                  <a:lnTo>
                    <a:pt x="6604" y="345"/>
                  </a:lnTo>
                  <a:lnTo>
                    <a:pt x="6577" y="378"/>
                  </a:lnTo>
                  <a:lnTo>
                    <a:pt x="6551" y="413"/>
                  </a:lnTo>
                  <a:lnTo>
                    <a:pt x="6527" y="447"/>
                  </a:lnTo>
                  <a:lnTo>
                    <a:pt x="6503" y="483"/>
                  </a:lnTo>
                  <a:lnTo>
                    <a:pt x="6482" y="520"/>
                  </a:lnTo>
                  <a:lnTo>
                    <a:pt x="6462" y="559"/>
                  </a:lnTo>
                  <a:lnTo>
                    <a:pt x="6444" y="598"/>
                  </a:lnTo>
                  <a:lnTo>
                    <a:pt x="6427" y="638"/>
                  </a:lnTo>
                  <a:lnTo>
                    <a:pt x="6412" y="679"/>
                  </a:lnTo>
                  <a:lnTo>
                    <a:pt x="6398" y="721"/>
                  </a:lnTo>
                  <a:lnTo>
                    <a:pt x="6387" y="764"/>
                  </a:lnTo>
                  <a:lnTo>
                    <a:pt x="6377" y="808"/>
                  </a:lnTo>
                  <a:lnTo>
                    <a:pt x="6069" y="2346"/>
                  </a:lnTo>
                  <a:lnTo>
                    <a:pt x="5985" y="2375"/>
                  </a:lnTo>
                  <a:lnTo>
                    <a:pt x="5903" y="2406"/>
                  </a:lnTo>
                  <a:lnTo>
                    <a:pt x="5820" y="2438"/>
                  </a:lnTo>
                  <a:lnTo>
                    <a:pt x="5739" y="2471"/>
                  </a:lnTo>
                  <a:lnTo>
                    <a:pt x="5658" y="2505"/>
                  </a:lnTo>
                  <a:lnTo>
                    <a:pt x="5578" y="2540"/>
                  </a:lnTo>
                  <a:lnTo>
                    <a:pt x="5499" y="2577"/>
                  </a:lnTo>
                  <a:lnTo>
                    <a:pt x="5420" y="2615"/>
                  </a:lnTo>
                  <a:lnTo>
                    <a:pt x="4110" y="1743"/>
                  </a:lnTo>
                  <a:lnTo>
                    <a:pt x="4078" y="1723"/>
                  </a:lnTo>
                  <a:lnTo>
                    <a:pt x="4046" y="1704"/>
                  </a:lnTo>
                  <a:lnTo>
                    <a:pt x="4012" y="1686"/>
                  </a:lnTo>
                  <a:lnTo>
                    <a:pt x="3978" y="1670"/>
                  </a:lnTo>
                  <a:lnTo>
                    <a:pt x="3944" y="1654"/>
                  </a:lnTo>
                  <a:lnTo>
                    <a:pt x="3910" y="1641"/>
                  </a:lnTo>
                  <a:lnTo>
                    <a:pt x="3875" y="1628"/>
                  </a:lnTo>
                  <a:lnTo>
                    <a:pt x="3840" y="1617"/>
                  </a:lnTo>
                  <a:lnTo>
                    <a:pt x="3804" y="1607"/>
                  </a:lnTo>
                  <a:lnTo>
                    <a:pt x="3769" y="1599"/>
                  </a:lnTo>
                  <a:lnTo>
                    <a:pt x="3733" y="1592"/>
                  </a:lnTo>
                  <a:lnTo>
                    <a:pt x="3698" y="1586"/>
                  </a:lnTo>
                  <a:lnTo>
                    <a:pt x="3662" y="1581"/>
                  </a:lnTo>
                  <a:lnTo>
                    <a:pt x="3625" y="1578"/>
                  </a:lnTo>
                  <a:lnTo>
                    <a:pt x="3589" y="1576"/>
                  </a:lnTo>
                  <a:lnTo>
                    <a:pt x="3553" y="1575"/>
                  </a:lnTo>
                  <a:lnTo>
                    <a:pt x="3529" y="1576"/>
                  </a:lnTo>
                  <a:lnTo>
                    <a:pt x="3504" y="1577"/>
                  </a:lnTo>
                  <a:lnTo>
                    <a:pt x="3480" y="1578"/>
                  </a:lnTo>
                  <a:lnTo>
                    <a:pt x="3455" y="1580"/>
                  </a:lnTo>
                  <a:lnTo>
                    <a:pt x="3431" y="1583"/>
                  </a:lnTo>
                  <a:lnTo>
                    <a:pt x="3407" y="1586"/>
                  </a:lnTo>
                  <a:lnTo>
                    <a:pt x="3383" y="1590"/>
                  </a:lnTo>
                  <a:lnTo>
                    <a:pt x="3359" y="1594"/>
                  </a:lnTo>
                  <a:lnTo>
                    <a:pt x="3336" y="1599"/>
                  </a:lnTo>
                  <a:lnTo>
                    <a:pt x="3312" y="1604"/>
                  </a:lnTo>
                  <a:lnTo>
                    <a:pt x="3288" y="1610"/>
                  </a:lnTo>
                  <a:lnTo>
                    <a:pt x="3264" y="1617"/>
                  </a:lnTo>
                  <a:lnTo>
                    <a:pt x="3241" y="1624"/>
                  </a:lnTo>
                  <a:lnTo>
                    <a:pt x="3218" y="1632"/>
                  </a:lnTo>
                  <a:lnTo>
                    <a:pt x="3195" y="1640"/>
                  </a:lnTo>
                  <a:lnTo>
                    <a:pt x="3173" y="1649"/>
                  </a:lnTo>
                  <a:lnTo>
                    <a:pt x="3150" y="1659"/>
                  </a:lnTo>
                  <a:lnTo>
                    <a:pt x="3127" y="1669"/>
                  </a:lnTo>
                  <a:lnTo>
                    <a:pt x="3105" y="1680"/>
                  </a:lnTo>
                  <a:lnTo>
                    <a:pt x="3083" y="1691"/>
                  </a:lnTo>
                  <a:lnTo>
                    <a:pt x="3061" y="1702"/>
                  </a:lnTo>
                  <a:lnTo>
                    <a:pt x="3040" y="1715"/>
                  </a:lnTo>
                  <a:lnTo>
                    <a:pt x="3019" y="1728"/>
                  </a:lnTo>
                  <a:lnTo>
                    <a:pt x="2998" y="1741"/>
                  </a:lnTo>
                  <a:lnTo>
                    <a:pt x="2978" y="1755"/>
                  </a:lnTo>
                  <a:lnTo>
                    <a:pt x="2956" y="1771"/>
                  </a:lnTo>
                  <a:lnTo>
                    <a:pt x="2936" y="1786"/>
                  </a:lnTo>
                  <a:lnTo>
                    <a:pt x="2917" y="1801"/>
                  </a:lnTo>
                  <a:lnTo>
                    <a:pt x="2897" y="1817"/>
                  </a:lnTo>
                  <a:lnTo>
                    <a:pt x="2878" y="1834"/>
                  </a:lnTo>
                  <a:lnTo>
                    <a:pt x="2860" y="1852"/>
                  </a:lnTo>
                  <a:lnTo>
                    <a:pt x="2841" y="1869"/>
                  </a:lnTo>
                  <a:lnTo>
                    <a:pt x="1873" y="2834"/>
                  </a:lnTo>
                  <a:lnTo>
                    <a:pt x="1843" y="2868"/>
                  </a:lnTo>
                  <a:lnTo>
                    <a:pt x="1814" y="2901"/>
                  </a:lnTo>
                  <a:lnTo>
                    <a:pt x="1786" y="2935"/>
                  </a:lnTo>
                  <a:lnTo>
                    <a:pt x="1759" y="2970"/>
                  </a:lnTo>
                  <a:lnTo>
                    <a:pt x="1735" y="3006"/>
                  </a:lnTo>
                  <a:lnTo>
                    <a:pt x="1713" y="3043"/>
                  </a:lnTo>
                  <a:lnTo>
                    <a:pt x="1692" y="3081"/>
                  </a:lnTo>
                  <a:lnTo>
                    <a:pt x="1673" y="3119"/>
                  </a:lnTo>
                  <a:lnTo>
                    <a:pt x="1656" y="3159"/>
                  </a:lnTo>
                  <a:lnTo>
                    <a:pt x="1641" y="3198"/>
                  </a:lnTo>
                  <a:lnTo>
                    <a:pt x="1627" y="3239"/>
                  </a:lnTo>
                  <a:lnTo>
                    <a:pt x="1615" y="3279"/>
                  </a:lnTo>
                  <a:lnTo>
                    <a:pt x="1604" y="3320"/>
                  </a:lnTo>
                  <a:lnTo>
                    <a:pt x="1595" y="3361"/>
                  </a:lnTo>
                  <a:lnTo>
                    <a:pt x="1588" y="3404"/>
                  </a:lnTo>
                  <a:lnTo>
                    <a:pt x="1583" y="3446"/>
                  </a:lnTo>
                  <a:lnTo>
                    <a:pt x="1580" y="3488"/>
                  </a:lnTo>
                  <a:lnTo>
                    <a:pt x="1579" y="3530"/>
                  </a:lnTo>
                  <a:lnTo>
                    <a:pt x="1579" y="3572"/>
                  </a:lnTo>
                  <a:lnTo>
                    <a:pt x="1581" y="3614"/>
                  </a:lnTo>
                  <a:lnTo>
                    <a:pt x="1585" y="3656"/>
                  </a:lnTo>
                  <a:lnTo>
                    <a:pt x="1590" y="3699"/>
                  </a:lnTo>
                  <a:lnTo>
                    <a:pt x="1598" y="3741"/>
                  </a:lnTo>
                  <a:lnTo>
                    <a:pt x="1607" y="3783"/>
                  </a:lnTo>
                  <a:lnTo>
                    <a:pt x="1619" y="3824"/>
                  </a:lnTo>
                  <a:lnTo>
                    <a:pt x="1632" y="3865"/>
                  </a:lnTo>
                  <a:lnTo>
                    <a:pt x="1646" y="3906"/>
                  </a:lnTo>
                  <a:lnTo>
                    <a:pt x="1663" y="3947"/>
                  </a:lnTo>
                  <a:lnTo>
                    <a:pt x="1681" y="3986"/>
                  </a:lnTo>
                  <a:lnTo>
                    <a:pt x="1702" y="4025"/>
                  </a:lnTo>
                  <a:lnTo>
                    <a:pt x="1724" y="4063"/>
                  </a:lnTo>
                  <a:lnTo>
                    <a:pt x="1747" y="4101"/>
                  </a:lnTo>
                  <a:lnTo>
                    <a:pt x="2620" y="5408"/>
                  </a:lnTo>
                  <a:lnTo>
                    <a:pt x="2583" y="5486"/>
                  </a:lnTo>
                  <a:lnTo>
                    <a:pt x="2546" y="5565"/>
                  </a:lnTo>
                  <a:lnTo>
                    <a:pt x="2511" y="5646"/>
                  </a:lnTo>
                  <a:lnTo>
                    <a:pt x="2477" y="5726"/>
                  </a:lnTo>
                  <a:lnTo>
                    <a:pt x="2443" y="5807"/>
                  </a:lnTo>
                  <a:lnTo>
                    <a:pt x="2411" y="5890"/>
                  </a:lnTo>
                  <a:lnTo>
                    <a:pt x="2380" y="5972"/>
                  </a:lnTo>
                  <a:lnTo>
                    <a:pt x="2351" y="6055"/>
                  </a:lnTo>
                  <a:lnTo>
                    <a:pt x="809" y="6362"/>
                  </a:lnTo>
                  <a:lnTo>
                    <a:pt x="766" y="6372"/>
                  </a:lnTo>
                  <a:lnTo>
                    <a:pt x="722" y="6383"/>
                  </a:lnTo>
                  <a:lnTo>
                    <a:pt x="681" y="6398"/>
                  </a:lnTo>
                  <a:lnTo>
                    <a:pt x="640" y="6413"/>
                  </a:lnTo>
                  <a:lnTo>
                    <a:pt x="600" y="6429"/>
                  </a:lnTo>
                  <a:lnTo>
                    <a:pt x="559" y="6448"/>
                  </a:lnTo>
                  <a:lnTo>
                    <a:pt x="521" y="6467"/>
                  </a:lnTo>
                  <a:lnTo>
                    <a:pt x="484" y="6489"/>
                  </a:lnTo>
                  <a:lnTo>
                    <a:pt x="448" y="6512"/>
                  </a:lnTo>
                  <a:lnTo>
                    <a:pt x="412" y="6536"/>
                  </a:lnTo>
                  <a:lnTo>
                    <a:pt x="379" y="6562"/>
                  </a:lnTo>
                  <a:lnTo>
                    <a:pt x="346" y="6589"/>
                  </a:lnTo>
                  <a:lnTo>
                    <a:pt x="315" y="6617"/>
                  </a:lnTo>
                  <a:lnTo>
                    <a:pt x="285" y="6647"/>
                  </a:lnTo>
                  <a:lnTo>
                    <a:pt x="256" y="6679"/>
                  </a:lnTo>
                  <a:lnTo>
                    <a:pt x="228" y="6711"/>
                  </a:lnTo>
                  <a:lnTo>
                    <a:pt x="202" y="6744"/>
                  </a:lnTo>
                  <a:lnTo>
                    <a:pt x="177" y="6778"/>
                  </a:lnTo>
                  <a:lnTo>
                    <a:pt x="154" y="6813"/>
                  </a:lnTo>
                  <a:lnTo>
                    <a:pt x="132" y="6850"/>
                  </a:lnTo>
                  <a:lnTo>
                    <a:pt x="112" y="6887"/>
                  </a:lnTo>
                  <a:lnTo>
                    <a:pt x="93" y="6925"/>
                  </a:lnTo>
                  <a:lnTo>
                    <a:pt x="75" y="6965"/>
                  </a:lnTo>
                  <a:lnTo>
                    <a:pt x="60" y="7005"/>
                  </a:lnTo>
                  <a:lnTo>
                    <a:pt x="46" y="7045"/>
                  </a:lnTo>
                  <a:lnTo>
                    <a:pt x="34" y="7086"/>
                  </a:lnTo>
                  <a:lnTo>
                    <a:pt x="24" y="7128"/>
                  </a:lnTo>
                  <a:lnTo>
                    <a:pt x="15" y="7171"/>
                  </a:lnTo>
                  <a:lnTo>
                    <a:pt x="9" y="7215"/>
                  </a:lnTo>
                  <a:lnTo>
                    <a:pt x="4" y="7258"/>
                  </a:lnTo>
                  <a:lnTo>
                    <a:pt x="1" y="7302"/>
                  </a:lnTo>
                  <a:lnTo>
                    <a:pt x="0" y="7347"/>
                  </a:lnTo>
                  <a:lnTo>
                    <a:pt x="0" y="8712"/>
                  </a:lnTo>
                  <a:lnTo>
                    <a:pt x="1" y="8757"/>
                  </a:lnTo>
                  <a:lnTo>
                    <a:pt x="4" y="8801"/>
                  </a:lnTo>
                  <a:lnTo>
                    <a:pt x="9" y="8844"/>
                  </a:lnTo>
                  <a:lnTo>
                    <a:pt x="15" y="8888"/>
                  </a:lnTo>
                  <a:lnTo>
                    <a:pt x="24" y="8931"/>
                  </a:lnTo>
                  <a:lnTo>
                    <a:pt x="34" y="8972"/>
                  </a:lnTo>
                  <a:lnTo>
                    <a:pt x="46" y="9014"/>
                  </a:lnTo>
                  <a:lnTo>
                    <a:pt x="60" y="9054"/>
                  </a:lnTo>
                  <a:lnTo>
                    <a:pt x="75" y="9094"/>
                  </a:lnTo>
                  <a:lnTo>
                    <a:pt x="93" y="9134"/>
                  </a:lnTo>
                  <a:lnTo>
                    <a:pt x="112" y="9172"/>
                  </a:lnTo>
                  <a:lnTo>
                    <a:pt x="132" y="9209"/>
                  </a:lnTo>
                  <a:lnTo>
                    <a:pt x="154" y="9245"/>
                  </a:lnTo>
                  <a:lnTo>
                    <a:pt x="177" y="9280"/>
                  </a:lnTo>
                  <a:lnTo>
                    <a:pt x="202" y="9315"/>
                  </a:lnTo>
                  <a:lnTo>
                    <a:pt x="228" y="9348"/>
                  </a:lnTo>
                  <a:lnTo>
                    <a:pt x="256" y="9380"/>
                  </a:lnTo>
                  <a:lnTo>
                    <a:pt x="285" y="9412"/>
                  </a:lnTo>
                  <a:lnTo>
                    <a:pt x="315" y="9441"/>
                  </a:lnTo>
                  <a:lnTo>
                    <a:pt x="346" y="9470"/>
                  </a:lnTo>
                  <a:lnTo>
                    <a:pt x="379" y="9497"/>
                  </a:lnTo>
                  <a:lnTo>
                    <a:pt x="412" y="9523"/>
                  </a:lnTo>
                  <a:lnTo>
                    <a:pt x="448" y="9547"/>
                  </a:lnTo>
                  <a:lnTo>
                    <a:pt x="484" y="9570"/>
                  </a:lnTo>
                  <a:lnTo>
                    <a:pt x="521" y="9591"/>
                  </a:lnTo>
                  <a:lnTo>
                    <a:pt x="559" y="9611"/>
                  </a:lnTo>
                  <a:lnTo>
                    <a:pt x="600" y="9629"/>
                  </a:lnTo>
                  <a:lnTo>
                    <a:pt x="640" y="9646"/>
                  </a:lnTo>
                  <a:lnTo>
                    <a:pt x="681" y="9661"/>
                  </a:lnTo>
                  <a:lnTo>
                    <a:pt x="722" y="9675"/>
                  </a:lnTo>
                  <a:lnTo>
                    <a:pt x="766" y="9687"/>
                  </a:lnTo>
                  <a:lnTo>
                    <a:pt x="809" y="9697"/>
                  </a:lnTo>
                  <a:lnTo>
                    <a:pt x="2351" y="10004"/>
                  </a:lnTo>
                  <a:lnTo>
                    <a:pt x="2380" y="10087"/>
                  </a:lnTo>
                  <a:lnTo>
                    <a:pt x="2411" y="10169"/>
                  </a:lnTo>
                  <a:lnTo>
                    <a:pt x="2443" y="10252"/>
                  </a:lnTo>
                  <a:lnTo>
                    <a:pt x="2477" y="10333"/>
                  </a:lnTo>
                  <a:lnTo>
                    <a:pt x="2511" y="10413"/>
                  </a:lnTo>
                  <a:lnTo>
                    <a:pt x="2546" y="10494"/>
                  </a:lnTo>
                  <a:lnTo>
                    <a:pt x="2583" y="10573"/>
                  </a:lnTo>
                  <a:lnTo>
                    <a:pt x="2620" y="10651"/>
                  </a:lnTo>
                  <a:lnTo>
                    <a:pt x="1747" y="11957"/>
                  </a:lnTo>
                  <a:lnTo>
                    <a:pt x="1724" y="11995"/>
                  </a:lnTo>
                  <a:lnTo>
                    <a:pt x="1702" y="12033"/>
                  </a:lnTo>
                  <a:lnTo>
                    <a:pt x="1681" y="12072"/>
                  </a:lnTo>
                  <a:lnTo>
                    <a:pt x="1663" y="12111"/>
                  </a:lnTo>
                  <a:lnTo>
                    <a:pt x="1646" y="12153"/>
                  </a:lnTo>
                  <a:lnTo>
                    <a:pt x="1632" y="12193"/>
                  </a:lnTo>
                  <a:lnTo>
                    <a:pt x="1619" y="12234"/>
                  </a:lnTo>
                  <a:lnTo>
                    <a:pt x="1607" y="12275"/>
                  </a:lnTo>
                  <a:lnTo>
                    <a:pt x="1598" y="12317"/>
                  </a:lnTo>
                  <a:lnTo>
                    <a:pt x="1590" y="12359"/>
                  </a:lnTo>
                  <a:lnTo>
                    <a:pt x="1585" y="12402"/>
                  </a:lnTo>
                  <a:lnTo>
                    <a:pt x="1581" y="12444"/>
                  </a:lnTo>
                  <a:lnTo>
                    <a:pt x="1579" y="12486"/>
                  </a:lnTo>
                  <a:lnTo>
                    <a:pt x="1579" y="12528"/>
                  </a:lnTo>
                  <a:lnTo>
                    <a:pt x="1580" y="12571"/>
                  </a:lnTo>
                  <a:lnTo>
                    <a:pt x="1583" y="12613"/>
                  </a:lnTo>
                  <a:lnTo>
                    <a:pt x="1588" y="12654"/>
                  </a:lnTo>
                  <a:lnTo>
                    <a:pt x="1595" y="12697"/>
                  </a:lnTo>
                  <a:lnTo>
                    <a:pt x="1604" y="12738"/>
                  </a:lnTo>
                  <a:lnTo>
                    <a:pt x="1615" y="12779"/>
                  </a:lnTo>
                  <a:lnTo>
                    <a:pt x="1627" y="12820"/>
                  </a:lnTo>
                  <a:lnTo>
                    <a:pt x="1641" y="12860"/>
                  </a:lnTo>
                  <a:lnTo>
                    <a:pt x="1656" y="12900"/>
                  </a:lnTo>
                  <a:lnTo>
                    <a:pt x="1673" y="12940"/>
                  </a:lnTo>
                  <a:lnTo>
                    <a:pt x="1692" y="12978"/>
                  </a:lnTo>
                  <a:lnTo>
                    <a:pt x="1713" y="13016"/>
                  </a:lnTo>
                  <a:lnTo>
                    <a:pt x="1735" y="13052"/>
                  </a:lnTo>
                  <a:lnTo>
                    <a:pt x="1759" y="13088"/>
                  </a:lnTo>
                  <a:lnTo>
                    <a:pt x="1786" y="13124"/>
                  </a:lnTo>
                  <a:lnTo>
                    <a:pt x="1814" y="13158"/>
                  </a:lnTo>
                  <a:lnTo>
                    <a:pt x="1843" y="13191"/>
                  </a:lnTo>
                  <a:lnTo>
                    <a:pt x="1873" y="13224"/>
                  </a:lnTo>
                  <a:lnTo>
                    <a:pt x="2841" y="14189"/>
                  </a:lnTo>
                  <a:lnTo>
                    <a:pt x="2860" y="14207"/>
                  </a:lnTo>
                  <a:lnTo>
                    <a:pt x="2878" y="14224"/>
                  </a:lnTo>
                  <a:lnTo>
                    <a:pt x="2897" y="14241"/>
                  </a:lnTo>
                  <a:lnTo>
                    <a:pt x="2917" y="14257"/>
                  </a:lnTo>
                  <a:lnTo>
                    <a:pt x="2936" y="14273"/>
                  </a:lnTo>
                  <a:lnTo>
                    <a:pt x="2956" y="14288"/>
                  </a:lnTo>
                  <a:lnTo>
                    <a:pt x="2978" y="14303"/>
                  </a:lnTo>
                  <a:lnTo>
                    <a:pt x="2998" y="14317"/>
                  </a:lnTo>
                  <a:lnTo>
                    <a:pt x="3019" y="14331"/>
                  </a:lnTo>
                  <a:lnTo>
                    <a:pt x="3040" y="14344"/>
                  </a:lnTo>
                  <a:lnTo>
                    <a:pt x="3061" y="14356"/>
                  </a:lnTo>
                  <a:lnTo>
                    <a:pt x="3083" y="14368"/>
                  </a:lnTo>
                  <a:lnTo>
                    <a:pt x="3105" y="14379"/>
                  </a:lnTo>
                  <a:lnTo>
                    <a:pt x="3127" y="14389"/>
                  </a:lnTo>
                  <a:lnTo>
                    <a:pt x="3150" y="14399"/>
                  </a:lnTo>
                  <a:lnTo>
                    <a:pt x="3173" y="14409"/>
                  </a:lnTo>
                  <a:lnTo>
                    <a:pt x="3195" y="14418"/>
                  </a:lnTo>
                  <a:lnTo>
                    <a:pt x="3218" y="14426"/>
                  </a:lnTo>
                  <a:lnTo>
                    <a:pt x="3241" y="14434"/>
                  </a:lnTo>
                  <a:lnTo>
                    <a:pt x="3264" y="14441"/>
                  </a:lnTo>
                  <a:lnTo>
                    <a:pt x="3288" y="14448"/>
                  </a:lnTo>
                  <a:lnTo>
                    <a:pt x="3312" y="14454"/>
                  </a:lnTo>
                  <a:lnTo>
                    <a:pt x="3336" y="14459"/>
                  </a:lnTo>
                  <a:lnTo>
                    <a:pt x="3359" y="14464"/>
                  </a:lnTo>
                  <a:lnTo>
                    <a:pt x="3383" y="14469"/>
                  </a:lnTo>
                  <a:lnTo>
                    <a:pt x="3407" y="14473"/>
                  </a:lnTo>
                  <a:lnTo>
                    <a:pt x="3431" y="14476"/>
                  </a:lnTo>
                  <a:lnTo>
                    <a:pt x="3455" y="14478"/>
                  </a:lnTo>
                  <a:lnTo>
                    <a:pt x="3480" y="14480"/>
                  </a:lnTo>
                  <a:lnTo>
                    <a:pt x="3504" y="14482"/>
                  </a:lnTo>
                  <a:lnTo>
                    <a:pt x="3529" y="14483"/>
                  </a:lnTo>
                  <a:lnTo>
                    <a:pt x="3553" y="14483"/>
                  </a:lnTo>
                  <a:lnTo>
                    <a:pt x="3589" y="14482"/>
                  </a:lnTo>
                  <a:lnTo>
                    <a:pt x="3625" y="14480"/>
                  </a:lnTo>
                  <a:lnTo>
                    <a:pt x="3662" y="14477"/>
                  </a:lnTo>
                  <a:lnTo>
                    <a:pt x="3698" y="14473"/>
                  </a:lnTo>
                  <a:lnTo>
                    <a:pt x="3733" y="14467"/>
                  </a:lnTo>
                  <a:lnTo>
                    <a:pt x="3769" y="14460"/>
                  </a:lnTo>
                  <a:lnTo>
                    <a:pt x="3804" y="14451"/>
                  </a:lnTo>
                  <a:lnTo>
                    <a:pt x="3840" y="14441"/>
                  </a:lnTo>
                  <a:lnTo>
                    <a:pt x="3875" y="14430"/>
                  </a:lnTo>
                  <a:lnTo>
                    <a:pt x="3910" y="14418"/>
                  </a:lnTo>
                  <a:lnTo>
                    <a:pt x="3944" y="14404"/>
                  </a:lnTo>
                  <a:lnTo>
                    <a:pt x="3978" y="14389"/>
                  </a:lnTo>
                  <a:lnTo>
                    <a:pt x="4013" y="14372"/>
                  </a:lnTo>
                  <a:lnTo>
                    <a:pt x="4046" y="14355"/>
                  </a:lnTo>
                  <a:lnTo>
                    <a:pt x="4078" y="14336"/>
                  </a:lnTo>
                  <a:lnTo>
                    <a:pt x="4110" y="14315"/>
                  </a:lnTo>
                  <a:lnTo>
                    <a:pt x="5420" y="13443"/>
                  </a:lnTo>
                  <a:lnTo>
                    <a:pt x="5499" y="13482"/>
                  </a:lnTo>
                  <a:lnTo>
                    <a:pt x="5578" y="13518"/>
                  </a:lnTo>
                  <a:lnTo>
                    <a:pt x="5658" y="13553"/>
                  </a:lnTo>
                  <a:lnTo>
                    <a:pt x="5739" y="13587"/>
                  </a:lnTo>
                  <a:lnTo>
                    <a:pt x="5820" y="13620"/>
                  </a:lnTo>
                  <a:lnTo>
                    <a:pt x="5903" y="13652"/>
                  </a:lnTo>
                  <a:lnTo>
                    <a:pt x="5985" y="13683"/>
                  </a:lnTo>
                  <a:lnTo>
                    <a:pt x="6069" y="13713"/>
                  </a:lnTo>
                  <a:lnTo>
                    <a:pt x="6377" y="15251"/>
                  </a:lnTo>
                  <a:lnTo>
                    <a:pt x="6387" y="15295"/>
                  </a:lnTo>
                  <a:lnTo>
                    <a:pt x="6398" y="15337"/>
                  </a:lnTo>
                  <a:lnTo>
                    <a:pt x="6412" y="15380"/>
                  </a:lnTo>
                  <a:lnTo>
                    <a:pt x="6427" y="15421"/>
                  </a:lnTo>
                  <a:lnTo>
                    <a:pt x="6444" y="15461"/>
                  </a:lnTo>
                  <a:lnTo>
                    <a:pt x="6462" y="15500"/>
                  </a:lnTo>
                  <a:lnTo>
                    <a:pt x="6482" y="15538"/>
                  </a:lnTo>
                  <a:lnTo>
                    <a:pt x="6503" y="15575"/>
                  </a:lnTo>
                  <a:lnTo>
                    <a:pt x="6527" y="15611"/>
                  </a:lnTo>
                  <a:lnTo>
                    <a:pt x="6551" y="15646"/>
                  </a:lnTo>
                  <a:lnTo>
                    <a:pt x="6577" y="15681"/>
                  </a:lnTo>
                  <a:lnTo>
                    <a:pt x="6604" y="15713"/>
                  </a:lnTo>
                  <a:lnTo>
                    <a:pt x="6633" y="15744"/>
                  </a:lnTo>
                  <a:lnTo>
                    <a:pt x="6662" y="15774"/>
                  </a:lnTo>
                  <a:lnTo>
                    <a:pt x="6694" y="15803"/>
                  </a:lnTo>
                  <a:lnTo>
                    <a:pt x="6726" y="15831"/>
                  </a:lnTo>
                  <a:lnTo>
                    <a:pt x="6759" y="15857"/>
                  </a:lnTo>
                  <a:lnTo>
                    <a:pt x="6793" y="15881"/>
                  </a:lnTo>
                  <a:lnTo>
                    <a:pt x="6829" y="15904"/>
                  </a:lnTo>
                  <a:lnTo>
                    <a:pt x="6866" y="15927"/>
                  </a:lnTo>
                  <a:lnTo>
                    <a:pt x="6903" y="15947"/>
                  </a:lnTo>
                  <a:lnTo>
                    <a:pt x="6941" y="15966"/>
                  </a:lnTo>
                  <a:lnTo>
                    <a:pt x="6980" y="15983"/>
                  </a:lnTo>
                  <a:lnTo>
                    <a:pt x="7020" y="15998"/>
                  </a:lnTo>
                  <a:lnTo>
                    <a:pt x="7061" y="16012"/>
                  </a:lnTo>
                  <a:lnTo>
                    <a:pt x="7102" y="16024"/>
                  </a:lnTo>
                  <a:lnTo>
                    <a:pt x="7144" y="16034"/>
                  </a:lnTo>
                  <a:lnTo>
                    <a:pt x="7187" y="16043"/>
                  </a:lnTo>
                  <a:lnTo>
                    <a:pt x="7231" y="16049"/>
                  </a:lnTo>
                  <a:lnTo>
                    <a:pt x="7274" y="16054"/>
                  </a:lnTo>
                  <a:lnTo>
                    <a:pt x="7318" y="16057"/>
                  </a:lnTo>
                  <a:lnTo>
                    <a:pt x="7363" y="16058"/>
                  </a:lnTo>
                  <a:lnTo>
                    <a:pt x="8732" y="16058"/>
                  </a:lnTo>
                  <a:lnTo>
                    <a:pt x="8777" y="16057"/>
                  </a:lnTo>
                  <a:lnTo>
                    <a:pt x="8821" y="16054"/>
                  </a:lnTo>
                  <a:lnTo>
                    <a:pt x="8864" y="16049"/>
                  </a:lnTo>
                  <a:lnTo>
                    <a:pt x="8908" y="16043"/>
                  </a:lnTo>
                  <a:lnTo>
                    <a:pt x="8951" y="16034"/>
                  </a:lnTo>
                  <a:lnTo>
                    <a:pt x="8993" y="16024"/>
                  </a:lnTo>
                  <a:lnTo>
                    <a:pt x="9034" y="16012"/>
                  </a:lnTo>
                  <a:lnTo>
                    <a:pt x="9075" y="15998"/>
                  </a:lnTo>
                  <a:lnTo>
                    <a:pt x="9115" y="15983"/>
                  </a:lnTo>
                  <a:lnTo>
                    <a:pt x="9154" y="15966"/>
                  </a:lnTo>
                  <a:lnTo>
                    <a:pt x="9192" y="15947"/>
                  </a:lnTo>
                  <a:lnTo>
                    <a:pt x="9229" y="15927"/>
                  </a:lnTo>
                  <a:lnTo>
                    <a:pt x="9267" y="15904"/>
                  </a:lnTo>
                  <a:lnTo>
                    <a:pt x="9302" y="15881"/>
                  </a:lnTo>
                  <a:lnTo>
                    <a:pt x="9336" y="15857"/>
                  </a:lnTo>
                  <a:lnTo>
                    <a:pt x="9369" y="15831"/>
                  </a:lnTo>
                  <a:lnTo>
                    <a:pt x="9401" y="15803"/>
                  </a:lnTo>
                  <a:lnTo>
                    <a:pt x="9433" y="15774"/>
                  </a:lnTo>
                  <a:lnTo>
                    <a:pt x="9463" y="15744"/>
                  </a:lnTo>
                  <a:lnTo>
                    <a:pt x="9491" y="15713"/>
                  </a:lnTo>
                  <a:lnTo>
                    <a:pt x="9518" y="15681"/>
                  </a:lnTo>
                  <a:lnTo>
                    <a:pt x="9544" y="15646"/>
                  </a:lnTo>
                  <a:lnTo>
                    <a:pt x="9568" y="15611"/>
                  </a:lnTo>
                  <a:lnTo>
                    <a:pt x="9592" y="15575"/>
                  </a:lnTo>
                  <a:lnTo>
                    <a:pt x="9614" y="15538"/>
                  </a:lnTo>
                  <a:lnTo>
                    <a:pt x="9633" y="15500"/>
                  </a:lnTo>
                  <a:lnTo>
                    <a:pt x="9652" y="15461"/>
                  </a:lnTo>
                  <a:lnTo>
                    <a:pt x="9668" y="15421"/>
                  </a:lnTo>
                  <a:lnTo>
                    <a:pt x="9683" y="15380"/>
                  </a:lnTo>
                  <a:lnTo>
                    <a:pt x="9697" y="15337"/>
                  </a:lnTo>
                  <a:lnTo>
                    <a:pt x="9708" y="15295"/>
                  </a:lnTo>
                  <a:lnTo>
                    <a:pt x="9718" y="15251"/>
                  </a:lnTo>
                  <a:lnTo>
                    <a:pt x="10027" y="13713"/>
                  </a:lnTo>
                  <a:lnTo>
                    <a:pt x="10111" y="13683"/>
                  </a:lnTo>
                  <a:lnTo>
                    <a:pt x="10193" y="13652"/>
                  </a:lnTo>
                  <a:lnTo>
                    <a:pt x="10276" y="13620"/>
                  </a:lnTo>
                  <a:lnTo>
                    <a:pt x="10357" y="13587"/>
                  </a:lnTo>
                  <a:lnTo>
                    <a:pt x="10438" y="13553"/>
                  </a:lnTo>
                  <a:lnTo>
                    <a:pt x="10517" y="13518"/>
                  </a:lnTo>
                  <a:lnTo>
                    <a:pt x="10597" y="13481"/>
                  </a:lnTo>
                  <a:lnTo>
                    <a:pt x="10676" y="13443"/>
                  </a:lnTo>
                  <a:lnTo>
                    <a:pt x="11986" y="14315"/>
                  </a:lnTo>
                  <a:lnTo>
                    <a:pt x="12018" y="14336"/>
                  </a:lnTo>
                  <a:lnTo>
                    <a:pt x="12050" y="14355"/>
                  </a:lnTo>
                  <a:lnTo>
                    <a:pt x="12083" y="14372"/>
                  </a:lnTo>
                  <a:lnTo>
                    <a:pt x="12117" y="14389"/>
                  </a:lnTo>
                  <a:lnTo>
                    <a:pt x="12151" y="14404"/>
                  </a:lnTo>
                  <a:lnTo>
                    <a:pt x="12185" y="14418"/>
                  </a:lnTo>
                  <a:lnTo>
                    <a:pt x="12220" y="14430"/>
                  </a:lnTo>
                  <a:lnTo>
                    <a:pt x="12255" y="14441"/>
                  </a:lnTo>
                  <a:lnTo>
                    <a:pt x="12291" y="14451"/>
                  </a:lnTo>
                  <a:lnTo>
                    <a:pt x="12326" y="14460"/>
                  </a:lnTo>
                  <a:lnTo>
                    <a:pt x="12362" y="14467"/>
                  </a:lnTo>
                  <a:lnTo>
                    <a:pt x="12398" y="14473"/>
                  </a:lnTo>
                  <a:lnTo>
                    <a:pt x="12433" y="14477"/>
                  </a:lnTo>
                  <a:lnTo>
                    <a:pt x="12470" y="14480"/>
                  </a:lnTo>
                  <a:lnTo>
                    <a:pt x="12506" y="14482"/>
                  </a:lnTo>
                  <a:lnTo>
                    <a:pt x="12542" y="14483"/>
                  </a:lnTo>
                  <a:lnTo>
                    <a:pt x="12566" y="14483"/>
                  </a:lnTo>
                  <a:lnTo>
                    <a:pt x="12591" y="14482"/>
                  </a:lnTo>
                  <a:lnTo>
                    <a:pt x="12615" y="14480"/>
                  </a:lnTo>
                  <a:lnTo>
                    <a:pt x="12640" y="14478"/>
                  </a:lnTo>
                  <a:lnTo>
                    <a:pt x="12664" y="14476"/>
                  </a:lnTo>
                  <a:lnTo>
                    <a:pt x="12688" y="14473"/>
                  </a:lnTo>
                  <a:lnTo>
                    <a:pt x="12712" y="14469"/>
                  </a:lnTo>
                  <a:lnTo>
                    <a:pt x="12736" y="14464"/>
                  </a:lnTo>
                  <a:lnTo>
                    <a:pt x="12759" y="14459"/>
                  </a:lnTo>
                  <a:lnTo>
                    <a:pt x="12783" y="14454"/>
                  </a:lnTo>
                  <a:lnTo>
                    <a:pt x="12808" y="14448"/>
                  </a:lnTo>
                  <a:lnTo>
                    <a:pt x="12831" y="14441"/>
                  </a:lnTo>
                  <a:lnTo>
                    <a:pt x="12854" y="14434"/>
                  </a:lnTo>
                  <a:lnTo>
                    <a:pt x="12877" y="14426"/>
                  </a:lnTo>
                  <a:lnTo>
                    <a:pt x="12900" y="14418"/>
                  </a:lnTo>
                  <a:lnTo>
                    <a:pt x="12923" y="14409"/>
                  </a:lnTo>
                  <a:lnTo>
                    <a:pt x="12945" y="14399"/>
                  </a:lnTo>
                  <a:lnTo>
                    <a:pt x="12968" y="14389"/>
                  </a:lnTo>
                  <a:lnTo>
                    <a:pt x="12990" y="14379"/>
                  </a:lnTo>
                  <a:lnTo>
                    <a:pt x="13012" y="14368"/>
                  </a:lnTo>
                  <a:lnTo>
                    <a:pt x="13034" y="14356"/>
                  </a:lnTo>
                  <a:lnTo>
                    <a:pt x="13055" y="14344"/>
                  </a:lnTo>
                  <a:lnTo>
                    <a:pt x="13076" y="14331"/>
                  </a:lnTo>
                  <a:lnTo>
                    <a:pt x="13097" y="14317"/>
                  </a:lnTo>
                  <a:lnTo>
                    <a:pt x="13118" y="14303"/>
                  </a:lnTo>
                  <a:lnTo>
                    <a:pt x="13139" y="14288"/>
                  </a:lnTo>
                  <a:lnTo>
                    <a:pt x="13159" y="14273"/>
                  </a:lnTo>
                  <a:lnTo>
                    <a:pt x="13179" y="14257"/>
                  </a:lnTo>
                  <a:lnTo>
                    <a:pt x="13198" y="14241"/>
                  </a:lnTo>
                  <a:lnTo>
                    <a:pt x="13217" y="14224"/>
                  </a:lnTo>
                  <a:lnTo>
                    <a:pt x="13236" y="14207"/>
                  </a:lnTo>
                  <a:lnTo>
                    <a:pt x="13254" y="14189"/>
                  </a:lnTo>
                  <a:lnTo>
                    <a:pt x="14222" y="13224"/>
                  </a:lnTo>
                  <a:lnTo>
                    <a:pt x="14253" y="13191"/>
                  </a:lnTo>
                  <a:lnTo>
                    <a:pt x="14282" y="13158"/>
                  </a:lnTo>
                  <a:lnTo>
                    <a:pt x="14309" y="13124"/>
                  </a:lnTo>
                  <a:lnTo>
                    <a:pt x="14336" y="13088"/>
                  </a:lnTo>
                  <a:lnTo>
                    <a:pt x="14360" y="13052"/>
                  </a:lnTo>
                  <a:lnTo>
                    <a:pt x="14382" y="13016"/>
                  </a:lnTo>
                  <a:lnTo>
                    <a:pt x="14403" y="12978"/>
                  </a:lnTo>
                  <a:lnTo>
                    <a:pt x="14422" y="12940"/>
                  </a:lnTo>
                  <a:lnTo>
                    <a:pt x="14439" y="12900"/>
                  </a:lnTo>
                  <a:lnTo>
                    <a:pt x="14455" y="12860"/>
                  </a:lnTo>
                  <a:lnTo>
                    <a:pt x="14468" y="12820"/>
                  </a:lnTo>
                  <a:lnTo>
                    <a:pt x="14480" y="12779"/>
                  </a:lnTo>
                  <a:lnTo>
                    <a:pt x="14492" y="12738"/>
                  </a:lnTo>
                  <a:lnTo>
                    <a:pt x="14500" y="12697"/>
                  </a:lnTo>
                  <a:lnTo>
                    <a:pt x="14507" y="12654"/>
                  </a:lnTo>
                  <a:lnTo>
                    <a:pt x="14512" y="12613"/>
                  </a:lnTo>
                  <a:lnTo>
                    <a:pt x="14515" y="12571"/>
                  </a:lnTo>
                  <a:lnTo>
                    <a:pt x="14517" y="12528"/>
                  </a:lnTo>
                  <a:lnTo>
                    <a:pt x="14517" y="12486"/>
                  </a:lnTo>
                  <a:lnTo>
                    <a:pt x="14515" y="12444"/>
                  </a:lnTo>
                  <a:lnTo>
                    <a:pt x="14511" y="12402"/>
                  </a:lnTo>
                  <a:lnTo>
                    <a:pt x="14505" y="12359"/>
                  </a:lnTo>
                  <a:lnTo>
                    <a:pt x="14498" y="12317"/>
                  </a:lnTo>
                  <a:lnTo>
                    <a:pt x="14489" y="12275"/>
                  </a:lnTo>
                  <a:lnTo>
                    <a:pt x="14476" y="12234"/>
                  </a:lnTo>
                  <a:lnTo>
                    <a:pt x="14464" y="12193"/>
                  </a:lnTo>
                  <a:lnTo>
                    <a:pt x="14449" y="12153"/>
                  </a:lnTo>
                  <a:lnTo>
                    <a:pt x="14433" y="12111"/>
                  </a:lnTo>
                  <a:lnTo>
                    <a:pt x="14414" y="12072"/>
                  </a:lnTo>
                  <a:lnTo>
                    <a:pt x="14394" y="12033"/>
                  </a:lnTo>
                  <a:lnTo>
                    <a:pt x="14372" y="11995"/>
                  </a:lnTo>
                  <a:lnTo>
                    <a:pt x="14348" y="11957"/>
                  </a:lnTo>
                  <a:lnTo>
                    <a:pt x="13475" y="10651"/>
                  </a:lnTo>
                  <a:lnTo>
                    <a:pt x="13512" y="10572"/>
                  </a:lnTo>
                  <a:lnTo>
                    <a:pt x="13549" y="10493"/>
                  </a:lnTo>
                  <a:lnTo>
                    <a:pt x="13584" y="10413"/>
                  </a:lnTo>
                  <a:lnTo>
                    <a:pt x="13618" y="10332"/>
                  </a:lnTo>
                  <a:lnTo>
                    <a:pt x="13652" y="10251"/>
                  </a:lnTo>
                  <a:lnTo>
                    <a:pt x="13684" y="10169"/>
                  </a:lnTo>
                  <a:lnTo>
                    <a:pt x="13715" y="10087"/>
                  </a:lnTo>
                  <a:lnTo>
                    <a:pt x="13745" y="10004"/>
                  </a:lnTo>
                  <a:lnTo>
                    <a:pt x="15286" y="9697"/>
                  </a:lnTo>
                  <a:lnTo>
                    <a:pt x="15329" y="9687"/>
                  </a:lnTo>
                  <a:lnTo>
                    <a:pt x="15373" y="9675"/>
                  </a:lnTo>
                  <a:lnTo>
                    <a:pt x="15414" y="9661"/>
                  </a:lnTo>
                  <a:lnTo>
                    <a:pt x="15455" y="9646"/>
                  </a:lnTo>
                  <a:lnTo>
                    <a:pt x="15495" y="9629"/>
                  </a:lnTo>
                  <a:lnTo>
                    <a:pt x="15536" y="9611"/>
                  </a:lnTo>
                  <a:lnTo>
                    <a:pt x="15574" y="9591"/>
                  </a:lnTo>
                  <a:lnTo>
                    <a:pt x="15611" y="9570"/>
                  </a:lnTo>
                  <a:lnTo>
                    <a:pt x="15647" y="9547"/>
                  </a:lnTo>
                  <a:lnTo>
                    <a:pt x="15683" y="9523"/>
                  </a:lnTo>
                  <a:lnTo>
                    <a:pt x="15716" y="9497"/>
                  </a:lnTo>
                  <a:lnTo>
                    <a:pt x="15749" y="9470"/>
                  </a:lnTo>
                  <a:lnTo>
                    <a:pt x="15780" y="9441"/>
                  </a:lnTo>
                  <a:lnTo>
                    <a:pt x="15810" y="9412"/>
                  </a:lnTo>
                  <a:lnTo>
                    <a:pt x="15839" y="9380"/>
                  </a:lnTo>
                  <a:lnTo>
                    <a:pt x="15867" y="9348"/>
                  </a:lnTo>
                  <a:lnTo>
                    <a:pt x="15893" y="9315"/>
                  </a:lnTo>
                  <a:lnTo>
                    <a:pt x="15918" y="9280"/>
                  </a:lnTo>
                  <a:lnTo>
                    <a:pt x="15941" y="9245"/>
                  </a:lnTo>
                  <a:lnTo>
                    <a:pt x="15963" y="9209"/>
                  </a:lnTo>
                  <a:lnTo>
                    <a:pt x="15983" y="9172"/>
                  </a:lnTo>
                  <a:lnTo>
                    <a:pt x="16002" y="9134"/>
                  </a:lnTo>
                  <a:lnTo>
                    <a:pt x="16020" y="9094"/>
                  </a:lnTo>
                  <a:lnTo>
                    <a:pt x="16035" y="9054"/>
                  </a:lnTo>
                  <a:lnTo>
                    <a:pt x="16049" y="9014"/>
                  </a:lnTo>
                  <a:lnTo>
                    <a:pt x="16061" y="8972"/>
                  </a:lnTo>
                  <a:lnTo>
                    <a:pt x="16071" y="8931"/>
                  </a:lnTo>
                  <a:lnTo>
                    <a:pt x="16080" y="8888"/>
                  </a:lnTo>
                  <a:lnTo>
                    <a:pt x="16086" y="8844"/>
                  </a:lnTo>
                  <a:lnTo>
                    <a:pt x="16091" y="8801"/>
                  </a:lnTo>
                  <a:lnTo>
                    <a:pt x="16094" y="8757"/>
                  </a:lnTo>
                  <a:lnTo>
                    <a:pt x="16095" y="8712"/>
                  </a:lnTo>
                  <a:lnTo>
                    <a:pt x="16095" y="7347"/>
                  </a:lnTo>
                  <a:lnTo>
                    <a:pt x="16094" y="7302"/>
                  </a:lnTo>
                  <a:lnTo>
                    <a:pt x="16091" y="7258"/>
                  </a:lnTo>
                  <a:lnTo>
                    <a:pt x="16086" y="7215"/>
                  </a:lnTo>
                  <a:lnTo>
                    <a:pt x="16080" y="7171"/>
                  </a:lnTo>
                  <a:lnTo>
                    <a:pt x="16071" y="7128"/>
                  </a:lnTo>
                  <a:lnTo>
                    <a:pt x="16061" y="7086"/>
                  </a:lnTo>
                  <a:lnTo>
                    <a:pt x="16049" y="7045"/>
                  </a:lnTo>
                  <a:lnTo>
                    <a:pt x="16035" y="7005"/>
                  </a:lnTo>
                  <a:lnTo>
                    <a:pt x="16020" y="6965"/>
                  </a:lnTo>
                  <a:lnTo>
                    <a:pt x="16002" y="6925"/>
                  </a:lnTo>
                  <a:lnTo>
                    <a:pt x="15983" y="6887"/>
                  </a:lnTo>
                  <a:lnTo>
                    <a:pt x="15963" y="6850"/>
                  </a:lnTo>
                  <a:lnTo>
                    <a:pt x="15941" y="6813"/>
                  </a:lnTo>
                  <a:lnTo>
                    <a:pt x="15918" y="6778"/>
                  </a:lnTo>
                  <a:lnTo>
                    <a:pt x="15893" y="6744"/>
                  </a:lnTo>
                  <a:lnTo>
                    <a:pt x="15867" y="6711"/>
                  </a:lnTo>
                  <a:lnTo>
                    <a:pt x="15839" y="6679"/>
                  </a:lnTo>
                  <a:lnTo>
                    <a:pt x="15810" y="6647"/>
                  </a:lnTo>
                  <a:lnTo>
                    <a:pt x="15780" y="6617"/>
                  </a:lnTo>
                  <a:lnTo>
                    <a:pt x="15749" y="6589"/>
                  </a:lnTo>
                  <a:lnTo>
                    <a:pt x="15716" y="6562"/>
                  </a:lnTo>
                  <a:lnTo>
                    <a:pt x="15683" y="6536"/>
                  </a:lnTo>
                  <a:lnTo>
                    <a:pt x="15647" y="6512"/>
                  </a:lnTo>
                  <a:lnTo>
                    <a:pt x="15611" y="6489"/>
                  </a:lnTo>
                  <a:lnTo>
                    <a:pt x="15574" y="6467"/>
                  </a:lnTo>
                  <a:lnTo>
                    <a:pt x="15536" y="6448"/>
                  </a:lnTo>
                  <a:lnTo>
                    <a:pt x="15495" y="6429"/>
                  </a:lnTo>
                  <a:lnTo>
                    <a:pt x="15455" y="6413"/>
                  </a:lnTo>
                  <a:lnTo>
                    <a:pt x="15414" y="6398"/>
                  </a:lnTo>
                  <a:lnTo>
                    <a:pt x="15373" y="6383"/>
                  </a:lnTo>
                  <a:lnTo>
                    <a:pt x="15329" y="6372"/>
                  </a:lnTo>
                  <a:lnTo>
                    <a:pt x="15286" y="63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0" name="Freeform 75">
              <a:extLst>
                <a:ext uri="{FF2B5EF4-FFF2-40B4-BE49-F238E27FC236}">
                  <a16:creationId xmlns="" xmlns:a16="http://schemas.microsoft.com/office/drawing/2014/main" id="{E4CB5886-744A-48FC-8B90-AE8999F3EEF0}"/>
                </a:ext>
              </a:extLst>
            </p:cNvPr>
            <p:cNvSpPr>
              <a:spLocks noEditPoints="1"/>
            </p:cNvSpPr>
            <p:nvPr/>
          </p:nvSpPr>
          <p:spPr bwMode="auto">
            <a:xfrm>
              <a:off x="4787900" y="2312988"/>
              <a:ext cx="303213" cy="301625"/>
            </a:xfrm>
            <a:custGeom>
              <a:avLst/>
              <a:gdLst>
                <a:gd name="T0" fmla="*/ 2899 w 7040"/>
                <a:gd name="T1" fmla="*/ 6524 h 7025"/>
                <a:gd name="T2" fmla="*/ 2185 w 7040"/>
                <a:gd name="T3" fmla="*/ 6283 h 7025"/>
                <a:gd name="T4" fmla="*/ 1560 w 7040"/>
                <a:gd name="T5" fmla="*/ 5884 h 7025"/>
                <a:gd name="T6" fmla="*/ 1051 w 7040"/>
                <a:gd name="T7" fmla="*/ 5351 h 7025"/>
                <a:gd name="T8" fmla="*/ 682 w 7040"/>
                <a:gd name="T9" fmla="*/ 4709 h 7025"/>
                <a:gd name="T10" fmla="*/ 475 w 7040"/>
                <a:gd name="T11" fmla="*/ 3980 h 7025"/>
                <a:gd name="T12" fmla="*/ 455 w 7040"/>
                <a:gd name="T13" fmla="*/ 3198 h 7025"/>
                <a:gd name="T14" fmla="*/ 626 w 7040"/>
                <a:gd name="T15" fmla="*/ 2456 h 7025"/>
                <a:gd name="T16" fmla="*/ 965 w 7040"/>
                <a:gd name="T17" fmla="*/ 1794 h 7025"/>
                <a:gd name="T18" fmla="*/ 1448 w 7040"/>
                <a:gd name="T19" fmla="*/ 1237 h 7025"/>
                <a:gd name="T20" fmla="*/ 2052 w 7040"/>
                <a:gd name="T21" fmla="*/ 810 h 7025"/>
                <a:gd name="T22" fmla="*/ 2750 w 7040"/>
                <a:gd name="T23" fmla="*/ 536 h 7025"/>
                <a:gd name="T24" fmla="*/ 3520 w 7040"/>
                <a:gd name="T25" fmla="*/ 439 h 7025"/>
                <a:gd name="T26" fmla="*/ 4289 w 7040"/>
                <a:gd name="T27" fmla="*/ 536 h 7025"/>
                <a:gd name="T28" fmla="*/ 4988 w 7040"/>
                <a:gd name="T29" fmla="*/ 810 h 7025"/>
                <a:gd name="T30" fmla="*/ 5591 w 7040"/>
                <a:gd name="T31" fmla="*/ 1237 h 7025"/>
                <a:gd name="T32" fmla="*/ 6075 w 7040"/>
                <a:gd name="T33" fmla="*/ 1794 h 7025"/>
                <a:gd name="T34" fmla="*/ 6414 w 7040"/>
                <a:gd name="T35" fmla="*/ 2456 h 7025"/>
                <a:gd name="T36" fmla="*/ 6585 w 7040"/>
                <a:gd name="T37" fmla="*/ 3198 h 7025"/>
                <a:gd name="T38" fmla="*/ 6565 w 7040"/>
                <a:gd name="T39" fmla="*/ 3980 h 7025"/>
                <a:gd name="T40" fmla="*/ 6358 w 7040"/>
                <a:gd name="T41" fmla="*/ 4709 h 7025"/>
                <a:gd name="T42" fmla="*/ 5988 w 7040"/>
                <a:gd name="T43" fmla="*/ 5351 h 7025"/>
                <a:gd name="T44" fmla="*/ 5479 w 7040"/>
                <a:gd name="T45" fmla="*/ 5884 h 7025"/>
                <a:gd name="T46" fmla="*/ 4855 w 7040"/>
                <a:gd name="T47" fmla="*/ 6283 h 7025"/>
                <a:gd name="T48" fmla="*/ 4140 w 7040"/>
                <a:gd name="T49" fmla="*/ 6524 h 7025"/>
                <a:gd name="T50" fmla="*/ 3520 w 7040"/>
                <a:gd name="T51" fmla="*/ 0 h 7025"/>
                <a:gd name="T52" fmla="*/ 2640 w 7040"/>
                <a:gd name="T53" fmla="*/ 110 h 7025"/>
                <a:gd name="T54" fmla="*/ 1842 w 7040"/>
                <a:gd name="T55" fmla="*/ 424 h 7025"/>
                <a:gd name="T56" fmla="*/ 1153 w 7040"/>
                <a:gd name="T57" fmla="*/ 912 h 7025"/>
                <a:gd name="T58" fmla="*/ 600 w 7040"/>
                <a:gd name="T59" fmla="*/ 1548 h 7025"/>
                <a:gd name="T60" fmla="*/ 213 w 7040"/>
                <a:gd name="T61" fmla="*/ 2305 h 7025"/>
                <a:gd name="T62" fmla="*/ 18 w 7040"/>
                <a:gd name="T63" fmla="*/ 3153 h 7025"/>
                <a:gd name="T64" fmla="*/ 40 w 7040"/>
                <a:gd name="T65" fmla="*/ 4047 h 7025"/>
                <a:gd name="T66" fmla="*/ 276 w 7040"/>
                <a:gd name="T67" fmla="*/ 4880 h 7025"/>
                <a:gd name="T68" fmla="*/ 699 w 7040"/>
                <a:gd name="T69" fmla="*/ 5614 h 7025"/>
                <a:gd name="T70" fmla="*/ 1280 w 7040"/>
                <a:gd name="T71" fmla="*/ 6222 h 7025"/>
                <a:gd name="T72" fmla="*/ 1993 w 7040"/>
                <a:gd name="T73" fmla="*/ 6678 h 7025"/>
                <a:gd name="T74" fmla="*/ 2810 w 7040"/>
                <a:gd name="T75" fmla="*/ 6953 h 7025"/>
                <a:gd name="T76" fmla="*/ 3702 w 7040"/>
                <a:gd name="T77" fmla="*/ 7020 h 7025"/>
                <a:gd name="T78" fmla="*/ 4567 w 7040"/>
                <a:gd name="T79" fmla="*/ 6867 h 7025"/>
                <a:gd name="T80" fmla="*/ 5345 w 7040"/>
                <a:gd name="T81" fmla="*/ 6517 h 7025"/>
                <a:gd name="T82" fmla="*/ 6009 w 7040"/>
                <a:gd name="T83" fmla="*/ 5996 h 7025"/>
                <a:gd name="T84" fmla="*/ 6531 w 7040"/>
                <a:gd name="T85" fmla="*/ 5333 h 7025"/>
                <a:gd name="T86" fmla="*/ 6882 w 7040"/>
                <a:gd name="T87" fmla="*/ 4556 h 7025"/>
                <a:gd name="T88" fmla="*/ 7036 w 7040"/>
                <a:gd name="T89" fmla="*/ 3693 h 7025"/>
                <a:gd name="T90" fmla="*/ 6969 w 7040"/>
                <a:gd name="T91" fmla="*/ 2805 h 7025"/>
                <a:gd name="T92" fmla="*/ 6693 w 7040"/>
                <a:gd name="T93" fmla="*/ 1990 h 7025"/>
                <a:gd name="T94" fmla="*/ 6237 w 7040"/>
                <a:gd name="T95" fmla="*/ 1278 h 7025"/>
                <a:gd name="T96" fmla="*/ 5626 w 7040"/>
                <a:gd name="T97" fmla="*/ 697 h 7025"/>
                <a:gd name="T98" fmla="*/ 4891 w 7040"/>
                <a:gd name="T99" fmla="*/ 276 h 7025"/>
                <a:gd name="T100" fmla="*/ 4056 w 7040"/>
                <a:gd name="T101" fmla="*/ 40 h 7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040" h="7025">
                  <a:moveTo>
                    <a:pt x="3520" y="6586"/>
                  </a:moveTo>
                  <a:lnTo>
                    <a:pt x="3362" y="6582"/>
                  </a:lnTo>
                  <a:lnTo>
                    <a:pt x="3205" y="6570"/>
                  </a:lnTo>
                  <a:lnTo>
                    <a:pt x="3051" y="6551"/>
                  </a:lnTo>
                  <a:lnTo>
                    <a:pt x="2899" y="6524"/>
                  </a:lnTo>
                  <a:lnTo>
                    <a:pt x="2750" y="6489"/>
                  </a:lnTo>
                  <a:lnTo>
                    <a:pt x="2604" y="6447"/>
                  </a:lnTo>
                  <a:lnTo>
                    <a:pt x="2460" y="6399"/>
                  </a:lnTo>
                  <a:lnTo>
                    <a:pt x="2320" y="6344"/>
                  </a:lnTo>
                  <a:lnTo>
                    <a:pt x="2185" y="6283"/>
                  </a:lnTo>
                  <a:lnTo>
                    <a:pt x="2052" y="6214"/>
                  </a:lnTo>
                  <a:lnTo>
                    <a:pt x="1922" y="6141"/>
                  </a:lnTo>
                  <a:lnTo>
                    <a:pt x="1797" y="6061"/>
                  </a:lnTo>
                  <a:lnTo>
                    <a:pt x="1677" y="5976"/>
                  </a:lnTo>
                  <a:lnTo>
                    <a:pt x="1560" y="5884"/>
                  </a:lnTo>
                  <a:lnTo>
                    <a:pt x="1448" y="5788"/>
                  </a:lnTo>
                  <a:lnTo>
                    <a:pt x="1342" y="5685"/>
                  </a:lnTo>
                  <a:lnTo>
                    <a:pt x="1240" y="5579"/>
                  </a:lnTo>
                  <a:lnTo>
                    <a:pt x="1142" y="5468"/>
                  </a:lnTo>
                  <a:lnTo>
                    <a:pt x="1051" y="5351"/>
                  </a:lnTo>
                  <a:lnTo>
                    <a:pt x="965" y="5231"/>
                  </a:lnTo>
                  <a:lnTo>
                    <a:pt x="885" y="5106"/>
                  </a:lnTo>
                  <a:lnTo>
                    <a:pt x="812" y="4977"/>
                  </a:lnTo>
                  <a:lnTo>
                    <a:pt x="743" y="4844"/>
                  </a:lnTo>
                  <a:lnTo>
                    <a:pt x="682" y="4709"/>
                  </a:lnTo>
                  <a:lnTo>
                    <a:pt x="626" y="4569"/>
                  </a:lnTo>
                  <a:lnTo>
                    <a:pt x="578" y="4426"/>
                  </a:lnTo>
                  <a:lnTo>
                    <a:pt x="536" y="4280"/>
                  </a:lnTo>
                  <a:lnTo>
                    <a:pt x="502" y="4132"/>
                  </a:lnTo>
                  <a:lnTo>
                    <a:pt x="475" y="3980"/>
                  </a:lnTo>
                  <a:lnTo>
                    <a:pt x="455" y="3827"/>
                  </a:lnTo>
                  <a:lnTo>
                    <a:pt x="443" y="3670"/>
                  </a:lnTo>
                  <a:lnTo>
                    <a:pt x="439" y="3513"/>
                  </a:lnTo>
                  <a:lnTo>
                    <a:pt x="443" y="3354"/>
                  </a:lnTo>
                  <a:lnTo>
                    <a:pt x="455" y="3198"/>
                  </a:lnTo>
                  <a:lnTo>
                    <a:pt x="475" y="3044"/>
                  </a:lnTo>
                  <a:lnTo>
                    <a:pt x="502" y="2893"/>
                  </a:lnTo>
                  <a:lnTo>
                    <a:pt x="536" y="2745"/>
                  </a:lnTo>
                  <a:lnTo>
                    <a:pt x="578" y="2598"/>
                  </a:lnTo>
                  <a:lnTo>
                    <a:pt x="626" y="2456"/>
                  </a:lnTo>
                  <a:lnTo>
                    <a:pt x="682" y="2316"/>
                  </a:lnTo>
                  <a:lnTo>
                    <a:pt x="743" y="2180"/>
                  </a:lnTo>
                  <a:lnTo>
                    <a:pt x="812" y="2047"/>
                  </a:lnTo>
                  <a:lnTo>
                    <a:pt x="885" y="1919"/>
                  </a:lnTo>
                  <a:lnTo>
                    <a:pt x="965" y="1794"/>
                  </a:lnTo>
                  <a:lnTo>
                    <a:pt x="1051" y="1674"/>
                  </a:lnTo>
                  <a:lnTo>
                    <a:pt x="1142" y="1557"/>
                  </a:lnTo>
                  <a:lnTo>
                    <a:pt x="1240" y="1446"/>
                  </a:lnTo>
                  <a:lnTo>
                    <a:pt x="1342" y="1340"/>
                  </a:lnTo>
                  <a:lnTo>
                    <a:pt x="1448" y="1237"/>
                  </a:lnTo>
                  <a:lnTo>
                    <a:pt x="1560" y="1141"/>
                  </a:lnTo>
                  <a:lnTo>
                    <a:pt x="1677" y="1049"/>
                  </a:lnTo>
                  <a:lnTo>
                    <a:pt x="1797" y="964"/>
                  </a:lnTo>
                  <a:lnTo>
                    <a:pt x="1922" y="884"/>
                  </a:lnTo>
                  <a:lnTo>
                    <a:pt x="2052" y="810"/>
                  </a:lnTo>
                  <a:lnTo>
                    <a:pt x="2185" y="742"/>
                  </a:lnTo>
                  <a:lnTo>
                    <a:pt x="2320" y="680"/>
                  </a:lnTo>
                  <a:lnTo>
                    <a:pt x="2460" y="625"/>
                  </a:lnTo>
                  <a:lnTo>
                    <a:pt x="2604" y="577"/>
                  </a:lnTo>
                  <a:lnTo>
                    <a:pt x="2750" y="536"/>
                  </a:lnTo>
                  <a:lnTo>
                    <a:pt x="2899" y="501"/>
                  </a:lnTo>
                  <a:lnTo>
                    <a:pt x="3051" y="474"/>
                  </a:lnTo>
                  <a:lnTo>
                    <a:pt x="3205" y="454"/>
                  </a:lnTo>
                  <a:lnTo>
                    <a:pt x="3362" y="443"/>
                  </a:lnTo>
                  <a:lnTo>
                    <a:pt x="3520" y="439"/>
                  </a:lnTo>
                  <a:lnTo>
                    <a:pt x="3678" y="443"/>
                  </a:lnTo>
                  <a:lnTo>
                    <a:pt x="3834" y="454"/>
                  </a:lnTo>
                  <a:lnTo>
                    <a:pt x="3989" y="474"/>
                  </a:lnTo>
                  <a:lnTo>
                    <a:pt x="4140" y="501"/>
                  </a:lnTo>
                  <a:lnTo>
                    <a:pt x="4289" y="536"/>
                  </a:lnTo>
                  <a:lnTo>
                    <a:pt x="4436" y="577"/>
                  </a:lnTo>
                  <a:lnTo>
                    <a:pt x="4579" y="625"/>
                  </a:lnTo>
                  <a:lnTo>
                    <a:pt x="4719" y="680"/>
                  </a:lnTo>
                  <a:lnTo>
                    <a:pt x="4855" y="742"/>
                  </a:lnTo>
                  <a:lnTo>
                    <a:pt x="4988" y="810"/>
                  </a:lnTo>
                  <a:lnTo>
                    <a:pt x="5117" y="884"/>
                  </a:lnTo>
                  <a:lnTo>
                    <a:pt x="5242" y="964"/>
                  </a:lnTo>
                  <a:lnTo>
                    <a:pt x="5362" y="1049"/>
                  </a:lnTo>
                  <a:lnTo>
                    <a:pt x="5479" y="1141"/>
                  </a:lnTo>
                  <a:lnTo>
                    <a:pt x="5591" y="1237"/>
                  </a:lnTo>
                  <a:lnTo>
                    <a:pt x="5698" y="1340"/>
                  </a:lnTo>
                  <a:lnTo>
                    <a:pt x="5800" y="1446"/>
                  </a:lnTo>
                  <a:lnTo>
                    <a:pt x="5897" y="1557"/>
                  </a:lnTo>
                  <a:lnTo>
                    <a:pt x="5988" y="1674"/>
                  </a:lnTo>
                  <a:lnTo>
                    <a:pt x="6075" y="1794"/>
                  </a:lnTo>
                  <a:lnTo>
                    <a:pt x="6154" y="1919"/>
                  </a:lnTo>
                  <a:lnTo>
                    <a:pt x="6228" y="2047"/>
                  </a:lnTo>
                  <a:lnTo>
                    <a:pt x="6297" y="2180"/>
                  </a:lnTo>
                  <a:lnTo>
                    <a:pt x="6358" y="2316"/>
                  </a:lnTo>
                  <a:lnTo>
                    <a:pt x="6414" y="2456"/>
                  </a:lnTo>
                  <a:lnTo>
                    <a:pt x="6462" y="2598"/>
                  </a:lnTo>
                  <a:lnTo>
                    <a:pt x="6503" y="2745"/>
                  </a:lnTo>
                  <a:lnTo>
                    <a:pt x="6538" y="2893"/>
                  </a:lnTo>
                  <a:lnTo>
                    <a:pt x="6565" y="3044"/>
                  </a:lnTo>
                  <a:lnTo>
                    <a:pt x="6585" y="3198"/>
                  </a:lnTo>
                  <a:lnTo>
                    <a:pt x="6597" y="3354"/>
                  </a:lnTo>
                  <a:lnTo>
                    <a:pt x="6601" y="3513"/>
                  </a:lnTo>
                  <a:lnTo>
                    <a:pt x="6597" y="3670"/>
                  </a:lnTo>
                  <a:lnTo>
                    <a:pt x="6585" y="3827"/>
                  </a:lnTo>
                  <a:lnTo>
                    <a:pt x="6565" y="3980"/>
                  </a:lnTo>
                  <a:lnTo>
                    <a:pt x="6538" y="4132"/>
                  </a:lnTo>
                  <a:lnTo>
                    <a:pt x="6503" y="4280"/>
                  </a:lnTo>
                  <a:lnTo>
                    <a:pt x="6462" y="4426"/>
                  </a:lnTo>
                  <a:lnTo>
                    <a:pt x="6414" y="4569"/>
                  </a:lnTo>
                  <a:lnTo>
                    <a:pt x="6358" y="4709"/>
                  </a:lnTo>
                  <a:lnTo>
                    <a:pt x="6297" y="4844"/>
                  </a:lnTo>
                  <a:lnTo>
                    <a:pt x="6228" y="4977"/>
                  </a:lnTo>
                  <a:lnTo>
                    <a:pt x="6154" y="5106"/>
                  </a:lnTo>
                  <a:lnTo>
                    <a:pt x="6075" y="5231"/>
                  </a:lnTo>
                  <a:lnTo>
                    <a:pt x="5988" y="5351"/>
                  </a:lnTo>
                  <a:lnTo>
                    <a:pt x="5897" y="5468"/>
                  </a:lnTo>
                  <a:lnTo>
                    <a:pt x="5800" y="5579"/>
                  </a:lnTo>
                  <a:lnTo>
                    <a:pt x="5698" y="5685"/>
                  </a:lnTo>
                  <a:lnTo>
                    <a:pt x="5591" y="5788"/>
                  </a:lnTo>
                  <a:lnTo>
                    <a:pt x="5479" y="5884"/>
                  </a:lnTo>
                  <a:lnTo>
                    <a:pt x="5362" y="5976"/>
                  </a:lnTo>
                  <a:lnTo>
                    <a:pt x="5242" y="6061"/>
                  </a:lnTo>
                  <a:lnTo>
                    <a:pt x="5117" y="6141"/>
                  </a:lnTo>
                  <a:lnTo>
                    <a:pt x="4988" y="6214"/>
                  </a:lnTo>
                  <a:lnTo>
                    <a:pt x="4855" y="6283"/>
                  </a:lnTo>
                  <a:lnTo>
                    <a:pt x="4719" y="6344"/>
                  </a:lnTo>
                  <a:lnTo>
                    <a:pt x="4579" y="6399"/>
                  </a:lnTo>
                  <a:lnTo>
                    <a:pt x="4436" y="6447"/>
                  </a:lnTo>
                  <a:lnTo>
                    <a:pt x="4289" y="6489"/>
                  </a:lnTo>
                  <a:lnTo>
                    <a:pt x="4140" y="6524"/>
                  </a:lnTo>
                  <a:lnTo>
                    <a:pt x="3989" y="6551"/>
                  </a:lnTo>
                  <a:lnTo>
                    <a:pt x="3834" y="6570"/>
                  </a:lnTo>
                  <a:lnTo>
                    <a:pt x="3678" y="6582"/>
                  </a:lnTo>
                  <a:lnTo>
                    <a:pt x="3520" y="6586"/>
                  </a:lnTo>
                  <a:close/>
                  <a:moveTo>
                    <a:pt x="3520" y="0"/>
                  </a:moveTo>
                  <a:lnTo>
                    <a:pt x="3338" y="5"/>
                  </a:lnTo>
                  <a:lnTo>
                    <a:pt x="3160" y="18"/>
                  </a:lnTo>
                  <a:lnTo>
                    <a:pt x="2984" y="40"/>
                  </a:lnTo>
                  <a:lnTo>
                    <a:pt x="2810" y="71"/>
                  </a:lnTo>
                  <a:lnTo>
                    <a:pt x="2640" y="110"/>
                  </a:lnTo>
                  <a:lnTo>
                    <a:pt x="2473" y="157"/>
                  </a:lnTo>
                  <a:lnTo>
                    <a:pt x="2309" y="213"/>
                  </a:lnTo>
                  <a:lnTo>
                    <a:pt x="2149" y="276"/>
                  </a:lnTo>
                  <a:lnTo>
                    <a:pt x="1993" y="346"/>
                  </a:lnTo>
                  <a:lnTo>
                    <a:pt x="1842" y="424"/>
                  </a:lnTo>
                  <a:lnTo>
                    <a:pt x="1695" y="508"/>
                  </a:lnTo>
                  <a:lnTo>
                    <a:pt x="1552" y="600"/>
                  </a:lnTo>
                  <a:lnTo>
                    <a:pt x="1414" y="697"/>
                  </a:lnTo>
                  <a:lnTo>
                    <a:pt x="1280" y="802"/>
                  </a:lnTo>
                  <a:lnTo>
                    <a:pt x="1153" y="912"/>
                  </a:lnTo>
                  <a:lnTo>
                    <a:pt x="1031" y="1028"/>
                  </a:lnTo>
                  <a:lnTo>
                    <a:pt x="914" y="1151"/>
                  </a:lnTo>
                  <a:lnTo>
                    <a:pt x="803" y="1278"/>
                  </a:lnTo>
                  <a:lnTo>
                    <a:pt x="699" y="1411"/>
                  </a:lnTo>
                  <a:lnTo>
                    <a:pt x="600" y="1548"/>
                  </a:lnTo>
                  <a:lnTo>
                    <a:pt x="509" y="1691"/>
                  </a:lnTo>
                  <a:lnTo>
                    <a:pt x="424" y="1838"/>
                  </a:lnTo>
                  <a:lnTo>
                    <a:pt x="347" y="1990"/>
                  </a:lnTo>
                  <a:lnTo>
                    <a:pt x="276" y="2145"/>
                  </a:lnTo>
                  <a:lnTo>
                    <a:pt x="213" y="2305"/>
                  </a:lnTo>
                  <a:lnTo>
                    <a:pt x="158" y="2468"/>
                  </a:lnTo>
                  <a:lnTo>
                    <a:pt x="110" y="2634"/>
                  </a:lnTo>
                  <a:lnTo>
                    <a:pt x="71" y="2805"/>
                  </a:lnTo>
                  <a:lnTo>
                    <a:pt x="40" y="2978"/>
                  </a:lnTo>
                  <a:lnTo>
                    <a:pt x="18" y="3153"/>
                  </a:lnTo>
                  <a:lnTo>
                    <a:pt x="4" y="3332"/>
                  </a:lnTo>
                  <a:lnTo>
                    <a:pt x="0" y="3513"/>
                  </a:lnTo>
                  <a:lnTo>
                    <a:pt x="4" y="3693"/>
                  </a:lnTo>
                  <a:lnTo>
                    <a:pt x="18" y="3872"/>
                  </a:lnTo>
                  <a:lnTo>
                    <a:pt x="40" y="4047"/>
                  </a:lnTo>
                  <a:lnTo>
                    <a:pt x="71" y="4220"/>
                  </a:lnTo>
                  <a:lnTo>
                    <a:pt x="110" y="4390"/>
                  </a:lnTo>
                  <a:lnTo>
                    <a:pt x="158" y="4556"/>
                  </a:lnTo>
                  <a:lnTo>
                    <a:pt x="213" y="4720"/>
                  </a:lnTo>
                  <a:lnTo>
                    <a:pt x="276" y="4880"/>
                  </a:lnTo>
                  <a:lnTo>
                    <a:pt x="347" y="5035"/>
                  </a:lnTo>
                  <a:lnTo>
                    <a:pt x="424" y="5187"/>
                  </a:lnTo>
                  <a:lnTo>
                    <a:pt x="509" y="5333"/>
                  </a:lnTo>
                  <a:lnTo>
                    <a:pt x="600" y="5476"/>
                  </a:lnTo>
                  <a:lnTo>
                    <a:pt x="699" y="5614"/>
                  </a:lnTo>
                  <a:lnTo>
                    <a:pt x="803" y="5747"/>
                  </a:lnTo>
                  <a:lnTo>
                    <a:pt x="914" y="5874"/>
                  </a:lnTo>
                  <a:lnTo>
                    <a:pt x="1031" y="5996"/>
                  </a:lnTo>
                  <a:lnTo>
                    <a:pt x="1153" y="6112"/>
                  </a:lnTo>
                  <a:lnTo>
                    <a:pt x="1280" y="6222"/>
                  </a:lnTo>
                  <a:lnTo>
                    <a:pt x="1414" y="6327"/>
                  </a:lnTo>
                  <a:lnTo>
                    <a:pt x="1552" y="6425"/>
                  </a:lnTo>
                  <a:lnTo>
                    <a:pt x="1695" y="6517"/>
                  </a:lnTo>
                  <a:lnTo>
                    <a:pt x="1842" y="6601"/>
                  </a:lnTo>
                  <a:lnTo>
                    <a:pt x="1993" y="6678"/>
                  </a:lnTo>
                  <a:lnTo>
                    <a:pt x="2149" y="6748"/>
                  </a:lnTo>
                  <a:lnTo>
                    <a:pt x="2309" y="6812"/>
                  </a:lnTo>
                  <a:lnTo>
                    <a:pt x="2473" y="6867"/>
                  </a:lnTo>
                  <a:lnTo>
                    <a:pt x="2640" y="6914"/>
                  </a:lnTo>
                  <a:lnTo>
                    <a:pt x="2810" y="6953"/>
                  </a:lnTo>
                  <a:lnTo>
                    <a:pt x="2984" y="6984"/>
                  </a:lnTo>
                  <a:lnTo>
                    <a:pt x="3160" y="7006"/>
                  </a:lnTo>
                  <a:lnTo>
                    <a:pt x="3338" y="7020"/>
                  </a:lnTo>
                  <a:lnTo>
                    <a:pt x="3520" y="7025"/>
                  </a:lnTo>
                  <a:lnTo>
                    <a:pt x="3702" y="7020"/>
                  </a:lnTo>
                  <a:lnTo>
                    <a:pt x="3880" y="7006"/>
                  </a:lnTo>
                  <a:lnTo>
                    <a:pt x="4056" y="6984"/>
                  </a:lnTo>
                  <a:lnTo>
                    <a:pt x="4230" y="6953"/>
                  </a:lnTo>
                  <a:lnTo>
                    <a:pt x="4400" y="6914"/>
                  </a:lnTo>
                  <a:lnTo>
                    <a:pt x="4567" y="6867"/>
                  </a:lnTo>
                  <a:lnTo>
                    <a:pt x="4731" y="6812"/>
                  </a:lnTo>
                  <a:lnTo>
                    <a:pt x="4891" y="6748"/>
                  </a:lnTo>
                  <a:lnTo>
                    <a:pt x="5047" y="6678"/>
                  </a:lnTo>
                  <a:lnTo>
                    <a:pt x="5197" y="6601"/>
                  </a:lnTo>
                  <a:lnTo>
                    <a:pt x="5345" y="6517"/>
                  </a:lnTo>
                  <a:lnTo>
                    <a:pt x="5488" y="6425"/>
                  </a:lnTo>
                  <a:lnTo>
                    <a:pt x="5626" y="6327"/>
                  </a:lnTo>
                  <a:lnTo>
                    <a:pt x="5759" y="6222"/>
                  </a:lnTo>
                  <a:lnTo>
                    <a:pt x="5886" y="6112"/>
                  </a:lnTo>
                  <a:lnTo>
                    <a:pt x="6009" y="5996"/>
                  </a:lnTo>
                  <a:lnTo>
                    <a:pt x="6126" y="5874"/>
                  </a:lnTo>
                  <a:lnTo>
                    <a:pt x="6237" y="5747"/>
                  </a:lnTo>
                  <a:lnTo>
                    <a:pt x="6341" y="5614"/>
                  </a:lnTo>
                  <a:lnTo>
                    <a:pt x="6439" y="5476"/>
                  </a:lnTo>
                  <a:lnTo>
                    <a:pt x="6531" y="5333"/>
                  </a:lnTo>
                  <a:lnTo>
                    <a:pt x="6616" y="5187"/>
                  </a:lnTo>
                  <a:lnTo>
                    <a:pt x="6693" y="5035"/>
                  </a:lnTo>
                  <a:lnTo>
                    <a:pt x="6764" y="4880"/>
                  </a:lnTo>
                  <a:lnTo>
                    <a:pt x="6827" y="4720"/>
                  </a:lnTo>
                  <a:lnTo>
                    <a:pt x="6882" y="4556"/>
                  </a:lnTo>
                  <a:lnTo>
                    <a:pt x="6930" y="4390"/>
                  </a:lnTo>
                  <a:lnTo>
                    <a:pt x="6969" y="4220"/>
                  </a:lnTo>
                  <a:lnTo>
                    <a:pt x="7000" y="4047"/>
                  </a:lnTo>
                  <a:lnTo>
                    <a:pt x="7022" y="3872"/>
                  </a:lnTo>
                  <a:lnTo>
                    <a:pt x="7036" y="3693"/>
                  </a:lnTo>
                  <a:lnTo>
                    <a:pt x="7040" y="3513"/>
                  </a:lnTo>
                  <a:lnTo>
                    <a:pt x="7036" y="3332"/>
                  </a:lnTo>
                  <a:lnTo>
                    <a:pt x="7022" y="3153"/>
                  </a:lnTo>
                  <a:lnTo>
                    <a:pt x="7000" y="2978"/>
                  </a:lnTo>
                  <a:lnTo>
                    <a:pt x="6969" y="2805"/>
                  </a:lnTo>
                  <a:lnTo>
                    <a:pt x="6930" y="2634"/>
                  </a:lnTo>
                  <a:lnTo>
                    <a:pt x="6882" y="2468"/>
                  </a:lnTo>
                  <a:lnTo>
                    <a:pt x="6827" y="2305"/>
                  </a:lnTo>
                  <a:lnTo>
                    <a:pt x="6764" y="2145"/>
                  </a:lnTo>
                  <a:lnTo>
                    <a:pt x="6693" y="1990"/>
                  </a:lnTo>
                  <a:lnTo>
                    <a:pt x="6616" y="1838"/>
                  </a:lnTo>
                  <a:lnTo>
                    <a:pt x="6531" y="1691"/>
                  </a:lnTo>
                  <a:lnTo>
                    <a:pt x="6439" y="1548"/>
                  </a:lnTo>
                  <a:lnTo>
                    <a:pt x="6341" y="1411"/>
                  </a:lnTo>
                  <a:lnTo>
                    <a:pt x="6237" y="1278"/>
                  </a:lnTo>
                  <a:lnTo>
                    <a:pt x="6126" y="1151"/>
                  </a:lnTo>
                  <a:lnTo>
                    <a:pt x="6009" y="1028"/>
                  </a:lnTo>
                  <a:lnTo>
                    <a:pt x="5886" y="912"/>
                  </a:lnTo>
                  <a:lnTo>
                    <a:pt x="5759" y="802"/>
                  </a:lnTo>
                  <a:lnTo>
                    <a:pt x="5626" y="697"/>
                  </a:lnTo>
                  <a:lnTo>
                    <a:pt x="5488" y="600"/>
                  </a:lnTo>
                  <a:lnTo>
                    <a:pt x="5345" y="508"/>
                  </a:lnTo>
                  <a:lnTo>
                    <a:pt x="5197" y="424"/>
                  </a:lnTo>
                  <a:lnTo>
                    <a:pt x="5047" y="346"/>
                  </a:lnTo>
                  <a:lnTo>
                    <a:pt x="4891" y="276"/>
                  </a:lnTo>
                  <a:lnTo>
                    <a:pt x="4731" y="213"/>
                  </a:lnTo>
                  <a:lnTo>
                    <a:pt x="4567" y="157"/>
                  </a:lnTo>
                  <a:lnTo>
                    <a:pt x="4400" y="110"/>
                  </a:lnTo>
                  <a:lnTo>
                    <a:pt x="4230" y="71"/>
                  </a:lnTo>
                  <a:lnTo>
                    <a:pt x="4056" y="40"/>
                  </a:lnTo>
                  <a:lnTo>
                    <a:pt x="3880" y="18"/>
                  </a:lnTo>
                  <a:lnTo>
                    <a:pt x="3702" y="5"/>
                  </a:lnTo>
                  <a:lnTo>
                    <a:pt x="35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1" name="Freeform 76">
              <a:extLst>
                <a:ext uri="{FF2B5EF4-FFF2-40B4-BE49-F238E27FC236}">
                  <a16:creationId xmlns="" xmlns:a16="http://schemas.microsoft.com/office/drawing/2014/main" id="{8613E139-BF77-4BE2-8234-D0A7B44A5441}"/>
                </a:ext>
              </a:extLst>
            </p:cNvPr>
            <p:cNvSpPr>
              <a:spLocks noEditPoints="1"/>
            </p:cNvSpPr>
            <p:nvPr/>
          </p:nvSpPr>
          <p:spPr bwMode="auto">
            <a:xfrm>
              <a:off x="4852988" y="2378076"/>
              <a:ext cx="173038" cy="171450"/>
            </a:xfrm>
            <a:custGeom>
              <a:avLst/>
              <a:gdLst>
                <a:gd name="T0" fmla="*/ 1708 w 4023"/>
                <a:gd name="T1" fmla="*/ 3482 h 4015"/>
                <a:gd name="T2" fmla="*/ 1358 w 4023"/>
                <a:gd name="T3" fmla="*/ 3364 h 4015"/>
                <a:gd name="T4" fmla="*/ 1052 w 4023"/>
                <a:gd name="T5" fmla="*/ 3169 h 4015"/>
                <a:gd name="T6" fmla="*/ 803 w 4023"/>
                <a:gd name="T7" fmla="*/ 2908 h 4015"/>
                <a:gd name="T8" fmla="*/ 621 w 4023"/>
                <a:gd name="T9" fmla="*/ 2593 h 4015"/>
                <a:gd name="T10" fmla="*/ 521 w 4023"/>
                <a:gd name="T11" fmla="*/ 2236 h 4015"/>
                <a:gd name="T12" fmla="*/ 511 w 4023"/>
                <a:gd name="T13" fmla="*/ 1853 h 4015"/>
                <a:gd name="T14" fmla="*/ 595 w 4023"/>
                <a:gd name="T15" fmla="*/ 1490 h 4015"/>
                <a:gd name="T16" fmla="*/ 761 w 4023"/>
                <a:gd name="T17" fmla="*/ 1165 h 4015"/>
                <a:gd name="T18" fmla="*/ 998 w 4023"/>
                <a:gd name="T19" fmla="*/ 893 h 4015"/>
                <a:gd name="T20" fmla="*/ 1293 w 4023"/>
                <a:gd name="T21" fmla="*/ 684 h 4015"/>
                <a:gd name="T22" fmla="*/ 1635 w 4023"/>
                <a:gd name="T23" fmla="*/ 549 h 4015"/>
                <a:gd name="T24" fmla="*/ 2012 w 4023"/>
                <a:gd name="T25" fmla="*/ 502 h 4015"/>
                <a:gd name="T26" fmla="*/ 2389 w 4023"/>
                <a:gd name="T27" fmla="*/ 549 h 4015"/>
                <a:gd name="T28" fmla="*/ 2731 w 4023"/>
                <a:gd name="T29" fmla="*/ 684 h 4015"/>
                <a:gd name="T30" fmla="*/ 3026 w 4023"/>
                <a:gd name="T31" fmla="*/ 893 h 4015"/>
                <a:gd name="T32" fmla="*/ 3263 w 4023"/>
                <a:gd name="T33" fmla="*/ 1165 h 4015"/>
                <a:gd name="T34" fmla="*/ 3429 w 4023"/>
                <a:gd name="T35" fmla="*/ 1490 h 4015"/>
                <a:gd name="T36" fmla="*/ 3513 w 4023"/>
                <a:gd name="T37" fmla="*/ 1853 h 4015"/>
                <a:gd name="T38" fmla="*/ 3503 w 4023"/>
                <a:gd name="T39" fmla="*/ 2236 h 4015"/>
                <a:gd name="T40" fmla="*/ 3402 w 4023"/>
                <a:gd name="T41" fmla="*/ 2593 h 4015"/>
                <a:gd name="T42" fmla="*/ 3221 w 4023"/>
                <a:gd name="T43" fmla="*/ 2908 h 4015"/>
                <a:gd name="T44" fmla="*/ 2971 w 4023"/>
                <a:gd name="T45" fmla="*/ 3169 h 4015"/>
                <a:gd name="T46" fmla="*/ 2665 w 4023"/>
                <a:gd name="T47" fmla="*/ 3364 h 4015"/>
                <a:gd name="T48" fmla="*/ 2316 w 4023"/>
                <a:gd name="T49" fmla="*/ 3482 h 4015"/>
                <a:gd name="T50" fmla="*/ 2012 w 4023"/>
                <a:gd name="T51" fmla="*/ 0 h 4015"/>
                <a:gd name="T52" fmla="*/ 1509 w 4023"/>
                <a:gd name="T53" fmla="*/ 63 h 4015"/>
                <a:gd name="T54" fmla="*/ 1053 w 4023"/>
                <a:gd name="T55" fmla="*/ 242 h 4015"/>
                <a:gd name="T56" fmla="*/ 659 w 4023"/>
                <a:gd name="T57" fmla="*/ 521 h 4015"/>
                <a:gd name="T58" fmla="*/ 344 w 4023"/>
                <a:gd name="T59" fmla="*/ 884 h 4015"/>
                <a:gd name="T60" fmla="*/ 122 w 4023"/>
                <a:gd name="T61" fmla="*/ 1317 h 4015"/>
                <a:gd name="T62" fmla="*/ 11 w 4023"/>
                <a:gd name="T63" fmla="*/ 1802 h 4015"/>
                <a:gd name="T64" fmla="*/ 23 w 4023"/>
                <a:gd name="T65" fmla="*/ 2313 h 4015"/>
                <a:gd name="T66" fmla="*/ 159 w 4023"/>
                <a:gd name="T67" fmla="*/ 2788 h 4015"/>
                <a:gd name="T68" fmla="*/ 399 w 4023"/>
                <a:gd name="T69" fmla="*/ 3209 h 4015"/>
                <a:gd name="T70" fmla="*/ 732 w 4023"/>
                <a:gd name="T71" fmla="*/ 3556 h 4015"/>
                <a:gd name="T72" fmla="*/ 1139 w 4023"/>
                <a:gd name="T73" fmla="*/ 3817 h 4015"/>
                <a:gd name="T74" fmla="*/ 1606 w 4023"/>
                <a:gd name="T75" fmla="*/ 3974 h 4015"/>
                <a:gd name="T76" fmla="*/ 2115 w 4023"/>
                <a:gd name="T77" fmla="*/ 4012 h 4015"/>
                <a:gd name="T78" fmla="*/ 2610 w 4023"/>
                <a:gd name="T79" fmla="*/ 3925 h 4015"/>
                <a:gd name="T80" fmla="*/ 3055 w 4023"/>
                <a:gd name="T81" fmla="*/ 3724 h 4015"/>
                <a:gd name="T82" fmla="*/ 3435 w 4023"/>
                <a:gd name="T83" fmla="*/ 3427 h 4015"/>
                <a:gd name="T84" fmla="*/ 3733 w 4023"/>
                <a:gd name="T85" fmla="*/ 3048 h 4015"/>
                <a:gd name="T86" fmla="*/ 3933 w 4023"/>
                <a:gd name="T87" fmla="*/ 2605 h 4015"/>
                <a:gd name="T88" fmla="*/ 4021 w 4023"/>
                <a:gd name="T89" fmla="*/ 2111 h 4015"/>
                <a:gd name="T90" fmla="*/ 3983 w 4023"/>
                <a:gd name="T91" fmla="*/ 1603 h 4015"/>
                <a:gd name="T92" fmla="*/ 3825 w 4023"/>
                <a:gd name="T93" fmla="*/ 1137 h 4015"/>
                <a:gd name="T94" fmla="*/ 3565 w 4023"/>
                <a:gd name="T95" fmla="*/ 731 h 4015"/>
                <a:gd name="T96" fmla="*/ 3216 w 4023"/>
                <a:gd name="T97" fmla="*/ 399 h 4015"/>
                <a:gd name="T98" fmla="*/ 2795 w 4023"/>
                <a:gd name="T99" fmla="*/ 158 h 4015"/>
                <a:gd name="T100" fmla="*/ 2318 w 4023"/>
                <a:gd name="T101" fmla="*/ 23 h 4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023" h="4015">
                  <a:moveTo>
                    <a:pt x="2012" y="3513"/>
                  </a:moveTo>
                  <a:lnTo>
                    <a:pt x="1934" y="3511"/>
                  </a:lnTo>
                  <a:lnTo>
                    <a:pt x="1858" y="3505"/>
                  </a:lnTo>
                  <a:lnTo>
                    <a:pt x="1782" y="3495"/>
                  </a:lnTo>
                  <a:lnTo>
                    <a:pt x="1708" y="3482"/>
                  </a:lnTo>
                  <a:lnTo>
                    <a:pt x="1635" y="3465"/>
                  </a:lnTo>
                  <a:lnTo>
                    <a:pt x="1564" y="3445"/>
                  </a:lnTo>
                  <a:lnTo>
                    <a:pt x="1493" y="3422"/>
                  </a:lnTo>
                  <a:lnTo>
                    <a:pt x="1425" y="3395"/>
                  </a:lnTo>
                  <a:lnTo>
                    <a:pt x="1358" y="3364"/>
                  </a:lnTo>
                  <a:lnTo>
                    <a:pt x="1293" y="3331"/>
                  </a:lnTo>
                  <a:lnTo>
                    <a:pt x="1230" y="3294"/>
                  </a:lnTo>
                  <a:lnTo>
                    <a:pt x="1169" y="3255"/>
                  </a:lnTo>
                  <a:lnTo>
                    <a:pt x="1109" y="3213"/>
                  </a:lnTo>
                  <a:lnTo>
                    <a:pt x="1052" y="3169"/>
                  </a:lnTo>
                  <a:lnTo>
                    <a:pt x="998" y="3122"/>
                  </a:lnTo>
                  <a:lnTo>
                    <a:pt x="945" y="3071"/>
                  </a:lnTo>
                  <a:lnTo>
                    <a:pt x="895" y="3019"/>
                  </a:lnTo>
                  <a:lnTo>
                    <a:pt x="848" y="2965"/>
                  </a:lnTo>
                  <a:lnTo>
                    <a:pt x="803" y="2908"/>
                  </a:lnTo>
                  <a:lnTo>
                    <a:pt x="761" y="2849"/>
                  </a:lnTo>
                  <a:lnTo>
                    <a:pt x="722" y="2787"/>
                  </a:lnTo>
                  <a:lnTo>
                    <a:pt x="686" y="2725"/>
                  </a:lnTo>
                  <a:lnTo>
                    <a:pt x="651" y="2660"/>
                  </a:lnTo>
                  <a:lnTo>
                    <a:pt x="621" y="2593"/>
                  </a:lnTo>
                  <a:lnTo>
                    <a:pt x="595" y="2524"/>
                  </a:lnTo>
                  <a:lnTo>
                    <a:pt x="571" y="2455"/>
                  </a:lnTo>
                  <a:lnTo>
                    <a:pt x="551" y="2383"/>
                  </a:lnTo>
                  <a:lnTo>
                    <a:pt x="534" y="2311"/>
                  </a:lnTo>
                  <a:lnTo>
                    <a:pt x="521" y="2236"/>
                  </a:lnTo>
                  <a:lnTo>
                    <a:pt x="511" y="2161"/>
                  </a:lnTo>
                  <a:lnTo>
                    <a:pt x="505" y="2085"/>
                  </a:lnTo>
                  <a:lnTo>
                    <a:pt x="504" y="2008"/>
                  </a:lnTo>
                  <a:lnTo>
                    <a:pt x="505" y="1930"/>
                  </a:lnTo>
                  <a:lnTo>
                    <a:pt x="511" y="1853"/>
                  </a:lnTo>
                  <a:lnTo>
                    <a:pt x="521" y="1778"/>
                  </a:lnTo>
                  <a:lnTo>
                    <a:pt x="534" y="1704"/>
                  </a:lnTo>
                  <a:lnTo>
                    <a:pt x="551" y="1631"/>
                  </a:lnTo>
                  <a:lnTo>
                    <a:pt x="571" y="1560"/>
                  </a:lnTo>
                  <a:lnTo>
                    <a:pt x="595" y="1490"/>
                  </a:lnTo>
                  <a:lnTo>
                    <a:pt x="621" y="1421"/>
                  </a:lnTo>
                  <a:lnTo>
                    <a:pt x="651" y="1355"/>
                  </a:lnTo>
                  <a:lnTo>
                    <a:pt x="686" y="1290"/>
                  </a:lnTo>
                  <a:lnTo>
                    <a:pt x="722" y="1227"/>
                  </a:lnTo>
                  <a:lnTo>
                    <a:pt x="761" y="1165"/>
                  </a:lnTo>
                  <a:lnTo>
                    <a:pt x="803" y="1107"/>
                  </a:lnTo>
                  <a:lnTo>
                    <a:pt x="848" y="1050"/>
                  </a:lnTo>
                  <a:lnTo>
                    <a:pt x="895" y="995"/>
                  </a:lnTo>
                  <a:lnTo>
                    <a:pt x="945" y="943"/>
                  </a:lnTo>
                  <a:lnTo>
                    <a:pt x="998" y="893"/>
                  </a:lnTo>
                  <a:lnTo>
                    <a:pt x="1052" y="845"/>
                  </a:lnTo>
                  <a:lnTo>
                    <a:pt x="1109" y="801"/>
                  </a:lnTo>
                  <a:lnTo>
                    <a:pt x="1169" y="759"/>
                  </a:lnTo>
                  <a:lnTo>
                    <a:pt x="1230" y="720"/>
                  </a:lnTo>
                  <a:lnTo>
                    <a:pt x="1293" y="684"/>
                  </a:lnTo>
                  <a:lnTo>
                    <a:pt x="1358" y="651"/>
                  </a:lnTo>
                  <a:lnTo>
                    <a:pt x="1425" y="620"/>
                  </a:lnTo>
                  <a:lnTo>
                    <a:pt x="1493" y="593"/>
                  </a:lnTo>
                  <a:lnTo>
                    <a:pt x="1564" y="569"/>
                  </a:lnTo>
                  <a:lnTo>
                    <a:pt x="1635" y="549"/>
                  </a:lnTo>
                  <a:lnTo>
                    <a:pt x="1708" y="532"/>
                  </a:lnTo>
                  <a:lnTo>
                    <a:pt x="1782" y="519"/>
                  </a:lnTo>
                  <a:lnTo>
                    <a:pt x="1858" y="510"/>
                  </a:lnTo>
                  <a:lnTo>
                    <a:pt x="1934" y="504"/>
                  </a:lnTo>
                  <a:lnTo>
                    <a:pt x="2012" y="502"/>
                  </a:lnTo>
                  <a:lnTo>
                    <a:pt x="2090" y="504"/>
                  </a:lnTo>
                  <a:lnTo>
                    <a:pt x="2166" y="510"/>
                  </a:lnTo>
                  <a:lnTo>
                    <a:pt x="2242" y="519"/>
                  </a:lnTo>
                  <a:lnTo>
                    <a:pt x="2316" y="532"/>
                  </a:lnTo>
                  <a:lnTo>
                    <a:pt x="2389" y="549"/>
                  </a:lnTo>
                  <a:lnTo>
                    <a:pt x="2460" y="569"/>
                  </a:lnTo>
                  <a:lnTo>
                    <a:pt x="2531" y="593"/>
                  </a:lnTo>
                  <a:lnTo>
                    <a:pt x="2599" y="620"/>
                  </a:lnTo>
                  <a:lnTo>
                    <a:pt x="2665" y="651"/>
                  </a:lnTo>
                  <a:lnTo>
                    <a:pt x="2731" y="684"/>
                  </a:lnTo>
                  <a:lnTo>
                    <a:pt x="2794" y="720"/>
                  </a:lnTo>
                  <a:lnTo>
                    <a:pt x="2855" y="759"/>
                  </a:lnTo>
                  <a:lnTo>
                    <a:pt x="2915" y="801"/>
                  </a:lnTo>
                  <a:lnTo>
                    <a:pt x="2971" y="845"/>
                  </a:lnTo>
                  <a:lnTo>
                    <a:pt x="3026" y="893"/>
                  </a:lnTo>
                  <a:lnTo>
                    <a:pt x="3079" y="943"/>
                  </a:lnTo>
                  <a:lnTo>
                    <a:pt x="3129" y="995"/>
                  </a:lnTo>
                  <a:lnTo>
                    <a:pt x="3176" y="1050"/>
                  </a:lnTo>
                  <a:lnTo>
                    <a:pt x="3221" y="1107"/>
                  </a:lnTo>
                  <a:lnTo>
                    <a:pt x="3263" y="1165"/>
                  </a:lnTo>
                  <a:lnTo>
                    <a:pt x="3302" y="1227"/>
                  </a:lnTo>
                  <a:lnTo>
                    <a:pt x="3338" y="1290"/>
                  </a:lnTo>
                  <a:lnTo>
                    <a:pt x="3372" y="1355"/>
                  </a:lnTo>
                  <a:lnTo>
                    <a:pt x="3402" y="1421"/>
                  </a:lnTo>
                  <a:lnTo>
                    <a:pt x="3429" y="1490"/>
                  </a:lnTo>
                  <a:lnTo>
                    <a:pt x="3453" y="1560"/>
                  </a:lnTo>
                  <a:lnTo>
                    <a:pt x="3473" y="1631"/>
                  </a:lnTo>
                  <a:lnTo>
                    <a:pt x="3490" y="1704"/>
                  </a:lnTo>
                  <a:lnTo>
                    <a:pt x="3503" y="1778"/>
                  </a:lnTo>
                  <a:lnTo>
                    <a:pt x="3513" y="1853"/>
                  </a:lnTo>
                  <a:lnTo>
                    <a:pt x="3518" y="1930"/>
                  </a:lnTo>
                  <a:lnTo>
                    <a:pt x="3520" y="2008"/>
                  </a:lnTo>
                  <a:lnTo>
                    <a:pt x="3518" y="2085"/>
                  </a:lnTo>
                  <a:lnTo>
                    <a:pt x="3513" y="2161"/>
                  </a:lnTo>
                  <a:lnTo>
                    <a:pt x="3503" y="2236"/>
                  </a:lnTo>
                  <a:lnTo>
                    <a:pt x="3490" y="2311"/>
                  </a:lnTo>
                  <a:lnTo>
                    <a:pt x="3473" y="2383"/>
                  </a:lnTo>
                  <a:lnTo>
                    <a:pt x="3453" y="2455"/>
                  </a:lnTo>
                  <a:lnTo>
                    <a:pt x="3429" y="2524"/>
                  </a:lnTo>
                  <a:lnTo>
                    <a:pt x="3402" y="2593"/>
                  </a:lnTo>
                  <a:lnTo>
                    <a:pt x="3372" y="2660"/>
                  </a:lnTo>
                  <a:lnTo>
                    <a:pt x="3338" y="2725"/>
                  </a:lnTo>
                  <a:lnTo>
                    <a:pt x="3302" y="2787"/>
                  </a:lnTo>
                  <a:lnTo>
                    <a:pt x="3263" y="2849"/>
                  </a:lnTo>
                  <a:lnTo>
                    <a:pt x="3221" y="2908"/>
                  </a:lnTo>
                  <a:lnTo>
                    <a:pt x="3176" y="2965"/>
                  </a:lnTo>
                  <a:lnTo>
                    <a:pt x="3129" y="3019"/>
                  </a:lnTo>
                  <a:lnTo>
                    <a:pt x="3079" y="3071"/>
                  </a:lnTo>
                  <a:lnTo>
                    <a:pt x="3026" y="3122"/>
                  </a:lnTo>
                  <a:lnTo>
                    <a:pt x="2971" y="3169"/>
                  </a:lnTo>
                  <a:lnTo>
                    <a:pt x="2915" y="3213"/>
                  </a:lnTo>
                  <a:lnTo>
                    <a:pt x="2855" y="3255"/>
                  </a:lnTo>
                  <a:lnTo>
                    <a:pt x="2794" y="3294"/>
                  </a:lnTo>
                  <a:lnTo>
                    <a:pt x="2731" y="3331"/>
                  </a:lnTo>
                  <a:lnTo>
                    <a:pt x="2665" y="3364"/>
                  </a:lnTo>
                  <a:lnTo>
                    <a:pt x="2599" y="3395"/>
                  </a:lnTo>
                  <a:lnTo>
                    <a:pt x="2531" y="3422"/>
                  </a:lnTo>
                  <a:lnTo>
                    <a:pt x="2460" y="3445"/>
                  </a:lnTo>
                  <a:lnTo>
                    <a:pt x="2389" y="3465"/>
                  </a:lnTo>
                  <a:lnTo>
                    <a:pt x="2316" y="3482"/>
                  </a:lnTo>
                  <a:lnTo>
                    <a:pt x="2242" y="3495"/>
                  </a:lnTo>
                  <a:lnTo>
                    <a:pt x="2166" y="3505"/>
                  </a:lnTo>
                  <a:lnTo>
                    <a:pt x="2090" y="3511"/>
                  </a:lnTo>
                  <a:lnTo>
                    <a:pt x="2012" y="3513"/>
                  </a:lnTo>
                  <a:close/>
                  <a:moveTo>
                    <a:pt x="2012" y="0"/>
                  </a:moveTo>
                  <a:lnTo>
                    <a:pt x="1908" y="3"/>
                  </a:lnTo>
                  <a:lnTo>
                    <a:pt x="1806" y="10"/>
                  </a:lnTo>
                  <a:lnTo>
                    <a:pt x="1706" y="23"/>
                  </a:lnTo>
                  <a:lnTo>
                    <a:pt x="1606" y="41"/>
                  </a:lnTo>
                  <a:lnTo>
                    <a:pt x="1509" y="63"/>
                  </a:lnTo>
                  <a:lnTo>
                    <a:pt x="1413" y="90"/>
                  </a:lnTo>
                  <a:lnTo>
                    <a:pt x="1319" y="122"/>
                  </a:lnTo>
                  <a:lnTo>
                    <a:pt x="1229" y="158"/>
                  </a:lnTo>
                  <a:lnTo>
                    <a:pt x="1139" y="198"/>
                  </a:lnTo>
                  <a:lnTo>
                    <a:pt x="1053" y="242"/>
                  </a:lnTo>
                  <a:lnTo>
                    <a:pt x="968" y="290"/>
                  </a:lnTo>
                  <a:lnTo>
                    <a:pt x="887" y="342"/>
                  </a:lnTo>
                  <a:lnTo>
                    <a:pt x="807" y="399"/>
                  </a:lnTo>
                  <a:lnTo>
                    <a:pt x="732" y="458"/>
                  </a:lnTo>
                  <a:lnTo>
                    <a:pt x="659" y="521"/>
                  </a:lnTo>
                  <a:lnTo>
                    <a:pt x="589" y="587"/>
                  </a:lnTo>
                  <a:lnTo>
                    <a:pt x="523" y="658"/>
                  </a:lnTo>
                  <a:lnTo>
                    <a:pt x="459" y="731"/>
                  </a:lnTo>
                  <a:lnTo>
                    <a:pt x="399" y="806"/>
                  </a:lnTo>
                  <a:lnTo>
                    <a:pt x="344" y="884"/>
                  </a:lnTo>
                  <a:lnTo>
                    <a:pt x="291" y="967"/>
                  </a:lnTo>
                  <a:lnTo>
                    <a:pt x="243" y="1050"/>
                  </a:lnTo>
                  <a:lnTo>
                    <a:pt x="198" y="1137"/>
                  </a:lnTo>
                  <a:lnTo>
                    <a:pt x="159" y="1226"/>
                  </a:lnTo>
                  <a:lnTo>
                    <a:pt x="122" y="1317"/>
                  </a:lnTo>
                  <a:lnTo>
                    <a:pt x="90" y="1410"/>
                  </a:lnTo>
                  <a:lnTo>
                    <a:pt x="63" y="1506"/>
                  </a:lnTo>
                  <a:lnTo>
                    <a:pt x="41" y="1603"/>
                  </a:lnTo>
                  <a:lnTo>
                    <a:pt x="23" y="1701"/>
                  </a:lnTo>
                  <a:lnTo>
                    <a:pt x="11" y="1802"/>
                  </a:lnTo>
                  <a:lnTo>
                    <a:pt x="3" y="1904"/>
                  </a:lnTo>
                  <a:lnTo>
                    <a:pt x="0" y="2008"/>
                  </a:lnTo>
                  <a:lnTo>
                    <a:pt x="3" y="2111"/>
                  </a:lnTo>
                  <a:lnTo>
                    <a:pt x="11" y="2212"/>
                  </a:lnTo>
                  <a:lnTo>
                    <a:pt x="23" y="2313"/>
                  </a:lnTo>
                  <a:lnTo>
                    <a:pt x="41" y="2412"/>
                  </a:lnTo>
                  <a:lnTo>
                    <a:pt x="63" y="2509"/>
                  </a:lnTo>
                  <a:lnTo>
                    <a:pt x="90" y="2605"/>
                  </a:lnTo>
                  <a:lnTo>
                    <a:pt x="122" y="2698"/>
                  </a:lnTo>
                  <a:lnTo>
                    <a:pt x="159" y="2788"/>
                  </a:lnTo>
                  <a:lnTo>
                    <a:pt x="198" y="2878"/>
                  </a:lnTo>
                  <a:lnTo>
                    <a:pt x="243" y="2964"/>
                  </a:lnTo>
                  <a:lnTo>
                    <a:pt x="291" y="3048"/>
                  </a:lnTo>
                  <a:lnTo>
                    <a:pt x="344" y="3130"/>
                  </a:lnTo>
                  <a:lnTo>
                    <a:pt x="399" y="3209"/>
                  </a:lnTo>
                  <a:lnTo>
                    <a:pt x="459" y="3284"/>
                  </a:lnTo>
                  <a:lnTo>
                    <a:pt x="523" y="3357"/>
                  </a:lnTo>
                  <a:lnTo>
                    <a:pt x="589" y="3427"/>
                  </a:lnTo>
                  <a:lnTo>
                    <a:pt x="659" y="3493"/>
                  </a:lnTo>
                  <a:lnTo>
                    <a:pt x="732" y="3556"/>
                  </a:lnTo>
                  <a:lnTo>
                    <a:pt x="807" y="3616"/>
                  </a:lnTo>
                  <a:lnTo>
                    <a:pt x="887" y="3672"/>
                  </a:lnTo>
                  <a:lnTo>
                    <a:pt x="968" y="3724"/>
                  </a:lnTo>
                  <a:lnTo>
                    <a:pt x="1053" y="3772"/>
                  </a:lnTo>
                  <a:lnTo>
                    <a:pt x="1139" y="3817"/>
                  </a:lnTo>
                  <a:lnTo>
                    <a:pt x="1229" y="3857"/>
                  </a:lnTo>
                  <a:lnTo>
                    <a:pt x="1319" y="3892"/>
                  </a:lnTo>
                  <a:lnTo>
                    <a:pt x="1413" y="3925"/>
                  </a:lnTo>
                  <a:lnTo>
                    <a:pt x="1509" y="3952"/>
                  </a:lnTo>
                  <a:lnTo>
                    <a:pt x="1606" y="3974"/>
                  </a:lnTo>
                  <a:lnTo>
                    <a:pt x="1706" y="3992"/>
                  </a:lnTo>
                  <a:lnTo>
                    <a:pt x="1806" y="4004"/>
                  </a:lnTo>
                  <a:lnTo>
                    <a:pt x="1908" y="4012"/>
                  </a:lnTo>
                  <a:lnTo>
                    <a:pt x="2012" y="4015"/>
                  </a:lnTo>
                  <a:lnTo>
                    <a:pt x="2115" y="4012"/>
                  </a:lnTo>
                  <a:lnTo>
                    <a:pt x="2218" y="4004"/>
                  </a:lnTo>
                  <a:lnTo>
                    <a:pt x="2318" y="3992"/>
                  </a:lnTo>
                  <a:lnTo>
                    <a:pt x="2417" y="3974"/>
                  </a:lnTo>
                  <a:lnTo>
                    <a:pt x="2514" y="3952"/>
                  </a:lnTo>
                  <a:lnTo>
                    <a:pt x="2610" y="3925"/>
                  </a:lnTo>
                  <a:lnTo>
                    <a:pt x="2704" y="3892"/>
                  </a:lnTo>
                  <a:lnTo>
                    <a:pt x="2795" y="3857"/>
                  </a:lnTo>
                  <a:lnTo>
                    <a:pt x="2884" y="3817"/>
                  </a:lnTo>
                  <a:lnTo>
                    <a:pt x="2971" y="3772"/>
                  </a:lnTo>
                  <a:lnTo>
                    <a:pt x="3055" y="3724"/>
                  </a:lnTo>
                  <a:lnTo>
                    <a:pt x="3137" y="3672"/>
                  </a:lnTo>
                  <a:lnTo>
                    <a:pt x="3216" y="3616"/>
                  </a:lnTo>
                  <a:lnTo>
                    <a:pt x="3292" y="3556"/>
                  </a:lnTo>
                  <a:lnTo>
                    <a:pt x="3364" y="3493"/>
                  </a:lnTo>
                  <a:lnTo>
                    <a:pt x="3435" y="3427"/>
                  </a:lnTo>
                  <a:lnTo>
                    <a:pt x="3501" y="3357"/>
                  </a:lnTo>
                  <a:lnTo>
                    <a:pt x="3565" y="3284"/>
                  </a:lnTo>
                  <a:lnTo>
                    <a:pt x="3624" y="3209"/>
                  </a:lnTo>
                  <a:lnTo>
                    <a:pt x="3680" y="3130"/>
                  </a:lnTo>
                  <a:lnTo>
                    <a:pt x="3733" y="3048"/>
                  </a:lnTo>
                  <a:lnTo>
                    <a:pt x="3781" y="2964"/>
                  </a:lnTo>
                  <a:lnTo>
                    <a:pt x="3825" y="2878"/>
                  </a:lnTo>
                  <a:lnTo>
                    <a:pt x="3865" y="2788"/>
                  </a:lnTo>
                  <a:lnTo>
                    <a:pt x="3902" y="2698"/>
                  </a:lnTo>
                  <a:lnTo>
                    <a:pt x="3933" y="2605"/>
                  </a:lnTo>
                  <a:lnTo>
                    <a:pt x="3960" y="2509"/>
                  </a:lnTo>
                  <a:lnTo>
                    <a:pt x="3983" y="2412"/>
                  </a:lnTo>
                  <a:lnTo>
                    <a:pt x="4000" y="2313"/>
                  </a:lnTo>
                  <a:lnTo>
                    <a:pt x="4013" y="2212"/>
                  </a:lnTo>
                  <a:lnTo>
                    <a:pt x="4021" y="2111"/>
                  </a:lnTo>
                  <a:lnTo>
                    <a:pt x="4023" y="2008"/>
                  </a:lnTo>
                  <a:lnTo>
                    <a:pt x="4021" y="1904"/>
                  </a:lnTo>
                  <a:lnTo>
                    <a:pt x="4013" y="1802"/>
                  </a:lnTo>
                  <a:lnTo>
                    <a:pt x="4000" y="1701"/>
                  </a:lnTo>
                  <a:lnTo>
                    <a:pt x="3983" y="1603"/>
                  </a:lnTo>
                  <a:lnTo>
                    <a:pt x="3960" y="1506"/>
                  </a:lnTo>
                  <a:lnTo>
                    <a:pt x="3933" y="1410"/>
                  </a:lnTo>
                  <a:lnTo>
                    <a:pt x="3902" y="1317"/>
                  </a:lnTo>
                  <a:lnTo>
                    <a:pt x="3865" y="1226"/>
                  </a:lnTo>
                  <a:lnTo>
                    <a:pt x="3825" y="1137"/>
                  </a:lnTo>
                  <a:lnTo>
                    <a:pt x="3781" y="1050"/>
                  </a:lnTo>
                  <a:lnTo>
                    <a:pt x="3733" y="967"/>
                  </a:lnTo>
                  <a:lnTo>
                    <a:pt x="3680" y="884"/>
                  </a:lnTo>
                  <a:lnTo>
                    <a:pt x="3624" y="806"/>
                  </a:lnTo>
                  <a:lnTo>
                    <a:pt x="3565" y="731"/>
                  </a:lnTo>
                  <a:lnTo>
                    <a:pt x="3501" y="658"/>
                  </a:lnTo>
                  <a:lnTo>
                    <a:pt x="3435" y="587"/>
                  </a:lnTo>
                  <a:lnTo>
                    <a:pt x="3364" y="521"/>
                  </a:lnTo>
                  <a:lnTo>
                    <a:pt x="3292" y="458"/>
                  </a:lnTo>
                  <a:lnTo>
                    <a:pt x="3216" y="399"/>
                  </a:lnTo>
                  <a:lnTo>
                    <a:pt x="3137" y="342"/>
                  </a:lnTo>
                  <a:lnTo>
                    <a:pt x="3055" y="290"/>
                  </a:lnTo>
                  <a:lnTo>
                    <a:pt x="2971" y="242"/>
                  </a:lnTo>
                  <a:lnTo>
                    <a:pt x="2884" y="198"/>
                  </a:lnTo>
                  <a:lnTo>
                    <a:pt x="2795" y="158"/>
                  </a:lnTo>
                  <a:lnTo>
                    <a:pt x="2704" y="122"/>
                  </a:lnTo>
                  <a:lnTo>
                    <a:pt x="2610" y="90"/>
                  </a:lnTo>
                  <a:lnTo>
                    <a:pt x="2514" y="63"/>
                  </a:lnTo>
                  <a:lnTo>
                    <a:pt x="2417" y="41"/>
                  </a:lnTo>
                  <a:lnTo>
                    <a:pt x="2318" y="23"/>
                  </a:lnTo>
                  <a:lnTo>
                    <a:pt x="2218" y="10"/>
                  </a:lnTo>
                  <a:lnTo>
                    <a:pt x="2115" y="3"/>
                  </a:lnTo>
                  <a:lnTo>
                    <a:pt x="20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grpSp>
        <p:nvGrpSpPr>
          <p:cNvPr id="32" name="Group 25">
            <a:extLst>
              <a:ext uri="{FF2B5EF4-FFF2-40B4-BE49-F238E27FC236}">
                <a16:creationId xmlns="" xmlns:a16="http://schemas.microsoft.com/office/drawing/2014/main" id="{AA9BE512-E7D6-4765-9DB3-036F6991F97B}"/>
              </a:ext>
            </a:extLst>
          </p:cNvPr>
          <p:cNvGrpSpPr/>
          <p:nvPr/>
        </p:nvGrpSpPr>
        <p:grpSpPr>
          <a:xfrm>
            <a:off x="3526032" y="4618676"/>
            <a:ext cx="345331" cy="345331"/>
            <a:chOff x="2005013" y="1077913"/>
            <a:chExt cx="688975" cy="688975"/>
          </a:xfrm>
          <a:solidFill>
            <a:schemeClr val="bg1">
              <a:lumMod val="65000"/>
            </a:schemeClr>
          </a:solidFill>
        </p:grpSpPr>
        <p:sp>
          <p:nvSpPr>
            <p:cNvPr id="33" name="Freeform 5">
              <a:extLst>
                <a:ext uri="{FF2B5EF4-FFF2-40B4-BE49-F238E27FC236}">
                  <a16:creationId xmlns="" xmlns:a16="http://schemas.microsoft.com/office/drawing/2014/main" id="{9DF891B9-5700-4E6E-B01F-5A32A2BD87E7}"/>
                </a:ext>
              </a:extLst>
            </p:cNvPr>
            <p:cNvSpPr>
              <a:spLocks noEditPoints="1"/>
            </p:cNvSpPr>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4" name="Freeform 6">
              <a:extLst>
                <a:ext uri="{FF2B5EF4-FFF2-40B4-BE49-F238E27FC236}">
                  <a16:creationId xmlns="" xmlns:a16="http://schemas.microsoft.com/office/drawing/2014/main" id="{EA4D4AAB-C3D5-4A1C-88FE-73AC59073BDA}"/>
                </a:ext>
              </a:extLst>
            </p:cNvPr>
            <p:cNvSpPr/>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35" name="Freeform 286">
            <a:extLst>
              <a:ext uri="{FF2B5EF4-FFF2-40B4-BE49-F238E27FC236}">
                <a16:creationId xmlns="" xmlns:a16="http://schemas.microsoft.com/office/drawing/2014/main" id="{F4EEC6E8-08B3-4151-A7FB-8C77049CC5BD}"/>
              </a:ext>
            </a:extLst>
          </p:cNvPr>
          <p:cNvSpPr>
            <a:spLocks noEditPoints="1" noChangeArrowheads="1"/>
          </p:cNvSpPr>
          <p:nvPr/>
        </p:nvSpPr>
        <p:spPr bwMode="auto">
          <a:xfrm>
            <a:off x="2563581" y="4610915"/>
            <a:ext cx="334962" cy="336550"/>
          </a:xfrm>
          <a:custGeom>
            <a:avLst/>
            <a:gdLst>
              <a:gd name="T0" fmla="*/ 11438 w 16419"/>
              <a:gd name="T1" fmla="*/ 11992 h 16036"/>
              <a:gd name="T2" fmla="*/ 12051 w 16419"/>
              <a:gd name="T3" fmla="*/ 9611 h 16036"/>
              <a:gd name="T4" fmla="*/ 15080 w 16419"/>
              <a:gd name="T5" fmla="*/ 9931 h 16036"/>
              <a:gd name="T6" fmla="*/ 13248 w 16419"/>
              <a:gd name="T7" fmla="*/ 12967 h 16036"/>
              <a:gd name="T8" fmla="*/ 4590 w 16419"/>
              <a:gd name="T9" fmla="*/ 10655 h 16036"/>
              <a:gd name="T10" fmla="*/ 4429 w 16419"/>
              <a:gd name="T11" fmla="*/ 12231 h 16036"/>
              <a:gd name="T12" fmla="*/ 2147 w 16419"/>
              <a:gd name="T13" fmla="*/ 11712 h 16036"/>
              <a:gd name="T14" fmla="*/ 1073 w 16419"/>
              <a:gd name="T15" fmla="*/ 8277 h 16036"/>
              <a:gd name="T16" fmla="*/ 4139 w 16419"/>
              <a:gd name="T17" fmla="*/ 4183 h 16036"/>
              <a:gd name="T18" fmla="*/ 4533 w 16419"/>
              <a:gd name="T19" fmla="*/ 5582 h 16036"/>
              <a:gd name="T20" fmla="*/ 1073 w 16419"/>
              <a:gd name="T21" fmla="*/ 7759 h 16036"/>
              <a:gd name="T22" fmla="*/ 1997 w 16419"/>
              <a:gd name="T23" fmla="*/ 4578 h 16036"/>
              <a:gd name="T24" fmla="*/ 9313 w 16419"/>
              <a:gd name="T25" fmla="*/ 5095 h 16036"/>
              <a:gd name="T26" fmla="*/ 11066 w 16419"/>
              <a:gd name="T27" fmla="*/ 4695 h 16036"/>
              <a:gd name="T28" fmla="*/ 11565 w 16419"/>
              <a:gd name="T29" fmla="*/ 6759 h 16036"/>
              <a:gd name="T30" fmla="*/ 10152 w 16419"/>
              <a:gd name="T31" fmla="*/ 11598 h 16036"/>
              <a:gd name="T32" fmla="*/ 8474 w 16419"/>
              <a:gd name="T33" fmla="*/ 11394 h 16036"/>
              <a:gd name="T34" fmla="*/ 11313 w 16419"/>
              <a:gd name="T35" fmla="*/ 10543 h 16036"/>
              <a:gd name="T36" fmla="*/ 12142 w 16419"/>
              <a:gd name="T37" fmla="*/ 12889 h 16036"/>
              <a:gd name="T38" fmla="*/ 11354 w 16419"/>
              <a:gd name="T39" fmla="*/ 14282 h 16036"/>
              <a:gd name="T40" fmla="*/ 9710 w 16419"/>
              <a:gd name="T41" fmla="*/ 14564 h 16036"/>
              <a:gd name="T42" fmla="*/ 10935 w 16419"/>
              <a:gd name="T43" fmla="*/ 12871 h 16036"/>
              <a:gd name="T44" fmla="*/ 9524 w 16419"/>
              <a:gd name="T45" fmla="*/ 12005 h 16036"/>
              <a:gd name="T46" fmla="*/ 10393 w 16419"/>
              <a:gd name="T47" fmla="*/ 12757 h 16036"/>
              <a:gd name="T48" fmla="*/ 8904 w 16419"/>
              <a:gd name="T49" fmla="*/ 14636 h 16036"/>
              <a:gd name="T50" fmla="*/ 5284 w 16419"/>
              <a:gd name="T51" fmla="*/ 14382 h 16036"/>
              <a:gd name="T52" fmla="*/ 4071 w 16419"/>
              <a:gd name="T53" fmla="*/ 13005 h 16036"/>
              <a:gd name="T54" fmla="*/ 5783 w 16419"/>
              <a:gd name="T55" fmla="*/ 13367 h 16036"/>
              <a:gd name="T56" fmla="*/ 7945 w 16419"/>
              <a:gd name="T57" fmla="*/ 8277 h 16036"/>
              <a:gd name="T58" fmla="*/ 6342 w 16419"/>
              <a:gd name="T59" fmla="*/ 11582 h 16036"/>
              <a:gd name="T60" fmla="*/ 5136 w 16419"/>
              <a:gd name="T61" fmla="*/ 10650 h 16036"/>
              <a:gd name="T62" fmla="*/ 7945 w 16419"/>
              <a:gd name="T63" fmla="*/ 8277 h 16036"/>
              <a:gd name="T64" fmla="*/ 7024 w 16419"/>
              <a:gd name="T65" fmla="*/ 5084 h 16036"/>
              <a:gd name="T66" fmla="*/ 4843 w 16419"/>
              <a:gd name="T67" fmla="*/ 6857 h 16036"/>
              <a:gd name="T68" fmla="*/ 5321 w 16419"/>
              <a:gd name="T69" fmla="*/ 4784 h 16036"/>
              <a:gd name="T70" fmla="*/ 3667 w 16419"/>
              <a:gd name="T71" fmla="*/ 3305 h 16036"/>
              <a:gd name="T72" fmla="*/ 5215 w 16419"/>
              <a:gd name="T73" fmla="*/ 1684 h 16036"/>
              <a:gd name="T74" fmla="*/ 6448 w 16419"/>
              <a:gd name="T75" fmla="*/ 1771 h 16036"/>
              <a:gd name="T76" fmla="*/ 5148 w 16419"/>
              <a:gd name="T77" fmla="*/ 3833 h 16036"/>
              <a:gd name="T78" fmla="*/ 6569 w 16419"/>
              <a:gd name="T79" fmla="*/ 4486 h 16036"/>
              <a:gd name="T80" fmla="*/ 6014 w 16419"/>
              <a:gd name="T81" fmla="*/ 3301 h 16036"/>
              <a:gd name="T82" fmla="*/ 7732 w 16419"/>
              <a:gd name="T83" fmla="*/ 1205 h 16036"/>
              <a:gd name="T84" fmla="*/ 11565 w 16419"/>
              <a:gd name="T85" fmla="*/ 1859 h 16036"/>
              <a:gd name="T86" fmla="*/ 12421 w 16419"/>
              <a:gd name="T87" fmla="*/ 3513 h 16036"/>
              <a:gd name="T88" fmla="*/ 11123 w 16419"/>
              <a:gd name="T89" fmla="*/ 3527 h 16036"/>
              <a:gd name="T90" fmla="*/ 9758 w 16419"/>
              <a:gd name="T91" fmla="*/ 1525 h 16036"/>
              <a:gd name="T92" fmla="*/ 9852 w 16419"/>
              <a:gd name="T93" fmla="*/ 2463 h 16036"/>
              <a:gd name="T94" fmla="*/ 10437 w 16419"/>
              <a:gd name="T95" fmla="*/ 4348 h 16036"/>
              <a:gd name="T96" fmla="*/ 8786 w 16419"/>
              <a:gd name="T97" fmla="*/ 4626 h 16036"/>
              <a:gd name="T98" fmla="*/ 6848 w 16419"/>
              <a:gd name="T99" fmla="*/ 13930 h 16036"/>
              <a:gd name="T100" fmla="*/ 6020 w 16419"/>
              <a:gd name="T101" fmla="*/ 12187 h 16036"/>
              <a:gd name="T102" fmla="*/ 7521 w 16419"/>
              <a:gd name="T103" fmla="*/ 11934 h 16036"/>
              <a:gd name="T104" fmla="*/ 12063 w 16419"/>
              <a:gd name="T105" fmla="*/ 6494 h 16036"/>
              <a:gd name="T106" fmla="*/ 11695 w 16419"/>
              <a:gd name="T107" fmla="*/ 4461 h 16036"/>
              <a:gd name="T108" fmla="*/ 13078 w 16419"/>
              <a:gd name="T109" fmla="*/ 3710 h 16036"/>
              <a:gd name="T110" fmla="*/ 14700 w 16419"/>
              <a:gd name="T111" fmla="*/ 5106 h 16036"/>
              <a:gd name="T112" fmla="*/ 6960 w 16419"/>
              <a:gd name="T113" fmla="*/ 92 h 16036"/>
              <a:gd name="T114" fmla="*/ 498 w 16419"/>
              <a:gd name="T115" fmla="*/ 5261 h 16036"/>
              <a:gd name="T116" fmla="*/ 2132 w 16419"/>
              <a:gd name="T117" fmla="*/ 13409 h 16036"/>
              <a:gd name="T118" fmla="*/ 10261 w 16419"/>
              <a:gd name="T119" fmla="*/ 15783 h 16036"/>
              <a:gd name="T120" fmla="*/ 16160 w 16419"/>
              <a:gd name="T121" fmla="*/ 10021 h 16036"/>
              <a:gd name="T122" fmla="*/ 13729 w 16419"/>
              <a:gd name="T123" fmla="*/ 2083 h 160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6419" h="16036">
                <a:moveTo>
                  <a:pt x="13248" y="12967"/>
                </a:moveTo>
                <a:lnTo>
                  <a:pt x="13139" y="12892"/>
                </a:lnTo>
                <a:lnTo>
                  <a:pt x="13030" y="12819"/>
                </a:lnTo>
                <a:lnTo>
                  <a:pt x="12919" y="12748"/>
                </a:lnTo>
                <a:lnTo>
                  <a:pt x="12807" y="12676"/>
                </a:lnTo>
                <a:lnTo>
                  <a:pt x="12693" y="12608"/>
                </a:lnTo>
                <a:lnTo>
                  <a:pt x="12579" y="12541"/>
                </a:lnTo>
                <a:lnTo>
                  <a:pt x="12463" y="12476"/>
                </a:lnTo>
                <a:lnTo>
                  <a:pt x="12347" y="12413"/>
                </a:lnTo>
                <a:lnTo>
                  <a:pt x="12229" y="12351"/>
                </a:lnTo>
                <a:lnTo>
                  <a:pt x="12110" y="12291"/>
                </a:lnTo>
                <a:lnTo>
                  <a:pt x="12051" y="12261"/>
                </a:lnTo>
                <a:lnTo>
                  <a:pt x="11990" y="12231"/>
                </a:lnTo>
                <a:lnTo>
                  <a:pt x="11930" y="12203"/>
                </a:lnTo>
                <a:lnTo>
                  <a:pt x="11869" y="12175"/>
                </a:lnTo>
                <a:lnTo>
                  <a:pt x="11808" y="12147"/>
                </a:lnTo>
                <a:lnTo>
                  <a:pt x="11747" y="12120"/>
                </a:lnTo>
                <a:lnTo>
                  <a:pt x="11686" y="12094"/>
                </a:lnTo>
                <a:lnTo>
                  <a:pt x="11625" y="12068"/>
                </a:lnTo>
                <a:lnTo>
                  <a:pt x="11562" y="12042"/>
                </a:lnTo>
                <a:lnTo>
                  <a:pt x="11499" y="12017"/>
                </a:lnTo>
                <a:lnTo>
                  <a:pt x="11438" y="11992"/>
                </a:lnTo>
                <a:lnTo>
                  <a:pt x="11374" y="11968"/>
                </a:lnTo>
                <a:lnTo>
                  <a:pt x="11419" y="11863"/>
                </a:lnTo>
                <a:lnTo>
                  <a:pt x="11463" y="11756"/>
                </a:lnTo>
                <a:lnTo>
                  <a:pt x="11505" y="11649"/>
                </a:lnTo>
                <a:lnTo>
                  <a:pt x="11546" y="11541"/>
                </a:lnTo>
                <a:lnTo>
                  <a:pt x="11585" y="11433"/>
                </a:lnTo>
                <a:lnTo>
                  <a:pt x="11624" y="11323"/>
                </a:lnTo>
                <a:lnTo>
                  <a:pt x="11661" y="11214"/>
                </a:lnTo>
                <a:lnTo>
                  <a:pt x="11696" y="11104"/>
                </a:lnTo>
                <a:lnTo>
                  <a:pt x="11731" y="10993"/>
                </a:lnTo>
                <a:lnTo>
                  <a:pt x="11765" y="10880"/>
                </a:lnTo>
                <a:lnTo>
                  <a:pt x="11798" y="10768"/>
                </a:lnTo>
                <a:lnTo>
                  <a:pt x="11829" y="10655"/>
                </a:lnTo>
                <a:lnTo>
                  <a:pt x="11859" y="10542"/>
                </a:lnTo>
                <a:lnTo>
                  <a:pt x="11887" y="10427"/>
                </a:lnTo>
                <a:lnTo>
                  <a:pt x="11914" y="10312"/>
                </a:lnTo>
                <a:lnTo>
                  <a:pt x="11941" y="10197"/>
                </a:lnTo>
                <a:lnTo>
                  <a:pt x="11965" y="10081"/>
                </a:lnTo>
                <a:lnTo>
                  <a:pt x="11988" y="9964"/>
                </a:lnTo>
                <a:lnTo>
                  <a:pt x="12010" y="9847"/>
                </a:lnTo>
                <a:lnTo>
                  <a:pt x="12031" y="9729"/>
                </a:lnTo>
                <a:lnTo>
                  <a:pt x="12051" y="9611"/>
                </a:lnTo>
                <a:lnTo>
                  <a:pt x="12068" y="9492"/>
                </a:lnTo>
                <a:lnTo>
                  <a:pt x="12084" y="9373"/>
                </a:lnTo>
                <a:lnTo>
                  <a:pt x="12100" y="9253"/>
                </a:lnTo>
                <a:lnTo>
                  <a:pt x="12113" y="9133"/>
                </a:lnTo>
                <a:lnTo>
                  <a:pt x="12126" y="9011"/>
                </a:lnTo>
                <a:lnTo>
                  <a:pt x="12137" y="8890"/>
                </a:lnTo>
                <a:lnTo>
                  <a:pt x="12147" y="8769"/>
                </a:lnTo>
                <a:lnTo>
                  <a:pt x="12155" y="8646"/>
                </a:lnTo>
                <a:lnTo>
                  <a:pt x="12161" y="8523"/>
                </a:lnTo>
                <a:lnTo>
                  <a:pt x="12166" y="8400"/>
                </a:lnTo>
                <a:lnTo>
                  <a:pt x="12171" y="8277"/>
                </a:lnTo>
                <a:lnTo>
                  <a:pt x="15347" y="8277"/>
                </a:lnTo>
                <a:lnTo>
                  <a:pt x="15337" y="8448"/>
                </a:lnTo>
                <a:lnTo>
                  <a:pt x="15325" y="8617"/>
                </a:lnTo>
                <a:lnTo>
                  <a:pt x="15309" y="8786"/>
                </a:lnTo>
                <a:lnTo>
                  <a:pt x="15287" y="8954"/>
                </a:lnTo>
                <a:lnTo>
                  <a:pt x="15262" y="9119"/>
                </a:lnTo>
                <a:lnTo>
                  <a:pt x="15234" y="9285"/>
                </a:lnTo>
                <a:lnTo>
                  <a:pt x="15201" y="9449"/>
                </a:lnTo>
                <a:lnTo>
                  <a:pt x="15164" y="9612"/>
                </a:lnTo>
                <a:lnTo>
                  <a:pt x="15124" y="9772"/>
                </a:lnTo>
                <a:lnTo>
                  <a:pt x="15080" y="9931"/>
                </a:lnTo>
                <a:lnTo>
                  <a:pt x="15032" y="10090"/>
                </a:lnTo>
                <a:lnTo>
                  <a:pt x="14980" y="10246"/>
                </a:lnTo>
                <a:lnTo>
                  <a:pt x="14925" y="10400"/>
                </a:lnTo>
                <a:lnTo>
                  <a:pt x="14866" y="10554"/>
                </a:lnTo>
                <a:lnTo>
                  <a:pt x="14804" y="10705"/>
                </a:lnTo>
                <a:lnTo>
                  <a:pt x="14738" y="10854"/>
                </a:lnTo>
                <a:lnTo>
                  <a:pt x="14668" y="11002"/>
                </a:lnTo>
                <a:lnTo>
                  <a:pt x="14596" y="11148"/>
                </a:lnTo>
                <a:lnTo>
                  <a:pt x="14521" y="11292"/>
                </a:lnTo>
                <a:lnTo>
                  <a:pt x="14441" y="11434"/>
                </a:lnTo>
                <a:lnTo>
                  <a:pt x="14358" y="11574"/>
                </a:lnTo>
                <a:lnTo>
                  <a:pt x="14272" y="11712"/>
                </a:lnTo>
                <a:lnTo>
                  <a:pt x="14183" y="11848"/>
                </a:lnTo>
                <a:lnTo>
                  <a:pt x="14092" y="11981"/>
                </a:lnTo>
                <a:lnTo>
                  <a:pt x="13996" y="12113"/>
                </a:lnTo>
                <a:lnTo>
                  <a:pt x="13898" y="12241"/>
                </a:lnTo>
                <a:lnTo>
                  <a:pt x="13797" y="12369"/>
                </a:lnTo>
                <a:lnTo>
                  <a:pt x="13693" y="12493"/>
                </a:lnTo>
                <a:lnTo>
                  <a:pt x="13586" y="12615"/>
                </a:lnTo>
                <a:lnTo>
                  <a:pt x="13476" y="12735"/>
                </a:lnTo>
                <a:lnTo>
                  <a:pt x="13364" y="12852"/>
                </a:lnTo>
                <a:lnTo>
                  <a:pt x="13248" y="12967"/>
                </a:lnTo>
                <a:close/>
                <a:moveTo>
                  <a:pt x="1073" y="8277"/>
                </a:moveTo>
                <a:lnTo>
                  <a:pt x="4248" y="8277"/>
                </a:lnTo>
                <a:lnTo>
                  <a:pt x="4253" y="8400"/>
                </a:lnTo>
                <a:lnTo>
                  <a:pt x="4258" y="8523"/>
                </a:lnTo>
                <a:lnTo>
                  <a:pt x="4265" y="8646"/>
                </a:lnTo>
                <a:lnTo>
                  <a:pt x="4273" y="8769"/>
                </a:lnTo>
                <a:lnTo>
                  <a:pt x="4282" y="8890"/>
                </a:lnTo>
                <a:lnTo>
                  <a:pt x="4294" y="9011"/>
                </a:lnTo>
                <a:lnTo>
                  <a:pt x="4306" y="9133"/>
                </a:lnTo>
                <a:lnTo>
                  <a:pt x="4319" y="9253"/>
                </a:lnTo>
                <a:lnTo>
                  <a:pt x="4335" y="9373"/>
                </a:lnTo>
                <a:lnTo>
                  <a:pt x="4351" y="9492"/>
                </a:lnTo>
                <a:lnTo>
                  <a:pt x="4370" y="9611"/>
                </a:lnTo>
                <a:lnTo>
                  <a:pt x="4388" y="9729"/>
                </a:lnTo>
                <a:lnTo>
                  <a:pt x="4410" y="9847"/>
                </a:lnTo>
                <a:lnTo>
                  <a:pt x="4431" y="9964"/>
                </a:lnTo>
                <a:lnTo>
                  <a:pt x="4455" y="10081"/>
                </a:lnTo>
                <a:lnTo>
                  <a:pt x="4479" y="10197"/>
                </a:lnTo>
                <a:lnTo>
                  <a:pt x="4505" y="10312"/>
                </a:lnTo>
                <a:lnTo>
                  <a:pt x="4533" y="10427"/>
                </a:lnTo>
                <a:lnTo>
                  <a:pt x="4560" y="10542"/>
                </a:lnTo>
                <a:lnTo>
                  <a:pt x="4590" y="10655"/>
                </a:lnTo>
                <a:lnTo>
                  <a:pt x="4622" y="10768"/>
                </a:lnTo>
                <a:lnTo>
                  <a:pt x="4654" y="10880"/>
                </a:lnTo>
                <a:lnTo>
                  <a:pt x="4688" y="10993"/>
                </a:lnTo>
                <a:lnTo>
                  <a:pt x="4723" y="11104"/>
                </a:lnTo>
                <a:lnTo>
                  <a:pt x="4758" y="11214"/>
                </a:lnTo>
                <a:lnTo>
                  <a:pt x="4795" y="11323"/>
                </a:lnTo>
                <a:lnTo>
                  <a:pt x="4834" y="11433"/>
                </a:lnTo>
                <a:lnTo>
                  <a:pt x="4874" y="11541"/>
                </a:lnTo>
                <a:lnTo>
                  <a:pt x="4915" y="11649"/>
                </a:lnTo>
                <a:lnTo>
                  <a:pt x="4958" y="11756"/>
                </a:lnTo>
                <a:lnTo>
                  <a:pt x="5001" y="11863"/>
                </a:lnTo>
                <a:lnTo>
                  <a:pt x="5045" y="11968"/>
                </a:lnTo>
                <a:lnTo>
                  <a:pt x="4982" y="11992"/>
                </a:lnTo>
                <a:lnTo>
                  <a:pt x="4920" y="12017"/>
                </a:lnTo>
                <a:lnTo>
                  <a:pt x="4857" y="12042"/>
                </a:lnTo>
                <a:lnTo>
                  <a:pt x="4795" y="12068"/>
                </a:lnTo>
                <a:lnTo>
                  <a:pt x="4734" y="12094"/>
                </a:lnTo>
                <a:lnTo>
                  <a:pt x="4672" y="12120"/>
                </a:lnTo>
                <a:lnTo>
                  <a:pt x="4611" y="12147"/>
                </a:lnTo>
                <a:lnTo>
                  <a:pt x="4550" y="12175"/>
                </a:lnTo>
                <a:lnTo>
                  <a:pt x="4490" y="12203"/>
                </a:lnTo>
                <a:lnTo>
                  <a:pt x="4429" y="12231"/>
                </a:lnTo>
                <a:lnTo>
                  <a:pt x="4370" y="12261"/>
                </a:lnTo>
                <a:lnTo>
                  <a:pt x="4309" y="12291"/>
                </a:lnTo>
                <a:lnTo>
                  <a:pt x="4191" y="12351"/>
                </a:lnTo>
                <a:lnTo>
                  <a:pt x="4073" y="12413"/>
                </a:lnTo>
                <a:lnTo>
                  <a:pt x="3956" y="12476"/>
                </a:lnTo>
                <a:lnTo>
                  <a:pt x="3841" y="12541"/>
                </a:lnTo>
                <a:lnTo>
                  <a:pt x="3726" y="12608"/>
                </a:lnTo>
                <a:lnTo>
                  <a:pt x="3613" y="12676"/>
                </a:lnTo>
                <a:lnTo>
                  <a:pt x="3501" y="12748"/>
                </a:lnTo>
                <a:lnTo>
                  <a:pt x="3389" y="12819"/>
                </a:lnTo>
                <a:lnTo>
                  <a:pt x="3280" y="12892"/>
                </a:lnTo>
                <a:lnTo>
                  <a:pt x="3171" y="12967"/>
                </a:lnTo>
                <a:lnTo>
                  <a:pt x="3056" y="12852"/>
                </a:lnTo>
                <a:lnTo>
                  <a:pt x="2943" y="12735"/>
                </a:lnTo>
                <a:lnTo>
                  <a:pt x="2833" y="12615"/>
                </a:lnTo>
                <a:lnTo>
                  <a:pt x="2727" y="12493"/>
                </a:lnTo>
                <a:lnTo>
                  <a:pt x="2623" y="12369"/>
                </a:lnTo>
                <a:lnTo>
                  <a:pt x="2521" y="12241"/>
                </a:lnTo>
                <a:lnTo>
                  <a:pt x="2423" y="12113"/>
                </a:lnTo>
                <a:lnTo>
                  <a:pt x="2328" y="11981"/>
                </a:lnTo>
                <a:lnTo>
                  <a:pt x="2236" y="11848"/>
                </a:lnTo>
                <a:lnTo>
                  <a:pt x="2147" y="11712"/>
                </a:lnTo>
                <a:lnTo>
                  <a:pt x="2062" y="11574"/>
                </a:lnTo>
                <a:lnTo>
                  <a:pt x="1978" y="11434"/>
                </a:lnTo>
                <a:lnTo>
                  <a:pt x="1899" y="11292"/>
                </a:lnTo>
                <a:lnTo>
                  <a:pt x="1824" y="11148"/>
                </a:lnTo>
                <a:lnTo>
                  <a:pt x="1751" y="11002"/>
                </a:lnTo>
                <a:lnTo>
                  <a:pt x="1682" y="10854"/>
                </a:lnTo>
                <a:lnTo>
                  <a:pt x="1615" y="10705"/>
                </a:lnTo>
                <a:lnTo>
                  <a:pt x="1554" y="10554"/>
                </a:lnTo>
                <a:lnTo>
                  <a:pt x="1494" y="10400"/>
                </a:lnTo>
                <a:lnTo>
                  <a:pt x="1440" y="10246"/>
                </a:lnTo>
                <a:lnTo>
                  <a:pt x="1387" y="10090"/>
                </a:lnTo>
                <a:lnTo>
                  <a:pt x="1340" y="9931"/>
                </a:lnTo>
                <a:lnTo>
                  <a:pt x="1296" y="9772"/>
                </a:lnTo>
                <a:lnTo>
                  <a:pt x="1255" y="9612"/>
                </a:lnTo>
                <a:lnTo>
                  <a:pt x="1219" y="9449"/>
                </a:lnTo>
                <a:lnTo>
                  <a:pt x="1186" y="9285"/>
                </a:lnTo>
                <a:lnTo>
                  <a:pt x="1158" y="9119"/>
                </a:lnTo>
                <a:lnTo>
                  <a:pt x="1132" y="8954"/>
                </a:lnTo>
                <a:lnTo>
                  <a:pt x="1111" y="8786"/>
                </a:lnTo>
                <a:lnTo>
                  <a:pt x="1095" y="8617"/>
                </a:lnTo>
                <a:lnTo>
                  <a:pt x="1082" y="8448"/>
                </a:lnTo>
                <a:lnTo>
                  <a:pt x="1073" y="8277"/>
                </a:lnTo>
                <a:close/>
                <a:moveTo>
                  <a:pt x="2878" y="3381"/>
                </a:moveTo>
                <a:lnTo>
                  <a:pt x="2935" y="3423"/>
                </a:lnTo>
                <a:lnTo>
                  <a:pt x="2992" y="3466"/>
                </a:lnTo>
                <a:lnTo>
                  <a:pt x="3050" y="3507"/>
                </a:lnTo>
                <a:lnTo>
                  <a:pt x="3107" y="3549"/>
                </a:lnTo>
                <a:lnTo>
                  <a:pt x="3165" y="3590"/>
                </a:lnTo>
                <a:lnTo>
                  <a:pt x="3223" y="3630"/>
                </a:lnTo>
                <a:lnTo>
                  <a:pt x="3282" y="3670"/>
                </a:lnTo>
                <a:lnTo>
                  <a:pt x="3341" y="3710"/>
                </a:lnTo>
                <a:lnTo>
                  <a:pt x="3401" y="3749"/>
                </a:lnTo>
                <a:lnTo>
                  <a:pt x="3460" y="3789"/>
                </a:lnTo>
                <a:lnTo>
                  <a:pt x="3521" y="3827"/>
                </a:lnTo>
                <a:lnTo>
                  <a:pt x="3581" y="3865"/>
                </a:lnTo>
                <a:lnTo>
                  <a:pt x="3642" y="3902"/>
                </a:lnTo>
                <a:lnTo>
                  <a:pt x="3702" y="3939"/>
                </a:lnTo>
                <a:lnTo>
                  <a:pt x="3764" y="3975"/>
                </a:lnTo>
                <a:lnTo>
                  <a:pt x="3826" y="4011"/>
                </a:lnTo>
                <a:lnTo>
                  <a:pt x="3887" y="4046"/>
                </a:lnTo>
                <a:lnTo>
                  <a:pt x="3950" y="4081"/>
                </a:lnTo>
                <a:lnTo>
                  <a:pt x="4012" y="4116"/>
                </a:lnTo>
                <a:lnTo>
                  <a:pt x="4076" y="4150"/>
                </a:lnTo>
                <a:lnTo>
                  <a:pt x="4139" y="4183"/>
                </a:lnTo>
                <a:lnTo>
                  <a:pt x="4202" y="4216"/>
                </a:lnTo>
                <a:lnTo>
                  <a:pt x="4267" y="4249"/>
                </a:lnTo>
                <a:lnTo>
                  <a:pt x="4331" y="4281"/>
                </a:lnTo>
                <a:lnTo>
                  <a:pt x="4395" y="4312"/>
                </a:lnTo>
                <a:lnTo>
                  <a:pt x="4461" y="4343"/>
                </a:lnTo>
                <a:lnTo>
                  <a:pt x="4525" y="4374"/>
                </a:lnTo>
                <a:lnTo>
                  <a:pt x="4591" y="4403"/>
                </a:lnTo>
                <a:lnTo>
                  <a:pt x="4657" y="4432"/>
                </a:lnTo>
                <a:lnTo>
                  <a:pt x="4724" y="4461"/>
                </a:lnTo>
                <a:lnTo>
                  <a:pt x="4789" y="4489"/>
                </a:lnTo>
                <a:lnTo>
                  <a:pt x="4856" y="4517"/>
                </a:lnTo>
                <a:lnTo>
                  <a:pt x="4822" y="4611"/>
                </a:lnTo>
                <a:lnTo>
                  <a:pt x="4789" y="4706"/>
                </a:lnTo>
                <a:lnTo>
                  <a:pt x="4756" y="4801"/>
                </a:lnTo>
                <a:lnTo>
                  <a:pt x="4726" y="4897"/>
                </a:lnTo>
                <a:lnTo>
                  <a:pt x="4695" y="4993"/>
                </a:lnTo>
                <a:lnTo>
                  <a:pt x="4665" y="5090"/>
                </a:lnTo>
                <a:lnTo>
                  <a:pt x="4637" y="5188"/>
                </a:lnTo>
                <a:lnTo>
                  <a:pt x="4610" y="5285"/>
                </a:lnTo>
                <a:lnTo>
                  <a:pt x="4583" y="5383"/>
                </a:lnTo>
                <a:lnTo>
                  <a:pt x="4557" y="5482"/>
                </a:lnTo>
                <a:lnTo>
                  <a:pt x="4533" y="5582"/>
                </a:lnTo>
                <a:lnTo>
                  <a:pt x="4509" y="5681"/>
                </a:lnTo>
                <a:lnTo>
                  <a:pt x="4486" y="5781"/>
                </a:lnTo>
                <a:lnTo>
                  <a:pt x="4465" y="5881"/>
                </a:lnTo>
                <a:lnTo>
                  <a:pt x="4444" y="5982"/>
                </a:lnTo>
                <a:lnTo>
                  <a:pt x="4425" y="6084"/>
                </a:lnTo>
                <a:lnTo>
                  <a:pt x="4406" y="6186"/>
                </a:lnTo>
                <a:lnTo>
                  <a:pt x="4388" y="6288"/>
                </a:lnTo>
                <a:lnTo>
                  <a:pt x="4372" y="6391"/>
                </a:lnTo>
                <a:lnTo>
                  <a:pt x="4356" y="6494"/>
                </a:lnTo>
                <a:lnTo>
                  <a:pt x="4342" y="6598"/>
                </a:lnTo>
                <a:lnTo>
                  <a:pt x="4328" y="6701"/>
                </a:lnTo>
                <a:lnTo>
                  <a:pt x="4315" y="6805"/>
                </a:lnTo>
                <a:lnTo>
                  <a:pt x="4304" y="6911"/>
                </a:lnTo>
                <a:lnTo>
                  <a:pt x="4294" y="7015"/>
                </a:lnTo>
                <a:lnTo>
                  <a:pt x="4284" y="7120"/>
                </a:lnTo>
                <a:lnTo>
                  <a:pt x="4275" y="7226"/>
                </a:lnTo>
                <a:lnTo>
                  <a:pt x="4268" y="7332"/>
                </a:lnTo>
                <a:lnTo>
                  <a:pt x="4262" y="7439"/>
                </a:lnTo>
                <a:lnTo>
                  <a:pt x="4257" y="7545"/>
                </a:lnTo>
                <a:lnTo>
                  <a:pt x="4253" y="7652"/>
                </a:lnTo>
                <a:lnTo>
                  <a:pt x="4248" y="7759"/>
                </a:lnTo>
                <a:lnTo>
                  <a:pt x="1073" y="7759"/>
                </a:lnTo>
                <a:lnTo>
                  <a:pt x="1081" y="7602"/>
                </a:lnTo>
                <a:lnTo>
                  <a:pt x="1092" y="7446"/>
                </a:lnTo>
                <a:lnTo>
                  <a:pt x="1107" y="7291"/>
                </a:lnTo>
                <a:lnTo>
                  <a:pt x="1125" y="7137"/>
                </a:lnTo>
                <a:lnTo>
                  <a:pt x="1146" y="6984"/>
                </a:lnTo>
                <a:lnTo>
                  <a:pt x="1171" y="6832"/>
                </a:lnTo>
                <a:lnTo>
                  <a:pt x="1200" y="6681"/>
                </a:lnTo>
                <a:lnTo>
                  <a:pt x="1231" y="6532"/>
                </a:lnTo>
                <a:lnTo>
                  <a:pt x="1265" y="6383"/>
                </a:lnTo>
                <a:lnTo>
                  <a:pt x="1304" y="6236"/>
                </a:lnTo>
                <a:lnTo>
                  <a:pt x="1345" y="6090"/>
                </a:lnTo>
                <a:lnTo>
                  <a:pt x="1389" y="5945"/>
                </a:lnTo>
                <a:lnTo>
                  <a:pt x="1437" y="5802"/>
                </a:lnTo>
                <a:lnTo>
                  <a:pt x="1487" y="5660"/>
                </a:lnTo>
                <a:lnTo>
                  <a:pt x="1540" y="5519"/>
                </a:lnTo>
                <a:lnTo>
                  <a:pt x="1597" y="5380"/>
                </a:lnTo>
                <a:lnTo>
                  <a:pt x="1656" y="5243"/>
                </a:lnTo>
                <a:lnTo>
                  <a:pt x="1719" y="5106"/>
                </a:lnTo>
                <a:lnTo>
                  <a:pt x="1785" y="4972"/>
                </a:lnTo>
                <a:lnTo>
                  <a:pt x="1852" y="4839"/>
                </a:lnTo>
                <a:lnTo>
                  <a:pt x="1923" y="4708"/>
                </a:lnTo>
                <a:lnTo>
                  <a:pt x="1997" y="4578"/>
                </a:lnTo>
                <a:lnTo>
                  <a:pt x="2074" y="4450"/>
                </a:lnTo>
                <a:lnTo>
                  <a:pt x="2153" y="4324"/>
                </a:lnTo>
                <a:lnTo>
                  <a:pt x="2234" y="4199"/>
                </a:lnTo>
                <a:lnTo>
                  <a:pt x="2319" y="4076"/>
                </a:lnTo>
                <a:lnTo>
                  <a:pt x="2405" y="3956"/>
                </a:lnTo>
                <a:lnTo>
                  <a:pt x="2496" y="3837"/>
                </a:lnTo>
                <a:lnTo>
                  <a:pt x="2587" y="3719"/>
                </a:lnTo>
                <a:lnTo>
                  <a:pt x="2681" y="3605"/>
                </a:lnTo>
                <a:lnTo>
                  <a:pt x="2779" y="3492"/>
                </a:lnTo>
                <a:lnTo>
                  <a:pt x="2878" y="3381"/>
                </a:lnTo>
                <a:close/>
                <a:moveTo>
                  <a:pt x="8474" y="7759"/>
                </a:moveTo>
                <a:lnTo>
                  <a:pt x="8474" y="5160"/>
                </a:lnTo>
                <a:lnTo>
                  <a:pt x="8559" y="5157"/>
                </a:lnTo>
                <a:lnTo>
                  <a:pt x="8644" y="5153"/>
                </a:lnTo>
                <a:lnTo>
                  <a:pt x="8728" y="5149"/>
                </a:lnTo>
                <a:lnTo>
                  <a:pt x="8812" y="5143"/>
                </a:lnTo>
                <a:lnTo>
                  <a:pt x="8896" y="5137"/>
                </a:lnTo>
                <a:lnTo>
                  <a:pt x="8980" y="5131"/>
                </a:lnTo>
                <a:lnTo>
                  <a:pt x="9063" y="5122"/>
                </a:lnTo>
                <a:lnTo>
                  <a:pt x="9146" y="5114"/>
                </a:lnTo>
                <a:lnTo>
                  <a:pt x="9230" y="5105"/>
                </a:lnTo>
                <a:lnTo>
                  <a:pt x="9313" y="5095"/>
                </a:lnTo>
                <a:lnTo>
                  <a:pt x="9395" y="5084"/>
                </a:lnTo>
                <a:lnTo>
                  <a:pt x="9477" y="5073"/>
                </a:lnTo>
                <a:lnTo>
                  <a:pt x="9559" y="5061"/>
                </a:lnTo>
                <a:lnTo>
                  <a:pt x="9641" y="5048"/>
                </a:lnTo>
                <a:lnTo>
                  <a:pt x="9723" y="5035"/>
                </a:lnTo>
                <a:lnTo>
                  <a:pt x="9804" y="5020"/>
                </a:lnTo>
                <a:lnTo>
                  <a:pt x="9885" y="5005"/>
                </a:lnTo>
                <a:lnTo>
                  <a:pt x="9965" y="4990"/>
                </a:lnTo>
                <a:lnTo>
                  <a:pt x="10046" y="4973"/>
                </a:lnTo>
                <a:lnTo>
                  <a:pt x="10126" y="4956"/>
                </a:lnTo>
                <a:lnTo>
                  <a:pt x="10206" y="4938"/>
                </a:lnTo>
                <a:lnTo>
                  <a:pt x="10287" y="4920"/>
                </a:lnTo>
                <a:lnTo>
                  <a:pt x="10366" y="4900"/>
                </a:lnTo>
                <a:lnTo>
                  <a:pt x="10445" y="4880"/>
                </a:lnTo>
                <a:lnTo>
                  <a:pt x="10524" y="4860"/>
                </a:lnTo>
                <a:lnTo>
                  <a:pt x="10602" y="4838"/>
                </a:lnTo>
                <a:lnTo>
                  <a:pt x="10681" y="4816"/>
                </a:lnTo>
                <a:lnTo>
                  <a:pt x="10759" y="4793"/>
                </a:lnTo>
                <a:lnTo>
                  <a:pt x="10836" y="4770"/>
                </a:lnTo>
                <a:lnTo>
                  <a:pt x="10914" y="4746"/>
                </a:lnTo>
                <a:lnTo>
                  <a:pt x="10990" y="4721"/>
                </a:lnTo>
                <a:lnTo>
                  <a:pt x="11066" y="4695"/>
                </a:lnTo>
                <a:lnTo>
                  <a:pt x="11099" y="4784"/>
                </a:lnTo>
                <a:lnTo>
                  <a:pt x="11130" y="4873"/>
                </a:lnTo>
                <a:lnTo>
                  <a:pt x="11161" y="4963"/>
                </a:lnTo>
                <a:lnTo>
                  <a:pt x="11191" y="5053"/>
                </a:lnTo>
                <a:lnTo>
                  <a:pt x="11219" y="5145"/>
                </a:lnTo>
                <a:lnTo>
                  <a:pt x="11247" y="5236"/>
                </a:lnTo>
                <a:lnTo>
                  <a:pt x="11274" y="5328"/>
                </a:lnTo>
                <a:lnTo>
                  <a:pt x="11299" y="5420"/>
                </a:lnTo>
                <a:lnTo>
                  <a:pt x="11325" y="5513"/>
                </a:lnTo>
                <a:lnTo>
                  <a:pt x="11349" y="5607"/>
                </a:lnTo>
                <a:lnTo>
                  <a:pt x="11372" y="5701"/>
                </a:lnTo>
                <a:lnTo>
                  <a:pt x="11395" y="5795"/>
                </a:lnTo>
                <a:lnTo>
                  <a:pt x="11415" y="5889"/>
                </a:lnTo>
                <a:lnTo>
                  <a:pt x="11436" y="5984"/>
                </a:lnTo>
                <a:lnTo>
                  <a:pt x="11455" y="6080"/>
                </a:lnTo>
                <a:lnTo>
                  <a:pt x="11474" y="6176"/>
                </a:lnTo>
                <a:lnTo>
                  <a:pt x="11491" y="6272"/>
                </a:lnTo>
                <a:lnTo>
                  <a:pt x="11509" y="6368"/>
                </a:lnTo>
                <a:lnTo>
                  <a:pt x="11524" y="6466"/>
                </a:lnTo>
                <a:lnTo>
                  <a:pt x="11538" y="6563"/>
                </a:lnTo>
                <a:lnTo>
                  <a:pt x="11553" y="6661"/>
                </a:lnTo>
                <a:lnTo>
                  <a:pt x="11565" y="6759"/>
                </a:lnTo>
                <a:lnTo>
                  <a:pt x="11577" y="6857"/>
                </a:lnTo>
                <a:lnTo>
                  <a:pt x="11589" y="6957"/>
                </a:lnTo>
                <a:lnTo>
                  <a:pt x="11598" y="7056"/>
                </a:lnTo>
                <a:lnTo>
                  <a:pt x="11607" y="7155"/>
                </a:lnTo>
                <a:lnTo>
                  <a:pt x="11615" y="7255"/>
                </a:lnTo>
                <a:lnTo>
                  <a:pt x="11623" y="7356"/>
                </a:lnTo>
                <a:lnTo>
                  <a:pt x="11629" y="7456"/>
                </a:lnTo>
                <a:lnTo>
                  <a:pt x="11634" y="7557"/>
                </a:lnTo>
                <a:lnTo>
                  <a:pt x="11638" y="7658"/>
                </a:lnTo>
                <a:lnTo>
                  <a:pt x="11641" y="7759"/>
                </a:lnTo>
                <a:lnTo>
                  <a:pt x="8474" y="7759"/>
                </a:lnTo>
                <a:close/>
                <a:moveTo>
                  <a:pt x="10879" y="11791"/>
                </a:moveTo>
                <a:lnTo>
                  <a:pt x="10807" y="11768"/>
                </a:lnTo>
                <a:lnTo>
                  <a:pt x="10735" y="11747"/>
                </a:lnTo>
                <a:lnTo>
                  <a:pt x="10663" y="11726"/>
                </a:lnTo>
                <a:lnTo>
                  <a:pt x="10590" y="11706"/>
                </a:lnTo>
                <a:lnTo>
                  <a:pt x="10518" y="11686"/>
                </a:lnTo>
                <a:lnTo>
                  <a:pt x="10446" y="11667"/>
                </a:lnTo>
                <a:lnTo>
                  <a:pt x="10373" y="11649"/>
                </a:lnTo>
                <a:lnTo>
                  <a:pt x="10299" y="11631"/>
                </a:lnTo>
                <a:lnTo>
                  <a:pt x="10226" y="11614"/>
                </a:lnTo>
                <a:lnTo>
                  <a:pt x="10152" y="11598"/>
                </a:lnTo>
                <a:lnTo>
                  <a:pt x="10078" y="11582"/>
                </a:lnTo>
                <a:lnTo>
                  <a:pt x="10003" y="11566"/>
                </a:lnTo>
                <a:lnTo>
                  <a:pt x="9929" y="11552"/>
                </a:lnTo>
                <a:lnTo>
                  <a:pt x="9854" y="11538"/>
                </a:lnTo>
                <a:lnTo>
                  <a:pt x="9780" y="11525"/>
                </a:lnTo>
                <a:lnTo>
                  <a:pt x="9704" y="11512"/>
                </a:lnTo>
                <a:lnTo>
                  <a:pt x="9629" y="11500"/>
                </a:lnTo>
                <a:lnTo>
                  <a:pt x="9553" y="11488"/>
                </a:lnTo>
                <a:lnTo>
                  <a:pt x="9477" y="11477"/>
                </a:lnTo>
                <a:lnTo>
                  <a:pt x="9401" y="11467"/>
                </a:lnTo>
                <a:lnTo>
                  <a:pt x="9325" y="11458"/>
                </a:lnTo>
                <a:lnTo>
                  <a:pt x="9249" y="11449"/>
                </a:lnTo>
                <a:lnTo>
                  <a:pt x="9172" y="11440"/>
                </a:lnTo>
                <a:lnTo>
                  <a:pt x="9095" y="11433"/>
                </a:lnTo>
                <a:lnTo>
                  <a:pt x="9018" y="11425"/>
                </a:lnTo>
                <a:lnTo>
                  <a:pt x="8941" y="11419"/>
                </a:lnTo>
                <a:lnTo>
                  <a:pt x="8864" y="11413"/>
                </a:lnTo>
                <a:lnTo>
                  <a:pt x="8786" y="11408"/>
                </a:lnTo>
                <a:lnTo>
                  <a:pt x="8708" y="11404"/>
                </a:lnTo>
                <a:lnTo>
                  <a:pt x="8630" y="11400"/>
                </a:lnTo>
                <a:lnTo>
                  <a:pt x="8552" y="11396"/>
                </a:lnTo>
                <a:lnTo>
                  <a:pt x="8474" y="11394"/>
                </a:lnTo>
                <a:lnTo>
                  <a:pt x="8474" y="8277"/>
                </a:lnTo>
                <a:lnTo>
                  <a:pt x="11641" y="8277"/>
                </a:lnTo>
                <a:lnTo>
                  <a:pt x="11637" y="8394"/>
                </a:lnTo>
                <a:lnTo>
                  <a:pt x="11632" y="8512"/>
                </a:lnTo>
                <a:lnTo>
                  <a:pt x="11626" y="8628"/>
                </a:lnTo>
                <a:lnTo>
                  <a:pt x="11617" y="8746"/>
                </a:lnTo>
                <a:lnTo>
                  <a:pt x="11608" y="8862"/>
                </a:lnTo>
                <a:lnTo>
                  <a:pt x="11598" y="8977"/>
                </a:lnTo>
                <a:lnTo>
                  <a:pt x="11586" y="9092"/>
                </a:lnTo>
                <a:lnTo>
                  <a:pt x="11572" y="9207"/>
                </a:lnTo>
                <a:lnTo>
                  <a:pt x="11558" y="9321"/>
                </a:lnTo>
                <a:lnTo>
                  <a:pt x="11542" y="9435"/>
                </a:lnTo>
                <a:lnTo>
                  <a:pt x="11525" y="9548"/>
                </a:lnTo>
                <a:lnTo>
                  <a:pt x="11506" y="9661"/>
                </a:lnTo>
                <a:lnTo>
                  <a:pt x="11486" y="9773"/>
                </a:lnTo>
                <a:lnTo>
                  <a:pt x="11466" y="9884"/>
                </a:lnTo>
                <a:lnTo>
                  <a:pt x="11443" y="9995"/>
                </a:lnTo>
                <a:lnTo>
                  <a:pt x="11419" y="10106"/>
                </a:lnTo>
                <a:lnTo>
                  <a:pt x="11395" y="10216"/>
                </a:lnTo>
                <a:lnTo>
                  <a:pt x="11368" y="10325"/>
                </a:lnTo>
                <a:lnTo>
                  <a:pt x="11341" y="10434"/>
                </a:lnTo>
                <a:lnTo>
                  <a:pt x="11313" y="10543"/>
                </a:lnTo>
                <a:lnTo>
                  <a:pt x="11283" y="10650"/>
                </a:lnTo>
                <a:lnTo>
                  <a:pt x="11252" y="10757"/>
                </a:lnTo>
                <a:lnTo>
                  <a:pt x="11220" y="10863"/>
                </a:lnTo>
                <a:lnTo>
                  <a:pt x="11186" y="10969"/>
                </a:lnTo>
                <a:lnTo>
                  <a:pt x="11152" y="11074"/>
                </a:lnTo>
                <a:lnTo>
                  <a:pt x="11117" y="11178"/>
                </a:lnTo>
                <a:lnTo>
                  <a:pt x="11080" y="11282"/>
                </a:lnTo>
                <a:lnTo>
                  <a:pt x="11042" y="11386"/>
                </a:lnTo>
                <a:lnTo>
                  <a:pt x="11003" y="11488"/>
                </a:lnTo>
                <a:lnTo>
                  <a:pt x="10962" y="11590"/>
                </a:lnTo>
                <a:lnTo>
                  <a:pt x="10921" y="11690"/>
                </a:lnTo>
                <a:lnTo>
                  <a:pt x="10879" y="11791"/>
                </a:lnTo>
                <a:close/>
                <a:moveTo>
                  <a:pt x="11162" y="12440"/>
                </a:moveTo>
                <a:lnTo>
                  <a:pt x="11275" y="12484"/>
                </a:lnTo>
                <a:lnTo>
                  <a:pt x="11387" y="12529"/>
                </a:lnTo>
                <a:lnTo>
                  <a:pt x="11497" y="12575"/>
                </a:lnTo>
                <a:lnTo>
                  <a:pt x="11606" y="12624"/>
                </a:lnTo>
                <a:lnTo>
                  <a:pt x="11715" y="12674"/>
                </a:lnTo>
                <a:lnTo>
                  <a:pt x="11824" y="12726"/>
                </a:lnTo>
                <a:lnTo>
                  <a:pt x="11930" y="12779"/>
                </a:lnTo>
                <a:lnTo>
                  <a:pt x="12036" y="12833"/>
                </a:lnTo>
                <a:lnTo>
                  <a:pt x="12142" y="12889"/>
                </a:lnTo>
                <a:lnTo>
                  <a:pt x="12245" y="12946"/>
                </a:lnTo>
                <a:lnTo>
                  <a:pt x="12349" y="13005"/>
                </a:lnTo>
                <a:lnTo>
                  <a:pt x="12451" y="13065"/>
                </a:lnTo>
                <a:lnTo>
                  <a:pt x="12552" y="13127"/>
                </a:lnTo>
                <a:lnTo>
                  <a:pt x="12653" y="13191"/>
                </a:lnTo>
                <a:lnTo>
                  <a:pt x="12751" y="13255"/>
                </a:lnTo>
                <a:lnTo>
                  <a:pt x="12850" y="13320"/>
                </a:lnTo>
                <a:lnTo>
                  <a:pt x="12759" y="13395"/>
                </a:lnTo>
                <a:lnTo>
                  <a:pt x="12666" y="13469"/>
                </a:lnTo>
                <a:lnTo>
                  <a:pt x="12573" y="13540"/>
                </a:lnTo>
                <a:lnTo>
                  <a:pt x="12477" y="13612"/>
                </a:lnTo>
                <a:lnTo>
                  <a:pt x="12381" y="13681"/>
                </a:lnTo>
                <a:lnTo>
                  <a:pt x="12283" y="13748"/>
                </a:lnTo>
                <a:lnTo>
                  <a:pt x="12185" y="13814"/>
                </a:lnTo>
                <a:lnTo>
                  <a:pt x="12084" y="13878"/>
                </a:lnTo>
                <a:lnTo>
                  <a:pt x="11984" y="13940"/>
                </a:lnTo>
                <a:lnTo>
                  <a:pt x="11881" y="14001"/>
                </a:lnTo>
                <a:lnTo>
                  <a:pt x="11779" y="14062"/>
                </a:lnTo>
                <a:lnTo>
                  <a:pt x="11674" y="14119"/>
                </a:lnTo>
                <a:lnTo>
                  <a:pt x="11568" y="14175"/>
                </a:lnTo>
                <a:lnTo>
                  <a:pt x="11461" y="14229"/>
                </a:lnTo>
                <a:lnTo>
                  <a:pt x="11354" y="14282"/>
                </a:lnTo>
                <a:lnTo>
                  <a:pt x="11245" y="14333"/>
                </a:lnTo>
                <a:lnTo>
                  <a:pt x="11136" y="14382"/>
                </a:lnTo>
                <a:lnTo>
                  <a:pt x="11025" y="14429"/>
                </a:lnTo>
                <a:lnTo>
                  <a:pt x="10914" y="14475"/>
                </a:lnTo>
                <a:lnTo>
                  <a:pt x="10802" y="14519"/>
                </a:lnTo>
                <a:lnTo>
                  <a:pt x="10688" y="14561"/>
                </a:lnTo>
                <a:lnTo>
                  <a:pt x="10573" y="14601"/>
                </a:lnTo>
                <a:lnTo>
                  <a:pt x="10458" y="14639"/>
                </a:lnTo>
                <a:lnTo>
                  <a:pt x="10342" y="14676"/>
                </a:lnTo>
                <a:lnTo>
                  <a:pt x="10225" y="14710"/>
                </a:lnTo>
                <a:lnTo>
                  <a:pt x="10107" y="14743"/>
                </a:lnTo>
                <a:lnTo>
                  <a:pt x="9989" y="14774"/>
                </a:lnTo>
                <a:lnTo>
                  <a:pt x="9869" y="14802"/>
                </a:lnTo>
                <a:lnTo>
                  <a:pt x="9749" y="14829"/>
                </a:lnTo>
                <a:lnTo>
                  <a:pt x="9628" y="14854"/>
                </a:lnTo>
                <a:lnTo>
                  <a:pt x="9507" y="14877"/>
                </a:lnTo>
                <a:lnTo>
                  <a:pt x="9383" y="14898"/>
                </a:lnTo>
                <a:lnTo>
                  <a:pt x="9450" y="14833"/>
                </a:lnTo>
                <a:lnTo>
                  <a:pt x="9516" y="14767"/>
                </a:lnTo>
                <a:lnTo>
                  <a:pt x="9582" y="14700"/>
                </a:lnTo>
                <a:lnTo>
                  <a:pt x="9645" y="14633"/>
                </a:lnTo>
                <a:lnTo>
                  <a:pt x="9710" y="14564"/>
                </a:lnTo>
                <a:lnTo>
                  <a:pt x="9772" y="14495"/>
                </a:lnTo>
                <a:lnTo>
                  <a:pt x="9835" y="14424"/>
                </a:lnTo>
                <a:lnTo>
                  <a:pt x="9897" y="14354"/>
                </a:lnTo>
                <a:lnTo>
                  <a:pt x="9958" y="14282"/>
                </a:lnTo>
                <a:lnTo>
                  <a:pt x="10019" y="14210"/>
                </a:lnTo>
                <a:lnTo>
                  <a:pt x="10078" y="14137"/>
                </a:lnTo>
                <a:lnTo>
                  <a:pt x="10138" y="14064"/>
                </a:lnTo>
                <a:lnTo>
                  <a:pt x="10195" y="13988"/>
                </a:lnTo>
                <a:lnTo>
                  <a:pt x="10254" y="13913"/>
                </a:lnTo>
                <a:lnTo>
                  <a:pt x="10310" y="13837"/>
                </a:lnTo>
                <a:lnTo>
                  <a:pt x="10367" y="13761"/>
                </a:lnTo>
                <a:lnTo>
                  <a:pt x="10422" y="13684"/>
                </a:lnTo>
                <a:lnTo>
                  <a:pt x="10476" y="13606"/>
                </a:lnTo>
                <a:lnTo>
                  <a:pt x="10531" y="13526"/>
                </a:lnTo>
                <a:lnTo>
                  <a:pt x="10584" y="13447"/>
                </a:lnTo>
                <a:lnTo>
                  <a:pt x="10636" y="13367"/>
                </a:lnTo>
                <a:lnTo>
                  <a:pt x="10688" y="13286"/>
                </a:lnTo>
                <a:lnTo>
                  <a:pt x="10739" y="13204"/>
                </a:lnTo>
                <a:lnTo>
                  <a:pt x="10789" y="13121"/>
                </a:lnTo>
                <a:lnTo>
                  <a:pt x="10839" y="13039"/>
                </a:lnTo>
                <a:lnTo>
                  <a:pt x="10888" y="12955"/>
                </a:lnTo>
                <a:lnTo>
                  <a:pt x="10935" y="12871"/>
                </a:lnTo>
                <a:lnTo>
                  <a:pt x="10982" y="12786"/>
                </a:lnTo>
                <a:lnTo>
                  <a:pt x="11028" y="12701"/>
                </a:lnTo>
                <a:lnTo>
                  <a:pt x="11074" y="12614"/>
                </a:lnTo>
                <a:lnTo>
                  <a:pt x="11119" y="12528"/>
                </a:lnTo>
                <a:lnTo>
                  <a:pt x="11162" y="12440"/>
                </a:lnTo>
                <a:close/>
                <a:moveTo>
                  <a:pt x="8474" y="14988"/>
                </a:moveTo>
                <a:lnTo>
                  <a:pt x="8474" y="11911"/>
                </a:lnTo>
                <a:lnTo>
                  <a:pt x="8545" y="11913"/>
                </a:lnTo>
                <a:lnTo>
                  <a:pt x="8616" y="11916"/>
                </a:lnTo>
                <a:lnTo>
                  <a:pt x="8687" y="11920"/>
                </a:lnTo>
                <a:lnTo>
                  <a:pt x="8757" y="11924"/>
                </a:lnTo>
                <a:lnTo>
                  <a:pt x="8828" y="11929"/>
                </a:lnTo>
                <a:lnTo>
                  <a:pt x="8899" y="11934"/>
                </a:lnTo>
                <a:lnTo>
                  <a:pt x="8969" y="11940"/>
                </a:lnTo>
                <a:lnTo>
                  <a:pt x="9039" y="11946"/>
                </a:lnTo>
                <a:lnTo>
                  <a:pt x="9108" y="11953"/>
                </a:lnTo>
                <a:lnTo>
                  <a:pt x="9178" y="11960"/>
                </a:lnTo>
                <a:lnTo>
                  <a:pt x="9248" y="11968"/>
                </a:lnTo>
                <a:lnTo>
                  <a:pt x="9317" y="11976"/>
                </a:lnTo>
                <a:lnTo>
                  <a:pt x="9387" y="11986"/>
                </a:lnTo>
                <a:lnTo>
                  <a:pt x="9455" y="11995"/>
                </a:lnTo>
                <a:lnTo>
                  <a:pt x="9524" y="12005"/>
                </a:lnTo>
                <a:lnTo>
                  <a:pt x="9593" y="12016"/>
                </a:lnTo>
                <a:lnTo>
                  <a:pt x="9661" y="12027"/>
                </a:lnTo>
                <a:lnTo>
                  <a:pt x="9729" y="12039"/>
                </a:lnTo>
                <a:lnTo>
                  <a:pt x="9797" y="12051"/>
                </a:lnTo>
                <a:lnTo>
                  <a:pt x="9865" y="12064"/>
                </a:lnTo>
                <a:lnTo>
                  <a:pt x="9932" y="12077"/>
                </a:lnTo>
                <a:lnTo>
                  <a:pt x="10000" y="12091"/>
                </a:lnTo>
                <a:lnTo>
                  <a:pt x="10067" y="12106"/>
                </a:lnTo>
                <a:lnTo>
                  <a:pt x="10134" y="12121"/>
                </a:lnTo>
                <a:lnTo>
                  <a:pt x="10200" y="12136"/>
                </a:lnTo>
                <a:lnTo>
                  <a:pt x="10267" y="12153"/>
                </a:lnTo>
                <a:lnTo>
                  <a:pt x="10334" y="12169"/>
                </a:lnTo>
                <a:lnTo>
                  <a:pt x="10399" y="12187"/>
                </a:lnTo>
                <a:lnTo>
                  <a:pt x="10465" y="12204"/>
                </a:lnTo>
                <a:lnTo>
                  <a:pt x="10531" y="12223"/>
                </a:lnTo>
                <a:lnTo>
                  <a:pt x="10596" y="12242"/>
                </a:lnTo>
                <a:lnTo>
                  <a:pt x="10661" y="12262"/>
                </a:lnTo>
                <a:lnTo>
                  <a:pt x="10610" y="12363"/>
                </a:lnTo>
                <a:lnTo>
                  <a:pt x="10557" y="12462"/>
                </a:lnTo>
                <a:lnTo>
                  <a:pt x="10504" y="12561"/>
                </a:lnTo>
                <a:lnTo>
                  <a:pt x="10450" y="12659"/>
                </a:lnTo>
                <a:lnTo>
                  <a:pt x="10393" y="12757"/>
                </a:lnTo>
                <a:lnTo>
                  <a:pt x="10337" y="12853"/>
                </a:lnTo>
                <a:lnTo>
                  <a:pt x="10279" y="12948"/>
                </a:lnTo>
                <a:lnTo>
                  <a:pt x="10220" y="13042"/>
                </a:lnTo>
                <a:lnTo>
                  <a:pt x="10159" y="13135"/>
                </a:lnTo>
                <a:lnTo>
                  <a:pt x="10099" y="13228"/>
                </a:lnTo>
                <a:lnTo>
                  <a:pt x="10036" y="13319"/>
                </a:lnTo>
                <a:lnTo>
                  <a:pt x="9972" y="13410"/>
                </a:lnTo>
                <a:lnTo>
                  <a:pt x="9909" y="13499"/>
                </a:lnTo>
                <a:lnTo>
                  <a:pt x="9843" y="13588"/>
                </a:lnTo>
                <a:lnTo>
                  <a:pt x="9776" y="13675"/>
                </a:lnTo>
                <a:lnTo>
                  <a:pt x="9710" y="13761"/>
                </a:lnTo>
                <a:lnTo>
                  <a:pt x="9641" y="13846"/>
                </a:lnTo>
                <a:lnTo>
                  <a:pt x="9571" y="13930"/>
                </a:lnTo>
                <a:lnTo>
                  <a:pt x="9501" y="14012"/>
                </a:lnTo>
                <a:lnTo>
                  <a:pt x="9430" y="14095"/>
                </a:lnTo>
                <a:lnTo>
                  <a:pt x="9358" y="14175"/>
                </a:lnTo>
                <a:lnTo>
                  <a:pt x="9284" y="14255"/>
                </a:lnTo>
                <a:lnTo>
                  <a:pt x="9210" y="14333"/>
                </a:lnTo>
                <a:lnTo>
                  <a:pt x="9135" y="14410"/>
                </a:lnTo>
                <a:lnTo>
                  <a:pt x="9059" y="14487"/>
                </a:lnTo>
                <a:lnTo>
                  <a:pt x="8982" y="14562"/>
                </a:lnTo>
                <a:lnTo>
                  <a:pt x="8904" y="14636"/>
                </a:lnTo>
                <a:lnTo>
                  <a:pt x="8825" y="14708"/>
                </a:lnTo>
                <a:lnTo>
                  <a:pt x="8746" y="14779"/>
                </a:lnTo>
                <a:lnTo>
                  <a:pt x="8666" y="14850"/>
                </a:lnTo>
                <a:lnTo>
                  <a:pt x="8584" y="14918"/>
                </a:lnTo>
                <a:lnTo>
                  <a:pt x="8502" y="14987"/>
                </a:lnTo>
                <a:lnTo>
                  <a:pt x="8474" y="14988"/>
                </a:lnTo>
                <a:close/>
                <a:moveTo>
                  <a:pt x="7036" y="14898"/>
                </a:moveTo>
                <a:lnTo>
                  <a:pt x="6913" y="14877"/>
                </a:lnTo>
                <a:lnTo>
                  <a:pt x="6791" y="14854"/>
                </a:lnTo>
                <a:lnTo>
                  <a:pt x="6670" y="14829"/>
                </a:lnTo>
                <a:lnTo>
                  <a:pt x="6550" y="14802"/>
                </a:lnTo>
                <a:lnTo>
                  <a:pt x="6431" y="14774"/>
                </a:lnTo>
                <a:lnTo>
                  <a:pt x="6312" y="14743"/>
                </a:lnTo>
                <a:lnTo>
                  <a:pt x="6194" y="14710"/>
                </a:lnTo>
                <a:lnTo>
                  <a:pt x="6077" y="14676"/>
                </a:lnTo>
                <a:lnTo>
                  <a:pt x="5961" y="14639"/>
                </a:lnTo>
                <a:lnTo>
                  <a:pt x="5846" y="14601"/>
                </a:lnTo>
                <a:lnTo>
                  <a:pt x="5731" y="14561"/>
                </a:lnTo>
                <a:lnTo>
                  <a:pt x="5618" y="14519"/>
                </a:lnTo>
                <a:lnTo>
                  <a:pt x="5505" y="14475"/>
                </a:lnTo>
                <a:lnTo>
                  <a:pt x="5395" y="14429"/>
                </a:lnTo>
                <a:lnTo>
                  <a:pt x="5284" y="14382"/>
                </a:lnTo>
                <a:lnTo>
                  <a:pt x="5174" y="14333"/>
                </a:lnTo>
                <a:lnTo>
                  <a:pt x="5065" y="14282"/>
                </a:lnTo>
                <a:lnTo>
                  <a:pt x="4958" y="14229"/>
                </a:lnTo>
                <a:lnTo>
                  <a:pt x="4851" y="14175"/>
                </a:lnTo>
                <a:lnTo>
                  <a:pt x="4746" y="14119"/>
                </a:lnTo>
                <a:lnTo>
                  <a:pt x="4641" y="14062"/>
                </a:lnTo>
                <a:lnTo>
                  <a:pt x="4538" y="14001"/>
                </a:lnTo>
                <a:lnTo>
                  <a:pt x="4436" y="13940"/>
                </a:lnTo>
                <a:lnTo>
                  <a:pt x="4335" y="13878"/>
                </a:lnTo>
                <a:lnTo>
                  <a:pt x="4235" y="13814"/>
                </a:lnTo>
                <a:lnTo>
                  <a:pt x="4137" y="13748"/>
                </a:lnTo>
                <a:lnTo>
                  <a:pt x="4038" y="13681"/>
                </a:lnTo>
                <a:lnTo>
                  <a:pt x="3943" y="13612"/>
                </a:lnTo>
                <a:lnTo>
                  <a:pt x="3847" y="13540"/>
                </a:lnTo>
                <a:lnTo>
                  <a:pt x="3753" y="13469"/>
                </a:lnTo>
                <a:lnTo>
                  <a:pt x="3660" y="13395"/>
                </a:lnTo>
                <a:lnTo>
                  <a:pt x="3569" y="13320"/>
                </a:lnTo>
                <a:lnTo>
                  <a:pt x="3668" y="13255"/>
                </a:lnTo>
                <a:lnTo>
                  <a:pt x="3767" y="13191"/>
                </a:lnTo>
                <a:lnTo>
                  <a:pt x="3867" y="13127"/>
                </a:lnTo>
                <a:lnTo>
                  <a:pt x="3968" y="13065"/>
                </a:lnTo>
                <a:lnTo>
                  <a:pt x="4071" y="13005"/>
                </a:lnTo>
                <a:lnTo>
                  <a:pt x="4174" y="12946"/>
                </a:lnTo>
                <a:lnTo>
                  <a:pt x="4278" y="12889"/>
                </a:lnTo>
                <a:lnTo>
                  <a:pt x="4383" y="12833"/>
                </a:lnTo>
                <a:lnTo>
                  <a:pt x="4489" y="12779"/>
                </a:lnTo>
                <a:lnTo>
                  <a:pt x="4596" y="12726"/>
                </a:lnTo>
                <a:lnTo>
                  <a:pt x="4704" y="12674"/>
                </a:lnTo>
                <a:lnTo>
                  <a:pt x="4813" y="12624"/>
                </a:lnTo>
                <a:lnTo>
                  <a:pt x="4923" y="12575"/>
                </a:lnTo>
                <a:lnTo>
                  <a:pt x="5033" y="12529"/>
                </a:lnTo>
                <a:lnTo>
                  <a:pt x="5144" y="12484"/>
                </a:lnTo>
                <a:lnTo>
                  <a:pt x="5257" y="12440"/>
                </a:lnTo>
                <a:lnTo>
                  <a:pt x="5301" y="12528"/>
                </a:lnTo>
                <a:lnTo>
                  <a:pt x="5345" y="12614"/>
                </a:lnTo>
                <a:lnTo>
                  <a:pt x="5391" y="12701"/>
                </a:lnTo>
                <a:lnTo>
                  <a:pt x="5437" y="12786"/>
                </a:lnTo>
                <a:lnTo>
                  <a:pt x="5484" y="12871"/>
                </a:lnTo>
                <a:lnTo>
                  <a:pt x="5532" y="12955"/>
                </a:lnTo>
                <a:lnTo>
                  <a:pt x="5580" y="13039"/>
                </a:lnTo>
                <a:lnTo>
                  <a:pt x="5630" y="13121"/>
                </a:lnTo>
                <a:lnTo>
                  <a:pt x="5680" y="13204"/>
                </a:lnTo>
                <a:lnTo>
                  <a:pt x="5731" y="13286"/>
                </a:lnTo>
                <a:lnTo>
                  <a:pt x="5783" y="13367"/>
                </a:lnTo>
                <a:lnTo>
                  <a:pt x="5835" y="13447"/>
                </a:lnTo>
                <a:lnTo>
                  <a:pt x="5888" y="13526"/>
                </a:lnTo>
                <a:lnTo>
                  <a:pt x="5943" y="13606"/>
                </a:lnTo>
                <a:lnTo>
                  <a:pt x="5997" y="13684"/>
                </a:lnTo>
                <a:lnTo>
                  <a:pt x="6052" y="13761"/>
                </a:lnTo>
                <a:lnTo>
                  <a:pt x="6109" y="13837"/>
                </a:lnTo>
                <a:lnTo>
                  <a:pt x="6166" y="13913"/>
                </a:lnTo>
                <a:lnTo>
                  <a:pt x="6224" y="13988"/>
                </a:lnTo>
                <a:lnTo>
                  <a:pt x="6282" y="14064"/>
                </a:lnTo>
                <a:lnTo>
                  <a:pt x="6341" y="14137"/>
                </a:lnTo>
                <a:lnTo>
                  <a:pt x="6400" y="14210"/>
                </a:lnTo>
                <a:lnTo>
                  <a:pt x="6461" y="14282"/>
                </a:lnTo>
                <a:lnTo>
                  <a:pt x="6522" y="14354"/>
                </a:lnTo>
                <a:lnTo>
                  <a:pt x="6584" y="14424"/>
                </a:lnTo>
                <a:lnTo>
                  <a:pt x="6647" y="14495"/>
                </a:lnTo>
                <a:lnTo>
                  <a:pt x="6710" y="14564"/>
                </a:lnTo>
                <a:lnTo>
                  <a:pt x="6774" y="14633"/>
                </a:lnTo>
                <a:lnTo>
                  <a:pt x="6839" y="14700"/>
                </a:lnTo>
                <a:lnTo>
                  <a:pt x="6903" y="14767"/>
                </a:lnTo>
                <a:lnTo>
                  <a:pt x="6969" y="14833"/>
                </a:lnTo>
                <a:lnTo>
                  <a:pt x="7036" y="14898"/>
                </a:lnTo>
                <a:close/>
                <a:moveTo>
                  <a:pt x="7945" y="8277"/>
                </a:moveTo>
                <a:lnTo>
                  <a:pt x="7945" y="11394"/>
                </a:lnTo>
                <a:lnTo>
                  <a:pt x="7867" y="11396"/>
                </a:lnTo>
                <a:lnTo>
                  <a:pt x="7789" y="11400"/>
                </a:lnTo>
                <a:lnTo>
                  <a:pt x="7711" y="11404"/>
                </a:lnTo>
                <a:lnTo>
                  <a:pt x="7633" y="11408"/>
                </a:lnTo>
                <a:lnTo>
                  <a:pt x="7555" y="11413"/>
                </a:lnTo>
                <a:lnTo>
                  <a:pt x="7478" y="11419"/>
                </a:lnTo>
                <a:lnTo>
                  <a:pt x="7401" y="11425"/>
                </a:lnTo>
                <a:lnTo>
                  <a:pt x="7324" y="11433"/>
                </a:lnTo>
                <a:lnTo>
                  <a:pt x="7247" y="11440"/>
                </a:lnTo>
                <a:lnTo>
                  <a:pt x="7170" y="11449"/>
                </a:lnTo>
                <a:lnTo>
                  <a:pt x="7094" y="11458"/>
                </a:lnTo>
                <a:lnTo>
                  <a:pt x="7018" y="11467"/>
                </a:lnTo>
                <a:lnTo>
                  <a:pt x="6942" y="11477"/>
                </a:lnTo>
                <a:lnTo>
                  <a:pt x="6866" y="11488"/>
                </a:lnTo>
                <a:lnTo>
                  <a:pt x="6790" y="11500"/>
                </a:lnTo>
                <a:lnTo>
                  <a:pt x="6715" y="11512"/>
                </a:lnTo>
                <a:lnTo>
                  <a:pt x="6640" y="11525"/>
                </a:lnTo>
                <a:lnTo>
                  <a:pt x="6565" y="11538"/>
                </a:lnTo>
                <a:lnTo>
                  <a:pt x="6491" y="11552"/>
                </a:lnTo>
                <a:lnTo>
                  <a:pt x="6416" y="11566"/>
                </a:lnTo>
                <a:lnTo>
                  <a:pt x="6342" y="11582"/>
                </a:lnTo>
                <a:lnTo>
                  <a:pt x="6268" y="11598"/>
                </a:lnTo>
                <a:lnTo>
                  <a:pt x="6194" y="11614"/>
                </a:lnTo>
                <a:lnTo>
                  <a:pt x="6120" y="11631"/>
                </a:lnTo>
                <a:lnTo>
                  <a:pt x="6047" y="11649"/>
                </a:lnTo>
                <a:lnTo>
                  <a:pt x="5973" y="11667"/>
                </a:lnTo>
                <a:lnTo>
                  <a:pt x="5901" y="11686"/>
                </a:lnTo>
                <a:lnTo>
                  <a:pt x="5829" y="11706"/>
                </a:lnTo>
                <a:lnTo>
                  <a:pt x="5756" y="11726"/>
                </a:lnTo>
                <a:lnTo>
                  <a:pt x="5684" y="11747"/>
                </a:lnTo>
                <a:lnTo>
                  <a:pt x="5612" y="11768"/>
                </a:lnTo>
                <a:lnTo>
                  <a:pt x="5540" y="11791"/>
                </a:lnTo>
                <a:lnTo>
                  <a:pt x="5498" y="11690"/>
                </a:lnTo>
                <a:lnTo>
                  <a:pt x="5457" y="11590"/>
                </a:lnTo>
                <a:lnTo>
                  <a:pt x="5417" y="11488"/>
                </a:lnTo>
                <a:lnTo>
                  <a:pt x="5377" y="11386"/>
                </a:lnTo>
                <a:lnTo>
                  <a:pt x="5339" y="11282"/>
                </a:lnTo>
                <a:lnTo>
                  <a:pt x="5303" y="11178"/>
                </a:lnTo>
                <a:lnTo>
                  <a:pt x="5267" y="11074"/>
                </a:lnTo>
                <a:lnTo>
                  <a:pt x="5233" y="10969"/>
                </a:lnTo>
                <a:lnTo>
                  <a:pt x="5200" y="10863"/>
                </a:lnTo>
                <a:lnTo>
                  <a:pt x="5167" y="10757"/>
                </a:lnTo>
                <a:lnTo>
                  <a:pt x="5136" y="10650"/>
                </a:lnTo>
                <a:lnTo>
                  <a:pt x="5106" y="10543"/>
                </a:lnTo>
                <a:lnTo>
                  <a:pt x="5079" y="10434"/>
                </a:lnTo>
                <a:lnTo>
                  <a:pt x="5051" y="10325"/>
                </a:lnTo>
                <a:lnTo>
                  <a:pt x="5025" y="10216"/>
                </a:lnTo>
                <a:lnTo>
                  <a:pt x="5000" y="10106"/>
                </a:lnTo>
                <a:lnTo>
                  <a:pt x="4976" y="9995"/>
                </a:lnTo>
                <a:lnTo>
                  <a:pt x="4954" y="9884"/>
                </a:lnTo>
                <a:lnTo>
                  <a:pt x="4933" y="9773"/>
                </a:lnTo>
                <a:lnTo>
                  <a:pt x="4913" y="9661"/>
                </a:lnTo>
                <a:lnTo>
                  <a:pt x="4895" y="9548"/>
                </a:lnTo>
                <a:lnTo>
                  <a:pt x="4877" y="9435"/>
                </a:lnTo>
                <a:lnTo>
                  <a:pt x="4861" y="9321"/>
                </a:lnTo>
                <a:lnTo>
                  <a:pt x="4847" y="9207"/>
                </a:lnTo>
                <a:lnTo>
                  <a:pt x="4833" y="9092"/>
                </a:lnTo>
                <a:lnTo>
                  <a:pt x="4822" y="8977"/>
                </a:lnTo>
                <a:lnTo>
                  <a:pt x="4811" y="8862"/>
                </a:lnTo>
                <a:lnTo>
                  <a:pt x="4802" y="8746"/>
                </a:lnTo>
                <a:lnTo>
                  <a:pt x="4794" y="8628"/>
                </a:lnTo>
                <a:lnTo>
                  <a:pt x="4787" y="8512"/>
                </a:lnTo>
                <a:lnTo>
                  <a:pt x="4782" y="8394"/>
                </a:lnTo>
                <a:lnTo>
                  <a:pt x="4779" y="8277"/>
                </a:lnTo>
                <a:lnTo>
                  <a:pt x="7945" y="8277"/>
                </a:lnTo>
                <a:close/>
                <a:moveTo>
                  <a:pt x="5353" y="4695"/>
                </a:moveTo>
                <a:lnTo>
                  <a:pt x="5430" y="4721"/>
                </a:lnTo>
                <a:lnTo>
                  <a:pt x="5507" y="4746"/>
                </a:lnTo>
                <a:lnTo>
                  <a:pt x="5583" y="4770"/>
                </a:lnTo>
                <a:lnTo>
                  <a:pt x="5661" y="4793"/>
                </a:lnTo>
                <a:lnTo>
                  <a:pt x="5739" y="4816"/>
                </a:lnTo>
                <a:lnTo>
                  <a:pt x="5817" y="4838"/>
                </a:lnTo>
                <a:lnTo>
                  <a:pt x="5896" y="4860"/>
                </a:lnTo>
                <a:lnTo>
                  <a:pt x="5974" y="4880"/>
                </a:lnTo>
                <a:lnTo>
                  <a:pt x="6053" y="4900"/>
                </a:lnTo>
                <a:lnTo>
                  <a:pt x="6134" y="4920"/>
                </a:lnTo>
                <a:lnTo>
                  <a:pt x="6213" y="4938"/>
                </a:lnTo>
                <a:lnTo>
                  <a:pt x="6293" y="4956"/>
                </a:lnTo>
                <a:lnTo>
                  <a:pt x="6373" y="4973"/>
                </a:lnTo>
                <a:lnTo>
                  <a:pt x="6454" y="4990"/>
                </a:lnTo>
                <a:lnTo>
                  <a:pt x="6535" y="5005"/>
                </a:lnTo>
                <a:lnTo>
                  <a:pt x="6615" y="5020"/>
                </a:lnTo>
                <a:lnTo>
                  <a:pt x="6697" y="5035"/>
                </a:lnTo>
                <a:lnTo>
                  <a:pt x="6778" y="5048"/>
                </a:lnTo>
                <a:lnTo>
                  <a:pt x="6860" y="5061"/>
                </a:lnTo>
                <a:lnTo>
                  <a:pt x="6942" y="5073"/>
                </a:lnTo>
                <a:lnTo>
                  <a:pt x="7024" y="5084"/>
                </a:lnTo>
                <a:lnTo>
                  <a:pt x="7106" y="5095"/>
                </a:lnTo>
                <a:lnTo>
                  <a:pt x="7189" y="5105"/>
                </a:lnTo>
                <a:lnTo>
                  <a:pt x="7273" y="5114"/>
                </a:lnTo>
                <a:lnTo>
                  <a:pt x="7356" y="5122"/>
                </a:lnTo>
                <a:lnTo>
                  <a:pt x="7439" y="5131"/>
                </a:lnTo>
                <a:lnTo>
                  <a:pt x="7523" y="5137"/>
                </a:lnTo>
                <a:lnTo>
                  <a:pt x="7607" y="5143"/>
                </a:lnTo>
                <a:lnTo>
                  <a:pt x="7691" y="5149"/>
                </a:lnTo>
                <a:lnTo>
                  <a:pt x="7775" y="5153"/>
                </a:lnTo>
                <a:lnTo>
                  <a:pt x="7860" y="5157"/>
                </a:lnTo>
                <a:lnTo>
                  <a:pt x="7945" y="5160"/>
                </a:lnTo>
                <a:lnTo>
                  <a:pt x="7945" y="7759"/>
                </a:lnTo>
                <a:lnTo>
                  <a:pt x="4779" y="7759"/>
                </a:lnTo>
                <a:lnTo>
                  <a:pt x="4782" y="7658"/>
                </a:lnTo>
                <a:lnTo>
                  <a:pt x="4786" y="7557"/>
                </a:lnTo>
                <a:lnTo>
                  <a:pt x="4791" y="7456"/>
                </a:lnTo>
                <a:lnTo>
                  <a:pt x="4797" y="7356"/>
                </a:lnTo>
                <a:lnTo>
                  <a:pt x="4805" y="7255"/>
                </a:lnTo>
                <a:lnTo>
                  <a:pt x="4812" y="7155"/>
                </a:lnTo>
                <a:lnTo>
                  <a:pt x="4821" y="7056"/>
                </a:lnTo>
                <a:lnTo>
                  <a:pt x="4831" y="6957"/>
                </a:lnTo>
                <a:lnTo>
                  <a:pt x="4843" y="6857"/>
                </a:lnTo>
                <a:lnTo>
                  <a:pt x="4854" y="6759"/>
                </a:lnTo>
                <a:lnTo>
                  <a:pt x="4867" y="6661"/>
                </a:lnTo>
                <a:lnTo>
                  <a:pt x="4881" y="6563"/>
                </a:lnTo>
                <a:lnTo>
                  <a:pt x="4896" y="6466"/>
                </a:lnTo>
                <a:lnTo>
                  <a:pt x="4911" y="6368"/>
                </a:lnTo>
                <a:lnTo>
                  <a:pt x="4928" y="6272"/>
                </a:lnTo>
                <a:lnTo>
                  <a:pt x="4945" y="6176"/>
                </a:lnTo>
                <a:lnTo>
                  <a:pt x="4964" y="6080"/>
                </a:lnTo>
                <a:lnTo>
                  <a:pt x="4983" y="5984"/>
                </a:lnTo>
                <a:lnTo>
                  <a:pt x="5004" y="5889"/>
                </a:lnTo>
                <a:lnTo>
                  <a:pt x="5025" y="5795"/>
                </a:lnTo>
                <a:lnTo>
                  <a:pt x="5048" y="5701"/>
                </a:lnTo>
                <a:lnTo>
                  <a:pt x="5070" y="5607"/>
                </a:lnTo>
                <a:lnTo>
                  <a:pt x="5095" y="5513"/>
                </a:lnTo>
                <a:lnTo>
                  <a:pt x="5120" y="5420"/>
                </a:lnTo>
                <a:lnTo>
                  <a:pt x="5145" y="5328"/>
                </a:lnTo>
                <a:lnTo>
                  <a:pt x="5172" y="5236"/>
                </a:lnTo>
                <a:lnTo>
                  <a:pt x="5201" y="5145"/>
                </a:lnTo>
                <a:lnTo>
                  <a:pt x="5228" y="5053"/>
                </a:lnTo>
                <a:lnTo>
                  <a:pt x="5258" y="4963"/>
                </a:lnTo>
                <a:lnTo>
                  <a:pt x="5289" y="4873"/>
                </a:lnTo>
                <a:lnTo>
                  <a:pt x="5321" y="4784"/>
                </a:lnTo>
                <a:lnTo>
                  <a:pt x="5353" y="4695"/>
                </a:lnTo>
                <a:close/>
                <a:moveTo>
                  <a:pt x="5056" y="4040"/>
                </a:moveTo>
                <a:lnTo>
                  <a:pt x="4994" y="4015"/>
                </a:lnTo>
                <a:lnTo>
                  <a:pt x="4934" y="3989"/>
                </a:lnTo>
                <a:lnTo>
                  <a:pt x="4873" y="3963"/>
                </a:lnTo>
                <a:lnTo>
                  <a:pt x="4813" y="3936"/>
                </a:lnTo>
                <a:lnTo>
                  <a:pt x="4753" y="3909"/>
                </a:lnTo>
                <a:lnTo>
                  <a:pt x="4693" y="3882"/>
                </a:lnTo>
                <a:lnTo>
                  <a:pt x="4633" y="3854"/>
                </a:lnTo>
                <a:lnTo>
                  <a:pt x="4575" y="3825"/>
                </a:lnTo>
                <a:lnTo>
                  <a:pt x="4515" y="3796"/>
                </a:lnTo>
                <a:lnTo>
                  <a:pt x="4457" y="3766"/>
                </a:lnTo>
                <a:lnTo>
                  <a:pt x="4398" y="3736"/>
                </a:lnTo>
                <a:lnTo>
                  <a:pt x="4341" y="3705"/>
                </a:lnTo>
                <a:lnTo>
                  <a:pt x="4282" y="3674"/>
                </a:lnTo>
                <a:lnTo>
                  <a:pt x="4225" y="3643"/>
                </a:lnTo>
                <a:lnTo>
                  <a:pt x="4168" y="3611"/>
                </a:lnTo>
                <a:lnTo>
                  <a:pt x="4111" y="3579"/>
                </a:lnTo>
                <a:lnTo>
                  <a:pt x="3998" y="3513"/>
                </a:lnTo>
                <a:lnTo>
                  <a:pt x="3886" y="3446"/>
                </a:lnTo>
                <a:lnTo>
                  <a:pt x="3776" y="3377"/>
                </a:lnTo>
                <a:lnTo>
                  <a:pt x="3667" y="3305"/>
                </a:lnTo>
                <a:lnTo>
                  <a:pt x="3559" y="3233"/>
                </a:lnTo>
                <a:lnTo>
                  <a:pt x="3451" y="3159"/>
                </a:lnTo>
                <a:lnTo>
                  <a:pt x="3345" y="3084"/>
                </a:lnTo>
                <a:lnTo>
                  <a:pt x="3241" y="3007"/>
                </a:lnTo>
                <a:lnTo>
                  <a:pt x="3337" y="2917"/>
                </a:lnTo>
                <a:lnTo>
                  <a:pt x="3436" y="2829"/>
                </a:lnTo>
                <a:lnTo>
                  <a:pt x="3535" y="2743"/>
                </a:lnTo>
                <a:lnTo>
                  <a:pt x="3637" y="2659"/>
                </a:lnTo>
                <a:lnTo>
                  <a:pt x="3740" y="2576"/>
                </a:lnTo>
                <a:lnTo>
                  <a:pt x="3845" y="2496"/>
                </a:lnTo>
                <a:lnTo>
                  <a:pt x="3951" y="2417"/>
                </a:lnTo>
                <a:lnTo>
                  <a:pt x="4059" y="2340"/>
                </a:lnTo>
                <a:lnTo>
                  <a:pt x="4168" y="2266"/>
                </a:lnTo>
                <a:lnTo>
                  <a:pt x="4279" y="2193"/>
                </a:lnTo>
                <a:lnTo>
                  <a:pt x="4391" y="2122"/>
                </a:lnTo>
                <a:lnTo>
                  <a:pt x="4505" y="2054"/>
                </a:lnTo>
                <a:lnTo>
                  <a:pt x="4620" y="1986"/>
                </a:lnTo>
                <a:lnTo>
                  <a:pt x="4736" y="1921"/>
                </a:lnTo>
                <a:lnTo>
                  <a:pt x="4854" y="1859"/>
                </a:lnTo>
                <a:lnTo>
                  <a:pt x="4973" y="1799"/>
                </a:lnTo>
                <a:lnTo>
                  <a:pt x="5093" y="1740"/>
                </a:lnTo>
                <a:lnTo>
                  <a:pt x="5215" y="1684"/>
                </a:lnTo>
                <a:lnTo>
                  <a:pt x="5338" y="1630"/>
                </a:lnTo>
                <a:lnTo>
                  <a:pt x="5461" y="1579"/>
                </a:lnTo>
                <a:lnTo>
                  <a:pt x="5587" y="1528"/>
                </a:lnTo>
                <a:lnTo>
                  <a:pt x="5714" y="1481"/>
                </a:lnTo>
                <a:lnTo>
                  <a:pt x="5841" y="1436"/>
                </a:lnTo>
                <a:lnTo>
                  <a:pt x="5969" y="1393"/>
                </a:lnTo>
                <a:lnTo>
                  <a:pt x="6100" y="1353"/>
                </a:lnTo>
                <a:lnTo>
                  <a:pt x="6230" y="1315"/>
                </a:lnTo>
                <a:lnTo>
                  <a:pt x="6362" y="1279"/>
                </a:lnTo>
                <a:lnTo>
                  <a:pt x="6495" y="1246"/>
                </a:lnTo>
                <a:lnTo>
                  <a:pt x="6628" y="1215"/>
                </a:lnTo>
                <a:lnTo>
                  <a:pt x="6764" y="1187"/>
                </a:lnTo>
                <a:lnTo>
                  <a:pt x="6899" y="1161"/>
                </a:lnTo>
                <a:lnTo>
                  <a:pt x="7036" y="1137"/>
                </a:lnTo>
                <a:lnTo>
                  <a:pt x="6960" y="1213"/>
                </a:lnTo>
                <a:lnTo>
                  <a:pt x="6884" y="1289"/>
                </a:lnTo>
                <a:lnTo>
                  <a:pt x="6809" y="1367"/>
                </a:lnTo>
                <a:lnTo>
                  <a:pt x="6735" y="1446"/>
                </a:lnTo>
                <a:lnTo>
                  <a:pt x="6662" y="1525"/>
                </a:lnTo>
                <a:lnTo>
                  <a:pt x="6589" y="1607"/>
                </a:lnTo>
                <a:lnTo>
                  <a:pt x="6518" y="1689"/>
                </a:lnTo>
                <a:lnTo>
                  <a:pt x="6448" y="1771"/>
                </a:lnTo>
                <a:lnTo>
                  <a:pt x="6379" y="1855"/>
                </a:lnTo>
                <a:lnTo>
                  <a:pt x="6310" y="1940"/>
                </a:lnTo>
                <a:lnTo>
                  <a:pt x="6242" y="2027"/>
                </a:lnTo>
                <a:lnTo>
                  <a:pt x="6176" y="2113"/>
                </a:lnTo>
                <a:lnTo>
                  <a:pt x="6110" y="2201"/>
                </a:lnTo>
                <a:lnTo>
                  <a:pt x="6045" y="2290"/>
                </a:lnTo>
                <a:lnTo>
                  <a:pt x="5982" y="2379"/>
                </a:lnTo>
                <a:lnTo>
                  <a:pt x="5919" y="2471"/>
                </a:lnTo>
                <a:lnTo>
                  <a:pt x="5857" y="2562"/>
                </a:lnTo>
                <a:lnTo>
                  <a:pt x="5797" y="2654"/>
                </a:lnTo>
                <a:lnTo>
                  <a:pt x="5736" y="2748"/>
                </a:lnTo>
                <a:lnTo>
                  <a:pt x="5678" y="2842"/>
                </a:lnTo>
                <a:lnTo>
                  <a:pt x="5620" y="2938"/>
                </a:lnTo>
                <a:lnTo>
                  <a:pt x="5564" y="3034"/>
                </a:lnTo>
                <a:lnTo>
                  <a:pt x="5508" y="3130"/>
                </a:lnTo>
                <a:lnTo>
                  <a:pt x="5453" y="3228"/>
                </a:lnTo>
                <a:lnTo>
                  <a:pt x="5400" y="3326"/>
                </a:lnTo>
                <a:lnTo>
                  <a:pt x="5347" y="3427"/>
                </a:lnTo>
                <a:lnTo>
                  <a:pt x="5296" y="3527"/>
                </a:lnTo>
                <a:lnTo>
                  <a:pt x="5246" y="3628"/>
                </a:lnTo>
                <a:lnTo>
                  <a:pt x="5197" y="3729"/>
                </a:lnTo>
                <a:lnTo>
                  <a:pt x="5148" y="3833"/>
                </a:lnTo>
                <a:lnTo>
                  <a:pt x="5102" y="3936"/>
                </a:lnTo>
                <a:lnTo>
                  <a:pt x="5056" y="4040"/>
                </a:lnTo>
                <a:close/>
                <a:moveTo>
                  <a:pt x="7945" y="1047"/>
                </a:moveTo>
                <a:lnTo>
                  <a:pt x="7945" y="4642"/>
                </a:lnTo>
                <a:lnTo>
                  <a:pt x="7867" y="4639"/>
                </a:lnTo>
                <a:lnTo>
                  <a:pt x="7789" y="4635"/>
                </a:lnTo>
                <a:lnTo>
                  <a:pt x="7711" y="4631"/>
                </a:lnTo>
                <a:lnTo>
                  <a:pt x="7633" y="4626"/>
                </a:lnTo>
                <a:lnTo>
                  <a:pt x="7556" y="4621"/>
                </a:lnTo>
                <a:lnTo>
                  <a:pt x="7478" y="4614"/>
                </a:lnTo>
                <a:lnTo>
                  <a:pt x="7401" y="4607"/>
                </a:lnTo>
                <a:lnTo>
                  <a:pt x="7325" y="4600"/>
                </a:lnTo>
                <a:lnTo>
                  <a:pt x="7248" y="4591"/>
                </a:lnTo>
                <a:lnTo>
                  <a:pt x="7172" y="4582"/>
                </a:lnTo>
                <a:lnTo>
                  <a:pt x="7095" y="4573"/>
                </a:lnTo>
                <a:lnTo>
                  <a:pt x="7020" y="4562"/>
                </a:lnTo>
                <a:lnTo>
                  <a:pt x="6944" y="4551"/>
                </a:lnTo>
                <a:lnTo>
                  <a:pt x="6868" y="4540"/>
                </a:lnTo>
                <a:lnTo>
                  <a:pt x="6793" y="4527"/>
                </a:lnTo>
                <a:lnTo>
                  <a:pt x="6718" y="4514"/>
                </a:lnTo>
                <a:lnTo>
                  <a:pt x="6644" y="4501"/>
                </a:lnTo>
                <a:lnTo>
                  <a:pt x="6569" y="4486"/>
                </a:lnTo>
                <a:lnTo>
                  <a:pt x="6495" y="4471"/>
                </a:lnTo>
                <a:lnTo>
                  <a:pt x="6421" y="4456"/>
                </a:lnTo>
                <a:lnTo>
                  <a:pt x="6347" y="4439"/>
                </a:lnTo>
                <a:lnTo>
                  <a:pt x="6273" y="4423"/>
                </a:lnTo>
                <a:lnTo>
                  <a:pt x="6200" y="4405"/>
                </a:lnTo>
                <a:lnTo>
                  <a:pt x="6127" y="4387"/>
                </a:lnTo>
                <a:lnTo>
                  <a:pt x="6055" y="4368"/>
                </a:lnTo>
                <a:lnTo>
                  <a:pt x="5982" y="4348"/>
                </a:lnTo>
                <a:lnTo>
                  <a:pt x="5910" y="4328"/>
                </a:lnTo>
                <a:lnTo>
                  <a:pt x="5838" y="4308"/>
                </a:lnTo>
                <a:lnTo>
                  <a:pt x="5766" y="4286"/>
                </a:lnTo>
                <a:lnTo>
                  <a:pt x="5694" y="4264"/>
                </a:lnTo>
                <a:lnTo>
                  <a:pt x="5624" y="4242"/>
                </a:lnTo>
                <a:lnTo>
                  <a:pt x="5553" y="4217"/>
                </a:lnTo>
                <a:lnTo>
                  <a:pt x="5605" y="4099"/>
                </a:lnTo>
                <a:lnTo>
                  <a:pt x="5658" y="3982"/>
                </a:lnTo>
                <a:lnTo>
                  <a:pt x="5714" y="3866"/>
                </a:lnTo>
                <a:lnTo>
                  <a:pt x="5771" y="3750"/>
                </a:lnTo>
                <a:lnTo>
                  <a:pt x="5830" y="3637"/>
                </a:lnTo>
                <a:lnTo>
                  <a:pt x="5889" y="3524"/>
                </a:lnTo>
                <a:lnTo>
                  <a:pt x="5951" y="3412"/>
                </a:lnTo>
                <a:lnTo>
                  <a:pt x="6014" y="3301"/>
                </a:lnTo>
                <a:lnTo>
                  <a:pt x="6078" y="3192"/>
                </a:lnTo>
                <a:lnTo>
                  <a:pt x="6144" y="3084"/>
                </a:lnTo>
                <a:lnTo>
                  <a:pt x="6212" y="2978"/>
                </a:lnTo>
                <a:lnTo>
                  <a:pt x="6279" y="2871"/>
                </a:lnTo>
                <a:lnTo>
                  <a:pt x="6349" y="2767"/>
                </a:lnTo>
                <a:lnTo>
                  <a:pt x="6421" y="2664"/>
                </a:lnTo>
                <a:lnTo>
                  <a:pt x="6494" y="2563"/>
                </a:lnTo>
                <a:lnTo>
                  <a:pt x="6568" y="2463"/>
                </a:lnTo>
                <a:lnTo>
                  <a:pt x="6643" y="2363"/>
                </a:lnTo>
                <a:lnTo>
                  <a:pt x="6718" y="2265"/>
                </a:lnTo>
                <a:lnTo>
                  <a:pt x="6796" y="2169"/>
                </a:lnTo>
                <a:lnTo>
                  <a:pt x="6875" y="2074"/>
                </a:lnTo>
                <a:lnTo>
                  <a:pt x="6955" y="1980"/>
                </a:lnTo>
                <a:lnTo>
                  <a:pt x="7038" y="1888"/>
                </a:lnTo>
                <a:lnTo>
                  <a:pt x="7121" y="1798"/>
                </a:lnTo>
                <a:lnTo>
                  <a:pt x="7204" y="1709"/>
                </a:lnTo>
                <a:lnTo>
                  <a:pt x="7289" y="1621"/>
                </a:lnTo>
                <a:lnTo>
                  <a:pt x="7375" y="1534"/>
                </a:lnTo>
                <a:lnTo>
                  <a:pt x="7463" y="1449"/>
                </a:lnTo>
                <a:lnTo>
                  <a:pt x="7552" y="1366"/>
                </a:lnTo>
                <a:lnTo>
                  <a:pt x="7642" y="1285"/>
                </a:lnTo>
                <a:lnTo>
                  <a:pt x="7732" y="1205"/>
                </a:lnTo>
                <a:lnTo>
                  <a:pt x="7825" y="1126"/>
                </a:lnTo>
                <a:lnTo>
                  <a:pt x="7918" y="1049"/>
                </a:lnTo>
                <a:lnTo>
                  <a:pt x="7931" y="1048"/>
                </a:lnTo>
                <a:lnTo>
                  <a:pt x="7945" y="1047"/>
                </a:lnTo>
                <a:close/>
                <a:moveTo>
                  <a:pt x="9383" y="1137"/>
                </a:moveTo>
                <a:lnTo>
                  <a:pt x="9520" y="1161"/>
                </a:lnTo>
                <a:lnTo>
                  <a:pt x="9656" y="1187"/>
                </a:lnTo>
                <a:lnTo>
                  <a:pt x="9791" y="1215"/>
                </a:lnTo>
                <a:lnTo>
                  <a:pt x="9924" y="1246"/>
                </a:lnTo>
                <a:lnTo>
                  <a:pt x="10058" y="1279"/>
                </a:lnTo>
                <a:lnTo>
                  <a:pt x="10189" y="1315"/>
                </a:lnTo>
                <a:lnTo>
                  <a:pt x="10320" y="1353"/>
                </a:lnTo>
                <a:lnTo>
                  <a:pt x="10450" y="1393"/>
                </a:lnTo>
                <a:lnTo>
                  <a:pt x="10578" y="1436"/>
                </a:lnTo>
                <a:lnTo>
                  <a:pt x="10706" y="1481"/>
                </a:lnTo>
                <a:lnTo>
                  <a:pt x="10832" y="1528"/>
                </a:lnTo>
                <a:lnTo>
                  <a:pt x="10958" y="1579"/>
                </a:lnTo>
                <a:lnTo>
                  <a:pt x="11082" y="1630"/>
                </a:lnTo>
                <a:lnTo>
                  <a:pt x="11205" y="1684"/>
                </a:lnTo>
                <a:lnTo>
                  <a:pt x="11326" y="1740"/>
                </a:lnTo>
                <a:lnTo>
                  <a:pt x="11446" y="1799"/>
                </a:lnTo>
                <a:lnTo>
                  <a:pt x="11565" y="1859"/>
                </a:lnTo>
                <a:lnTo>
                  <a:pt x="11683" y="1921"/>
                </a:lnTo>
                <a:lnTo>
                  <a:pt x="11799" y="1986"/>
                </a:lnTo>
                <a:lnTo>
                  <a:pt x="11914" y="2054"/>
                </a:lnTo>
                <a:lnTo>
                  <a:pt x="12028" y="2122"/>
                </a:lnTo>
                <a:lnTo>
                  <a:pt x="12140" y="2193"/>
                </a:lnTo>
                <a:lnTo>
                  <a:pt x="12251" y="2266"/>
                </a:lnTo>
                <a:lnTo>
                  <a:pt x="12360" y="2340"/>
                </a:lnTo>
                <a:lnTo>
                  <a:pt x="12468" y="2417"/>
                </a:lnTo>
                <a:lnTo>
                  <a:pt x="12574" y="2496"/>
                </a:lnTo>
                <a:lnTo>
                  <a:pt x="12679" y="2576"/>
                </a:lnTo>
                <a:lnTo>
                  <a:pt x="12782" y="2659"/>
                </a:lnTo>
                <a:lnTo>
                  <a:pt x="12884" y="2743"/>
                </a:lnTo>
                <a:lnTo>
                  <a:pt x="12983" y="2829"/>
                </a:lnTo>
                <a:lnTo>
                  <a:pt x="13082" y="2917"/>
                </a:lnTo>
                <a:lnTo>
                  <a:pt x="13178" y="3007"/>
                </a:lnTo>
                <a:lnTo>
                  <a:pt x="13074" y="3084"/>
                </a:lnTo>
                <a:lnTo>
                  <a:pt x="12968" y="3159"/>
                </a:lnTo>
                <a:lnTo>
                  <a:pt x="12861" y="3233"/>
                </a:lnTo>
                <a:lnTo>
                  <a:pt x="12752" y="3305"/>
                </a:lnTo>
                <a:lnTo>
                  <a:pt x="12644" y="3377"/>
                </a:lnTo>
                <a:lnTo>
                  <a:pt x="12533" y="3446"/>
                </a:lnTo>
                <a:lnTo>
                  <a:pt x="12421" y="3513"/>
                </a:lnTo>
                <a:lnTo>
                  <a:pt x="12308" y="3579"/>
                </a:lnTo>
                <a:lnTo>
                  <a:pt x="12252" y="3611"/>
                </a:lnTo>
                <a:lnTo>
                  <a:pt x="12194" y="3643"/>
                </a:lnTo>
                <a:lnTo>
                  <a:pt x="12137" y="3674"/>
                </a:lnTo>
                <a:lnTo>
                  <a:pt x="12078" y="3705"/>
                </a:lnTo>
                <a:lnTo>
                  <a:pt x="12021" y="3736"/>
                </a:lnTo>
                <a:lnTo>
                  <a:pt x="11962" y="3766"/>
                </a:lnTo>
                <a:lnTo>
                  <a:pt x="11904" y="3796"/>
                </a:lnTo>
                <a:lnTo>
                  <a:pt x="11844" y="3825"/>
                </a:lnTo>
                <a:lnTo>
                  <a:pt x="11786" y="3854"/>
                </a:lnTo>
                <a:lnTo>
                  <a:pt x="11726" y="3882"/>
                </a:lnTo>
                <a:lnTo>
                  <a:pt x="11667" y="3909"/>
                </a:lnTo>
                <a:lnTo>
                  <a:pt x="11606" y="3936"/>
                </a:lnTo>
                <a:lnTo>
                  <a:pt x="11546" y="3963"/>
                </a:lnTo>
                <a:lnTo>
                  <a:pt x="11485" y="3989"/>
                </a:lnTo>
                <a:lnTo>
                  <a:pt x="11425" y="4015"/>
                </a:lnTo>
                <a:lnTo>
                  <a:pt x="11363" y="4040"/>
                </a:lnTo>
                <a:lnTo>
                  <a:pt x="11317" y="3936"/>
                </a:lnTo>
                <a:lnTo>
                  <a:pt x="11271" y="3833"/>
                </a:lnTo>
                <a:lnTo>
                  <a:pt x="11222" y="3729"/>
                </a:lnTo>
                <a:lnTo>
                  <a:pt x="11173" y="3628"/>
                </a:lnTo>
                <a:lnTo>
                  <a:pt x="11123" y="3527"/>
                </a:lnTo>
                <a:lnTo>
                  <a:pt x="11072" y="3427"/>
                </a:lnTo>
                <a:lnTo>
                  <a:pt x="11019" y="3326"/>
                </a:lnTo>
                <a:lnTo>
                  <a:pt x="10966" y="3228"/>
                </a:lnTo>
                <a:lnTo>
                  <a:pt x="10911" y="3130"/>
                </a:lnTo>
                <a:lnTo>
                  <a:pt x="10855" y="3034"/>
                </a:lnTo>
                <a:lnTo>
                  <a:pt x="10799" y="2938"/>
                </a:lnTo>
                <a:lnTo>
                  <a:pt x="10741" y="2842"/>
                </a:lnTo>
                <a:lnTo>
                  <a:pt x="10683" y="2748"/>
                </a:lnTo>
                <a:lnTo>
                  <a:pt x="10623" y="2654"/>
                </a:lnTo>
                <a:lnTo>
                  <a:pt x="10562" y="2562"/>
                </a:lnTo>
                <a:lnTo>
                  <a:pt x="10500" y="2471"/>
                </a:lnTo>
                <a:lnTo>
                  <a:pt x="10437" y="2379"/>
                </a:lnTo>
                <a:lnTo>
                  <a:pt x="10374" y="2290"/>
                </a:lnTo>
                <a:lnTo>
                  <a:pt x="10309" y="2201"/>
                </a:lnTo>
                <a:lnTo>
                  <a:pt x="10243" y="2113"/>
                </a:lnTo>
                <a:lnTo>
                  <a:pt x="10177" y="2027"/>
                </a:lnTo>
                <a:lnTo>
                  <a:pt x="10109" y="1940"/>
                </a:lnTo>
                <a:lnTo>
                  <a:pt x="10041" y="1855"/>
                </a:lnTo>
                <a:lnTo>
                  <a:pt x="9971" y="1771"/>
                </a:lnTo>
                <a:lnTo>
                  <a:pt x="9901" y="1689"/>
                </a:lnTo>
                <a:lnTo>
                  <a:pt x="9830" y="1607"/>
                </a:lnTo>
                <a:lnTo>
                  <a:pt x="9758" y="1525"/>
                </a:lnTo>
                <a:lnTo>
                  <a:pt x="9685" y="1446"/>
                </a:lnTo>
                <a:lnTo>
                  <a:pt x="9610" y="1367"/>
                </a:lnTo>
                <a:lnTo>
                  <a:pt x="9536" y="1289"/>
                </a:lnTo>
                <a:lnTo>
                  <a:pt x="9460" y="1213"/>
                </a:lnTo>
                <a:lnTo>
                  <a:pt x="9383" y="1137"/>
                </a:lnTo>
                <a:close/>
                <a:moveTo>
                  <a:pt x="8502" y="1049"/>
                </a:moveTo>
                <a:lnTo>
                  <a:pt x="8595" y="1126"/>
                </a:lnTo>
                <a:lnTo>
                  <a:pt x="8687" y="1205"/>
                </a:lnTo>
                <a:lnTo>
                  <a:pt x="8778" y="1285"/>
                </a:lnTo>
                <a:lnTo>
                  <a:pt x="8867" y="1366"/>
                </a:lnTo>
                <a:lnTo>
                  <a:pt x="8957" y="1449"/>
                </a:lnTo>
                <a:lnTo>
                  <a:pt x="9044" y="1534"/>
                </a:lnTo>
                <a:lnTo>
                  <a:pt x="9130" y="1621"/>
                </a:lnTo>
                <a:lnTo>
                  <a:pt x="9215" y="1709"/>
                </a:lnTo>
                <a:lnTo>
                  <a:pt x="9299" y="1798"/>
                </a:lnTo>
                <a:lnTo>
                  <a:pt x="9382" y="1888"/>
                </a:lnTo>
                <a:lnTo>
                  <a:pt x="9464" y="1980"/>
                </a:lnTo>
                <a:lnTo>
                  <a:pt x="9544" y="2074"/>
                </a:lnTo>
                <a:lnTo>
                  <a:pt x="9623" y="2169"/>
                </a:lnTo>
                <a:lnTo>
                  <a:pt x="9701" y="2265"/>
                </a:lnTo>
                <a:lnTo>
                  <a:pt x="9778" y="2363"/>
                </a:lnTo>
                <a:lnTo>
                  <a:pt x="9852" y="2463"/>
                </a:lnTo>
                <a:lnTo>
                  <a:pt x="9926" y="2563"/>
                </a:lnTo>
                <a:lnTo>
                  <a:pt x="9999" y="2664"/>
                </a:lnTo>
                <a:lnTo>
                  <a:pt x="10070" y="2767"/>
                </a:lnTo>
                <a:lnTo>
                  <a:pt x="10140" y="2871"/>
                </a:lnTo>
                <a:lnTo>
                  <a:pt x="10209" y="2978"/>
                </a:lnTo>
                <a:lnTo>
                  <a:pt x="10275" y="3084"/>
                </a:lnTo>
                <a:lnTo>
                  <a:pt x="10341" y="3192"/>
                </a:lnTo>
                <a:lnTo>
                  <a:pt x="10406" y="3301"/>
                </a:lnTo>
                <a:lnTo>
                  <a:pt x="10468" y="3412"/>
                </a:lnTo>
                <a:lnTo>
                  <a:pt x="10530" y="3524"/>
                </a:lnTo>
                <a:lnTo>
                  <a:pt x="10589" y="3637"/>
                </a:lnTo>
                <a:lnTo>
                  <a:pt x="10648" y="3750"/>
                </a:lnTo>
                <a:lnTo>
                  <a:pt x="10705" y="3866"/>
                </a:lnTo>
                <a:lnTo>
                  <a:pt x="10761" y="3982"/>
                </a:lnTo>
                <a:lnTo>
                  <a:pt x="10815" y="4099"/>
                </a:lnTo>
                <a:lnTo>
                  <a:pt x="10867" y="4217"/>
                </a:lnTo>
                <a:lnTo>
                  <a:pt x="10797" y="4242"/>
                </a:lnTo>
                <a:lnTo>
                  <a:pt x="10725" y="4264"/>
                </a:lnTo>
                <a:lnTo>
                  <a:pt x="10654" y="4286"/>
                </a:lnTo>
                <a:lnTo>
                  <a:pt x="10582" y="4308"/>
                </a:lnTo>
                <a:lnTo>
                  <a:pt x="10510" y="4328"/>
                </a:lnTo>
                <a:lnTo>
                  <a:pt x="10437" y="4348"/>
                </a:lnTo>
                <a:lnTo>
                  <a:pt x="10366" y="4368"/>
                </a:lnTo>
                <a:lnTo>
                  <a:pt x="10293" y="4387"/>
                </a:lnTo>
                <a:lnTo>
                  <a:pt x="10219" y="4405"/>
                </a:lnTo>
                <a:lnTo>
                  <a:pt x="10146" y="4423"/>
                </a:lnTo>
                <a:lnTo>
                  <a:pt x="10072" y="4439"/>
                </a:lnTo>
                <a:lnTo>
                  <a:pt x="9998" y="4456"/>
                </a:lnTo>
                <a:lnTo>
                  <a:pt x="9924" y="4471"/>
                </a:lnTo>
                <a:lnTo>
                  <a:pt x="9850" y="4486"/>
                </a:lnTo>
                <a:lnTo>
                  <a:pt x="9775" y="4501"/>
                </a:lnTo>
                <a:lnTo>
                  <a:pt x="9701" y="4514"/>
                </a:lnTo>
                <a:lnTo>
                  <a:pt x="9626" y="4527"/>
                </a:lnTo>
                <a:lnTo>
                  <a:pt x="9551" y="4540"/>
                </a:lnTo>
                <a:lnTo>
                  <a:pt x="9475" y="4551"/>
                </a:lnTo>
                <a:lnTo>
                  <a:pt x="9400" y="4562"/>
                </a:lnTo>
                <a:lnTo>
                  <a:pt x="9324" y="4573"/>
                </a:lnTo>
                <a:lnTo>
                  <a:pt x="9247" y="4582"/>
                </a:lnTo>
                <a:lnTo>
                  <a:pt x="9171" y="4591"/>
                </a:lnTo>
                <a:lnTo>
                  <a:pt x="9094" y="4600"/>
                </a:lnTo>
                <a:lnTo>
                  <a:pt x="9018" y="4607"/>
                </a:lnTo>
                <a:lnTo>
                  <a:pt x="8940" y="4614"/>
                </a:lnTo>
                <a:lnTo>
                  <a:pt x="8863" y="4621"/>
                </a:lnTo>
                <a:lnTo>
                  <a:pt x="8786" y="4626"/>
                </a:lnTo>
                <a:lnTo>
                  <a:pt x="8708" y="4631"/>
                </a:lnTo>
                <a:lnTo>
                  <a:pt x="8630" y="4635"/>
                </a:lnTo>
                <a:lnTo>
                  <a:pt x="8552" y="4639"/>
                </a:lnTo>
                <a:lnTo>
                  <a:pt x="8474" y="4642"/>
                </a:lnTo>
                <a:lnTo>
                  <a:pt x="8474" y="1047"/>
                </a:lnTo>
                <a:lnTo>
                  <a:pt x="8489" y="1048"/>
                </a:lnTo>
                <a:lnTo>
                  <a:pt x="8502" y="1049"/>
                </a:lnTo>
                <a:close/>
                <a:moveTo>
                  <a:pt x="7917" y="14987"/>
                </a:moveTo>
                <a:lnTo>
                  <a:pt x="7835" y="14918"/>
                </a:lnTo>
                <a:lnTo>
                  <a:pt x="7754" y="14850"/>
                </a:lnTo>
                <a:lnTo>
                  <a:pt x="7673" y="14779"/>
                </a:lnTo>
                <a:lnTo>
                  <a:pt x="7594" y="14708"/>
                </a:lnTo>
                <a:lnTo>
                  <a:pt x="7515" y="14636"/>
                </a:lnTo>
                <a:lnTo>
                  <a:pt x="7437" y="14562"/>
                </a:lnTo>
                <a:lnTo>
                  <a:pt x="7360" y="14487"/>
                </a:lnTo>
                <a:lnTo>
                  <a:pt x="7284" y="14410"/>
                </a:lnTo>
                <a:lnTo>
                  <a:pt x="7209" y="14333"/>
                </a:lnTo>
                <a:lnTo>
                  <a:pt x="7135" y="14255"/>
                </a:lnTo>
                <a:lnTo>
                  <a:pt x="7061" y="14175"/>
                </a:lnTo>
                <a:lnTo>
                  <a:pt x="6989" y="14095"/>
                </a:lnTo>
                <a:lnTo>
                  <a:pt x="6919" y="14012"/>
                </a:lnTo>
                <a:lnTo>
                  <a:pt x="6848" y="13930"/>
                </a:lnTo>
                <a:lnTo>
                  <a:pt x="6778" y="13846"/>
                </a:lnTo>
                <a:lnTo>
                  <a:pt x="6710" y="13761"/>
                </a:lnTo>
                <a:lnTo>
                  <a:pt x="6643" y="13675"/>
                </a:lnTo>
                <a:lnTo>
                  <a:pt x="6576" y="13588"/>
                </a:lnTo>
                <a:lnTo>
                  <a:pt x="6511" y="13499"/>
                </a:lnTo>
                <a:lnTo>
                  <a:pt x="6447" y="13410"/>
                </a:lnTo>
                <a:lnTo>
                  <a:pt x="6383" y="13319"/>
                </a:lnTo>
                <a:lnTo>
                  <a:pt x="6321" y="13228"/>
                </a:lnTo>
                <a:lnTo>
                  <a:pt x="6260" y="13135"/>
                </a:lnTo>
                <a:lnTo>
                  <a:pt x="6199" y="13042"/>
                </a:lnTo>
                <a:lnTo>
                  <a:pt x="6141" y="12948"/>
                </a:lnTo>
                <a:lnTo>
                  <a:pt x="6082" y="12853"/>
                </a:lnTo>
                <a:lnTo>
                  <a:pt x="6026" y="12757"/>
                </a:lnTo>
                <a:lnTo>
                  <a:pt x="5969" y="12659"/>
                </a:lnTo>
                <a:lnTo>
                  <a:pt x="5915" y="12561"/>
                </a:lnTo>
                <a:lnTo>
                  <a:pt x="5862" y="12462"/>
                </a:lnTo>
                <a:lnTo>
                  <a:pt x="5809" y="12363"/>
                </a:lnTo>
                <a:lnTo>
                  <a:pt x="5758" y="12262"/>
                </a:lnTo>
                <a:lnTo>
                  <a:pt x="5823" y="12242"/>
                </a:lnTo>
                <a:lnTo>
                  <a:pt x="5888" y="12223"/>
                </a:lnTo>
                <a:lnTo>
                  <a:pt x="5954" y="12204"/>
                </a:lnTo>
                <a:lnTo>
                  <a:pt x="6020" y="12187"/>
                </a:lnTo>
                <a:lnTo>
                  <a:pt x="6086" y="12169"/>
                </a:lnTo>
                <a:lnTo>
                  <a:pt x="6152" y="12153"/>
                </a:lnTo>
                <a:lnTo>
                  <a:pt x="6219" y="12136"/>
                </a:lnTo>
                <a:lnTo>
                  <a:pt x="6285" y="12121"/>
                </a:lnTo>
                <a:lnTo>
                  <a:pt x="6352" y="12106"/>
                </a:lnTo>
                <a:lnTo>
                  <a:pt x="6420" y="12091"/>
                </a:lnTo>
                <a:lnTo>
                  <a:pt x="6487" y="12077"/>
                </a:lnTo>
                <a:lnTo>
                  <a:pt x="6554" y="12064"/>
                </a:lnTo>
                <a:lnTo>
                  <a:pt x="6622" y="12051"/>
                </a:lnTo>
                <a:lnTo>
                  <a:pt x="6691" y="12039"/>
                </a:lnTo>
                <a:lnTo>
                  <a:pt x="6758" y="12027"/>
                </a:lnTo>
                <a:lnTo>
                  <a:pt x="6827" y="12016"/>
                </a:lnTo>
                <a:lnTo>
                  <a:pt x="6895" y="12005"/>
                </a:lnTo>
                <a:lnTo>
                  <a:pt x="6964" y="11995"/>
                </a:lnTo>
                <a:lnTo>
                  <a:pt x="7033" y="11986"/>
                </a:lnTo>
                <a:lnTo>
                  <a:pt x="7102" y="11976"/>
                </a:lnTo>
                <a:lnTo>
                  <a:pt x="7171" y="11968"/>
                </a:lnTo>
                <a:lnTo>
                  <a:pt x="7241" y="11960"/>
                </a:lnTo>
                <a:lnTo>
                  <a:pt x="7311" y="11953"/>
                </a:lnTo>
                <a:lnTo>
                  <a:pt x="7380" y="11946"/>
                </a:lnTo>
                <a:lnTo>
                  <a:pt x="7450" y="11940"/>
                </a:lnTo>
                <a:lnTo>
                  <a:pt x="7521" y="11934"/>
                </a:lnTo>
                <a:lnTo>
                  <a:pt x="7591" y="11929"/>
                </a:lnTo>
                <a:lnTo>
                  <a:pt x="7662" y="11924"/>
                </a:lnTo>
                <a:lnTo>
                  <a:pt x="7732" y="11920"/>
                </a:lnTo>
                <a:lnTo>
                  <a:pt x="7803" y="11916"/>
                </a:lnTo>
                <a:lnTo>
                  <a:pt x="7874" y="11913"/>
                </a:lnTo>
                <a:lnTo>
                  <a:pt x="7945" y="11911"/>
                </a:lnTo>
                <a:lnTo>
                  <a:pt x="7945" y="14988"/>
                </a:lnTo>
                <a:lnTo>
                  <a:pt x="7917" y="14987"/>
                </a:lnTo>
                <a:close/>
                <a:moveTo>
                  <a:pt x="15347" y="7759"/>
                </a:moveTo>
                <a:lnTo>
                  <a:pt x="12171" y="7759"/>
                </a:lnTo>
                <a:lnTo>
                  <a:pt x="12168" y="7652"/>
                </a:lnTo>
                <a:lnTo>
                  <a:pt x="12163" y="7545"/>
                </a:lnTo>
                <a:lnTo>
                  <a:pt x="12157" y="7439"/>
                </a:lnTo>
                <a:lnTo>
                  <a:pt x="12151" y="7332"/>
                </a:lnTo>
                <a:lnTo>
                  <a:pt x="12144" y="7226"/>
                </a:lnTo>
                <a:lnTo>
                  <a:pt x="12136" y="7120"/>
                </a:lnTo>
                <a:lnTo>
                  <a:pt x="12126" y="7015"/>
                </a:lnTo>
                <a:lnTo>
                  <a:pt x="12115" y="6911"/>
                </a:lnTo>
                <a:lnTo>
                  <a:pt x="12104" y="6805"/>
                </a:lnTo>
                <a:lnTo>
                  <a:pt x="12092" y="6701"/>
                </a:lnTo>
                <a:lnTo>
                  <a:pt x="12078" y="6598"/>
                </a:lnTo>
                <a:lnTo>
                  <a:pt x="12063" y="6494"/>
                </a:lnTo>
                <a:lnTo>
                  <a:pt x="12047" y="6391"/>
                </a:lnTo>
                <a:lnTo>
                  <a:pt x="12031" y="6288"/>
                </a:lnTo>
                <a:lnTo>
                  <a:pt x="12014" y="6186"/>
                </a:lnTo>
                <a:lnTo>
                  <a:pt x="11995" y="6084"/>
                </a:lnTo>
                <a:lnTo>
                  <a:pt x="11976" y="5982"/>
                </a:lnTo>
                <a:lnTo>
                  <a:pt x="11954" y="5881"/>
                </a:lnTo>
                <a:lnTo>
                  <a:pt x="11933" y="5781"/>
                </a:lnTo>
                <a:lnTo>
                  <a:pt x="11910" y="5681"/>
                </a:lnTo>
                <a:lnTo>
                  <a:pt x="11886" y="5582"/>
                </a:lnTo>
                <a:lnTo>
                  <a:pt x="11862" y="5482"/>
                </a:lnTo>
                <a:lnTo>
                  <a:pt x="11836" y="5383"/>
                </a:lnTo>
                <a:lnTo>
                  <a:pt x="11810" y="5285"/>
                </a:lnTo>
                <a:lnTo>
                  <a:pt x="11783" y="5188"/>
                </a:lnTo>
                <a:lnTo>
                  <a:pt x="11754" y="5090"/>
                </a:lnTo>
                <a:lnTo>
                  <a:pt x="11724" y="4993"/>
                </a:lnTo>
                <a:lnTo>
                  <a:pt x="11694" y="4897"/>
                </a:lnTo>
                <a:lnTo>
                  <a:pt x="11663" y="4801"/>
                </a:lnTo>
                <a:lnTo>
                  <a:pt x="11630" y="4706"/>
                </a:lnTo>
                <a:lnTo>
                  <a:pt x="11597" y="4611"/>
                </a:lnTo>
                <a:lnTo>
                  <a:pt x="11563" y="4517"/>
                </a:lnTo>
                <a:lnTo>
                  <a:pt x="11630" y="4489"/>
                </a:lnTo>
                <a:lnTo>
                  <a:pt x="11695" y="4461"/>
                </a:lnTo>
                <a:lnTo>
                  <a:pt x="11762" y="4432"/>
                </a:lnTo>
                <a:lnTo>
                  <a:pt x="11828" y="4403"/>
                </a:lnTo>
                <a:lnTo>
                  <a:pt x="11894" y="4374"/>
                </a:lnTo>
                <a:lnTo>
                  <a:pt x="11959" y="4343"/>
                </a:lnTo>
                <a:lnTo>
                  <a:pt x="12024" y="4312"/>
                </a:lnTo>
                <a:lnTo>
                  <a:pt x="12088" y="4281"/>
                </a:lnTo>
                <a:lnTo>
                  <a:pt x="12153" y="4249"/>
                </a:lnTo>
                <a:lnTo>
                  <a:pt x="12217" y="4216"/>
                </a:lnTo>
                <a:lnTo>
                  <a:pt x="12280" y="4183"/>
                </a:lnTo>
                <a:lnTo>
                  <a:pt x="12344" y="4150"/>
                </a:lnTo>
                <a:lnTo>
                  <a:pt x="12407" y="4116"/>
                </a:lnTo>
                <a:lnTo>
                  <a:pt x="12469" y="4081"/>
                </a:lnTo>
                <a:lnTo>
                  <a:pt x="12532" y="4046"/>
                </a:lnTo>
                <a:lnTo>
                  <a:pt x="12593" y="4011"/>
                </a:lnTo>
                <a:lnTo>
                  <a:pt x="12655" y="3975"/>
                </a:lnTo>
                <a:lnTo>
                  <a:pt x="12717" y="3939"/>
                </a:lnTo>
                <a:lnTo>
                  <a:pt x="12778" y="3902"/>
                </a:lnTo>
                <a:lnTo>
                  <a:pt x="12839" y="3865"/>
                </a:lnTo>
                <a:lnTo>
                  <a:pt x="12899" y="3827"/>
                </a:lnTo>
                <a:lnTo>
                  <a:pt x="12959" y="3789"/>
                </a:lnTo>
                <a:lnTo>
                  <a:pt x="13019" y="3749"/>
                </a:lnTo>
                <a:lnTo>
                  <a:pt x="13078" y="3710"/>
                </a:lnTo>
                <a:lnTo>
                  <a:pt x="13137" y="3670"/>
                </a:lnTo>
                <a:lnTo>
                  <a:pt x="13196" y="3630"/>
                </a:lnTo>
                <a:lnTo>
                  <a:pt x="13254" y="3590"/>
                </a:lnTo>
                <a:lnTo>
                  <a:pt x="13313" y="3549"/>
                </a:lnTo>
                <a:lnTo>
                  <a:pt x="13370" y="3507"/>
                </a:lnTo>
                <a:lnTo>
                  <a:pt x="13428" y="3466"/>
                </a:lnTo>
                <a:lnTo>
                  <a:pt x="13485" y="3423"/>
                </a:lnTo>
                <a:lnTo>
                  <a:pt x="13542" y="3381"/>
                </a:lnTo>
                <a:lnTo>
                  <a:pt x="13641" y="3492"/>
                </a:lnTo>
                <a:lnTo>
                  <a:pt x="13738" y="3605"/>
                </a:lnTo>
                <a:lnTo>
                  <a:pt x="13832" y="3719"/>
                </a:lnTo>
                <a:lnTo>
                  <a:pt x="13924" y="3837"/>
                </a:lnTo>
                <a:lnTo>
                  <a:pt x="14014" y="3956"/>
                </a:lnTo>
                <a:lnTo>
                  <a:pt x="14101" y="4076"/>
                </a:lnTo>
                <a:lnTo>
                  <a:pt x="14185" y="4199"/>
                </a:lnTo>
                <a:lnTo>
                  <a:pt x="14266" y="4324"/>
                </a:lnTo>
                <a:lnTo>
                  <a:pt x="14346" y="4450"/>
                </a:lnTo>
                <a:lnTo>
                  <a:pt x="14422" y="4578"/>
                </a:lnTo>
                <a:lnTo>
                  <a:pt x="14496" y="4708"/>
                </a:lnTo>
                <a:lnTo>
                  <a:pt x="14567" y="4839"/>
                </a:lnTo>
                <a:lnTo>
                  <a:pt x="14634" y="4972"/>
                </a:lnTo>
                <a:lnTo>
                  <a:pt x="14700" y="5106"/>
                </a:lnTo>
                <a:lnTo>
                  <a:pt x="14763" y="5243"/>
                </a:lnTo>
                <a:lnTo>
                  <a:pt x="14822" y="5380"/>
                </a:lnTo>
                <a:lnTo>
                  <a:pt x="14879" y="5519"/>
                </a:lnTo>
                <a:lnTo>
                  <a:pt x="14932" y="5660"/>
                </a:lnTo>
                <a:lnTo>
                  <a:pt x="14982" y="5802"/>
                </a:lnTo>
                <a:lnTo>
                  <a:pt x="15031" y="5945"/>
                </a:lnTo>
                <a:lnTo>
                  <a:pt x="15075" y="6090"/>
                </a:lnTo>
                <a:lnTo>
                  <a:pt x="15116" y="6236"/>
                </a:lnTo>
                <a:lnTo>
                  <a:pt x="15154" y="6383"/>
                </a:lnTo>
                <a:lnTo>
                  <a:pt x="15189" y="6532"/>
                </a:lnTo>
                <a:lnTo>
                  <a:pt x="15220" y="6681"/>
                </a:lnTo>
                <a:lnTo>
                  <a:pt x="15248" y="6832"/>
                </a:lnTo>
                <a:lnTo>
                  <a:pt x="15273" y="6984"/>
                </a:lnTo>
                <a:lnTo>
                  <a:pt x="15294" y="7137"/>
                </a:lnTo>
                <a:lnTo>
                  <a:pt x="15313" y="7291"/>
                </a:lnTo>
                <a:lnTo>
                  <a:pt x="15327" y="7446"/>
                </a:lnTo>
                <a:lnTo>
                  <a:pt x="15338" y="7602"/>
                </a:lnTo>
                <a:lnTo>
                  <a:pt x="15347" y="7759"/>
                </a:lnTo>
                <a:close/>
                <a:moveTo>
                  <a:pt x="8210" y="0"/>
                </a:moveTo>
                <a:lnTo>
                  <a:pt x="7787" y="10"/>
                </a:lnTo>
                <a:lnTo>
                  <a:pt x="7370" y="41"/>
                </a:lnTo>
                <a:lnTo>
                  <a:pt x="6960" y="92"/>
                </a:lnTo>
                <a:lnTo>
                  <a:pt x="6555" y="162"/>
                </a:lnTo>
                <a:lnTo>
                  <a:pt x="6158" y="253"/>
                </a:lnTo>
                <a:lnTo>
                  <a:pt x="5768" y="361"/>
                </a:lnTo>
                <a:lnTo>
                  <a:pt x="5386" y="486"/>
                </a:lnTo>
                <a:lnTo>
                  <a:pt x="5014" y="630"/>
                </a:lnTo>
                <a:lnTo>
                  <a:pt x="4651" y="791"/>
                </a:lnTo>
                <a:lnTo>
                  <a:pt x="4297" y="967"/>
                </a:lnTo>
                <a:lnTo>
                  <a:pt x="3953" y="1161"/>
                </a:lnTo>
                <a:lnTo>
                  <a:pt x="3619" y="1369"/>
                </a:lnTo>
                <a:lnTo>
                  <a:pt x="3298" y="1593"/>
                </a:lnTo>
                <a:lnTo>
                  <a:pt x="2987" y="1831"/>
                </a:lnTo>
                <a:lnTo>
                  <a:pt x="2690" y="2083"/>
                </a:lnTo>
                <a:lnTo>
                  <a:pt x="2404" y="2348"/>
                </a:lnTo>
                <a:lnTo>
                  <a:pt x="2132" y="2627"/>
                </a:lnTo>
                <a:lnTo>
                  <a:pt x="1875" y="2918"/>
                </a:lnTo>
                <a:lnTo>
                  <a:pt x="1631" y="3220"/>
                </a:lnTo>
                <a:lnTo>
                  <a:pt x="1402" y="3535"/>
                </a:lnTo>
                <a:lnTo>
                  <a:pt x="1188" y="3861"/>
                </a:lnTo>
                <a:lnTo>
                  <a:pt x="991" y="4195"/>
                </a:lnTo>
                <a:lnTo>
                  <a:pt x="810" y="4541"/>
                </a:lnTo>
                <a:lnTo>
                  <a:pt x="645" y="4897"/>
                </a:lnTo>
                <a:lnTo>
                  <a:pt x="498" y="5261"/>
                </a:lnTo>
                <a:lnTo>
                  <a:pt x="369" y="5634"/>
                </a:lnTo>
                <a:lnTo>
                  <a:pt x="259" y="6014"/>
                </a:lnTo>
                <a:lnTo>
                  <a:pt x="167" y="6402"/>
                </a:lnTo>
                <a:lnTo>
                  <a:pt x="94" y="6797"/>
                </a:lnTo>
                <a:lnTo>
                  <a:pt x="42" y="7198"/>
                </a:lnTo>
                <a:lnTo>
                  <a:pt x="10" y="7605"/>
                </a:lnTo>
                <a:lnTo>
                  <a:pt x="0" y="8018"/>
                </a:lnTo>
                <a:lnTo>
                  <a:pt x="10" y="8431"/>
                </a:lnTo>
                <a:lnTo>
                  <a:pt x="42" y="8838"/>
                </a:lnTo>
                <a:lnTo>
                  <a:pt x="94" y="9239"/>
                </a:lnTo>
                <a:lnTo>
                  <a:pt x="167" y="9634"/>
                </a:lnTo>
                <a:lnTo>
                  <a:pt x="259" y="10021"/>
                </a:lnTo>
                <a:lnTo>
                  <a:pt x="369" y="10402"/>
                </a:lnTo>
                <a:lnTo>
                  <a:pt x="498" y="10774"/>
                </a:lnTo>
                <a:lnTo>
                  <a:pt x="645" y="11139"/>
                </a:lnTo>
                <a:lnTo>
                  <a:pt x="810" y="11494"/>
                </a:lnTo>
                <a:lnTo>
                  <a:pt x="991" y="11840"/>
                </a:lnTo>
                <a:lnTo>
                  <a:pt x="1188" y="12175"/>
                </a:lnTo>
                <a:lnTo>
                  <a:pt x="1402" y="12501"/>
                </a:lnTo>
                <a:lnTo>
                  <a:pt x="1631" y="12815"/>
                </a:lnTo>
                <a:lnTo>
                  <a:pt x="1875" y="13118"/>
                </a:lnTo>
                <a:lnTo>
                  <a:pt x="2132" y="13409"/>
                </a:lnTo>
                <a:lnTo>
                  <a:pt x="2404" y="13688"/>
                </a:lnTo>
                <a:lnTo>
                  <a:pt x="2690" y="13953"/>
                </a:lnTo>
                <a:lnTo>
                  <a:pt x="2987" y="14205"/>
                </a:lnTo>
                <a:lnTo>
                  <a:pt x="3298" y="14443"/>
                </a:lnTo>
                <a:lnTo>
                  <a:pt x="3619" y="14667"/>
                </a:lnTo>
                <a:lnTo>
                  <a:pt x="3953" y="14875"/>
                </a:lnTo>
                <a:lnTo>
                  <a:pt x="4297" y="15068"/>
                </a:lnTo>
                <a:lnTo>
                  <a:pt x="4651" y="15245"/>
                </a:lnTo>
                <a:lnTo>
                  <a:pt x="5014" y="15406"/>
                </a:lnTo>
                <a:lnTo>
                  <a:pt x="5386" y="15550"/>
                </a:lnTo>
                <a:lnTo>
                  <a:pt x="5768" y="15675"/>
                </a:lnTo>
                <a:lnTo>
                  <a:pt x="6158" y="15783"/>
                </a:lnTo>
                <a:lnTo>
                  <a:pt x="6555" y="15873"/>
                </a:lnTo>
                <a:lnTo>
                  <a:pt x="6960" y="15944"/>
                </a:lnTo>
                <a:lnTo>
                  <a:pt x="7370" y="15995"/>
                </a:lnTo>
                <a:lnTo>
                  <a:pt x="7787" y="16026"/>
                </a:lnTo>
                <a:lnTo>
                  <a:pt x="8210" y="16036"/>
                </a:lnTo>
                <a:lnTo>
                  <a:pt x="8632" y="16026"/>
                </a:lnTo>
                <a:lnTo>
                  <a:pt x="9049" y="15995"/>
                </a:lnTo>
                <a:lnTo>
                  <a:pt x="9459" y="15944"/>
                </a:lnTo>
                <a:lnTo>
                  <a:pt x="9864" y="15873"/>
                </a:lnTo>
                <a:lnTo>
                  <a:pt x="10261" y="15783"/>
                </a:lnTo>
                <a:lnTo>
                  <a:pt x="10651" y="15675"/>
                </a:lnTo>
                <a:lnTo>
                  <a:pt x="11033" y="15550"/>
                </a:lnTo>
                <a:lnTo>
                  <a:pt x="11405" y="15406"/>
                </a:lnTo>
                <a:lnTo>
                  <a:pt x="11768" y="15245"/>
                </a:lnTo>
                <a:lnTo>
                  <a:pt x="12122" y="15068"/>
                </a:lnTo>
                <a:lnTo>
                  <a:pt x="12466" y="14875"/>
                </a:lnTo>
                <a:lnTo>
                  <a:pt x="12800" y="14667"/>
                </a:lnTo>
                <a:lnTo>
                  <a:pt x="13122" y="14443"/>
                </a:lnTo>
                <a:lnTo>
                  <a:pt x="13432" y="14205"/>
                </a:lnTo>
                <a:lnTo>
                  <a:pt x="13729" y="13953"/>
                </a:lnTo>
                <a:lnTo>
                  <a:pt x="14015" y="13688"/>
                </a:lnTo>
                <a:lnTo>
                  <a:pt x="14287" y="13409"/>
                </a:lnTo>
                <a:lnTo>
                  <a:pt x="14544" y="13118"/>
                </a:lnTo>
                <a:lnTo>
                  <a:pt x="14788" y="12815"/>
                </a:lnTo>
                <a:lnTo>
                  <a:pt x="15017" y="12501"/>
                </a:lnTo>
                <a:lnTo>
                  <a:pt x="15231" y="12175"/>
                </a:lnTo>
                <a:lnTo>
                  <a:pt x="15428" y="11840"/>
                </a:lnTo>
                <a:lnTo>
                  <a:pt x="15609" y="11494"/>
                </a:lnTo>
                <a:lnTo>
                  <a:pt x="15774" y="11139"/>
                </a:lnTo>
                <a:lnTo>
                  <a:pt x="15921" y="10774"/>
                </a:lnTo>
                <a:lnTo>
                  <a:pt x="16050" y="10402"/>
                </a:lnTo>
                <a:lnTo>
                  <a:pt x="16160" y="10021"/>
                </a:lnTo>
                <a:lnTo>
                  <a:pt x="16253" y="9634"/>
                </a:lnTo>
                <a:lnTo>
                  <a:pt x="16325" y="9239"/>
                </a:lnTo>
                <a:lnTo>
                  <a:pt x="16377" y="8838"/>
                </a:lnTo>
                <a:lnTo>
                  <a:pt x="16409" y="8431"/>
                </a:lnTo>
                <a:lnTo>
                  <a:pt x="16419" y="8018"/>
                </a:lnTo>
                <a:lnTo>
                  <a:pt x="16409" y="7605"/>
                </a:lnTo>
                <a:lnTo>
                  <a:pt x="16377" y="7198"/>
                </a:lnTo>
                <a:lnTo>
                  <a:pt x="16325" y="6797"/>
                </a:lnTo>
                <a:lnTo>
                  <a:pt x="16253" y="6402"/>
                </a:lnTo>
                <a:lnTo>
                  <a:pt x="16160" y="6014"/>
                </a:lnTo>
                <a:lnTo>
                  <a:pt x="16050" y="5634"/>
                </a:lnTo>
                <a:lnTo>
                  <a:pt x="15921" y="5261"/>
                </a:lnTo>
                <a:lnTo>
                  <a:pt x="15774" y="4897"/>
                </a:lnTo>
                <a:lnTo>
                  <a:pt x="15609" y="4541"/>
                </a:lnTo>
                <a:lnTo>
                  <a:pt x="15428" y="4195"/>
                </a:lnTo>
                <a:lnTo>
                  <a:pt x="15231" y="3861"/>
                </a:lnTo>
                <a:lnTo>
                  <a:pt x="15017" y="3535"/>
                </a:lnTo>
                <a:lnTo>
                  <a:pt x="14788" y="3220"/>
                </a:lnTo>
                <a:lnTo>
                  <a:pt x="14544" y="2918"/>
                </a:lnTo>
                <a:lnTo>
                  <a:pt x="14287" y="2627"/>
                </a:lnTo>
                <a:lnTo>
                  <a:pt x="14015" y="2348"/>
                </a:lnTo>
                <a:lnTo>
                  <a:pt x="13729" y="2083"/>
                </a:lnTo>
                <a:lnTo>
                  <a:pt x="13432" y="1831"/>
                </a:lnTo>
                <a:lnTo>
                  <a:pt x="13122" y="1593"/>
                </a:lnTo>
                <a:lnTo>
                  <a:pt x="12800" y="1369"/>
                </a:lnTo>
                <a:lnTo>
                  <a:pt x="12466" y="1161"/>
                </a:lnTo>
                <a:lnTo>
                  <a:pt x="12122" y="967"/>
                </a:lnTo>
                <a:lnTo>
                  <a:pt x="11768" y="791"/>
                </a:lnTo>
                <a:lnTo>
                  <a:pt x="11405" y="630"/>
                </a:lnTo>
                <a:lnTo>
                  <a:pt x="11033" y="486"/>
                </a:lnTo>
                <a:lnTo>
                  <a:pt x="10651" y="361"/>
                </a:lnTo>
                <a:lnTo>
                  <a:pt x="10261" y="253"/>
                </a:lnTo>
                <a:lnTo>
                  <a:pt x="9864" y="162"/>
                </a:lnTo>
                <a:lnTo>
                  <a:pt x="9459" y="92"/>
                </a:lnTo>
                <a:lnTo>
                  <a:pt x="9049" y="41"/>
                </a:lnTo>
                <a:lnTo>
                  <a:pt x="8632" y="10"/>
                </a:lnTo>
                <a:lnTo>
                  <a:pt x="82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grpSp>
        <p:nvGrpSpPr>
          <p:cNvPr id="36" name="Group 32">
            <a:extLst>
              <a:ext uri="{FF2B5EF4-FFF2-40B4-BE49-F238E27FC236}">
                <a16:creationId xmlns="" xmlns:a16="http://schemas.microsoft.com/office/drawing/2014/main" id="{5053662B-1513-4C14-9E27-07881EDC01C4}"/>
              </a:ext>
            </a:extLst>
          </p:cNvPr>
          <p:cNvGrpSpPr/>
          <p:nvPr/>
        </p:nvGrpSpPr>
        <p:grpSpPr>
          <a:xfrm>
            <a:off x="4498852" y="4622588"/>
            <a:ext cx="399003" cy="324706"/>
            <a:chOff x="5245100" y="5103813"/>
            <a:chExt cx="690563" cy="561975"/>
          </a:xfrm>
          <a:solidFill>
            <a:schemeClr val="bg1">
              <a:lumMod val="65000"/>
            </a:schemeClr>
          </a:solidFill>
        </p:grpSpPr>
        <p:sp>
          <p:nvSpPr>
            <p:cNvPr id="37" name="Freeform 290">
              <a:extLst>
                <a:ext uri="{FF2B5EF4-FFF2-40B4-BE49-F238E27FC236}">
                  <a16:creationId xmlns="" xmlns:a16="http://schemas.microsoft.com/office/drawing/2014/main" id="{24A07A67-879F-4CE8-80F7-CA336313A120}"/>
                </a:ext>
              </a:extLst>
            </p:cNvPr>
            <p:cNvSpPr>
              <a:spLocks noEditPoints="1"/>
            </p:cNvSpPr>
            <p:nvPr/>
          </p:nvSpPr>
          <p:spPr bwMode="auto">
            <a:xfrm>
              <a:off x="5719763" y="5276851"/>
              <a:ext cx="130175" cy="173038"/>
            </a:xfrm>
            <a:custGeom>
              <a:avLst/>
              <a:gdLst>
                <a:gd name="T0" fmla="*/ 503 w 3018"/>
                <a:gd name="T1" fmla="*/ 504 h 4030"/>
                <a:gd name="T2" fmla="*/ 2515 w 3018"/>
                <a:gd name="T3" fmla="*/ 3526 h 4030"/>
                <a:gd name="T4" fmla="*/ 1386 w 3018"/>
                <a:gd name="T5" fmla="*/ 175 h 4030"/>
                <a:gd name="T6" fmla="*/ 1320 w 3018"/>
                <a:gd name="T7" fmla="*/ 110 h 4030"/>
                <a:gd name="T8" fmla="*/ 1244 w 3018"/>
                <a:gd name="T9" fmla="*/ 60 h 4030"/>
                <a:gd name="T10" fmla="*/ 1159 w 3018"/>
                <a:gd name="T11" fmla="*/ 24 h 4030"/>
                <a:gd name="T12" fmla="*/ 1069 w 3018"/>
                <a:gd name="T13" fmla="*/ 3 h 4030"/>
                <a:gd name="T14" fmla="*/ 503 w 3018"/>
                <a:gd name="T15" fmla="*/ 0 h 4030"/>
                <a:gd name="T16" fmla="*/ 427 w 3018"/>
                <a:gd name="T17" fmla="*/ 6 h 4030"/>
                <a:gd name="T18" fmla="*/ 353 w 3018"/>
                <a:gd name="T19" fmla="*/ 23 h 4030"/>
                <a:gd name="T20" fmla="*/ 285 w 3018"/>
                <a:gd name="T21" fmla="*/ 50 h 4030"/>
                <a:gd name="T22" fmla="*/ 222 w 3018"/>
                <a:gd name="T23" fmla="*/ 86 h 4030"/>
                <a:gd name="T24" fmla="*/ 165 w 3018"/>
                <a:gd name="T25" fmla="*/ 130 h 4030"/>
                <a:gd name="T26" fmla="*/ 115 w 3018"/>
                <a:gd name="T27" fmla="*/ 183 h 4030"/>
                <a:gd name="T28" fmla="*/ 74 w 3018"/>
                <a:gd name="T29" fmla="*/ 242 h 4030"/>
                <a:gd name="T30" fmla="*/ 40 w 3018"/>
                <a:gd name="T31" fmla="*/ 308 h 4030"/>
                <a:gd name="T32" fmla="*/ 16 w 3018"/>
                <a:gd name="T33" fmla="*/ 377 h 4030"/>
                <a:gd name="T34" fmla="*/ 3 w 3018"/>
                <a:gd name="T35" fmla="*/ 452 h 4030"/>
                <a:gd name="T36" fmla="*/ 0 w 3018"/>
                <a:gd name="T37" fmla="*/ 3526 h 4030"/>
                <a:gd name="T38" fmla="*/ 6 w 3018"/>
                <a:gd name="T39" fmla="*/ 3604 h 4030"/>
                <a:gd name="T40" fmla="*/ 23 w 3018"/>
                <a:gd name="T41" fmla="*/ 3676 h 4030"/>
                <a:gd name="T42" fmla="*/ 50 w 3018"/>
                <a:gd name="T43" fmla="*/ 3745 h 4030"/>
                <a:gd name="T44" fmla="*/ 86 w 3018"/>
                <a:gd name="T45" fmla="*/ 3808 h 4030"/>
                <a:gd name="T46" fmla="*/ 131 w 3018"/>
                <a:gd name="T47" fmla="*/ 3866 h 4030"/>
                <a:gd name="T48" fmla="*/ 183 w 3018"/>
                <a:gd name="T49" fmla="*/ 3915 h 4030"/>
                <a:gd name="T50" fmla="*/ 243 w 3018"/>
                <a:gd name="T51" fmla="*/ 3957 h 4030"/>
                <a:gd name="T52" fmla="*/ 307 w 3018"/>
                <a:gd name="T53" fmla="*/ 3991 h 4030"/>
                <a:gd name="T54" fmla="*/ 378 w 3018"/>
                <a:gd name="T55" fmla="*/ 4015 h 4030"/>
                <a:gd name="T56" fmla="*/ 452 w 3018"/>
                <a:gd name="T57" fmla="*/ 4028 h 4030"/>
                <a:gd name="T58" fmla="*/ 2515 w 3018"/>
                <a:gd name="T59" fmla="*/ 4030 h 4030"/>
                <a:gd name="T60" fmla="*/ 2592 w 3018"/>
                <a:gd name="T61" fmla="*/ 4025 h 4030"/>
                <a:gd name="T62" fmla="*/ 2665 w 3018"/>
                <a:gd name="T63" fmla="*/ 4008 h 4030"/>
                <a:gd name="T64" fmla="*/ 2733 w 3018"/>
                <a:gd name="T65" fmla="*/ 3981 h 4030"/>
                <a:gd name="T66" fmla="*/ 2797 w 3018"/>
                <a:gd name="T67" fmla="*/ 3944 h 4030"/>
                <a:gd name="T68" fmla="*/ 2853 w 3018"/>
                <a:gd name="T69" fmla="*/ 3899 h 4030"/>
                <a:gd name="T70" fmla="*/ 2903 w 3018"/>
                <a:gd name="T71" fmla="*/ 3848 h 4030"/>
                <a:gd name="T72" fmla="*/ 2946 w 3018"/>
                <a:gd name="T73" fmla="*/ 3788 h 4030"/>
                <a:gd name="T74" fmla="*/ 2979 w 3018"/>
                <a:gd name="T75" fmla="*/ 3723 h 4030"/>
                <a:gd name="T76" fmla="*/ 3002 w 3018"/>
                <a:gd name="T77" fmla="*/ 3652 h 4030"/>
                <a:gd name="T78" fmla="*/ 3015 w 3018"/>
                <a:gd name="T79" fmla="*/ 3578 h 4030"/>
                <a:gd name="T80" fmla="*/ 3018 w 3018"/>
                <a:gd name="T81" fmla="*/ 2770 h 4030"/>
                <a:gd name="T82" fmla="*/ 3015 w 3018"/>
                <a:gd name="T83" fmla="*/ 2715 h 4030"/>
                <a:gd name="T84" fmla="*/ 3006 w 3018"/>
                <a:gd name="T85" fmla="*/ 2661 h 4030"/>
                <a:gd name="T86" fmla="*/ 2991 w 3018"/>
                <a:gd name="T87" fmla="*/ 2607 h 4030"/>
                <a:gd name="T88" fmla="*/ 2970 w 3018"/>
                <a:gd name="T89" fmla="*/ 2556 h 4030"/>
                <a:gd name="T90" fmla="*/ 2944 w 3018"/>
                <a:gd name="T91" fmla="*/ 2506 h 4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18" h="4030">
                  <a:moveTo>
                    <a:pt x="2515" y="3526"/>
                  </a:moveTo>
                  <a:lnTo>
                    <a:pt x="503" y="3526"/>
                  </a:lnTo>
                  <a:lnTo>
                    <a:pt x="503" y="504"/>
                  </a:lnTo>
                  <a:lnTo>
                    <a:pt x="1006" y="504"/>
                  </a:lnTo>
                  <a:lnTo>
                    <a:pt x="2515" y="2770"/>
                  </a:lnTo>
                  <a:lnTo>
                    <a:pt x="2515" y="3526"/>
                  </a:lnTo>
                  <a:close/>
                  <a:moveTo>
                    <a:pt x="1425" y="224"/>
                  </a:moveTo>
                  <a:lnTo>
                    <a:pt x="1407" y="199"/>
                  </a:lnTo>
                  <a:lnTo>
                    <a:pt x="1386" y="175"/>
                  </a:lnTo>
                  <a:lnTo>
                    <a:pt x="1365" y="152"/>
                  </a:lnTo>
                  <a:lnTo>
                    <a:pt x="1343" y="130"/>
                  </a:lnTo>
                  <a:lnTo>
                    <a:pt x="1320" y="110"/>
                  </a:lnTo>
                  <a:lnTo>
                    <a:pt x="1296" y="92"/>
                  </a:lnTo>
                  <a:lnTo>
                    <a:pt x="1270" y="75"/>
                  </a:lnTo>
                  <a:lnTo>
                    <a:pt x="1244" y="60"/>
                  </a:lnTo>
                  <a:lnTo>
                    <a:pt x="1216" y="46"/>
                  </a:lnTo>
                  <a:lnTo>
                    <a:pt x="1188" y="34"/>
                  </a:lnTo>
                  <a:lnTo>
                    <a:pt x="1159" y="24"/>
                  </a:lnTo>
                  <a:lnTo>
                    <a:pt x="1130" y="16"/>
                  </a:lnTo>
                  <a:lnTo>
                    <a:pt x="1100" y="9"/>
                  </a:lnTo>
                  <a:lnTo>
                    <a:pt x="1069" y="3"/>
                  </a:lnTo>
                  <a:lnTo>
                    <a:pt x="1037" y="1"/>
                  </a:lnTo>
                  <a:lnTo>
                    <a:pt x="1006" y="0"/>
                  </a:lnTo>
                  <a:lnTo>
                    <a:pt x="503" y="0"/>
                  </a:lnTo>
                  <a:lnTo>
                    <a:pt x="477" y="0"/>
                  </a:lnTo>
                  <a:lnTo>
                    <a:pt x="452" y="2"/>
                  </a:lnTo>
                  <a:lnTo>
                    <a:pt x="427" y="6"/>
                  </a:lnTo>
                  <a:lnTo>
                    <a:pt x="402" y="11"/>
                  </a:lnTo>
                  <a:lnTo>
                    <a:pt x="378" y="16"/>
                  </a:lnTo>
                  <a:lnTo>
                    <a:pt x="353" y="23"/>
                  </a:lnTo>
                  <a:lnTo>
                    <a:pt x="330" y="31"/>
                  </a:lnTo>
                  <a:lnTo>
                    <a:pt x="307" y="40"/>
                  </a:lnTo>
                  <a:lnTo>
                    <a:pt x="285" y="50"/>
                  </a:lnTo>
                  <a:lnTo>
                    <a:pt x="264" y="61"/>
                  </a:lnTo>
                  <a:lnTo>
                    <a:pt x="243" y="73"/>
                  </a:lnTo>
                  <a:lnTo>
                    <a:pt x="222" y="86"/>
                  </a:lnTo>
                  <a:lnTo>
                    <a:pt x="203" y="100"/>
                  </a:lnTo>
                  <a:lnTo>
                    <a:pt x="183" y="115"/>
                  </a:lnTo>
                  <a:lnTo>
                    <a:pt x="165" y="130"/>
                  </a:lnTo>
                  <a:lnTo>
                    <a:pt x="148" y="148"/>
                  </a:lnTo>
                  <a:lnTo>
                    <a:pt x="131" y="165"/>
                  </a:lnTo>
                  <a:lnTo>
                    <a:pt x="115" y="183"/>
                  </a:lnTo>
                  <a:lnTo>
                    <a:pt x="100" y="202"/>
                  </a:lnTo>
                  <a:lnTo>
                    <a:pt x="86" y="222"/>
                  </a:lnTo>
                  <a:lnTo>
                    <a:pt x="74" y="242"/>
                  </a:lnTo>
                  <a:lnTo>
                    <a:pt x="61" y="263"/>
                  </a:lnTo>
                  <a:lnTo>
                    <a:pt x="50" y="286"/>
                  </a:lnTo>
                  <a:lnTo>
                    <a:pt x="40" y="308"/>
                  </a:lnTo>
                  <a:lnTo>
                    <a:pt x="31" y="331"/>
                  </a:lnTo>
                  <a:lnTo>
                    <a:pt x="23" y="354"/>
                  </a:lnTo>
                  <a:lnTo>
                    <a:pt x="16" y="377"/>
                  </a:lnTo>
                  <a:lnTo>
                    <a:pt x="10" y="403"/>
                  </a:lnTo>
                  <a:lnTo>
                    <a:pt x="6" y="427"/>
                  </a:lnTo>
                  <a:lnTo>
                    <a:pt x="3" y="452"/>
                  </a:lnTo>
                  <a:lnTo>
                    <a:pt x="1" y="478"/>
                  </a:lnTo>
                  <a:lnTo>
                    <a:pt x="0" y="504"/>
                  </a:lnTo>
                  <a:lnTo>
                    <a:pt x="0" y="3526"/>
                  </a:lnTo>
                  <a:lnTo>
                    <a:pt x="1" y="3552"/>
                  </a:lnTo>
                  <a:lnTo>
                    <a:pt x="3" y="3578"/>
                  </a:lnTo>
                  <a:lnTo>
                    <a:pt x="6" y="3604"/>
                  </a:lnTo>
                  <a:lnTo>
                    <a:pt x="10" y="3628"/>
                  </a:lnTo>
                  <a:lnTo>
                    <a:pt x="16" y="3652"/>
                  </a:lnTo>
                  <a:lnTo>
                    <a:pt x="23" y="3676"/>
                  </a:lnTo>
                  <a:lnTo>
                    <a:pt x="31" y="3699"/>
                  </a:lnTo>
                  <a:lnTo>
                    <a:pt x="40" y="3723"/>
                  </a:lnTo>
                  <a:lnTo>
                    <a:pt x="50" y="3745"/>
                  </a:lnTo>
                  <a:lnTo>
                    <a:pt x="61" y="3767"/>
                  </a:lnTo>
                  <a:lnTo>
                    <a:pt x="74" y="3788"/>
                  </a:lnTo>
                  <a:lnTo>
                    <a:pt x="86" y="3808"/>
                  </a:lnTo>
                  <a:lnTo>
                    <a:pt x="100" y="3828"/>
                  </a:lnTo>
                  <a:lnTo>
                    <a:pt x="115" y="3848"/>
                  </a:lnTo>
                  <a:lnTo>
                    <a:pt x="131" y="3866"/>
                  </a:lnTo>
                  <a:lnTo>
                    <a:pt x="148" y="3883"/>
                  </a:lnTo>
                  <a:lnTo>
                    <a:pt x="165" y="3899"/>
                  </a:lnTo>
                  <a:lnTo>
                    <a:pt x="183" y="3915"/>
                  </a:lnTo>
                  <a:lnTo>
                    <a:pt x="203" y="3930"/>
                  </a:lnTo>
                  <a:lnTo>
                    <a:pt x="222" y="3944"/>
                  </a:lnTo>
                  <a:lnTo>
                    <a:pt x="243" y="3957"/>
                  </a:lnTo>
                  <a:lnTo>
                    <a:pt x="264" y="3969"/>
                  </a:lnTo>
                  <a:lnTo>
                    <a:pt x="285" y="3981"/>
                  </a:lnTo>
                  <a:lnTo>
                    <a:pt x="307" y="3991"/>
                  </a:lnTo>
                  <a:lnTo>
                    <a:pt x="330" y="4000"/>
                  </a:lnTo>
                  <a:lnTo>
                    <a:pt x="353" y="4008"/>
                  </a:lnTo>
                  <a:lnTo>
                    <a:pt x="378" y="4015"/>
                  </a:lnTo>
                  <a:lnTo>
                    <a:pt x="402" y="4020"/>
                  </a:lnTo>
                  <a:lnTo>
                    <a:pt x="427" y="4025"/>
                  </a:lnTo>
                  <a:lnTo>
                    <a:pt x="452" y="4028"/>
                  </a:lnTo>
                  <a:lnTo>
                    <a:pt x="477" y="4030"/>
                  </a:lnTo>
                  <a:lnTo>
                    <a:pt x="503" y="4030"/>
                  </a:lnTo>
                  <a:lnTo>
                    <a:pt x="2515" y="4030"/>
                  </a:lnTo>
                  <a:lnTo>
                    <a:pt x="2541" y="4030"/>
                  </a:lnTo>
                  <a:lnTo>
                    <a:pt x="2566" y="4028"/>
                  </a:lnTo>
                  <a:lnTo>
                    <a:pt x="2592" y="4025"/>
                  </a:lnTo>
                  <a:lnTo>
                    <a:pt x="2617" y="4020"/>
                  </a:lnTo>
                  <a:lnTo>
                    <a:pt x="2641" y="4015"/>
                  </a:lnTo>
                  <a:lnTo>
                    <a:pt x="2665" y="4008"/>
                  </a:lnTo>
                  <a:lnTo>
                    <a:pt x="2688" y="4000"/>
                  </a:lnTo>
                  <a:lnTo>
                    <a:pt x="2711" y="3991"/>
                  </a:lnTo>
                  <a:lnTo>
                    <a:pt x="2733" y="3981"/>
                  </a:lnTo>
                  <a:lnTo>
                    <a:pt x="2756" y="3969"/>
                  </a:lnTo>
                  <a:lnTo>
                    <a:pt x="2777" y="3957"/>
                  </a:lnTo>
                  <a:lnTo>
                    <a:pt x="2797" y="3944"/>
                  </a:lnTo>
                  <a:lnTo>
                    <a:pt x="2816" y="3930"/>
                  </a:lnTo>
                  <a:lnTo>
                    <a:pt x="2835" y="3915"/>
                  </a:lnTo>
                  <a:lnTo>
                    <a:pt x="2853" y="3899"/>
                  </a:lnTo>
                  <a:lnTo>
                    <a:pt x="2871" y="3883"/>
                  </a:lnTo>
                  <a:lnTo>
                    <a:pt x="2887" y="3866"/>
                  </a:lnTo>
                  <a:lnTo>
                    <a:pt x="2903" y="3848"/>
                  </a:lnTo>
                  <a:lnTo>
                    <a:pt x="2919" y="3828"/>
                  </a:lnTo>
                  <a:lnTo>
                    <a:pt x="2933" y="3808"/>
                  </a:lnTo>
                  <a:lnTo>
                    <a:pt x="2946" y="3788"/>
                  </a:lnTo>
                  <a:lnTo>
                    <a:pt x="2958" y="3767"/>
                  </a:lnTo>
                  <a:lnTo>
                    <a:pt x="2969" y="3745"/>
                  </a:lnTo>
                  <a:lnTo>
                    <a:pt x="2979" y="3723"/>
                  </a:lnTo>
                  <a:lnTo>
                    <a:pt x="2988" y="3699"/>
                  </a:lnTo>
                  <a:lnTo>
                    <a:pt x="2996" y="3676"/>
                  </a:lnTo>
                  <a:lnTo>
                    <a:pt x="3002" y="3652"/>
                  </a:lnTo>
                  <a:lnTo>
                    <a:pt x="3008" y="3628"/>
                  </a:lnTo>
                  <a:lnTo>
                    <a:pt x="3012" y="3604"/>
                  </a:lnTo>
                  <a:lnTo>
                    <a:pt x="3015" y="3578"/>
                  </a:lnTo>
                  <a:lnTo>
                    <a:pt x="3017" y="3552"/>
                  </a:lnTo>
                  <a:lnTo>
                    <a:pt x="3018" y="3526"/>
                  </a:lnTo>
                  <a:lnTo>
                    <a:pt x="3018" y="2770"/>
                  </a:lnTo>
                  <a:lnTo>
                    <a:pt x="3018" y="2752"/>
                  </a:lnTo>
                  <a:lnTo>
                    <a:pt x="3017" y="2734"/>
                  </a:lnTo>
                  <a:lnTo>
                    <a:pt x="3015" y="2715"/>
                  </a:lnTo>
                  <a:lnTo>
                    <a:pt x="3013" y="2697"/>
                  </a:lnTo>
                  <a:lnTo>
                    <a:pt x="3010" y="2679"/>
                  </a:lnTo>
                  <a:lnTo>
                    <a:pt x="3006" y="2661"/>
                  </a:lnTo>
                  <a:lnTo>
                    <a:pt x="3002" y="2642"/>
                  </a:lnTo>
                  <a:lnTo>
                    <a:pt x="2997" y="2625"/>
                  </a:lnTo>
                  <a:lnTo>
                    <a:pt x="2991" y="2607"/>
                  </a:lnTo>
                  <a:lnTo>
                    <a:pt x="2985" y="2590"/>
                  </a:lnTo>
                  <a:lnTo>
                    <a:pt x="2978" y="2573"/>
                  </a:lnTo>
                  <a:lnTo>
                    <a:pt x="2970" y="2556"/>
                  </a:lnTo>
                  <a:lnTo>
                    <a:pt x="2962" y="2540"/>
                  </a:lnTo>
                  <a:lnTo>
                    <a:pt x="2953" y="2523"/>
                  </a:lnTo>
                  <a:lnTo>
                    <a:pt x="2944" y="2506"/>
                  </a:lnTo>
                  <a:lnTo>
                    <a:pt x="2934" y="2491"/>
                  </a:lnTo>
                  <a:lnTo>
                    <a:pt x="1425" y="2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sp>
          <p:nvSpPr>
            <p:cNvPr id="38" name="Freeform 291">
              <a:extLst>
                <a:ext uri="{FF2B5EF4-FFF2-40B4-BE49-F238E27FC236}">
                  <a16:creationId xmlns="" xmlns:a16="http://schemas.microsoft.com/office/drawing/2014/main" id="{93CECCFB-6F8F-4215-80E5-BF9B9383306D}"/>
                </a:ext>
              </a:extLst>
            </p:cNvPr>
            <p:cNvSpPr>
              <a:spLocks noEditPoints="1"/>
            </p:cNvSpPr>
            <p:nvPr/>
          </p:nvSpPr>
          <p:spPr bwMode="auto">
            <a:xfrm>
              <a:off x="5245100" y="5103813"/>
              <a:ext cx="690563" cy="561975"/>
            </a:xfrm>
            <a:custGeom>
              <a:avLst/>
              <a:gdLst>
                <a:gd name="T0" fmla="*/ 14958 w 16095"/>
                <a:gd name="T1" fmla="*/ 10414 h 13098"/>
                <a:gd name="T2" fmla="*/ 14612 w 16095"/>
                <a:gd name="T3" fmla="*/ 10578 h 13098"/>
                <a:gd name="T4" fmla="*/ 13430 w 16095"/>
                <a:gd name="T5" fmla="*/ 9605 h 13098"/>
                <a:gd name="T6" fmla="*/ 12244 w 16095"/>
                <a:gd name="T7" fmla="*/ 9076 h 13098"/>
                <a:gd name="T8" fmla="*/ 10967 w 16095"/>
                <a:gd name="T9" fmla="*/ 9402 h 13098"/>
                <a:gd name="T10" fmla="*/ 10179 w 16095"/>
                <a:gd name="T11" fmla="*/ 10419 h 13098"/>
                <a:gd name="T12" fmla="*/ 6951 w 16095"/>
                <a:gd name="T13" fmla="*/ 9661 h 13098"/>
                <a:gd name="T14" fmla="*/ 5791 w 16095"/>
                <a:gd name="T15" fmla="*/ 9085 h 13098"/>
                <a:gd name="T16" fmla="*/ 4497 w 16095"/>
                <a:gd name="T17" fmla="*/ 9359 h 13098"/>
                <a:gd name="T18" fmla="*/ 3670 w 16095"/>
                <a:gd name="T19" fmla="*/ 10341 h 13098"/>
                <a:gd name="T20" fmla="*/ 2737 w 16095"/>
                <a:gd name="T21" fmla="*/ 10493 h 13098"/>
                <a:gd name="T22" fmla="*/ 2526 w 16095"/>
                <a:gd name="T23" fmla="*/ 10177 h 13098"/>
                <a:gd name="T24" fmla="*/ 9773 w 16095"/>
                <a:gd name="T25" fmla="*/ 8381 h 13098"/>
                <a:gd name="T26" fmla="*/ 10495 w 16095"/>
                <a:gd name="T27" fmla="*/ 7502 h 13098"/>
                <a:gd name="T28" fmla="*/ 12812 w 16095"/>
                <a:gd name="T29" fmla="*/ 3586 h 13098"/>
                <a:gd name="T30" fmla="*/ 15062 w 16095"/>
                <a:gd name="T31" fmla="*/ 6889 h 13098"/>
                <a:gd name="T32" fmla="*/ 11820 w 16095"/>
                <a:gd name="T33" fmla="*/ 12058 h 13098"/>
                <a:gd name="T34" fmla="*/ 11211 w 16095"/>
                <a:gd name="T35" fmla="*/ 11606 h 13098"/>
                <a:gd name="T36" fmla="*/ 11098 w 16095"/>
                <a:gd name="T37" fmla="*/ 10831 h 13098"/>
                <a:gd name="T38" fmla="*/ 11550 w 16095"/>
                <a:gd name="T39" fmla="*/ 10221 h 13098"/>
                <a:gd name="T40" fmla="*/ 12323 w 16095"/>
                <a:gd name="T41" fmla="*/ 10107 h 13098"/>
                <a:gd name="T42" fmla="*/ 12931 w 16095"/>
                <a:gd name="T43" fmla="*/ 10561 h 13098"/>
                <a:gd name="T44" fmla="*/ 13046 w 16095"/>
                <a:gd name="T45" fmla="*/ 11335 h 13098"/>
                <a:gd name="T46" fmla="*/ 12593 w 16095"/>
                <a:gd name="T47" fmla="*/ 11944 h 13098"/>
                <a:gd name="T48" fmla="*/ 5330 w 16095"/>
                <a:gd name="T49" fmla="*/ 12070 h 13098"/>
                <a:gd name="T50" fmla="*/ 4699 w 16095"/>
                <a:gd name="T51" fmla="*/ 11646 h 13098"/>
                <a:gd name="T52" fmla="*/ 4548 w 16095"/>
                <a:gd name="T53" fmla="*/ 10880 h 13098"/>
                <a:gd name="T54" fmla="*/ 4970 w 16095"/>
                <a:gd name="T55" fmla="*/ 10247 h 13098"/>
                <a:gd name="T56" fmla="*/ 5736 w 16095"/>
                <a:gd name="T57" fmla="*/ 10096 h 13098"/>
                <a:gd name="T58" fmla="*/ 6368 w 16095"/>
                <a:gd name="T59" fmla="*/ 10520 h 13098"/>
                <a:gd name="T60" fmla="*/ 6518 w 16095"/>
                <a:gd name="T61" fmla="*/ 11286 h 13098"/>
                <a:gd name="T62" fmla="*/ 6095 w 16095"/>
                <a:gd name="T63" fmla="*/ 11918 h 13098"/>
                <a:gd name="T64" fmla="*/ 1432 w 16095"/>
                <a:gd name="T65" fmla="*/ 7551 h 13098"/>
                <a:gd name="T66" fmla="*/ 1106 w 16095"/>
                <a:gd name="T67" fmla="*/ 7355 h 13098"/>
                <a:gd name="T68" fmla="*/ 1009 w 16095"/>
                <a:gd name="T69" fmla="*/ 1460 h 13098"/>
                <a:gd name="T70" fmla="*/ 1189 w 16095"/>
                <a:gd name="T71" fmla="*/ 1122 h 13098"/>
                <a:gd name="T72" fmla="*/ 9080 w 16095"/>
                <a:gd name="T73" fmla="*/ 1008 h 13098"/>
                <a:gd name="T74" fmla="*/ 9426 w 16095"/>
                <a:gd name="T75" fmla="*/ 1172 h 13098"/>
                <a:gd name="T76" fmla="*/ 9556 w 16095"/>
                <a:gd name="T77" fmla="*/ 2519 h 13098"/>
                <a:gd name="T78" fmla="*/ 9442 w 16095"/>
                <a:gd name="T79" fmla="*/ 7374 h 13098"/>
                <a:gd name="T80" fmla="*/ 9105 w 16095"/>
                <a:gd name="T81" fmla="*/ 7554 h 13098"/>
                <a:gd name="T82" fmla="*/ 13480 w 16095"/>
                <a:gd name="T83" fmla="*/ 2820 h 13098"/>
                <a:gd name="T84" fmla="*/ 12808 w 16095"/>
                <a:gd name="T85" fmla="*/ 2537 h 13098"/>
                <a:gd name="T86" fmla="*/ 10413 w 16095"/>
                <a:gd name="T87" fmla="*/ 856 h 13098"/>
                <a:gd name="T88" fmla="*/ 9571 w 16095"/>
                <a:gd name="T89" fmla="*/ 92 h 13098"/>
                <a:gd name="T90" fmla="*/ 922 w 16095"/>
                <a:gd name="T91" fmla="*/ 119 h 13098"/>
                <a:gd name="T92" fmla="*/ 119 w 16095"/>
                <a:gd name="T93" fmla="*/ 924 h 13098"/>
                <a:gd name="T94" fmla="*/ 92 w 16095"/>
                <a:gd name="T95" fmla="*/ 7572 h 13098"/>
                <a:gd name="T96" fmla="*/ 855 w 16095"/>
                <a:gd name="T97" fmla="*/ 8415 h 13098"/>
                <a:gd name="T98" fmla="*/ 1557 w 16095"/>
                <a:gd name="T99" fmla="*/ 10453 h 13098"/>
                <a:gd name="T100" fmla="*/ 2236 w 16095"/>
                <a:gd name="T101" fmla="*/ 11368 h 13098"/>
                <a:gd name="T102" fmla="*/ 3702 w 16095"/>
                <a:gd name="T103" fmla="*/ 11901 h 13098"/>
                <a:gd name="T104" fmla="*/ 4567 w 16095"/>
                <a:gd name="T105" fmla="*/ 12848 h 13098"/>
                <a:gd name="T106" fmla="*/ 5876 w 16095"/>
                <a:gd name="T107" fmla="*/ 13069 h 13098"/>
                <a:gd name="T108" fmla="*/ 7006 w 16095"/>
                <a:gd name="T109" fmla="*/ 12446 h 13098"/>
                <a:gd name="T110" fmla="*/ 10208 w 16095"/>
                <a:gd name="T111" fmla="*/ 11824 h 13098"/>
                <a:gd name="T112" fmla="*/ 11035 w 16095"/>
                <a:gd name="T113" fmla="*/ 12807 h 13098"/>
                <a:gd name="T114" fmla="*/ 12330 w 16095"/>
                <a:gd name="T115" fmla="*/ 13081 h 13098"/>
                <a:gd name="T116" fmla="*/ 13489 w 16095"/>
                <a:gd name="T117" fmla="*/ 12505 h 13098"/>
                <a:gd name="T118" fmla="*/ 14740 w 16095"/>
                <a:gd name="T119" fmla="*/ 11579 h 13098"/>
                <a:gd name="T120" fmla="*/ 15750 w 16095"/>
                <a:gd name="T121" fmla="*/ 11036 h 13098"/>
                <a:gd name="T122" fmla="*/ 16095 w 16095"/>
                <a:gd name="T123" fmla="*/ 7025 h 13098"/>
                <a:gd name="T124" fmla="*/ 16023 w 16095"/>
                <a:gd name="T125" fmla="*/ 6588 h 13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095" h="13098">
                  <a:moveTo>
                    <a:pt x="15089" y="10075"/>
                  </a:moveTo>
                  <a:lnTo>
                    <a:pt x="15088" y="10101"/>
                  </a:lnTo>
                  <a:lnTo>
                    <a:pt x="15087" y="10127"/>
                  </a:lnTo>
                  <a:lnTo>
                    <a:pt x="15083" y="10152"/>
                  </a:lnTo>
                  <a:lnTo>
                    <a:pt x="15079" y="10177"/>
                  </a:lnTo>
                  <a:lnTo>
                    <a:pt x="15073" y="10201"/>
                  </a:lnTo>
                  <a:lnTo>
                    <a:pt x="15067" y="10225"/>
                  </a:lnTo>
                  <a:lnTo>
                    <a:pt x="15059" y="10248"/>
                  </a:lnTo>
                  <a:lnTo>
                    <a:pt x="15050" y="10272"/>
                  </a:lnTo>
                  <a:lnTo>
                    <a:pt x="15040" y="10294"/>
                  </a:lnTo>
                  <a:lnTo>
                    <a:pt x="15029" y="10316"/>
                  </a:lnTo>
                  <a:lnTo>
                    <a:pt x="15017" y="10337"/>
                  </a:lnTo>
                  <a:lnTo>
                    <a:pt x="15004" y="10357"/>
                  </a:lnTo>
                  <a:lnTo>
                    <a:pt x="14989" y="10376"/>
                  </a:lnTo>
                  <a:lnTo>
                    <a:pt x="14974" y="10396"/>
                  </a:lnTo>
                  <a:lnTo>
                    <a:pt x="14958" y="10414"/>
                  </a:lnTo>
                  <a:lnTo>
                    <a:pt x="14942" y="10432"/>
                  </a:lnTo>
                  <a:lnTo>
                    <a:pt x="14924" y="10448"/>
                  </a:lnTo>
                  <a:lnTo>
                    <a:pt x="14906" y="10464"/>
                  </a:lnTo>
                  <a:lnTo>
                    <a:pt x="14887" y="10479"/>
                  </a:lnTo>
                  <a:lnTo>
                    <a:pt x="14868" y="10493"/>
                  </a:lnTo>
                  <a:lnTo>
                    <a:pt x="14848" y="10506"/>
                  </a:lnTo>
                  <a:lnTo>
                    <a:pt x="14827" y="10519"/>
                  </a:lnTo>
                  <a:lnTo>
                    <a:pt x="14804" y="10530"/>
                  </a:lnTo>
                  <a:lnTo>
                    <a:pt x="14782" y="10540"/>
                  </a:lnTo>
                  <a:lnTo>
                    <a:pt x="14759" y="10549"/>
                  </a:lnTo>
                  <a:lnTo>
                    <a:pt x="14736" y="10557"/>
                  </a:lnTo>
                  <a:lnTo>
                    <a:pt x="14712" y="10563"/>
                  </a:lnTo>
                  <a:lnTo>
                    <a:pt x="14688" y="10569"/>
                  </a:lnTo>
                  <a:lnTo>
                    <a:pt x="14663" y="10573"/>
                  </a:lnTo>
                  <a:lnTo>
                    <a:pt x="14637" y="10577"/>
                  </a:lnTo>
                  <a:lnTo>
                    <a:pt x="14612" y="10578"/>
                  </a:lnTo>
                  <a:lnTo>
                    <a:pt x="14586" y="10579"/>
                  </a:lnTo>
                  <a:lnTo>
                    <a:pt x="14012" y="10579"/>
                  </a:lnTo>
                  <a:lnTo>
                    <a:pt x="13989" y="10498"/>
                  </a:lnTo>
                  <a:lnTo>
                    <a:pt x="13962" y="10419"/>
                  </a:lnTo>
                  <a:lnTo>
                    <a:pt x="13934" y="10341"/>
                  </a:lnTo>
                  <a:lnTo>
                    <a:pt x="13902" y="10266"/>
                  </a:lnTo>
                  <a:lnTo>
                    <a:pt x="13867" y="10191"/>
                  </a:lnTo>
                  <a:lnTo>
                    <a:pt x="13829" y="10117"/>
                  </a:lnTo>
                  <a:lnTo>
                    <a:pt x="13788" y="10047"/>
                  </a:lnTo>
                  <a:lnTo>
                    <a:pt x="13745" y="9977"/>
                  </a:lnTo>
                  <a:lnTo>
                    <a:pt x="13699" y="9910"/>
                  </a:lnTo>
                  <a:lnTo>
                    <a:pt x="13650" y="9844"/>
                  </a:lnTo>
                  <a:lnTo>
                    <a:pt x="13598" y="9781"/>
                  </a:lnTo>
                  <a:lnTo>
                    <a:pt x="13545" y="9719"/>
                  </a:lnTo>
                  <a:lnTo>
                    <a:pt x="13489" y="9661"/>
                  </a:lnTo>
                  <a:lnTo>
                    <a:pt x="13430" y="9605"/>
                  </a:lnTo>
                  <a:lnTo>
                    <a:pt x="13370" y="9550"/>
                  </a:lnTo>
                  <a:lnTo>
                    <a:pt x="13308" y="9499"/>
                  </a:lnTo>
                  <a:lnTo>
                    <a:pt x="13242" y="9449"/>
                  </a:lnTo>
                  <a:lnTo>
                    <a:pt x="13176" y="9402"/>
                  </a:lnTo>
                  <a:lnTo>
                    <a:pt x="13107" y="9359"/>
                  </a:lnTo>
                  <a:lnTo>
                    <a:pt x="13036" y="9317"/>
                  </a:lnTo>
                  <a:lnTo>
                    <a:pt x="12964" y="9279"/>
                  </a:lnTo>
                  <a:lnTo>
                    <a:pt x="12890" y="9244"/>
                  </a:lnTo>
                  <a:lnTo>
                    <a:pt x="12815" y="9212"/>
                  </a:lnTo>
                  <a:lnTo>
                    <a:pt x="12737" y="9182"/>
                  </a:lnTo>
                  <a:lnTo>
                    <a:pt x="12658" y="9156"/>
                  </a:lnTo>
                  <a:lnTo>
                    <a:pt x="12578" y="9133"/>
                  </a:lnTo>
                  <a:lnTo>
                    <a:pt x="12497" y="9113"/>
                  </a:lnTo>
                  <a:lnTo>
                    <a:pt x="12413" y="9097"/>
                  </a:lnTo>
                  <a:lnTo>
                    <a:pt x="12330" y="9085"/>
                  </a:lnTo>
                  <a:lnTo>
                    <a:pt x="12244" y="9076"/>
                  </a:lnTo>
                  <a:lnTo>
                    <a:pt x="12159" y="9070"/>
                  </a:lnTo>
                  <a:lnTo>
                    <a:pt x="12071" y="9068"/>
                  </a:lnTo>
                  <a:lnTo>
                    <a:pt x="11984" y="9070"/>
                  </a:lnTo>
                  <a:lnTo>
                    <a:pt x="11898" y="9076"/>
                  </a:lnTo>
                  <a:lnTo>
                    <a:pt x="11813" y="9085"/>
                  </a:lnTo>
                  <a:lnTo>
                    <a:pt x="11729" y="9097"/>
                  </a:lnTo>
                  <a:lnTo>
                    <a:pt x="11646" y="9113"/>
                  </a:lnTo>
                  <a:lnTo>
                    <a:pt x="11564" y="9133"/>
                  </a:lnTo>
                  <a:lnTo>
                    <a:pt x="11484" y="9156"/>
                  </a:lnTo>
                  <a:lnTo>
                    <a:pt x="11405" y="9182"/>
                  </a:lnTo>
                  <a:lnTo>
                    <a:pt x="11328" y="9212"/>
                  </a:lnTo>
                  <a:lnTo>
                    <a:pt x="11252" y="9244"/>
                  </a:lnTo>
                  <a:lnTo>
                    <a:pt x="11178" y="9279"/>
                  </a:lnTo>
                  <a:lnTo>
                    <a:pt x="11106" y="9317"/>
                  </a:lnTo>
                  <a:lnTo>
                    <a:pt x="11035" y="9359"/>
                  </a:lnTo>
                  <a:lnTo>
                    <a:pt x="10967" y="9402"/>
                  </a:lnTo>
                  <a:lnTo>
                    <a:pt x="10899" y="9449"/>
                  </a:lnTo>
                  <a:lnTo>
                    <a:pt x="10835" y="9499"/>
                  </a:lnTo>
                  <a:lnTo>
                    <a:pt x="10772" y="9550"/>
                  </a:lnTo>
                  <a:lnTo>
                    <a:pt x="10711" y="9605"/>
                  </a:lnTo>
                  <a:lnTo>
                    <a:pt x="10653" y="9661"/>
                  </a:lnTo>
                  <a:lnTo>
                    <a:pt x="10597" y="9719"/>
                  </a:lnTo>
                  <a:lnTo>
                    <a:pt x="10543" y="9781"/>
                  </a:lnTo>
                  <a:lnTo>
                    <a:pt x="10492" y="9844"/>
                  </a:lnTo>
                  <a:lnTo>
                    <a:pt x="10444" y="9910"/>
                  </a:lnTo>
                  <a:lnTo>
                    <a:pt x="10397" y="9977"/>
                  </a:lnTo>
                  <a:lnTo>
                    <a:pt x="10354" y="10047"/>
                  </a:lnTo>
                  <a:lnTo>
                    <a:pt x="10313" y="10117"/>
                  </a:lnTo>
                  <a:lnTo>
                    <a:pt x="10275" y="10191"/>
                  </a:lnTo>
                  <a:lnTo>
                    <a:pt x="10240" y="10266"/>
                  </a:lnTo>
                  <a:lnTo>
                    <a:pt x="10208" y="10341"/>
                  </a:lnTo>
                  <a:lnTo>
                    <a:pt x="10179" y="10419"/>
                  </a:lnTo>
                  <a:lnTo>
                    <a:pt x="10153" y="10498"/>
                  </a:lnTo>
                  <a:lnTo>
                    <a:pt x="10131" y="10579"/>
                  </a:lnTo>
                  <a:lnTo>
                    <a:pt x="7473" y="10579"/>
                  </a:lnTo>
                  <a:lnTo>
                    <a:pt x="7450" y="10498"/>
                  </a:lnTo>
                  <a:lnTo>
                    <a:pt x="7425" y="10419"/>
                  </a:lnTo>
                  <a:lnTo>
                    <a:pt x="7396" y="10341"/>
                  </a:lnTo>
                  <a:lnTo>
                    <a:pt x="7363" y="10266"/>
                  </a:lnTo>
                  <a:lnTo>
                    <a:pt x="7328" y="10191"/>
                  </a:lnTo>
                  <a:lnTo>
                    <a:pt x="7290" y="10117"/>
                  </a:lnTo>
                  <a:lnTo>
                    <a:pt x="7250" y="10047"/>
                  </a:lnTo>
                  <a:lnTo>
                    <a:pt x="7207" y="9977"/>
                  </a:lnTo>
                  <a:lnTo>
                    <a:pt x="7160" y="9910"/>
                  </a:lnTo>
                  <a:lnTo>
                    <a:pt x="7112" y="9844"/>
                  </a:lnTo>
                  <a:lnTo>
                    <a:pt x="7061" y="9781"/>
                  </a:lnTo>
                  <a:lnTo>
                    <a:pt x="7006" y="9719"/>
                  </a:lnTo>
                  <a:lnTo>
                    <a:pt x="6951" y="9661"/>
                  </a:lnTo>
                  <a:lnTo>
                    <a:pt x="6892" y="9605"/>
                  </a:lnTo>
                  <a:lnTo>
                    <a:pt x="6831" y="9550"/>
                  </a:lnTo>
                  <a:lnTo>
                    <a:pt x="6769" y="9499"/>
                  </a:lnTo>
                  <a:lnTo>
                    <a:pt x="6705" y="9449"/>
                  </a:lnTo>
                  <a:lnTo>
                    <a:pt x="6637" y="9402"/>
                  </a:lnTo>
                  <a:lnTo>
                    <a:pt x="6569" y="9359"/>
                  </a:lnTo>
                  <a:lnTo>
                    <a:pt x="6498" y="9317"/>
                  </a:lnTo>
                  <a:lnTo>
                    <a:pt x="6426" y="9279"/>
                  </a:lnTo>
                  <a:lnTo>
                    <a:pt x="6351" y="9244"/>
                  </a:lnTo>
                  <a:lnTo>
                    <a:pt x="6276" y="9212"/>
                  </a:lnTo>
                  <a:lnTo>
                    <a:pt x="6199" y="9182"/>
                  </a:lnTo>
                  <a:lnTo>
                    <a:pt x="6120" y="9156"/>
                  </a:lnTo>
                  <a:lnTo>
                    <a:pt x="6040" y="9133"/>
                  </a:lnTo>
                  <a:lnTo>
                    <a:pt x="5958" y="9113"/>
                  </a:lnTo>
                  <a:lnTo>
                    <a:pt x="5876" y="9097"/>
                  </a:lnTo>
                  <a:lnTo>
                    <a:pt x="5791" y="9085"/>
                  </a:lnTo>
                  <a:lnTo>
                    <a:pt x="5707" y="9076"/>
                  </a:lnTo>
                  <a:lnTo>
                    <a:pt x="5620" y="9070"/>
                  </a:lnTo>
                  <a:lnTo>
                    <a:pt x="5533" y="9068"/>
                  </a:lnTo>
                  <a:lnTo>
                    <a:pt x="5446" y="9070"/>
                  </a:lnTo>
                  <a:lnTo>
                    <a:pt x="5360" y="9076"/>
                  </a:lnTo>
                  <a:lnTo>
                    <a:pt x="5274" y="9085"/>
                  </a:lnTo>
                  <a:lnTo>
                    <a:pt x="5191" y="9097"/>
                  </a:lnTo>
                  <a:lnTo>
                    <a:pt x="5107" y="9113"/>
                  </a:lnTo>
                  <a:lnTo>
                    <a:pt x="5026" y="9133"/>
                  </a:lnTo>
                  <a:lnTo>
                    <a:pt x="4946" y="9156"/>
                  </a:lnTo>
                  <a:lnTo>
                    <a:pt x="4867" y="9182"/>
                  </a:lnTo>
                  <a:lnTo>
                    <a:pt x="4789" y="9212"/>
                  </a:lnTo>
                  <a:lnTo>
                    <a:pt x="4714" y="9244"/>
                  </a:lnTo>
                  <a:lnTo>
                    <a:pt x="4639" y="9279"/>
                  </a:lnTo>
                  <a:lnTo>
                    <a:pt x="4567" y="9317"/>
                  </a:lnTo>
                  <a:lnTo>
                    <a:pt x="4497" y="9359"/>
                  </a:lnTo>
                  <a:lnTo>
                    <a:pt x="4428" y="9402"/>
                  </a:lnTo>
                  <a:lnTo>
                    <a:pt x="4361" y="9449"/>
                  </a:lnTo>
                  <a:lnTo>
                    <a:pt x="4296" y="9499"/>
                  </a:lnTo>
                  <a:lnTo>
                    <a:pt x="4233" y="9550"/>
                  </a:lnTo>
                  <a:lnTo>
                    <a:pt x="4173" y="9605"/>
                  </a:lnTo>
                  <a:lnTo>
                    <a:pt x="4114" y="9661"/>
                  </a:lnTo>
                  <a:lnTo>
                    <a:pt x="4059" y="9719"/>
                  </a:lnTo>
                  <a:lnTo>
                    <a:pt x="4005" y="9781"/>
                  </a:lnTo>
                  <a:lnTo>
                    <a:pt x="3953" y="9844"/>
                  </a:lnTo>
                  <a:lnTo>
                    <a:pt x="3905" y="9910"/>
                  </a:lnTo>
                  <a:lnTo>
                    <a:pt x="3859" y="9977"/>
                  </a:lnTo>
                  <a:lnTo>
                    <a:pt x="3816" y="10047"/>
                  </a:lnTo>
                  <a:lnTo>
                    <a:pt x="3774" y="10117"/>
                  </a:lnTo>
                  <a:lnTo>
                    <a:pt x="3737" y="10191"/>
                  </a:lnTo>
                  <a:lnTo>
                    <a:pt x="3702" y="10266"/>
                  </a:lnTo>
                  <a:lnTo>
                    <a:pt x="3670" y="10341"/>
                  </a:lnTo>
                  <a:lnTo>
                    <a:pt x="3640" y="10419"/>
                  </a:lnTo>
                  <a:lnTo>
                    <a:pt x="3614" y="10498"/>
                  </a:lnTo>
                  <a:lnTo>
                    <a:pt x="3592" y="10579"/>
                  </a:lnTo>
                  <a:lnTo>
                    <a:pt x="3018" y="10579"/>
                  </a:lnTo>
                  <a:lnTo>
                    <a:pt x="2993" y="10578"/>
                  </a:lnTo>
                  <a:lnTo>
                    <a:pt x="2967" y="10577"/>
                  </a:lnTo>
                  <a:lnTo>
                    <a:pt x="2941" y="10573"/>
                  </a:lnTo>
                  <a:lnTo>
                    <a:pt x="2917" y="10569"/>
                  </a:lnTo>
                  <a:lnTo>
                    <a:pt x="2892" y="10563"/>
                  </a:lnTo>
                  <a:lnTo>
                    <a:pt x="2869" y="10557"/>
                  </a:lnTo>
                  <a:lnTo>
                    <a:pt x="2845" y="10549"/>
                  </a:lnTo>
                  <a:lnTo>
                    <a:pt x="2823" y="10540"/>
                  </a:lnTo>
                  <a:lnTo>
                    <a:pt x="2800" y="10530"/>
                  </a:lnTo>
                  <a:lnTo>
                    <a:pt x="2778" y="10519"/>
                  </a:lnTo>
                  <a:lnTo>
                    <a:pt x="2757" y="10506"/>
                  </a:lnTo>
                  <a:lnTo>
                    <a:pt x="2737" y="10493"/>
                  </a:lnTo>
                  <a:lnTo>
                    <a:pt x="2717" y="10479"/>
                  </a:lnTo>
                  <a:lnTo>
                    <a:pt x="2698" y="10464"/>
                  </a:lnTo>
                  <a:lnTo>
                    <a:pt x="2680" y="10448"/>
                  </a:lnTo>
                  <a:lnTo>
                    <a:pt x="2663" y="10432"/>
                  </a:lnTo>
                  <a:lnTo>
                    <a:pt x="2646" y="10414"/>
                  </a:lnTo>
                  <a:lnTo>
                    <a:pt x="2630" y="10396"/>
                  </a:lnTo>
                  <a:lnTo>
                    <a:pt x="2615" y="10376"/>
                  </a:lnTo>
                  <a:lnTo>
                    <a:pt x="2601" y="10357"/>
                  </a:lnTo>
                  <a:lnTo>
                    <a:pt x="2588" y="10337"/>
                  </a:lnTo>
                  <a:lnTo>
                    <a:pt x="2576" y="10316"/>
                  </a:lnTo>
                  <a:lnTo>
                    <a:pt x="2565" y="10294"/>
                  </a:lnTo>
                  <a:lnTo>
                    <a:pt x="2555" y="10272"/>
                  </a:lnTo>
                  <a:lnTo>
                    <a:pt x="2546" y="10248"/>
                  </a:lnTo>
                  <a:lnTo>
                    <a:pt x="2538" y="10225"/>
                  </a:lnTo>
                  <a:lnTo>
                    <a:pt x="2531" y="10201"/>
                  </a:lnTo>
                  <a:lnTo>
                    <a:pt x="2526" y="10177"/>
                  </a:lnTo>
                  <a:lnTo>
                    <a:pt x="2521" y="10152"/>
                  </a:lnTo>
                  <a:lnTo>
                    <a:pt x="2518" y="10127"/>
                  </a:lnTo>
                  <a:lnTo>
                    <a:pt x="2516" y="10101"/>
                  </a:lnTo>
                  <a:lnTo>
                    <a:pt x="2515" y="10075"/>
                  </a:lnTo>
                  <a:lnTo>
                    <a:pt x="2515" y="8564"/>
                  </a:lnTo>
                  <a:lnTo>
                    <a:pt x="9053" y="8564"/>
                  </a:lnTo>
                  <a:lnTo>
                    <a:pt x="9131" y="8562"/>
                  </a:lnTo>
                  <a:lnTo>
                    <a:pt x="9207" y="8557"/>
                  </a:lnTo>
                  <a:lnTo>
                    <a:pt x="9283" y="8547"/>
                  </a:lnTo>
                  <a:lnTo>
                    <a:pt x="9357" y="8533"/>
                  </a:lnTo>
                  <a:lnTo>
                    <a:pt x="9431" y="8516"/>
                  </a:lnTo>
                  <a:lnTo>
                    <a:pt x="9502" y="8496"/>
                  </a:lnTo>
                  <a:lnTo>
                    <a:pt x="9571" y="8472"/>
                  </a:lnTo>
                  <a:lnTo>
                    <a:pt x="9641" y="8445"/>
                  </a:lnTo>
                  <a:lnTo>
                    <a:pt x="9707" y="8415"/>
                  </a:lnTo>
                  <a:lnTo>
                    <a:pt x="9773" y="8381"/>
                  </a:lnTo>
                  <a:lnTo>
                    <a:pt x="9835" y="8345"/>
                  </a:lnTo>
                  <a:lnTo>
                    <a:pt x="9896" y="8306"/>
                  </a:lnTo>
                  <a:lnTo>
                    <a:pt x="9956" y="8263"/>
                  </a:lnTo>
                  <a:lnTo>
                    <a:pt x="10013" y="8218"/>
                  </a:lnTo>
                  <a:lnTo>
                    <a:pt x="10067" y="8171"/>
                  </a:lnTo>
                  <a:lnTo>
                    <a:pt x="10120" y="8120"/>
                  </a:lnTo>
                  <a:lnTo>
                    <a:pt x="10170" y="8068"/>
                  </a:lnTo>
                  <a:lnTo>
                    <a:pt x="10217" y="8014"/>
                  </a:lnTo>
                  <a:lnTo>
                    <a:pt x="10263" y="7956"/>
                  </a:lnTo>
                  <a:lnTo>
                    <a:pt x="10305" y="7897"/>
                  </a:lnTo>
                  <a:lnTo>
                    <a:pt x="10344" y="7836"/>
                  </a:lnTo>
                  <a:lnTo>
                    <a:pt x="10380" y="7773"/>
                  </a:lnTo>
                  <a:lnTo>
                    <a:pt x="10413" y="7707"/>
                  </a:lnTo>
                  <a:lnTo>
                    <a:pt x="10444" y="7641"/>
                  </a:lnTo>
                  <a:lnTo>
                    <a:pt x="10471" y="7572"/>
                  </a:lnTo>
                  <a:lnTo>
                    <a:pt x="10495" y="7502"/>
                  </a:lnTo>
                  <a:lnTo>
                    <a:pt x="10515" y="7430"/>
                  </a:lnTo>
                  <a:lnTo>
                    <a:pt x="10532" y="7357"/>
                  </a:lnTo>
                  <a:lnTo>
                    <a:pt x="10545" y="7283"/>
                  </a:lnTo>
                  <a:lnTo>
                    <a:pt x="10554" y="7207"/>
                  </a:lnTo>
                  <a:lnTo>
                    <a:pt x="10560" y="7131"/>
                  </a:lnTo>
                  <a:lnTo>
                    <a:pt x="10562" y="7052"/>
                  </a:lnTo>
                  <a:lnTo>
                    <a:pt x="10562" y="3527"/>
                  </a:lnTo>
                  <a:lnTo>
                    <a:pt x="12574" y="3527"/>
                  </a:lnTo>
                  <a:lnTo>
                    <a:pt x="12605" y="3528"/>
                  </a:lnTo>
                  <a:lnTo>
                    <a:pt x="12637" y="3530"/>
                  </a:lnTo>
                  <a:lnTo>
                    <a:pt x="12668" y="3535"/>
                  </a:lnTo>
                  <a:lnTo>
                    <a:pt x="12698" y="3542"/>
                  </a:lnTo>
                  <a:lnTo>
                    <a:pt x="12727" y="3550"/>
                  </a:lnTo>
                  <a:lnTo>
                    <a:pt x="12756" y="3560"/>
                  </a:lnTo>
                  <a:lnTo>
                    <a:pt x="12784" y="3572"/>
                  </a:lnTo>
                  <a:lnTo>
                    <a:pt x="12812" y="3586"/>
                  </a:lnTo>
                  <a:lnTo>
                    <a:pt x="12838" y="3601"/>
                  </a:lnTo>
                  <a:lnTo>
                    <a:pt x="12864" y="3618"/>
                  </a:lnTo>
                  <a:lnTo>
                    <a:pt x="12888" y="3636"/>
                  </a:lnTo>
                  <a:lnTo>
                    <a:pt x="12911" y="3657"/>
                  </a:lnTo>
                  <a:lnTo>
                    <a:pt x="12933" y="3678"/>
                  </a:lnTo>
                  <a:lnTo>
                    <a:pt x="12954" y="3701"/>
                  </a:lnTo>
                  <a:lnTo>
                    <a:pt x="12975" y="3725"/>
                  </a:lnTo>
                  <a:lnTo>
                    <a:pt x="12993" y="3750"/>
                  </a:lnTo>
                  <a:lnTo>
                    <a:pt x="15005" y="6773"/>
                  </a:lnTo>
                  <a:lnTo>
                    <a:pt x="15015" y="6788"/>
                  </a:lnTo>
                  <a:lnTo>
                    <a:pt x="15024" y="6804"/>
                  </a:lnTo>
                  <a:lnTo>
                    <a:pt x="15033" y="6822"/>
                  </a:lnTo>
                  <a:lnTo>
                    <a:pt x="15041" y="6838"/>
                  </a:lnTo>
                  <a:lnTo>
                    <a:pt x="15049" y="6855"/>
                  </a:lnTo>
                  <a:lnTo>
                    <a:pt x="15056" y="6872"/>
                  </a:lnTo>
                  <a:lnTo>
                    <a:pt x="15062" y="6889"/>
                  </a:lnTo>
                  <a:lnTo>
                    <a:pt x="15067" y="6907"/>
                  </a:lnTo>
                  <a:lnTo>
                    <a:pt x="15072" y="6924"/>
                  </a:lnTo>
                  <a:lnTo>
                    <a:pt x="15077" y="6942"/>
                  </a:lnTo>
                  <a:lnTo>
                    <a:pt x="15081" y="6961"/>
                  </a:lnTo>
                  <a:lnTo>
                    <a:pt x="15084" y="6979"/>
                  </a:lnTo>
                  <a:lnTo>
                    <a:pt x="15086" y="6997"/>
                  </a:lnTo>
                  <a:lnTo>
                    <a:pt x="15088" y="7016"/>
                  </a:lnTo>
                  <a:lnTo>
                    <a:pt x="15089" y="7034"/>
                  </a:lnTo>
                  <a:lnTo>
                    <a:pt x="15089" y="7052"/>
                  </a:lnTo>
                  <a:lnTo>
                    <a:pt x="15089" y="10075"/>
                  </a:lnTo>
                  <a:close/>
                  <a:moveTo>
                    <a:pt x="12071" y="12090"/>
                  </a:moveTo>
                  <a:lnTo>
                    <a:pt x="12020" y="12089"/>
                  </a:lnTo>
                  <a:lnTo>
                    <a:pt x="11969" y="12085"/>
                  </a:lnTo>
                  <a:lnTo>
                    <a:pt x="11918" y="12078"/>
                  </a:lnTo>
                  <a:lnTo>
                    <a:pt x="11869" y="12070"/>
                  </a:lnTo>
                  <a:lnTo>
                    <a:pt x="11820" y="12058"/>
                  </a:lnTo>
                  <a:lnTo>
                    <a:pt x="11772" y="12045"/>
                  </a:lnTo>
                  <a:lnTo>
                    <a:pt x="11725" y="12029"/>
                  </a:lnTo>
                  <a:lnTo>
                    <a:pt x="11680" y="12011"/>
                  </a:lnTo>
                  <a:lnTo>
                    <a:pt x="11636" y="11991"/>
                  </a:lnTo>
                  <a:lnTo>
                    <a:pt x="11591" y="11968"/>
                  </a:lnTo>
                  <a:lnTo>
                    <a:pt x="11550" y="11944"/>
                  </a:lnTo>
                  <a:lnTo>
                    <a:pt x="11509" y="11918"/>
                  </a:lnTo>
                  <a:lnTo>
                    <a:pt x="11470" y="11890"/>
                  </a:lnTo>
                  <a:lnTo>
                    <a:pt x="11431" y="11861"/>
                  </a:lnTo>
                  <a:lnTo>
                    <a:pt x="11395" y="11828"/>
                  </a:lnTo>
                  <a:lnTo>
                    <a:pt x="11360" y="11795"/>
                  </a:lnTo>
                  <a:lnTo>
                    <a:pt x="11327" y="11760"/>
                  </a:lnTo>
                  <a:lnTo>
                    <a:pt x="11295" y="11724"/>
                  </a:lnTo>
                  <a:lnTo>
                    <a:pt x="11265" y="11685"/>
                  </a:lnTo>
                  <a:lnTo>
                    <a:pt x="11237" y="11646"/>
                  </a:lnTo>
                  <a:lnTo>
                    <a:pt x="11211" y="11606"/>
                  </a:lnTo>
                  <a:lnTo>
                    <a:pt x="11187" y="11563"/>
                  </a:lnTo>
                  <a:lnTo>
                    <a:pt x="11165" y="11520"/>
                  </a:lnTo>
                  <a:lnTo>
                    <a:pt x="11145" y="11475"/>
                  </a:lnTo>
                  <a:lnTo>
                    <a:pt x="11127" y="11429"/>
                  </a:lnTo>
                  <a:lnTo>
                    <a:pt x="11111" y="11382"/>
                  </a:lnTo>
                  <a:lnTo>
                    <a:pt x="11098" y="11335"/>
                  </a:lnTo>
                  <a:lnTo>
                    <a:pt x="11086" y="11286"/>
                  </a:lnTo>
                  <a:lnTo>
                    <a:pt x="11077" y="11236"/>
                  </a:lnTo>
                  <a:lnTo>
                    <a:pt x="11070" y="11186"/>
                  </a:lnTo>
                  <a:lnTo>
                    <a:pt x="11067" y="11135"/>
                  </a:lnTo>
                  <a:lnTo>
                    <a:pt x="11065" y="11083"/>
                  </a:lnTo>
                  <a:lnTo>
                    <a:pt x="11067" y="11031"/>
                  </a:lnTo>
                  <a:lnTo>
                    <a:pt x="11070" y="10980"/>
                  </a:lnTo>
                  <a:lnTo>
                    <a:pt x="11077" y="10930"/>
                  </a:lnTo>
                  <a:lnTo>
                    <a:pt x="11086" y="10880"/>
                  </a:lnTo>
                  <a:lnTo>
                    <a:pt x="11098" y="10831"/>
                  </a:lnTo>
                  <a:lnTo>
                    <a:pt x="11111" y="10784"/>
                  </a:lnTo>
                  <a:lnTo>
                    <a:pt x="11127" y="10736"/>
                  </a:lnTo>
                  <a:lnTo>
                    <a:pt x="11145" y="10691"/>
                  </a:lnTo>
                  <a:lnTo>
                    <a:pt x="11165" y="10646"/>
                  </a:lnTo>
                  <a:lnTo>
                    <a:pt x="11187" y="10603"/>
                  </a:lnTo>
                  <a:lnTo>
                    <a:pt x="11211" y="10561"/>
                  </a:lnTo>
                  <a:lnTo>
                    <a:pt x="11237" y="10520"/>
                  </a:lnTo>
                  <a:lnTo>
                    <a:pt x="11265" y="10480"/>
                  </a:lnTo>
                  <a:lnTo>
                    <a:pt x="11295" y="10442"/>
                  </a:lnTo>
                  <a:lnTo>
                    <a:pt x="11327" y="10406"/>
                  </a:lnTo>
                  <a:lnTo>
                    <a:pt x="11360" y="10370"/>
                  </a:lnTo>
                  <a:lnTo>
                    <a:pt x="11395" y="10337"/>
                  </a:lnTo>
                  <a:lnTo>
                    <a:pt x="11431" y="10306"/>
                  </a:lnTo>
                  <a:lnTo>
                    <a:pt x="11470" y="10276"/>
                  </a:lnTo>
                  <a:lnTo>
                    <a:pt x="11509" y="10247"/>
                  </a:lnTo>
                  <a:lnTo>
                    <a:pt x="11550" y="10221"/>
                  </a:lnTo>
                  <a:lnTo>
                    <a:pt x="11591" y="10197"/>
                  </a:lnTo>
                  <a:lnTo>
                    <a:pt x="11636" y="10175"/>
                  </a:lnTo>
                  <a:lnTo>
                    <a:pt x="11680" y="10155"/>
                  </a:lnTo>
                  <a:lnTo>
                    <a:pt x="11725" y="10137"/>
                  </a:lnTo>
                  <a:lnTo>
                    <a:pt x="11772" y="10120"/>
                  </a:lnTo>
                  <a:lnTo>
                    <a:pt x="11820" y="10107"/>
                  </a:lnTo>
                  <a:lnTo>
                    <a:pt x="11869" y="10096"/>
                  </a:lnTo>
                  <a:lnTo>
                    <a:pt x="11918" y="10087"/>
                  </a:lnTo>
                  <a:lnTo>
                    <a:pt x="11969" y="10080"/>
                  </a:lnTo>
                  <a:lnTo>
                    <a:pt x="12020" y="10076"/>
                  </a:lnTo>
                  <a:lnTo>
                    <a:pt x="12071" y="10075"/>
                  </a:lnTo>
                  <a:lnTo>
                    <a:pt x="12124" y="10076"/>
                  </a:lnTo>
                  <a:lnTo>
                    <a:pt x="12174" y="10080"/>
                  </a:lnTo>
                  <a:lnTo>
                    <a:pt x="12224" y="10087"/>
                  </a:lnTo>
                  <a:lnTo>
                    <a:pt x="12274" y="10096"/>
                  </a:lnTo>
                  <a:lnTo>
                    <a:pt x="12323" y="10107"/>
                  </a:lnTo>
                  <a:lnTo>
                    <a:pt x="12370" y="10120"/>
                  </a:lnTo>
                  <a:lnTo>
                    <a:pt x="12417" y="10137"/>
                  </a:lnTo>
                  <a:lnTo>
                    <a:pt x="12463" y="10155"/>
                  </a:lnTo>
                  <a:lnTo>
                    <a:pt x="12508" y="10175"/>
                  </a:lnTo>
                  <a:lnTo>
                    <a:pt x="12551" y="10197"/>
                  </a:lnTo>
                  <a:lnTo>
                    <a:pt x="12593" y="10221"/>
                  </a:lnTo>
                  <a:lnTo>
                    <a:pt x="12634" y="10247"/>
                  </a:lnTo>
                  <a:lnTo>
                    <a:pt x="12673" y="10276"/>
                  </a:lnTo>
                  <a:lnTo>
                    <a:pt x="12711" y="10306"/>
                  </a:lnTo>
                  <a:lnTo>
                    <a:pt x="12747" y="10337"/>
                  </a:lnTo>
                  <a:lnTo>
                    <a:pt x="12782" y="10370"/>
                  </a:lnTo>
                  <a:lnTo>
                    <a:pt x="12816" y="10406"/>
                  </a:lnTo>
                  <a:lnTo>
                    <a:pt x="12848" y="10442"/>
                  </a:lnTo>
                  <a:lnTo>
                    <a:pt x="12877" y="10480"/>
                  </a:lnTo>
                  <a:lnTo>
                    <a:pt x="12905" y="10520"/>
                  </a:lnTo>
                  <a:lnTo>
                    <a:pt x="12931" y="10561"/>
                  </a:lnTo>
                  <a:lnTo>
                    <a:pt x="12955" y="10603"/>
                  </a:lnTo>
                  <a:lnTo>
                    <a:pt x="12978" y="10646"/>
                  </a:lnTo>
                  <a:lnTo>
                    <a:pt x="12999" y="10691"/>
                  </a:lnTo>
                  <a:lnTo>
                    <a:pt x="13016" y="10736"/>
                  </a:lnTo>
                  <a:lnTo>
                    <a:pt x="13032" y="10784"/>
                  </a:lnTo>
                  <a:lnTo>
                    <a:pt x="13046" y="10831"/>
                  </a:lnTo>
                  <a:lnTo>
                    <a:pt x="13057" y="10880"/>
                  </a:lnTo>
                  <a:lnTo>
                    <a:pt x="13066" y="10930"/>
                  </a:lnTo>
                  <a:lnTo>
                    <a:pt x="13072" y="10980"/>
                  </a:lnTo>
                  <a:lnTo>
                    <a:pt x="13076" y="11031"/>
                  </a:lnTo>
                  <a:lnTo>
                    <a:pt x="13077" y="11083"/>
                  </a:lnTo>
                  <a:lnTo>
                    <a:pt x="13076" y="11135"/>
                  </a:lnTo>
                  <a:lnTo>
                    <a:pt x="13072" y="11186"/>
                  </a:lnTo>
                  <a:lnTo>
                    <a:pt x="13066" y="11236"/>
                  </a:lnTo>
                  <a:lnTo>
                    <a:pt x="13057" y="11286"/>
                  </a:lnTo>
                  <a:lnTo>
                    <a:pt x="13046" y="11335"/>
                  </a:lnTo>
                  <a:lnTo>
                    <a:pt x="13032" y="11382"/>
                  </a:lnTo>
                  <a:lnTo>
                    <a:pt x="13016" y="11429"/>
                  </a:lnTo>
                  <a:lnTo>
                    <a:pt x="12999" y="11475"/>
                  </a:lnTo>
                  <a:lnTo>
                    <a:pt x="12978" y="11520"/>
                  </a:lnTo>
                  <a:lnTo>
                    <a:pt x="12955" y="11563"/>
                  </a:lnTo>
                  <a:lnTo>
                    <a:pt x="12931" y="11606"/>
                  </a:lnTo>
                  <a:lnTo>
                    <a:pt x="12905" y="11646"/>
                  </a:lnTo>
                  <a:lnTo>
                    <a:pt x="12877" y="11685"/>
                  </a:lnTo>
                  <a:lnTo>
                    <a:pt x="12848" y="11724"/>
                  </a:lnTo>
                  <a:lnTo>
                    <a:pt x="12816" y="11760"/>
                  </a:lnTo>
                  <a:lnTo>
                    <a:pt x="12782" y="11795"/>
                  </a:lnTo>
                  <a:lnTo>
                    <a:pt x="12747" y="11828"/>
                  </a:lnTo>
                  <a:lnTo>
                    <a:pt x="12711" y="11861"/>
                  </a:lnTo>
                  <a:lnTo>
                    <a:pt x="12673" y="11890"/>
                  </a:lnTo>
                  <a:lnTo>
                    <a:pt x="12634" y="11918"/>
                  </a:lnTo>
                  <a:lnTo>
                    <a:pt x="12593" y="11944"/>
                  </a:lnTo>
                  <a:lnTo>
                    <a:pt x="12551" y="11968"/>
                  </a:lnTo>
                  <a:lnTo>
                    <a:pt x="12508" y="11991"/>
                  </a:lnTo>
                  <a:lnTo>
                    <a:pt x="12463" y="12011"/>
                  </a:lnTo>
                  <a:lnTo>
                    <a:pt x="12417" y="12029"/>
                  </a:lnTo>
                  <a:lnTo>
                    <a:pt x="12370" y="12045"/>
                  </a:lnTo>
                  <a:lnTo>
                    <a:pt x="12323" y="12058"/>
                  </a:lnTo>
                  <a:lnTo>
                    <a:pt x="12274" y="12070"/>
                  </a:lnTo>
                  <a:lnTo>
                    <a:pt x="12224" y="12078"/>
                  </a:lnTo>
                  <a:lnTo>
                    <a:pt x="12174" y="12085"/>
                  </a:lnTo>
                  <a:lnTo>
                    <a:pt x="12124" y="12089"/>
                  </a:lnTo>
                  <a:lnTo>
                    <a:pt x="12071" y="12090"/>
                  </a:lnTo>
                  <a:close/>
                  <a:moveTo>
                    <a:pt x="5533" y="12090"/>
                  </a:moveTo>
                  <a:lnTo>
                    <a:pt x="5481" y="12089"/>
                  </a:lnTo>
                  <a:lnTo>
                    <a:pt x="5430" y="12085"/>
                  </a:lnTo>
                  <a:lnTo>
                    <a:pt x="5380" y="12078"/>
                  </a:lnTo>
                  <a:lnTo>
                    <a:pt x="5330" y="12070"/>
                  </a:lnTo>
                  <a:lnTo>
                    <a:pt x="5281" y="12058"/>
                  </a:lnTo>
                  <a:lnTo>
                    <a:pt x="5234" y="12045"/>
                  </a:lnTo>
                  <a:lnTo>
                    <a:pt x="5187" y="12029"/>
                  </a:lnTo>
                  <a:lnTo>
                    <a:pt x="5141" y="12011"/>
                  </a:lnTo>
                  <a:lnTo>
                    <a:pt x="5097" y="11991"/>
                  </a:lnTo>
                  <a:lnTo>
                    <a:pt x="5054" y="11968"/>
                  </a:lnTo>
                  <a:lnTo>
                    <a:pt x="5012" y="11944"/>
                  </a:lnTo>
                  <a:lnTo>
                    <a:pt x="4970" y="11918"/>
                  </a:lnTo>
                  <a:lnTo>
                    <a:pt x="4931" y="11890"/>
                  </a:lnTo>
                  <a:lnTo>
                    <a:pt x="4893" y="11861"/>
                  </a:lnTo>
                  <a:lnTo>
                    <a:pt x="4857" y="11828"/>
                  </a:lnTo>
                  <a:lnTo>
                    <a:pt x="4821" y="11795"/>
                  </a:lnTo>
                  <a:lnTo>
                    <a:pt x="4788" y="11760"/>
                  </a:lnTo>
                  <a:lnTo>
                    <a:pt x="4757" y="11724"/>
                  </a:lnTo>
                  <a:lnTo>
                    <a:pt x="4727" y="11685"/>
                  </a:lnTo>
                  <a:lnTo>
                    <a:pt x="4699" y="11646"/>
                  </a:lnTo>
                  <a:lnTo>
                    <a:pt x="4673" y="11606"/>
                  </a:lnTo>
                  <a:lnTo>
                    <a:pt x="4648" y="11563"/>
                  </a:lnTo>
                  <a:lnTo>
                    <a:pt x="4626" y="11520"/>
                  </a:lnTo>
                  <a:lnTo>
                    <a:pt x="4606" y="11475"/>
                  </a:lnTo>
                  <a:lnTo>
                    <a:pt x="4588" y="11429"/>
                  </a:lnTo>
                  <a:lnTo>
                    <a:pt x="4572" y="11382"/>
                  </a:lnTo>
                  <a:lnTo>
                    <a:pt x="4559" y="11335"/>
                  </a:lnTo>
                  <a:lnTo>
                    <a:pt x="4548" y="11286"/>
                  </a:lnTo>
                  <a:lnTo>
                    <a:pt x="4539" y="11236"/>
                  </a:lnTo>
                  <a:lnTo>
                    <a:pt x="4533" y="11186"/>
                  </a:lnTo>
                  <a:lnTo>
                    <a:pt x="4529" y="11135"/>
                  </a:lnTo>
                  <a:lnTo>
                    <a:pt x="4527" y="11083"/>
                  </a:lnTo>
                  <a:lnTo>
                    <a:pt x="4529" y="11031"/>
                  </a:lnTo>
                  <a:lnTo>
                    <a:pt x="4533" y="10980"/>
                  </a:lnTo>
                  <a:lnTo>
                    <a:pt x="4539" y="10930"/>
                  </a:lnTo>
                  <a:lnTo>
                    <a:pt x="4548" y="10880"/>
                  </a:lnTo>
                  <a:lnTo>
                    <a:pt x="4559" y="10831"/>
                  </a:lnTo>
                  <a:lnTo>
                    <a:pt x="4572" y="10784"/>
                  </a:lnTo>
                  <a:lnTo>
                    <a:pt x="4588" y="10736"/>
                  </a:lnTo>
                  <a:lnTo>
                    <a:pt x="4606" y="10691"/>
                  </a:lnTo>
                  <a:lnTo>
                    <a:pt x="4626" y="10646"/>
                  </a:lnTo>
                  <a:lnTo>
                    <a:pt x="4648" y="10603"/>
                  </a:lnTo>
                  <a:lnTo>
                    <a:pt x="4673" y="10561"/>
                  </a:lnTo>
                  <a:lnTo>
                    <a:pt x="4699" y="10520"/>
                  </a:lnTo>
                  <a:lnTo>
                    <a:pt x="4727" y="10480"/>
                  </a:lnTo>
                  <a:lnTo>
                    <a:pt x="4757" y="10442"/>
                  </a:lnTo>
                  <a:lnTo>
                    <a:pt x="4788" y="10406"/>
                  </a:lnTo>
                  <a:lnTo>
                    <a:pt x="4821" y="10370"/>
                  </a:lnTo>
                  <a:lnTo>
                    <a:pt x="4857" y="10337"/>
                  </a:lnTo>
                  <a:lnTo>
                    <a:pt x="4893" y="10306"/>
                  </a:lnTo>
                  <a:lnTo>
                    <a:pt x="4931" y="10276"/>
                  </a:lnTo>
                  <a:lnTo>
                    <a:pt x="4970" y="10247"/>
                  </a:lnTo>
                  <a:lnTo>
                    <a:pt x="5012" y="10221"/>
                  </a:lnTo>
                  <a:lnTo>
                    <a:pt x="5054" y="10197"/>
                  </a:lnTo>
                  <a:lnTo>
                    <a:pt x="5097" y="10175"/>
                  </a:lnTo>
                  <a:lnTo>
                    <a:pt x="5141" y="10155"/>
                  </a:lnTo>
                  <a:lnTo>
                    <a:pt x="5187" y="10137"/>
                  </a:lnTo>
                  <a:lnTo>
                    <a:pt x="5234" y="10120"/>
                  </a:lnTo>
                  <a:lnTo>
                    <a:pt x="5281" y="10107"/>
                  </a:lnTo>
                  <a:lnTo>
                    <a:pt x="5330" y="10096"/>
                  </a:lnTo>
                  <a:lnTo>
                    <a:pt x="5380" y="10087"/>
                  </a:lnTo>
                  <a:lnTo>
                    <a:pt x="5430" y="10080"/>
                  </a:lnTo>
                  <a:lnTo>
                    <a:pt x="5481" y="10076"/>
                  </a:lnTo>
                  <a:lnTo>
                    <a:pt x="5533" y="10075"/>
                  </a:lnTo>
                  <a:lnTo>
                    <a:pt x="5585" y="10076"/>
                  </a:lnTo>
                  <a:lnTo>
                    <a:pt x="5636" y="10080"/>
                  </a:lnTo>
                  <a:lnTo>
                    <a:pt x="5687" y="10087"/>
                  </a:lnTo>
                  <a:lnTo>
                    <a:pt x="5736" y="10096"/>
                  </a:lnTo>
                  <a:lnTo>
                    <a:pt x="5784" y="10107"/>
                  </a:lnTo>
                  <a:lnTo>
                    <a:pt x="5832" y="10120"/>
                  </a:lnTo>
                  <a:lnTo>
                    <a:pt x="5879" y="10137"/>
                  </a:lnTo>
                  <a:lnTo>
                    <a:pt x="5924" y="10155"/>
                  </a:lnTo>
                  <a:lnTo>
                    <a:pt x="5969" y="10175"/>
                  </a:lnTo>
                  <a:lnTo>
                    <a:pt x="6012" y="10197"/>
                  </a:lnTo>
                  <a:lnTo>
                    <a:pt x="6055" y="10221"/>
                  </a:lnTo>
                  <a:lnTo>
                    <a:pt x="6095" y="10247"/>
                  </a:lnTo>
                  <a:lnTo>
                    <a:pt x="6135" y="10276"/>
                  </a:lnTo>
                  <a:lnTo>
                    <a:pt x="6172" y="10306"/>
                  </a:lnTo>
                  <a:lnTo>
                    <a:pt x="6210" y="10337"/>
                  </a:lnTo>
                  <a:lnTo>
                    <a:pt x="6244" y="10370"/>
                  </a:lnTo>
                  <a:lnTo>
                    <a:pt x="6277" y="10406"/>
                  </a:lnTo>
                  <a:lnTo>
                    <a:pt x="6309" y="10442"/>
                  </a:lnTo>
                  <a:lnTo>
                    <a:pt x="6339" y="10480"/>
                  </a:lnTo>
                  <a:lnTo>
                    <a:pt x="6368" y="10520"/>
                  </a:lnTo>
                  <a:lnTo>
                    <a:pt x="6394" y="10561"/>
                  </a:lnTo>
                  <a:lnTo>
                    <a:pt x="6418" y="10603"/>
                  </a:lnTo>
                  <a:lnTo>
                    <a:pt x="6440" y="10646"/>
                  </a:lnTo>
                  <a:lnTo>
                    <a:pt x="6460" y="10691"/>
                  </a:lnTo>
                  <a:lnTo>
                    <a:pt x="6478" y="10736"/>
                  </a:lnTo>
                  <a:lnTo>
                    <a:pt x="6493" y="10784"/>
                  </a:lnTo>
                  <a:lnTo>
                    <a:pt x="6507" y="10831"/>
                  </a:lnTo>
                  <a:lnTo>
                    <a:pt x="6518" y="10880"/>
                  </a:lnTo>
                  <a:lnTo>
                    <a:pt x="6528" y="10930"/>
                  </a:lnTo>
                  <a:lnTo>
                    <a:pt x="6534" y="10980"/>
                  </a:lnTo>
                  <a:lnTo>
                    <a:pt x="6538" y="11031"/>
                  </a:lnTo>
                  <a:lnTo>
                    <a:pt x="6539" y="11083"/>
                  </a:lnTo>
                  <a:lnTo>
                    <a:pt x="6538" y="11135"/>
                  </a:lnTo>
                  <a:lnTo>
                    <a:pt x="6534" y="11186"/>
                  </a:lnTo>
                  <a:lnTo>
                    <a:pt x="6528" y="11236"/>
                  </a:lnTo>
                  <a:lnTo>
                    <a:pt x="6518" y="11286"/>
                  </a:lnTo>
                  <a:lnTo>
                    <a:pt x="6507" y="11335"/>
                  </a:lnTo>
                  <a:lnTo>
                    <a:pt x="6493" y="11382"/>
                  </a:lnTo>
                  <a:lnTo>
                    <a:pt x="6478" y="11429"/>
                  </a:lnTo>
                  <a:lnTo>
                    <a:pt x="6460" y="11475"/>
                  </a:lnTo>
                  <a:lnTo>
                    <a:pt x="6440" y="11520"/>
                  </a:lnTo>
                  <a:lnTo>
                    <a:pt x="6418" y="11563"/>
                  </a:lnTo>
                  <a:lnTo>
                    <a:pt x="6394" y="11606"/>
                  </a:lnTo>
                  <a:lnTo>
                    <a:pt x="6368" y="11646"/>
                  </a:lnTo>
                  <a:lnTo>
                    <a:pt x="6339" y="11685"/>
                  </a:lnTo>
                  <a:lnTo>
                    <a:pt x="6309" y="11724"/>
                  </a:lnTo>
                  <a:lnTo>
                    <a:pt x="6277" y="11760"/>
                  </a:lnTo>
                  <a:lnTo>
                    <a:pt x="6244" y="11795"/>
                  </a:lnTo>
                  <a:lnTo>
                    <a:pt x="6210" y="11828"/>
                  </a:lnTo>
                  <a:lnTo>
                    <a:pt x="6172" y="11861"/>
                  </a:lnTo>
                  <a:lnTo>
                    <a:pt x="6135" y="11890"/>
                  </a:lnTo>
                  <a:lnTo>
                    <a:pt x="6095" y="11918"/>
                  </a:lnTo>
                  <a:lnTo>
                    <a:pt x="6055" y="11944"/>
                  </a:lnTo>
                  <a:lnTo>
                    <a:pt x="6012" y="11968"/>
                  </a:lnTo>
                  <a:lnTo>
                    <a:pt x="5969" y="11991"/>
                  </a:lnTo>
                  <a:lnTo>
                    <a:pt x="5924" y="12011"/>
                  </a:lnTo>
                  <a:lnTo>
                    <a:pt x="5879" y="12029"/>
                  </a:lnTo>
                  <a:lnTo>
                    <a:pt x="5832" y="12045"/>
                  </a:lnTo>
                  <a:lnTo>
                    <a:pt x="5784" y="12058"/>
                  </a:lnTo>
                  <a:lnTo>
                    <a:pt x="5736" y="12070"/>
                  </a:lnTo>
                  <a:lnTo>
                    <a:pt x="5687" y="12078"/>
                  </a:lnTo>
                  <a:lnTo>
                    <a:pt x="5636" y="12085"/>
                  </a:lnTo>
                  <a:lnTo>
                    <a:pt x="5585" y="12089"/>
                  </a:lnTo>
                  <a:lnTo>
                    <a:pt x="5533" y="12090"/>
                  </a:lnTo>
                  <a:close/>
                  <a:moveTo>
                    <a:pt x="1509" y="7556"/>
                  </a:moveTo>
                  <a:lnTo>
                    <a:pt x="1483" y="7556"/>
                  </a:lnTo>
                  <a:lnTo>
                    <a:pt x="1458" y="7554"/>
                  </a:lnTo>
                  <a:lnTo>
                    <a:pt x="1432" y="7551"/>
                  </a:lnTo>
                  <a:lnTo>
                    <a:pt x="1407" y="7546"/>
                  </a:lnTo>
                  <a:lnTo>
                    <a:pt x="1383" y="7541"/>
                  </a:lnTo>
                  <a:lnTo>
                    <a:pt x="1359" y="7534"/>
                  </a:lnTo>
                  <a:lnTo>
                    <a:pt x="1336" y="7526"/>
                  </a:lnTo>
                  <a:lnTo>
                    <a:pt x="1313" y="7517"/>
                  </a:lnTo>
                  <a:lnTo>
                    <a:pt x="1291" y="7507"/>
                  </a:lnTo>
                  <a:lnTo>
                    <a:pt x="1269" y="7496"/>
                  </a:lnTo>
                  <a:lnTo>
                    <a:pt x="1248" y="7484"/>
                  </a:lnTo>
                  <a:lnTo>
                    <a:pt x="1228" y="7470"/>
                  </a:lnTo>
                  <a:lnTo>
                    <a:pt x="1208" y="7456"/>
                  </a:lnTo>
                  <a:lnTo>
                    <a:pt x="1189" y="7441"/>
                  </a:lnTo>
                  <a:lnTo>
                    <a:pt x="1171" y="7426"/>
                  </a:lnTo>
                  <a:lnTo>
                    <a:pt x="1154" y="7409"/>
                  </a:lnTo>
                  <a:lnTo>
                    <a:pt x="1137" y="7392"/>
                  </a:lnTo>
                  <a:lnTo>
                    <a:pt x="1121" y="7374"/>
                  </a:lnTo>
                  <a:lnTo>
                    <a:pt x="1106" y="7355"/>
                  </a:lnTo>
                  <a:lnTo>
                    <a:pt x="1091" y="7334"/>
                  </a:lnTo>
                  <a:lnTo>
                    <a:pt x="1078" y="7314"/>
                  </a:lnTo>
                  <a:lnTo>
                    <a:pt x="1066" y="7293"/>
                  </a:lnTo>
                  <a:lnTo>
                    <a:pt x="1055" y="7271"/>
                  </a:lnTo>
                  <a:lnTo>
                    <a:pt x="1045" y="7249"/>
                  </a:lnTo>
                  <a:lnTo>
                    <a:pt x="1036" y="7226"/>
                  </a:lnTo>
                  <a:lnTo>
                    <a:pt x="1029" y="7202"/>
                  </a:lnTo>
                  <a:lnTo>
                    <a:pt x="1022" y="7179"/>
                  </a:lnTo>
                  <a:lnTo>
                    <a:pt x="1016" y="7154"/>
                  </a:lnTo>
                  <a:lnTo>
                    <a:pt x="1012" y="7130"/>
                  </a:lnTo>
                  <a:lnTo>
                    <a:pt x="1009" y="7105"/>
                  </a:lnTo>
                  <a:lnTo>
                    <a:pt x="1007" y="7079"/>
                  </a:lnTo>
                  <a:lnTo>
                    <a:pt x="1006" y="7052"/>
                  </a:lnTo>
                  <a:lnTo>
                    <a:pt x="1006" y="1511"/>
                  </a:lnTo>
                  <a:lnTo>
                    <a:pt x="1007" y="1485"/>
                  </a:lnTo>
                  <a:lnTo>
                    <a:pt x="1009" y="1460"/>
                  </a:lnTo>
                  <a:lnTo>
                    <a:pt x="1012" y="1435"/>
                  </a:lnTo>
                  <a:lnTo>
                    <a:pt x="1016" y="1410"/>
                  </a:lnTo>
                  <a:lnTo>
                    <a:pt x="1022" y="1385"/>
                  </a:lnTo>
                  <a:lnTo>
                    <a:pt x="1029" y="1361"/>
                  </a:lnTo>
                  <a:lnTo>
                    <a:pt x="1036" y="1338"/>
                  </a:lnTo>
                  <a:lnTo>
                    <a:pt x="1045" y="1315"/>
                  </a:lnTo>
                  <a:lnTo>
                    <a:pt x="1055" y="1293"/>
                  </a:lnTo>
                  <a:lnTo>
                    <a:pt x="1066" y="1271"/>
                  </a:lnTo>
                  <a:lnTo>
                    <a:pt x="1078" y="1249"/>
                  </a:lnTo>
                  <a:lnTo>
                    <a:pt x="1091" y="1229"/>
                  </a:lnTo>
                  <a:lnTo>
                    <a:pt x="1106" y="1209"/>
                  </a:lnTo>
                  <a:lnTo>
                    <a:pt x="1121" y="1191"/>
                  </a:lnTo>
                  <a:lnTo>
                    <a:pt x="1137" y="1172"/>
                  </a:lnTo>
                  <a:lnTo>
                    <a:pt x="1154" y="1155"/>
                  </a:lnTo>
                  <a:lnTo>
                    <a:pt x="1171" y="1138"/>
                  </a:lnTo>
                  <a:lnTo>
                    <a:pt x="1189" y="1122"/>
                  </a:lnTo>
                  <a:lnTo>
                    <a:pt x="1208" y="1107"/>
                  </a:lnTo>
                  <a:lnTo>
                    <a:pt x="1228" y="1093"/>
                  </a:lnTo>
                  <a:lnTo>
                    <a:pt x="1248" y="1080"/>
                  </a:lnTo>
                  <a:lnTo>
                    <a:pt x="1269" y="1068"/>
                  </a:lnTo>
                  <a:lnTo>
                    <a:pt x="1291" y="1057"/>
                  </a:lnTo>
                  <a:lnTo>
                    <a:pt x="1313" y="1047"/>
                  </a:lnTo>
                  <a:lnTo>
                    <a:pt x="1336" y="1038"/>
                  </a:lnTo>
                  <a:lnTo>
                    <a:pt x="1359" y="1030"/>
                  </a:lnTo>
                  <a:lnTo>
                    <a:pt x="1383" y="1023"/>
                  </a:lnTo>
                  <a:lnTo>
                    <a:pt x="1407" y="1018"/>
                  </a:lnTo>
                  <a:lnTo>
                    <a:pt x="1432" y="1013"/>
                  </a:lnTo>
                  <a:lnTo>
                    <a:pt x="1458" y="1010"/>
                  </a:lnTo>
                  <a:lnTo>
                    <a:pt x="1483" y="1008"/>
                  </a:lnTo>
                  <a:lnTo>
                    <a:pt x="1509" y="1008"/>
                  </a:lnTo>
                  <a:lnTo>
                    <a:pt x="9053" y="1008"/>
                  </a:lnTo>
                  <a:lnTo>
                    <a:pt x="9080" y="1008"/>
                  </a:lnTo>
                  <a:lnTo>
                    <a:pt x="9105" y="1010"/>
                  </a:lnTo>
                  <a:lnTo>
                    <a:pt x="9131" y="1013"/>
                  </a:lnTo>
                  <a:lnTo>
                    <a:pt x="9155" y="1018"/>
                  </a:lnTo>
                  <a:lnTo>
                    <a:pt x="9179" y="1023"/>
                  </a:lnTo>
                  <a:lnTo>
                    <a:pt x="9203" y="1030"/>
                  </a:lnTo>
                  <a:lnTo>
                    <a:pt x="9226" y="1038"/>
                  </a:lnTo>
                  <a:lnTo>
                    <a:pt x="9250" y="1047"/>
                  </a:lnTo>
                  <a:lnTo>
                    <a:pt x="9272" y="1057"/>
                  </a:lnTo>
                  <a:lnTo>
                    <a:pt x="9294" y="1068"/>
                  </a:lnTo>
                  <a:lnTo>
                    <a:pt x="9315" y="1080"/>
                  </a:lnTo>
                  <a:lnTo>
                    <a:pt x="9335" y="1093"/>
                  </a:lnTo>
                  <a:lnTo>
                    <a:pt x="9355" y="1107"/>
                  </a:lnTo>
                  <a:lnTo>
                    <a:pt x="9373" y="1122"/>
                  </a:lnTo>
                  <a:lnTo>
                    <a:pt x="9392" y="1138"/>
                  </a:lnTo>
                  <a:lnTo>
                    <a:pt x="9410" y="1155"/>
                  </a:lnTo>
                  <a:lnTo>
                    <a:pt x="9426" y="1172"/>
                  </a:lnTo>
                  <a:lnTo>
                    <a:pt x="9442" y="1191"/>
                  </a:lnTo>
                  <a:lnTo>
                    <a:pt x="9457" y="1209"/>
                  </a:lnTo>
                  <a:lnTo>
                    <a:pt x="9471" y="1229"/>
                  </a:lnTo>
                  <a:lnTo>
                    <a:pt x="9484" y="1249"/>
                  </a:lnTo>
                  <a:lnTo>
                    <a:pt x="9496" y="1271"/>
                  </a:lnTo>
                  <a:lnTo>
                    <a:pt x="9507" y="1293"/>
                  </a:lnTo>
                  <a:lnTo>
                    <a:pt x="9517" y="1315"/>
                  </a:lnTo>
                  <a:lnTo>
                    <a:pt x="9526" y="1338"/>
                  </a:lnTo>
                  <a:lnTo>
                    <a:pt x="9534" y="1361"/>
                  </a:lnTo>
                  <a:lnTo>
                    <a:pt x="9541" y="1385"/>
                  </a:lnTo>
                  <a:lnTo>
                    <a:pt x="9546" y="1410"/>
                  </a:lnTo>
                  <a:lnTo>
                    <a:pt x="9550" y="1435"/>
                  </a:lnTo>
                  <a:lnTo>
                    <a:pt x="9554" y="1460"/>
                  </a:lnTo>
                  <a:lnTo>
                    <a:pt x="9556" y="1485"/>
                  </a:lnTo>
                  <a:lnTo>
                    <a:pt x="9556" y="1511"/>
                  </a:lnTo>
                  <a:lnTo>
                    <a:pt x="9556" y="2519"/>
                  </a:lnTo>
                  <a:lnTo>
                    <a:pt x="9556" y="3527"/>
                  </a:lnTo>
                  <a:lnTo>
                    <a:pt x="9556" y="7052"/>
                  </a:lnTo>
                  <a:lnTo>
                    <a:pt x="9556" y="7079"/>
                  </a:lnTo>
                  <a:lnTo>
                    <a:pt x="9554" y="7105"/>
                  </a:lnTo>
                  <a:lnTo>
                    <a:pt x="9550" y="7130"/>
                  </a:lnTo>
                  <a:lnTo>
                    <a:pt x="9546" y="7154"/>
                  </a:lnTo>
                  <a:lnTo>
                    <a:pt x="9541" y="7179"/>
                  </a:lnTo>
                  <a:lnTo>
                    <a:pt x="9534" y="7202"/>
                  </a:lnTo>
                  <a:lnTo>
                    <a:pt x="9526" y="7226"/>
                  </a:lnTo>
                  <a:lnTo>
                    <a:pt x="9517" y="7249"/>
                  </a:lnTo>
                  <a:lnTo>
                    <a:pt x="9507" y="7271"/>
                  </a:lnTo>
                  <a:lnTo>
                    <a:pt x="9496" y="7293"/>
                  </a:lnTo>
                  <a:lnTo>
                    <a:pt x="9484" y="7314"/>
                  </a:lnTo>
                  <a:lnTo>
                    <a:pt x="9471" y="7334"/>
                  </a:lnTo>
                  <a:lnTo>
                    <a:pt x="9457" y="7355"/>
                  </a:lnTo>
                  <a:lnTo>
                    <a:pt x="9442" y="7374"/>
                  </a:lnTo>
                  <a:lnTo>
                    <a:pt x="9426" y="7392"/>
                  </a:lnTo>
                  <a:lnTo>
                    <a:pt x="9410" y="7409"/>
                  </a:lnTo>
                  <a:lnTo>
                    <a:pt x="9392" y="7426"/>
                  </a:lnTo>
                  <a:lnTo>
                    <a:pt x="9373" y="7441"/>
                  </a:lnTo>
                  <a:lnTo>
                    <a:pt x="9355" y="7456"/>
                  </a:lnTo>
                  <a:lnTo>
                    <a:pt x="9335" y="7470"/>
                  </a:lnTo>
                  <a:lnTo>
                    <a:pt x="9315" y="7484"/>
                  </a:lnTo>
                  <a:lnTo>
                    <a:pt x="9294" y="7496"/>
                  </a:lnTo>
                  <a:lnTo>
                    <a:pt x="9272" y="7507"/>
                  </a:lnTo>
                  <a:lnTo>
                    <a:pt x="9250" y="7517"/>
                  </a:lnTo>
                  <a:lnTo>
                    <a:pt x="9226" y="7526"/>
                  </a:lnTo>
                  <a:lnTo>
                    <a:pt x="9203" y="7534"/>
                  </a:lnTo>
                  <a:lnTo>
                    <a:pt x="9179" y="7541"/>
                  </a:lnTo>
                  <a:lnTo>
                    <a:pt x="9155" y="7546"/>
                  </a:lnTo>
                  <a:lnTo>
                    <a:pt x="9131" y="7551"/>
                  </a:lnTo>
                  <a:lnTo>
                    <a:pt x="9105" y="7554"/>
                  </a:lnTo>
                  <a:lnTo>
                    <a:pt x="9080" y="7556"/>
                  </a:lnTo>
                  <a:lnTo>
                    <a:pt x="9053" y="7556"/>
                  </a:lnTo>
                  <a:lnTo>
                    <a:pt x="1509" y="7556"/>
                  </a:lnTo>
                  <a:close/>
                  <a:moveTo>
                    <a:pt x="15842" y="6214"/>
                  </a:moveTo>
                  <a:lnTo>
                    <a:pt x="13830" y="3192"/>
                  </a:lnTo>
                  <a:lnTo>
                    <a:pt x="13802" y="3153"/>
                  </a:lnTo>
                  <a:lnTo>
                    <a:pt x="13774" y="3115"/>
                  </a:lnTo>
                  <a:lnTo>
                    <a:pt x="13746" y="3077"/>
                  </a:lnTo>
                  <a:lnTo>
                    <a:pt x="13716" y="3042"/>
                  </a:lnTo>
                  <a:lnTo>
                    <a:pt x="13685" y="3007"/>
                  </a:lnTo>
                  <a:lnTo>
                    <a:pt x="13653" y="2973"/>
                  </a:lnTo>
                  <a:lnTo>
                    <a:pt x="13619" y="2940"/>
                  </a:lnTo>
                  <a:lnTo>
                    <a:pt x="13586" y="2909"/>
                  </a:lnTo>
                  <a:lnTo>
                    <a:pt x="13551" y="2878"/>
                  </a:lnTo>
                  <a:lnTo>
                    <a:pt x="13516" y="2849"/>
                  </a:lnTo>
                  <a:lnTo>
                    <a:pt x="13480" y="2820"/>
                  </a:lnTo>
                  <a:lnTo>
                    <a:pt x="13442" y="2793"/>
                  </a:lnTo>
                  <a:lnTo>
                    <a:pt x="13404" y="2768"/>
                  </a:lnTo>
                  <a:lnTo>
                    <a:pt x="13366" y="2743"/>
                  </a:lnTo>
                  <a:lnTo>
                    <a:pt x="13326" y="2720"/>
                  </a:lnTo>
                  <a:lnTo>
                    <a:pt x="13286" y="2697"/>
                  </a:lnTo>
                  <a:lnTo>
                    <a:pt x="13245" y="2676"/>
                  </a:lnTo>
                  <a:lnTo>
                    <a:pt x="13204" y="2656"/>
                  </a:lnTo>
                  <a:lnTo>
                    <a:pt x="13162" y="2638"/>
                  </a:lnTo>
                  <a:lnTo>
                    <a:pt x="13119" y="2621"/>
                  </a:lnTo>
                  <a:lnTo>
                    <a:pt x="13076" y="2605"/>
                  </a:lnTo>
                  <a:lnTo>
                    <a:pt x="13033" y="2590"/>
                  </a:lnTo>
                  <a:lnTo>
                    <a:pt x="12989" y="2576"/>
                  </a:lnTo>
                  <a:lnTo>
                    <a:pt x="12944" y="2564"/>
                  </a:lnTo>
                  <a:lnTo>
                    <a:pt x="12899" y="2554"/>
                  </a:lnTo>
                  <a:lnTo>
                    <a:pt x="12854" y="2544"/>
                  </a:lnTo>
                  <a:lnTo>
                    <a:pt x="12808" y="2537"/>
                  </a:lnTo>
                  <a:lnTo>
                    <a:pt x="12761" y="2530"/>
                  </a:lnTo>
                  <a:lnTo>
                    <a:pt x="12715" y="2525"/>
                  </a:lnTo>
                  <a:lnTo>
                    <a:pt x="12669" y="2522"/>
                  </a:lnTo>
                  <a:lnTo>
                    <a:pt x="12621" y="2519"/>
                  </a:lnTo>
                  <a:lnTo>
                    <a:pt x="12574" y="2519"/>
                  </a:lnTo>
                  <a:lnTo>
                    <a:pt x="10562" y="2519"/>
                  </a:lnTo>
                  <a:lnTo>
                    <a:pt x="10562" y="1511"/>
                  </a:lnTo>
                  <a:lnTo>
                    <a:pt x="10560" y="1434"/>
                  </a:lnTo>
                  <a:lnTo>
                    <a:pt x="10554" y="1357"/>
                  </a:lnTo>
                  <a:lnTo>
                    <a:pt x="10545" y="1282"/>
                  </a:lnTo>
                  <a:lnTo>
                    <a:pt x="10532" y="1207"/>
                  </a:lnTo>
                  <a:lnTo>
                    <a:pt x="10515" y="1134"/>
                  </a:lnTo>
                  <a:lnTo>
                    <a:pt x="10495" y="1062"/>
                  </a:lnTo>
                  <a:lnTo>
                    <a:pt x="10471" y="993"/>
                  </a:lnTo>
                  <a:lnTo>
                    <a:pt x="10444" y="924"/>
                  </a:lnTo>
                  <a:lnTo>
                    <a:pt x="10413" y="856"/>
                  </a:lnTo>
                  <a:lnTo>
                    <a:pt x="10380" y="791"/>
                  </a:lnTo>
                  <a:lnTo>
                    <a:pt x="10344" y="729"/>
                  </a:lnTo>
                  <a:lnTo>
                    <a:pt x="10305" y="667"/>
                  </a:lnTo>
                  <a:lnTo>
                    <a:pt x="10263" y="608"/>
                  </a:lnTo>
                  <a:lnTo>
                    <a:pt x="10217" y="550"/>
                  </a:lnTo>
                  <a:lnTo>
                    <a:pt x="10170" y="496"/>
                  </a:lnTo>
                  <a:lnTo>
                    <a:pt x="10120" y="443"/>
                  </a:lnTo>
                  <a:lnTo>
                    <a:pt x="10067" y="393"/>
                  </a:lnTo>
                  <a:lnTo>
                    <a:pt x="10013" y="346"/>
                  </a:lnTo>
                  <a:lnTo>
                    <a:pt x="9956" y="300"/>
                  </a:lnTo>
                  <a:lnTo>
                    <a:pt x="9896" y="258"/>
                  </a:lnTo>
                  <a:lnTo>
                    <a:pt x="9835" y="219"/>
                  </a:lnTo>
                  <a:lnTo>
                    <a:pt x="9773" y="182"/>
                  </a:lnTo>
                  <a:lnTo>
                    <a:pt x="9707" y="149"/>
                  </a:lnTo>
                  <a:lnTo>
                    <a:pt x="9641" y="119"/>
                  </a:lnTo>
                  <a:lnTo>
                    <a:pt x="9571" y="92"/>
                  </a:lnTo>
                  <a:lnTo>
                    <a:pt x="9502" y="69"/>
                  </a:lnTo>
                  <a:lnTo>
                    <a:pt x="9431" y="47"/>
                  </a:lnTo>
                  <a:lnTo>
                    <a:pt x="9357" y="31"/>
                  </a:lnTo>
                  <a:lnTo>
                    <a:pt x="9283" y="17"/>
                  </a:lnTo>
                  <a:lnTo>
                    <a:pt x="9207" y="8"/>
                  </a:lnTo>
                  <a:lnTo>
                    <a:pt x="9131" y="2"/>
                  </a:lnTo>
                  <a:lnTo>
                    <a:pt x="9053" y="0"/>
                  </a:lnTo>
                  <a:lnTo>
                    <a:pt x="1509" y="0"/>
                  </a:lnTo>
                  <a:lnTo>
                    <a:pt x="1431" y="2"/>
                  </a:lnTo>
                  <a:lnTo>
                    <a:pt x="1355" y="8"/>
                  </a:lnTo>
                  <a:lnTo>
                    <a:pt x="1280" y="17"/>
                  </a:lnTo>
                  <a:lnTo>
                    <a:pt x="1205" y="31"/>
                  </a:lnTo>
                  <a:lnTo>
                    <a:pt x="1133" y="47"/>
                  </a:lnTo>
                  <a:lnTo>
                    <a:pt x="1060" y="69"/>
                  </a:lnTo>
                  <a:lnTo>
                    <a:pt x="991" y="92"/>
                  </a:lnTo>
                  <a:lnTo>
                    <a:pt x="922" y="119"/>
                  </a:lnTo>
                  <a:lnTo>
                    <a:pt x="855" y="149"/>
                  </a:lnTo>
                  <a:lnTo>
                    <a:pt x="791" y="182"/>
                  </a:lnTo>
                  <a:lnTo>
                    <a:pt x="727" y="219"/>
                  </a:lnTo>
                  <a:lnTo>
                    <a:pt x="666" y="258"/>
                  </a:lnTo>
                  <a:lnTo>
                    <a:pt x="607" y="300"/>
                  </a:lnTo>
                  <a:lnTo>
                    <a:pt x="549" y="346"/>
                  </a:lnTo>
                  <a:lnTo>
                    <a:pt x="495" y="393"/>
                  </a:lnTo>
                  <a:lnTo>
                    <a:pt x="443" y="443"/>
                  </a:lnTo>
                  <a:lnTo>
                    <a:pt x="392" y="496"/>
                  </a:lnTo>
                  <a:lnTo>
                    <a:pt x="345" y="550"/>
                  </a:lnTo>
                  <a:lnTo>
                    <a:pt x="300" y="608"/>
                  </a:lnTo>
                  <a:lnTo>
                    <a:pt x="259" y="667"/>
                  </a:lnTo>
                  <a:lnTo>
                    <a:pt x="218" y="729"/>
                  </a:lnTo>
                  <a:lnTo>
                    <a:pt x="182" y="791"/>
                  </a:lnTo>
                  <a:lnTo>
                    <a:pt x="149" y="856"/>
                  </a:lnTo>
                  <a:lnTo>
                    <a:pt x="119" y="924"/>
                  </a:lnTo>
                  <a:lnTo>
                    <a:pt x="92" y="993"/>
                  </a:lnTo>
                  <a:lnTo>
                    <a:pt x="68" y="1062"/>
                  </a:lnTo>
                  <a:lnTo>
                    <a:pt x="47" y="1134"/>
                  </a:lnTo>
                  <a:lnTo>
                    <a:pt x="31" y="1207"/>
                  </a:lnTo>
                  <a:lnTo>
                    <a:pt x="17" y="1282"/>
                  </a:lnTo>
                  <a:lnTo>
                    <a:pt x="8" y="1357"/>
                  </a:lnTo>
                  <a:lnTo>
                    <a:pt x="2" y="1434"/>
                  </a:lnTo>
                  <a:lnTo>
                    <a:pt x="0" y="1511"/>
                  </a:lnTo>
                  <a:lnTo>
                    <a:pt x="0" y="7052"/>
                  </a:lnTo>
                  <a:lnTo>
                    <a:pt x="2" y="7131"/>
                  </a:lnTo>
                  <a:lnTo>
                    <a:pt x="8" y="7207"/>
                  </a:lnTo>
                  <a:lnTo>
                    <a:pt x="17" y="7283"/>
                  </a:lnTo>
                  <a:lnTo>
                    <a:pt x="31" y="7357"/>
                  </a:lnTo>
                  <a:lnTo>
                    <a:pt x="47" y="7430"/>
                  </a:lnTo>
                  <a:lnTo>
                    <a:pt x="68" y="7502"/>
                  </a:lnTo>
                  <a:lnTo>
                    <a:pt x="92" y="7572"/>
                  </a:lnTo>
                  <a:lnTo>
                    <a:pt x="119" y="7641"/>
                  </a:lnTo>
                  <a:lnTo>
                    <a:pt x="149" y="7707"/>
                  </a:lnTo>
                  <a:lnTo>
                    <a:pt x="182" y="7773"/>
                  </a:lnTo>
                  <a:lnTo>
                    <a:pt x="218" y="7836"/>
                  </a:lnTo>
                  <a:lnTo>
                    <a:pt x="259" y="7897"/>
                  </a:lnTo>
                  <a:lnTo>
                    <a:pt x="300" y="7956"/>
                  </a:lnTo>
                  <a:lnTo>
                    <a:pt x="345" y="8014"/>
                  </a:lnTo>
                  <a:lnTo>
                    <a:pt x="392" y="8068"/>
                  </a:lnTo>
                  <a:lnTo>
                    <a:pt x="443" y="8120"/>
                  </a:lnTo>
                  <a:lnTo>
                    <a:pt x="495" y="8171"/>
                  </a:lnTo>
                  <a:lnTo>
                    <a:pt x="549" y="8218"/>
                  </a:lnTo>
                  <a:lnTo>
                    <a:pt x="607" y="8263"/>
                  </a:lnTo>
                  <a:lnTo>
                    <a:pt x="666" y="8306"/>
                  </a:lnTo>
                  <a:lnTo>
                    <a:pt x="727" y="8345"/>
                  </a:lnTo>
                  <a:lnTo>
                    <a:pt x="791" y="8381"/>
                  </a:lnTo>
                  <a:lnTo>
                    <a:pt x="855" y="8415"/>
                  </a:lnTo>
                  <a:lnTo>
                    <a:pt x="922" y="8445"/>
                  </a:lnTo>
                  <a:lnTo>
                    <a:pt x="991" y="8472"/>
                  </a:lnTo>
                  <a:lnTo>
                    <a:pt x="1060" y="8496"/>
                  </a:lnTo>
                  <a:lnTo>
                    <a:pt x="1133" y="8516"/>
                  </a:lnTo>
                  <a:lnTo>
                    <a:pt x="1205" y="8533"/>
                  </a:lnTo>
                  <a:lnTo>
                    <a:pt x="1280" y="8547"/>
                  </a:lnTo>
                  <a:lnTo>
                    <a:pt x="1355" y="8557"/>
                  </a:lnTo>
                  <a:lnTo>
                    <a:pt x="1431" y="8562"/>
                  </a:lnTo>
                  <a:lnTo>
                    <a:pt x="1509" y="8564"/>
                  </a:lnTo>
                  <a:lnTo>
                    <a:pt x="1509" y="8564"/>
                  </a:lnTo>
                  <a:lnTo>
                    <a:pt x="1509" y="10075"/>
                  </a:lnTo>
                  <a:lnTo>
                    <a:pt x="1511" y="10153"/>
                  </a:lnTo>
                  <a:lnTo>
                    <a:pt x="1517" y="10229"/>
                  </a:lnTo>
                  <a:lnTo>
                    <a:pt x="1527" y="10305"/>
                  </a:lnTo>
                  <a:lnTo>
                    <a:pt x="1540" y="10379"/>
                  </a:lnTo>
                  <a:lnTo>
                    <a:pt x="1557" y="10453"/>
                  </a:lnTo>
                  <a:lnTo>
                    <a:pt x="1577" y="10525"/>
                  </a:lnTo>
                  <a:lnTo>
                    <a:pt x="1601" y="10594"/>
                  </a:lnTo>
                  <a:lnTo>
                    <a:pt x="1629" y="10663"/>
                  </a:lnTo>
                  <a:lnTo>
                    <a:pt x="1659" y="10730"/>
                  </a:lnTo>
                  <a:lnTo>
                    <a:pt x="1692" y="10795"/>
                  </a:lnTo>
                  <a:lnTo>
                    <a:pt x="1728" y="10858"/>
                  </a:lnTo>
                  <a:lnTo>
                    <a:pt x="1767" y="10920"/>
                  </a:lnTo>
                  <a:lnTo>
                    <a:pt x="1810" y="10979"/>
                  </a:lnTo>
                  <a:lnTo>
                    <a:pt x="1854" y="11036"/>
                  </a:lnTo>
                  <a:lnTo>
                    <a:pt x="1901" y="11091"/>
                  </a:lnTo>
                  <a:lnTo>
                    <a:pt x="1952" y="11143"/>
                  </a:lnTo>
                  <a:lnTo>
                    <a:pt x="2004" y="11194"/>
                  </a:lnTo>
                  <a:lnTo>
                    <a:pt x="2059" y="11241"/>
                  </a:lnTo>
                  <a:lnTo>
                    <a:pt x="2115" y="11286"/>
                  </a:lnTo>
                  <a:lnTo>
                    <a:pt x="2175" y="11329"/>
                  </a:lnTo>
                  <a:lnTo>
                    <a:pt x="2236" y="11368"/>
                  </a:lnTo>
                  <a:lnTo>
                    <a:pt x="2300" y="11404"/>
                  </a:lnTo>
                  <a:lnTo>
                    <a:pt x="2365" y="11437"/>
                  </a:lnTo>
                  <a:lnTo>
                    <a:pt x="2431" y="11468"/>
                  </a:lnTo>
                  <a:lnTo>
                    <a:pt x="2500" y="11495"/>
                  </a:lnTo>
                  <a:lnTo>
                    <a:pt x="2570" y="11519"/>
                  </a:lnTo>
                  <a:lnTo>
                    <a:pt x="2642" y="11539"/>
                  </a:lnTo>
                  <a:lnTo>
                    <a:pt x="2714" y="11556"/>
                  </a:lnTo>
                  <a:lnTo>
                    <a:pt x="2788" y="11569"/>
                  </a:lnTo>
                  <a:lnTo>
                    <a:pt x="2864" y="11579"/>
                  </a:lnTo>
                  <a:lnTo>
                    <a:pt x="2940" y="11585"/>
                  </a:lnTo>
                  <a:lnTo>
                    <a:pt x="3018" y="11587"/>
                  </a:lnTo>
                  <a:lnTo>
                    <a:pt x="3592" y="11587"/>
                  </a:lnTo>
                  <a:lnTo>
                    <a:pt x="3614" y="11667"/>
                  </a:lnTo>
                  <a:lnTo>
                    <a:pt x="3640" y="11747"/>
                  </a:lnTo>
                  <a:lnTo>
                    <a:pt x="3670" y="11824"/>
                  </a:lnTo>
                  <a:lnTo>
                    <a:pt x="3702" y="11901"/>
                  </a:lnTo>
                  <a:lnTo>
                    <a:pt x="3737" y="11976"/>
                  </a:lnTo>
                  <a:lnTo>
                    <a:pt x="3774" y="12048"/>
                  </a:lnTo>
                  <a:lnTo>
                    <a:pt x="3816" y="12120"/>
                  </a:lnTo>
                  <a:lnTo>
                    <a:pt x="3859" y="12188"/>
                  </a:lnTo>
                  <a:lnTo>
                    <a:pt x="3905" y="12256"/>
                  </a:lnTo>
                  <a:lnTo>
                    <a:pt x="3953" y="12321"/>
                  </a:lnTo>
                  <a:lnTo>
                    <a:pt x="4005" y="12385"/>
                  </a:lnTo>
                  <a:lnTo>
                    <a:pt x="4059" y="12446"/>
                  </a:lnTo>
                  <a:lnTo>
                    <a:pt x="4114" y="12505"/>
                  </a:lnTo>
                  <a:lnTo>
                    <a:pt x="4173" y="12561"/>
                  </a:lnTo>
                  <a:lnTo>
                    <a:pt x="4233" y="12615"/>
                  </a:lnTo>
                  <a:lnTo>
                    <a:pt x="4296" y="12668"/>
                  </a:lnTo>
                  <a:lnTo>
                    <a:pt x="4361" y="12717"/>
                  </a:lnTo>
                  <a:lnTo>
                    <a:pt x="4428" y="12763"/>
                  </a:lnTo>
                  <a:lnTo>
                    <a:pt x="4497" y="12807"/>
                  </a:lnTo>
                  <a:lnTo>
                    <a:pt x="4567" y="12848"/>
                  </a:lnTo>
                  <a:lnTo>
                    <a:pt x="4639" y="12886"/>
                  </a:lnTo>
                  <a:lnTo>
                    <a:pt x="4714" y="12922"/>
                  </a:lnTo>
                  <a:lnTo>
                    <a:pt x="4789" y="12955"/>
                  </a:lnTo>
                  <a:lnTo>
                    <a:pt x="4867" y="12984"/>
                  </a:lnTo>
                  <a:lnTo>
                    <a:pt x="4946" y="13010"/>
                  </a:lnTo>
                  <a:lnTo>
                    <a:pt x="5026" y="13033"/>
                  </a:lnTo>
                  <a:lnTo>
                    <a:pt x="5107" y="13053"/>
                  </a:lnTo>
                  <a:lnTo>
                    <a:pt x="5191" y="13069"/>
                  </a:lnTo>
                  <a:lnTo>
                    <a:pt x="5274" y="13081"/>
                  </a:lnTo>
                  <a:lnTo>
                    <a:pt x="5360" y="13091"/>
                  </a:lnTo>
                  <a:lnTo>
                    <a:pt x="5446" y="13096"/>
                  </a:lnTo>
                  <a:lnTo>
                    <a:pt x="5533" y="13098"/>
                  </a:lnTo>
                  <a:lnTo>
                    <a:pt x="5620" y="13096"/>
                  </a:lnTo>
                  <a:lnTo>
                    <a:pt x="5707" y="13091"/>
                  </a:lnTo>
                  <a:lnTo>
                    <a:pt x="5791" y="13081"/>
                  </a:lnTo>
                  <a:lnTo>
                    <a:pt x="5876" y="13069"/>
                  </a:lnTo>
                  <a:lnTo>
                    <a:pt x="5958" y="13053"/>
                  </a:lnTo>
                  <a:lnTo>
                    <a:pt x="6040" y="13033"/>
                  </a:lnTo>
                  <a:lnTo>
                    <a:pt x="6120" y="13010"/>
                  </a:lnTo>
                  <a:lnTo>
                    <a:pt x="6199" y="12984"/>
                  </a:lnTo>
                  <a:lnTo>
                    <a:pt x="6276" y="12955"/>
                  </a:lnTo>
                  <a:lnTo>
                    <a:pt x="6351" y="12922"/>
                  </a:lnTo>
                  <a:lnTo>
                    <a:pt x="6426" y="12886"/>
                  </a:lnTo>
                  <a:lnTo>
                    <a:pt x="6498" y="12848"/>
                  </a:lnTo>
                  <a:lnTo>
                    <a:pt x="6569" y="12807"/>
                  </a:lnTo>
                  <a:lnTo>
                    <a:pt x="6637" y="12763"/>
                  </a:lnTo>
                  <a:lnTo>
                    <a:pt x="6705" y="12717"/>
                  </a:lnTo>
                  <a:lnTo>
                    <a:pt x="6769" y="12668"/>
                  </a:lnTo>
                  <a:lnTo>
                    <a:pt x="6831" y="12615"/>
                  </a:lnTo>
                  <a:lnTo>
                    <a:pt x="6892" y="12561"/>
                  </a:lnTo>
                  <a:lnTo>
                    <a:pt x="6951" y="12505"/>
                  </a:lnTo>
                  <a:lnTo>
                    <a:pt x="7006" y="12446"/>
                  </a:lnTo>
                  <a:lnTo>
                    <a:pt x="7061" y="12385"/>
                  </a:lnTo>
                  <a:lnTo>
                    <a:pt x="7112" y="12321"/>
                  </a:lnTo>
                  <a:lnTo>
                    <a:pt x="7160" y="12256"/>
                  </a:lnTo>
                  <a:lnTo>
                    <a:pt x="7207" y="12188"/>
                  </a:lnTo>
                  <a:lnTo>
                    <a:pt x="7250" y="12120"/>
                  </a:lnTo>
                  <a:lnTo>
                    <a:pt x="7290" y="12048"/>
                  </a:lnTo>
                  <a:lnTo>
                    <a:pt x="7328" y="11976"/>
                  </a:lnTo>
                  <a:lnTo>
                    <a:pt x="7363" y="11901"/>
                  </a:lnTo>
                  <a:lnTo>
                    <a:pt x="7396" y="11824"/>
                  </a:lnTo>
                  <a:lnTo>
                    <a:pt x="7425" y="11747"/>
                  </a:lnTo>
                  <a:lnTo>
                    <a:pt x="7450" y="11667"/>
                  </a:lnTo>
                  <a:lnTo>
                    <a:pt x="7473" y="11587"/>
                  </a:lnTo>
                  <a:lnTo>
                    <a:pt x="10131" y="11587"/>
                  </a:lnTo>
                  <a:lnTo>
                    <a:pt x="10153" y="11667"/>
                  </a:lnTo>
                  <a:lnTo>
                    <a:pt x="10179" y="11747"/>
                  </a:lnTo>
                  <a:lnTo>
                    <a:pt x="10208" y="11824"/>
                  </a:lnTo>
                  <a:lnTo>
                    <a:pt x="10240" y="11901"/>
                  </a:lnTo>
                  <a:lnTo>
                    <a:pt x="10275" y="11976"/>
                  </a:lnTo>
                  <a:lnTo>
                    <a:pt x="10313" y="12048"/>
                  </a:lnTo>
                  <a:lnTo>
                    <a:pt x="10354" y="12120"/>
                  </a:lnTo>
                  <a:lnTo>
                    <a:pt x="10397" y="12188"/>
                  </a:lnTo>
                  <a:lnTo>
                    <a:pt x="10444" y="12256"/>
                  </a:lnTo>
                  <a:lnTo>
                    <a:pt x="10492" y="12321"/>
                  </a:lnTo>
                  <a:lnTo>
                    <a:pt x="10543" y="12385"/>
                  </a:lnTo>
                  <a:lnTo>
                    <a:pt x="10597" y="12446"/>
                  </a:lnTo>
                  <a:lnTo>
                    <a:pt x="10653" y="12505"/>
                  </a:lnTo>
                  <a:lnTo>
                    <a:pt x="10711" y="12561"/>
                  </a:lnTo>
                  <a:lnTo>
                    <a:pt x="10772" y="12615"/>
                  </a:lnTo>
                  <a:lnTo>
                    <a:pt x="10835" y="12668"/>
                  </a:lnTo>
                  <a:lnTo>
                    <a:pt x="10899" y="12717"/>
                  </a:lnTo>
                  <a:lnTo>
                    <a:pt x="10967" y="12763"/>
                  </a:lnTo>
                  <a:lnTo>
                    <a:pt x="11035" y="12807"/>
                  </a:lnTo>
                  <a:lnTo>
                    <a:pt x="11106" y="12848"/>
                  </a:lnTo>
                  <a:lnTo>
                    <a:pt x="11178" y="12886"/>
                  </a:lnTo>
                  <a:lnTo>
                    <a:pt x="11252" y="12922"/>
                  </a:lnTo>
                  <a:lnTo>
                    <a:pt x="11328" y="12955"/>
                  </a:lnTo>
                  <a:lnTo>
                    <a:pt x="11405" y="12984"/>
                  </a:lnTo>
                  <a:lnTo>
                    <a:pt x="11484" y="13010"/>
                  </a:lnTo>
                  <a:lnTo>
                    <a:pt x="11564" y="13033"/>
                  </a:lnTo>
                  <a:lnTo>
                    <a:pt x="11646" y="13053"/>
                  </a:lnTo>
                  <a:lnTo>
                    <a:pt x="11729" y="13069"/>
                  </a:lnTo>
                  <a:lnTo>
                    <a:pt x="11813" y="13081"/>
                  </a:lnTo>
                  <a:lnTo>
                    <a:pt x="11898" y="13091"/>
                  </a:lnTo>
                  <a:lnTo>
                    <a:pt x="11984" y="13096"/>
                  </a:lnTo>
                  <a:lnTo>
                    <a:pt x="12071" y="13098"/>
                  </a:lnTo>
                  <a:lnTo>
                    <a:pt x="12159" y="13096"/>
                  </a:lnTo>
                  <a:lnTo>
                    <a:pt x="12244" y="13091"/>
                  </a:lnTo>
                  <a:lnTo>
                    <a:pt x="12330" y="13081"/>
                  </a:lnTo>
                  <a:lnTo>
                    <a:pt x="12413" y="13069"/>
                  </a:lnTo>
                  <a:lnTo>
                    <a:pt x="12497" y="13053"/>
                  </a:lnTo>
                  <a:lnTo>
                    <a:pt x="12578" y="13033"/>
                  </a:lnTo>
                  <a:lnTo>
                    <a:pt x="12658" y="13010"/>
                  </a:lnTo>
                  <a:lnTo>
                    <a:pt x="12737" y="12984"/>
                  </a:lnTo>
                  <a:lnTo>
                    <a:pt x="12815" y="12955"/>
                  </a:lnTo>
                  <a:lnTo>
                    <a:pt x="12890" y="12922"/>
                  </a:lnTo>
                  <a:lnTo>
                    <a:pt x="12964" y="12886"/>
                  </a:lnTo>
                  <a:lnTo>
                    <a:pt x="13036" y="12848"/>
                  </a:lnTo>
                  <a:lnTo>
                    <a:pt x="13107" y="12807"/>
                  </a:lnTo>
                  <a:lnTo>
                    <a:pt x="13176" y="12763"/>
                  </a:lnTo>
                  <a:lnTo>
                    <a:pt x="13242" y="12717"/>
                  </a:lnTo>
                  <a:lnTo>
                    <a:pt x="13308" y="12668"/>
                  </a:lnTo>
                  <a:lnTo>
                    <a:pt x="13370" y="12615"/>
                  </a:lnTo>
                  <a:lnTo>
                    <a:pt x="13430" y="12561"/>
                  </a:lnTo>
                  <a:lnTo>
                    <a:pt x="13489" y="12505"/>
                  </a:lnTo>
                  <a:lnTo>
                    <a:pt x="13545" y="12446"/>
                  </a:lnTo>
                  <a:lnTo>
                    <a:pt x="13598" y="12385"/>
                  </a:lnTo>
                  <a:lnTo>
                    <a:pt x="13650" y="12321"/>
                  </a:lnTo>
                  <a:lnTo>
                    <a:pt x="13699" y="12256"/>
                  </a:lnTo>
                  <a:lnTo>
                    <a:pt x="13745" y="12188"/>
                  </a:lnTo>
                  <a:lnTo>
                    <a:pt x="13788" y="12120"/>
                  </a:lnTo>
                  <a:lnTo>
                    <a:pt x="13829" y="12048"/>
                  </a:lnTo>
                  <a:lnTo>
                    <a:pt x="13867" y="11976"/>
                  </a:lnTo>
                  <a:lnTo>
                    <a:pt x="13902" y="11901"/>
                  </a:lnTo>
                  <a:lnTo>
                    <a:pt x="13934" y="11824"/>
                  </a:lnTo>
                  <a:lnTo>
                    <a:pt x="13962" y="11747"/>
                  </a:lnTo>
                  <a:lnTo>
                    <a:pt x="13989" y="11667"/>
                  </a:lnTo>
                  <a:lnTo>
                    <a:pt x="14012" y="11587"/>
                  </a:lnTo>
                  <a:lnTo>
                    <a:pt x="14586" y="11587"/>
                  </a:lnTo>
                  <a:lnTo>
                    <a:pt x="14664" y="11585"/>
                  </a:lnTo>
                  <a:lnTo>
                    <a:pt x="14740" y="11579"/>
                  </a:lnTo>
                  <a:lnTo>
                    <a:pt x="14815" y="11569"/>
                  </a:lnTo>
                  <a:lnTo>
                    <a:pt x="14890" y="11556"/>
                  </a:lnTo>
                  <a:lnTo>
                    <a:pt x="14962" y="11539"/>
                  </a:lnTo>
                  <a:lnTo>
                    <a:pt x="15035" y="11519"/>
                  </a:lnTo>
                  <a:lnTo>
                    <a:pt x="15104" y="11495"/>
                  </a:lnTo>
                  <a:lnTo>
                    <a:pt x="15173" y="11468"/>
                  </a:lnTo>
                  <a:lnTo>
                    <a:pt x="15240" y="11437"/>
                  </a:lnTo>
                  <a:lnTo>
                    <a:pt x="15304" y="11404"/>
                  </a:lnTo>
                  <a:lnTo>
                    <a:pt x="15368" y="11368"/>
                  </a:lnTo>
                  <a:lnTo>
                    <a:pt x="15429" y="11329"/>
                  </a:lnTo>
                  <a:lnTo>
                    <a:pt x="15488" y="11286"/>
                  </a:lnTo>
                  <a:lnTo>
                    <a:pt x="15546" y="11241"/>
                  </a:lnTo>
                  <a:lnTo>
                    <a:pt x="15600" y="11194"/>
                  </a:lnTo>
                  <a:lnTo>
                    <a:pt x="15652" y="11143"/>
                  </a:lnTo>
                  <a:lnTo>
                    <a:pt x="15703" y="11091"/>
                  </a:lnTo>
                  <a:lnTo>
                    <a:pt x="15750" y="11036"/>
                  </a:lnTo>
                  <a:lnTo>
                    <a:pt x="15795" y="10979"/>
                  </a:lnTo>
                  <a:lnTo>
                    <a:pt x="15836" y="10920"/>
                  </a:lnTo>
                  <a:lnTo>
                    <a:pt x="15877" y="10858"/>
                  </a:lnTo>
                  <a:lnTo>
                    <a:pt x="15913" y="10795"/>
                  </a:lnTo>
                  <a:lnTo>
                    <a:pt x="15946" y="10730"/>
                  </a:lnTo>
                  <a:lnTo>
                    <a:pt x="15976" y="10663"/>
                  </a:lnTo>
                  <a:lnTo>
                    <a:pt x="16003" y="10594"/>
                  </a:lnTo>
                  <a:lnTo>
                    <a:pt x="16027" y="10525"/>
                  </a:lnTo>
                  <a:lnTo>
                    <a:pt x="16048" y="10453"/>
                  </a:lnTo>
                  <a:lnTo>
                    <a:pt x="16064" y="10379"/>
                  </a:lnTo>
                  <a:lnTo>
                    <a:pt x="16078" y="10305"/>
                  </a:lnTo>
                  <a:lnTo>
                    <a:pt x="16087" y="10229"/>
                  </a:lnTo>
                  <a:lnTo>
                    <a:pt x="16093" y="10153"/>
                  </a:lnTo>
                  <a:lnTo>
                    <a:pt x="16095" y="10075"/>
                  </a:lnTo>
                  <a:lnTo>
                    <a:pt x="16095" y="7052"/>
                  </a:lnTo>
                  <a:lnTo>
                    <a:pt x="16095" y="7025"/>
                  </a:lnTo>
                  <a:lnTo>
                    <a:pt x="16094" y="6997"/>
                  </a:lnTo>
                  <a:lnTo>
                    <a:pt x="16093" y="6969"/>
                  </a:lnTo>
                  <a:lnTo>
                    <a:pt x="16091" y="6941"/>
                  </a:lnTo>
                  <a:lnTo>
                    <a:pt x="16089" y="6913"/>
                  </a:lnTo>
                  <a:lnTo>
                    <a:pt x="16086" y="6885"/>
                  </a:lnTo>
                  <a:lnTo>
                    <a:pt x="16083" y="6858"/>
                  </a:lnTo>
                  <a:lnTo>
                    <a:pt x="16079" y="6831"/>
                  </a:lnTo>
                  <a:lnTo>
                    <a:pt x="16075" y="6803"/>
                  </a:lnTo>
                  <a:lnTo>
                    <a:pt x="16070" y="6776"/>
                  </a:lnTo>
                  <a:lnTo>
                    <a:pt x="16065" y="6749"/>
                  </a:lnTo>
                  <a:lnTo>
                    <a:pt x="16059" y="6722"/>
                  </a:lnTo>
                  <a:lnTo>
                    <a:pt x="16053" y="6695"/>
                  </a:lnTo>
                  <a:lnTo>
                    <a:pt x="16046" y="6667"/>
                  </a:lnTo>
                  <a:lnTo>
                    <a:pt x="16039" y="6641"/>
                  </a:lnTo>
                  <a:lnTo>
                    <a:pt x="16031" y="6615"/>
                  </a:lnTo>
                  <a:lnTo>
                    <a:pt x="16023" y="6588"/>
                  </a:lnTo>
                  <a:lnTo>
                    <a:pt x="16014" y="6562"/>
                  </a:lnTo>
                  <a:lnTo>
                    <a:pt x="16004" y="6536"/>
                  </a:lnTo>
                  <a:lnTo>
                    <a:pt x="15994" y="6510"/>
                  </a:lnTo>
                  <a:lnTo>
                    <a:pt x="15984" y="6484"/>
                  </a:lnTo>
                  <a:lnTo>
                    <a:pt x="15974" y="6459"/>
                  </a:lnTo>
                  <a:lnTo>
                    <a:pt x="15963" y="6434"/>
                  </a:lnTo>
                  <a:lnTo>
                    <a:pt x="15951" y="6408"/>
                  </a:lnTo>
                  <a:lnTo>
                    <a:pt x="15939" y="6383"/>
                  </a:lnTo>
                  <a:lnTo>
                    <a:pt x="15927" y="6358"/>
                  </a:lnTo>
                  <a:lnTo>
                    <a:pt x="15914" y="6334"/>
                  </a:lnTo>
                  <a:lnTo>
                    <a:pt x="15900" y="6310"/>
                  </a:lnTo>
                  <a:lnTo>
                    <a:pt x="15886" y="6286"/>
                  </a:lnTo>
                  <a:lnTo>
                    <a:pt x="15872" y="6261"/>
                  </a:lnTo>
                  <a:lnTo>
                    <a:pt x="15857" y="6238"/>
                  </a:lnTo>
                  <a:lnTo>
                    <a:pt x="15842" y="62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fontAlgn="auto"/>
              <a:endParaRPr lang="id-ID" noProof="1"/>
            </a:p>
          </p:txBody>
        </p:sp>
      </p:grpSp>
      <p:sp>
        <p:nvSpPr>
          <p:cNvPr id="5" name="矩形: 圆角 4">
            <a:extLst>
              <a:ext uri="{FF2B5EF4-FFF2-40B4-BE49-F238E27FC236}">
                <a16:creationId xmlns="" xmlns:a16="http://schemas.microsoft.com/office/drawing/2014/main" id="{C381703D-B60C-4D48-A541-7601042F0F19}"/>
              </a:ext>
            </a:extLst>
          </p:cNvPr>
          <p:cNvSpPr/>
          <p:nvPr/>
        </p:nvSpPr>
        <p:spPr>
          <a:xfrm rot="19282642">
            <a:off x="8075047" y="67147"/>
            <a:ext cx="2950073" cy="530061"/>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a:extLst>
              <a:ext uri="{FF2B5EF4-FFF2-40B4-BE49-F238E27FC236}">
                <a16:creationId xmlns="" xmlns:a16="http://schemas.microsoft.com/office/drawing/2014/main" id="{BCD956EF-8798-4625-B75D-A4B069E908B5}"/>
              </a:ext>
            </a:extLst>
          </p:cNvPr>
          <p:cNvSpPr/>
          <p:nvPr/>
        </p:nvSpPr>
        <p:spPr>
          <a:xfrm rot="19282642">
            <a:off x="8350890" y="2229387"/>
            <a:ext cx="3267182" cy="218843"/>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a:extLst>
              <a:ext uri="{FF2B5EF4-FFF2-40B4-BE49-F238E27FC236}">
                <a16:creationId xmlns="" xmlns:a16="http://schemas.microsoft.com/office/drawing/2014/main" id="{D2FA1DDB-5DD6-4A23-ACE5-DFC65B85761D}"/>
              </a:ext>
            </a:extLst>
          </p:cNvPr>
          <p:cNvSpPr/>
          <p:nvPr/>
        </p:nvSpPr>
        <p:spPr>
          <a:xfrm rot="19282642">
            <a:off x="10892914" y="133067"/>
            <a:ext cx="1674432" cy="433528"/>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圆角 44">
            <a:extLst>
              <a:ext uri="{FF2B5EF4-FFF2-40B4-BE49-F238E27FC236}">
                <a16:creationId xmlns="" xmlns:a16="http://schemas.microsoft.com/office/drawing/2014/main" id="{F4C227A7-758F-4C34-A969-BEB2AC65C226}"/>
              </a:ext>
            </a:extLst>
          </p:cNvPr>
          <p:cNvSpPr/>
          <p:nvPr/>
        </p:nvSpPr>
        <p:spPr>
          <a:xfrm rot="19282642">
            <a:off x="10238367" y="1870632"/>
            <a:ext cx="2910712" cy="766223"/>
          </a:xfrm>
          <a:prstGeom prst="roundRect">
            <a:avLst>
              <a:gd name="adj" fmla="val 50000"/>
            </a:avLst>
          </a:prstGeom>
          <a:gradFill>
            <a:gsLst>
              <a:gs pos="63000">
                <a:srgbClr val="0089D3"/>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圆角 45">
            <a:extLst>
              <a:ext uri="{FF2B5EF4-FFF2-40B4-BE49-F238E27FC236}">
                <a16:creationId xmlns="" xmlns:a16="http://schemas.microsoft.com/office/drawing/2014/main" id="{76123956-4D0B-4B20-B849-835EF94DC13E}"/>
              </a:ext>
            </a:extLst>
          </p:cNvPr>
          <p:cNvSpPr/>
          <p:nvPr/>
        </p:nvSpPr>
        <p:spPr>
          <a:xfrm rot="19282642">
            <a:off x="10944360" y="3932412"/>
            <a:ext cx="1087904" cy="354055"/>
          </a:xfrm>
          <a:prstGeom prst="roundRect">
            <a:avLst>
              <a:gd name="adj" fmla="val 50000"/>
            </a:avLst>
          </a:prstGeom>
          <a:gradFill>
            <a:gsLst>
              <a:gs pos="5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 xmlns:a16="http://schemas.microsoft.com/office/drawing/2014/main" id="{50FBDC36-B2D9-4211-8860-63A1116656A9}"/>
              </a:ext>
            </a:extLst>
          </p:cNvPr>
          <p:cNvSpPr/>
          <p:nvPr/>
        </p:nvSpPr>
        <p:spPr>
          <a:xfrm rot="19282642">
            <a:off x="9159509" y="1103165"/>
            <a:ext cx="1335213" cy="285699"/>
          </a:xfrm>
          <a:prstGeom prst="roundRect">
            <a:avLst>
              <a:gd name="adj" fmla="val 50000"/>
            </a:avLst>
          </a:prstGeom>
          <a:gradFill>
            <a:gsLst>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9" name="图片 38">
            <a:extLst>
              <a:ext uri="{FF2B5EF4-FFF2-40B4-BE49-F238E27FC236}">
                <a16:creationId xmlns="" xmlns:a16="http://schemas.microsoft.com/office/drawing/2014/main" id="{D5DAA6B3-FC16-4788-8DAF-5CFD80D0014C}"/>
              </a:ext>
            </a:extLst>
          </p:cNvPr>
          <p:cNvPicPr>
            <a:picLocks noChangeAspect="1"/>
          </p:cNvPicPr>
          <p:nvPr/>
        </p:nvPicPr>
        <p:blipFill>
          <a:blip r:embed="rId3"/>
          <a:stretch>
            <a:fillRect/>
          </a:stretch>
        </p:blipFill>
        <p:spPr>
          <a:xfrm>
            <a:off x="5402191" y="4091459"/>
            <a:ext cx="512108" cy="1231499"/>
          </a:xfrm>
          <a:prstGeom prst="rect">
            <a:avLst/>
          </a:prstGeom>
        </p:spPr>
      </p:pic>
      <p:grpSp>
        <p:nvGrpSpPr>
          <p:cNvPr id="40" name="组合 39">
            <a:extLst>
              <a:ext uri="{FF2B5EF4-FFF2-40B4-BE49-F238E27FC236}">
                <a16:creationId xmlns="" xmlns:a16="http://schemas.microsoft.com/office/drawing/2014/main" id="{BCD4FD15-9BD8-4E18-9968-EED48468D37E}"/>
              </a:ext>
            </a:extLst>
          </p:cNvPr>
          <p:cNvGrpSpPr/>
          <p:nvPr/>
        </p:nvGrpSpPr>
        <p:grpSpPr>
          <a:xfrm rot="18900000">
            <a:off x="6657351" y="4420379"/>
            <a:ext cx="689907" cy="696903"/>
            <a:chOff x="11065679" y="5731376"/>
            <a:chExt cx="1126618" cy="1138043"/>
          </a:xfrm>
        </p:grpSpPr>
        <p:sp>
          <p:nvSpPr>
            <p:cNvPr id="41" name="斜纹 40">
              <a:extLst>
                <a:ext uri="{FF2B5EF4-FFF2-40B4-BE49-F238E27FC236}">
                  <a16:creationId xmlns="" xmlns:a16="http://schemas.microsoft.com/office/drawing/2014/main" id="{F56138EA-F8DF-44D3-B969-1B792806FE97}"/>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 xmlns:a16="http://schemas.microsoft.com/office/drawing/2014/main" id="{17D9FB4D-AE0B-4BBC-B40F-D9DDACA04021}"/>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斜纹 48">
              <a:extLst>
                <a:ext uri="{FF2B5EF4-FFF2-40B4-BE49-F238E27FC236}">
                  <a16:creationId xmlns="" xmlns:a16="http://schemas.microsoft.com/office/drawing/2014/main" id="{EFBB6B14-36BD-4EA9-8FEA-FC408D795F84}"/>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25275344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6000">
        <p15:prstTrans prst="drape"/>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2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3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anim calcmode="lin" valueType="num">
                                      <p:cBhvr>
                                        <p:cTn id="24" dur="1000" fill="hold"/>
                                        <p:tgtEl>
                                          <p:spTgt spid="47"/>
                                        </p:tgtEl>
                                        <p:attrNameLst>
                                          <p:attrName>ppt_x</p:attrName>
                                        </p:attrNameLst>
                                      </p:cBhvr>
                                      <p:tavLst>
                                        <p:tav tm="0">
                                          <p:val>
                                            <p:strVal val="#ppt_x"/>
                                          </p:val>
                                        </p:tav>
                                        <p:tav tm="100000">
                                          <p:val>
                                            <p:strVal val="#ppt_x"/>
                                          </p:val>
                                        </p:tav>
                                      </p:tavLst>
                                    </p:anim>
                                    <p:anim calcmode="lin" valueType="num">
                                      <p:cBhvr>
                                        <p:cTn id="25" dur="1000" fill="hold"/>
                                        <p:tgtEl>
                                          <p:spTgt spid="4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300"/>
                                  </p:stCondLst>
                                  <p:childTnLst>
                                    <p:set>
                                      <p:cBhvr>
                                        <p:cTn id="27" dur="1" fill="hold">
                                          <p:stCondLst>
                                            <p:cond delay="0"/>
                                          </p:stCondLst>
                                        </p:cTn>
                                        <p:tgtEl>
                                          <p:spTgt spid="43"/>
                                        </p:tgtEl>
                                        <p:attrNameLst>
                                          <p:attrName>style.visibility</p:attrName>
                                        </p:attrNameLst>
                                      </p:cBhvr>
                                      <p:to>
                                        <p:strVal val="visible"/>
                                      </p:to>
                                    </p:set>
                                    <p:animEffect transition="in" filter="fade">
                                      <p:cBhvr>
                                        <p:cTn id="28" dur="1000"/>
                                        <p:tgtEl>
                                          <p:spTgt spid="43"/>
                                        </p:tgtEl>
                                      </p:cBhvr>
                                    </p:animEffect>
                                    <p:anim calcmode="lin" valueType="num">
                                      <p:cBhvr>
                                        <p:cTn id="29" dur="1000" fill="hold"/>
                                        <p:tgtEl>
                                          <p:spTgt spid="43"/>
                                        </p:tgtEl>
                                        <p:attrNameLst>
                                          <p:attrName>ppt_x</p:attrName>
                                        </p:attrNameLst>
                                      </p:cBhvr>
                                      <p:tavLst>
                                        <p:tav tm="0">
                                          <p:val>
                                            <p:strVal val="#ppt_x"/>
                                          </p:val>
                                        </p:tav>
                                        <p:tav tm="100000">
                                          <p:val>
                                            <p:strVal val="#ppt_x"/>
                                          </p:val>
                                        </p:tav>
                                      </p:tavLst>
                                    </p:anim>
                                    <p:anim calcmode="lin" valueType="num">
                                      <p:cBhvr>
                                        <p:cTn id="30" dur="1000" fill="hold"/>
                                        <p:tgtEl>
                                          <p:spTgt spid="4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40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1000"/>
                                        <p:tgtEl>
                                          <p:spTgt spid="44"/>
                                        </p:tgtEl>
                                      </p:cBhvr>
                                    </p:animEffect>
                                    <p:anim calcmode="lin" valueType="num">
                                      <p:cBhvr>
                                        <p:cTn id="34" dur="1000" fill="hold"/>
                                        <p:tgtEl>
                                          <p:spTgt spid="44"/>
                                        </p:tgtEl>
                                        <p:attrNameLst>
                                          <p:attrName>ppt_x</p:attrName>
                                        </p:attrNameLst>
                                      </p:cBhvr>
                                      <p:tavLst>
                                        <p:tav tm="0">
                                          <p:val>
                                            <p:strVal val="#ppt_x"/>
                                          </p:val>
                                        </p:tav>
                                        <p:tav tm="100000">
                                          <p:val>
                                            <p:strVal val="#ppt_x"/>
                                          </p:val>
                                        </p:tav>
                                      </p:tavLst>
                                    </p:anim>
                                    <p:anim calcmode="lin" valueType="num">
                                      <p:cBhvr>
                                        <p:cTn id="35" dur="1000" fill="hold"/>
                                        <p:tgtEl>
                                          <p:spTgt spid="4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45"/>
                                        </p:tgtEl>
                                        <p:attrNameLst>
                                          <p:attrName>style.visibility</p:attrName>
                                        </p:attrNameLst>
                                      </p:cBhvr>
                                      <p:to>
                                        <p:strVal val="visible"/>
                                      </p:to>
                                    </p:set>
                                    <p:animEffect transition="in" filter="fade">
                                      <p:cBhvr>
                                        <p:cTn id="38" dur="1000"/>
                                        <p:tgtEl>
                                          <p:spTgt spid="45"/>
                                        </p:tgtEl>
                                      </p:cBhvr>
                                    </p:animEffect>
                                    <p:anim calcmode="lin" valueType="num">
                                      <p:cBhvr>
                                        <p:cTn id="39" dur="1000" fill="hold"/>
                                        <p:tgtEl>
                                          <p:spTgt spid="45"/>
                                        </p:tgtEl>
                                        <p:attrNameLst>
                                          <p:attrName>ppt_x</p:attrName>
                                        </p:attrNameLst>
                                      </p:cBhvr>
                                      <p:tavLst>
                                        <p:tav tm="0">
                                          <p:val>
                                            <p:strVal val="#ppt_x"/>
                                          </p:val>
                                        </p:tav>
                                        <p:tav tm="100000">
                                          <p:val>
                                            <p:strVal val="#ppt_x"/>
                                          </p:val>
                                        </p:tav>
                                      </p:tavLst>
                                    </p:anim>
                                    <p:anim calcmode="lin" valueType="num">
                                      <p:cBhvr>
                                        <p:cTn id="40" dur="1000" fill="hold"/>
                                        <p:tgtEl>
                                          <p:spTgt spid="4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30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1000"/>
                                        <p:tgtEl>
                                          <p:spTgt spid="46"/>
                                        </p:tgtEl>
                                      </p:cBhvr>
                                    </p:animEffect>
                                    <p:anim calcmode="lin" valueType="num">
                                      <p:cBhvr>
                                        <p:cTn id="44" dur="1000" fill="hold"/>
                                        <p:tgtEl>
                                          <p:spTgt spid="46"/>
                                        </p:tgtEl>
                                        <p:attrNameLst>
                                          <p:attrName>ppt_x</p:attrName>
                                        </p:attrNameLst>
                                      </p:cBhvr>
                                      <p:tavLst>
                                        <p:tav tm="0">
                                          <p:val>
                                            <p:strVal val="#ppt_x"/>
                                          </p:val>
                                        </p:tav>
                                        <p:tav tm="100000">
                                          <p:val>
                                            <p:strVal val="#ppt_x"/>
                                          </p:val>
                                        </p:tav>
                                      </p:tavLst>
                                    </p:anim>
                                    <p:anim calcmode="lin" valueType="num">
                                      <p:cBhvr>
                                        <p:cTn id="45" dur="1000" fill="hold"/>
                                        <p:tgtEl>
                                          <p:spTgt spid="46"/>
                                        </p:tgtEl>
                                        <p:attrNameLst>
                                          <p:attrName>ppt_y</p:attrName>
                                        </p:attrNameLst>
                                      </p:cBhvr>
                                      <p:tavLst>
                                        <p:tav tm="0">
                                          <p:val>
                                            <p:strVal val="#ppt_y-.1"/>
                                          </p:val>
                                        </p:tav>
                                        <p:tav tm="100000">
                                          <p:val>
                                            <p:strVal val="#ppt_y"/>
                                          </p:val>
                                        </p:tav>
                                      </p:tavLst>
                                    </p:anim>
                                  </p:childTnLst>
                                </p:cTn>
                              </p:par>
                            </p:childTnLst>
                          </p:cTn>
                        </p:par>
                        <p:par>
                          <p:cTn id="46" fill="hold">
                            <p:stCondLst>
                              <p:cond delay="2400"/>
                            </p:stCondLst>
                            <p:childTnLst>
                              <p:par>
                                <p:cTn id="47" presetID="22" presetClass="entr" presetSubtype="8"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par>
                                <p:cTn id="50" presetID="2" presetClass="entr" presetSubtype="8"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750" fill="hold"/>
                                        <p:tgtEl>
                                          <p:spTgt spid="18"/>
                                        </p:tgtEl>
                                        <p:attrNameLst>
                                          <p:attrName>ppt_x</p:attrName>
                                        </p:attrNameLst>
                                      </p:cBhvr>
                                      <p:tavLst>
                                        <p:tav tm="0">
                                          <p:val>
                                            <p:strVal val="0-#ppt_w/2"/>
                                          </p:val>
                                        </p:tav>
                                        <p:tav tm="100000">
                                          <p:val>
                                            <p:strVal val="#ppt_x"/>
                                          </p:val>
                                        </p:tav>
                                      </p:tavLst>
                                    </p:anim>
                                    <p:anim calcmode="lin" valueType="num">
                                      <p:cBhvr additive="base">
                                        <p:cTn id="53" dur="750" fill="hold"/>
                                        <p:tgtEl>
                                          <p:spTgt spid="18"/>
                                        </p:tgtEl>
                                        <p:attrNameLst>
                                          <p:attrName>ppt_y</p:attrName>
                                        </p:attrNameLst>
                                      </p:cBhvr>
                                      <p:tavLst>
                                        <p:tav tm="0">
                                          <p:val>
                                            <p:strVal val="#ppt_y"/>
                                          </p:val>
                                        </p:tav>
                                        <p:tav tm="100000">
                                          <p:val>
                                            <p:strVal val="#ppt_y"/>
                                          </p:val>
                                        </p:tav>
                                      </p:tavLst>
                                    </p:anim>
                                  </p:childTnLst>
                                </p:cTn>
                              </p:par>
                              <p:par>
                                <p:cTn id="54" presetID="2" presetClass="entr" presetSubtype="8"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750" fill="hold"/>
                                        <p:tgtEl>
                                          <p:spTgt spid="27"/>
                                        </p:tgtEl>
                                        <p:attrNameLst>
                                          <p:attrName>ppt_x</p:attrName>
                                        </p:attrNameLst>
                                      </p:cBhvr>
                                      <p:tavLst>
                                        <p:tav tm="0">
                                          <p:val>
                                            <p:strVal val="0-#ppt_w/2"/>
                                          </p:val>
                                        </p:tav>
                                        <p:tav tm="100000">
                                          <p:val>
                                            <p:strVal val="#ppt_x"/>
                                          </p:val>
                                        </p:tav>
                                      </p:tavLst>
                                    </p:anim>
                                    <p:anim calcmode="lin" valueType="num">
                                      <p:cBhvr additive="base">
                                        <p:cTn id="57" dur="750" fill="hold"/>
                                        <p:tgtEl>
                                          <p:spTgt spid="27"/>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 calcmode="lin" valueType="num">
                                      <p:cBhvr additive="base">
                                        <p:cTn id="60" dur="750" fill="hold"/>
                                        <p:tgtEl>
                                          <p:spTgt spid="35"/>
                                        </p:tgtEl>
                                        <p:attrNameLst>
                                          <p:attrName>ppt_x</p:attrName>
                                        </p:attrNameLst>
                                      </p:cBhvr>
                                      <p:tavLst>
                                        <p:tav tm="0">
                                          <p:val>
                                            <p:strVal val="0-#ppt_w/2"/>
                                          </p:val>
                                        </p:tav>
                                        <p:tav tm="100000">
                                          <p:val>
                                            <p:strVal val="#ppt_x"/>
                                          </p:val>
                                        </p:tav>
                                      </p:tavLst>
                                    </p:anim>
                                    <p:anim calcmode="lin" valueType="num">
                                      <p:cBhvr additive="base">
                                        <p:cTn id="61" dur="750" fill="hold"/>
                                        <p:tgtEl>
                                          <p:spTgt spid="35"/>
                                        </p:tgtEl>
                                        <p:attrNameLst>
                                          <p:attrName>ppt_y</p:attrName>
                                        </p:attrNameLst>
                                      </p:cBhvr>
                                      <p:tavLst>
                                        <p:tav tm="0">
                                          <p:val>
                                            <p:strVal val="#ppt_y"/>
                                          </p:val>
                                        </p:tav>
                                        <p:tav tm="100000">
                                          <p:val>
                                            <p:strVal val="#ppt_y"/>
                                          </p:val>
                                        </p:tav>
                                      </p:tavLst>
                                    </p:anim>
                                  </p:childTnLst>
                                </p:cTn>
                              </p:par>
                              <p:par>
                                <p:cTn id="62" presetID="2" presetClass="entr" presetSubtype="8" fill="hold" nodeType="withEffect">
                                  <p:stCondLst>
                                    <p:cond delay="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750" fill="hold"/>
                                        <p:tgtEl>
                                          <p:spTgt spid="32"/>
                                        </p:tgtEl>
                                        <p:attrNameLst>
                                          <p:attrName>ppt_x</p:attrName>
                                        </p:attrNameLst>
                                      </p:cBhvr>
                                      <p:tavLst>
                                        <p:tav tm="0">
                                          <p:val>
                                            <p:strVal val="0-#ppt_w/2"/>
                                          </p:val>
                                        </p:tav>
                                        <p:tav tm="100000">
                                          <p:val>
                                            <p:strVal val="#ppt_x"/>
                                          </p:val>
                                        </p:tav>
                                      </p:tavLst>
                                    </p:anim>
                                    <p:anim calcmode="lin" valueType="num">
                                      <p:cBhvr additive="base">
                                        <p:cTn id="65" dur="75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8" fill="hold" nodeType="withEffect">
                                  <p:stCondLst>
                                    <p:cond delay="0"/>
                                  </p:stCondLst>
                                  <p:childTnLst>
                                    <p:set>
                                      <p:cBhvr>
                                        <p:cTn id="67" dur="1" fill="hold">
                                          <p:stCondLst>
                                            <p:cond delay="0"/>
                                          </p:stCondLst>
                                        </p:cTn>
                                        <p:tgtEl>
                                          <p:spTgt spid="36"/>
                                        </p:tgtEl>
                                        <p:attrNameLst>
                                          <p:attrName>style.visibility</p:attrName>
                                        </p:attrNameLst>
                                      </p:cBhvr>
                                      <p:to>
                                        <p:strVal val="visible"/>
                                      </p:to>
                                    </p:set>
                                    <p:anim calcmode="lin" valueType="num">
                                      <p:cBhvr additive="base">
                                        <p:cTn id="68" dur="750" fill="hold"/>
                                        <p:tgtEl>
                                          <p:spTgt spid="36"/>
                                        </p:tgtEl>
                                        <p:attrNameLst>
                                          <p:attrName>ppt_x</p:attrName>
                                        </p:attrNameLst>
                                      </p:cBhvr>
                                      <p:tavLst>
                                        <p:tav tm="0">
                                          <p:val>
                                            <p:strVal val="0-#ppt_w/2"/>
                                          </p:val>
                                        </p:tav>
                                        <p:tav tm="100000">
                                          <p:val>
                                            <p:strVal val="#ppt_x"/>
                                          </p:val>
                                        </p:tav>
                                      </p:tavLst>
                                    </p:anim>
                                    <p:anim calcmode="lin" valueType="num">
                                      <p:cBhvr additive="base">
                                        <p:cTn id="69" dur="750" fill="hold"/>
                                        <p:tgtEl>
                                          <p:spTgt spid="36"/>
                                        </p:tgtEl>
                                        <p:attrNameLst>
                                          <p:attrName>ppt_y</p:attrName>
                                        </p:attrNameLst>
                                      </p:cBhvr>
                                      <p:tavLst>
                                        <p:tav tm="0">
                                          <p:val>
                                            <p:strVal val="#ppt_y"/>
                                          </p:val>
                                        </p:tav>
                                        <p:tav tm="100000">
                                          <p:val>
                                            <p:strVal val="#ppt_y"/>
                                          </p:val>
                                        </p:tav>
                                      </p:tavLst>
                                    </p:anim>
                                  </p:childTnLst>
                                </p:cTn>
                              </p:par>
                            </p:childTnLst>
                          </p:cTn>
                        </p:par>
                        <p:par>
                          <p:cTn id="70" fill="hold">
                            <p:stCondLst>
                              <p:cond delay="3150"/>
                            </p:stCondLst>
                            <p:childTnLst>
                              <p:par>
                                <p:cTn id="71" presetID="22" presetClass="entr" presetSubtype="1"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1000"/>
                                        <p:tgtEl>
                                          <p:spTgt spid="15"/>
                                        </p:tgtEl>
                                      </p:cBhvr>
                                    </p:animEffect>
                                  </p:childTnLst>
                                </p:cTn>
                              </p:par>
                              <p:par>
                                <p:cTn id="74" presetID="22" presetClass="entr" presetSubtype="1" fill="hold" nodeType="withEffect">
                                  <p:stCondLst>
                                    <p:cond delay="450"/>
                                  </p:stCondLst>
                                  <p:childTnLst>
                                    <p:set>
                                      <p:cBhvr>
                                        <p:cTn id="75" dur="1" fill="hold">
                                          <p:stCondLst>
                                            <p:cond delay="0"/>
                                          </p:stCondLst>
                                        </p:cTn>
                                        <p:tgtEl>
                                          <p:spTgt spid="39"/>
                                        </p:tgtEl>
                                        <p:attrNameLst>
                                          <p:attrName>style.visibility</p:attrName>
                                        </p:attrNameLst>
                                      </p:cBhvr>
                                      <p:to>
                                        <p:strVal val="visible"/>
                                      </p:to>
                                    </p:set>
                                    <p:animEffect transition="in" filter="wipe(up)">
                                      <p:cBhvr>
                                        <p:cTn id="76" dur="1050"/>
                                        <p:tgtEl>
                                          <p:spTgt spid="39"/>
                                        </p:tgtEl>
                                      </p:cBhvr>
                                    </p:animEffect>
                                  </p:childTnLst>
                                </p:cTn>
                              </p:par>
                            </p:childTnLst>
                          </p:cTn>
                        </p:par>
                        <p:par>
                          <p:cTn id="77" fill="hold">
                            <p:stCondLst>
                              <p:cond delay="4650"/>
                            </p:stCondLst>
                            <p:childTnLst>
                              <p:par>
                                <p:cTn id="78" presetID="22" presetClass="entr" presetSubtype="1" fill="hold" grpId="0" nodeType="afterEffect">
                                  <p:stCondLst>
                                    <p:cond delay="0"/>
                                  </p:stCondLst>
                                  <p:childTnLst>
                                    <p:set>
                                      <p:cBhvr>
                                        <p:cTn id="79" dur="1" fill="hold">
                                          <p:stCondLst>
                                            <p:cond delay="0"/>
                                          </p:stCondLst>
                                        </p:cTn>
                                        <p:tgtEl>
                                          <p:spTgt spid="16"/>
                                        </p:tgtEl>
                                        <p:attrNameLst>
                                          <p:attrName>style.visibility</p:attrName>
                                        </p:attrNameLst>
                                      </p:cBhvr>
                                      <p:to>
                                        <p:strVal val="visible"/>
                                      </p:to>
                                    </p:set>
                                    <p:animEffect transition="in" filter="wipe(up)">
                                      <p:cBhvr>
                                        <p:cTn id="80" dur="500"/>
                                        <p:tgtEl>
                                          <p:spTgt spid="16"/>
                                        </p:tgtEl>
                                      </p:cBhvr>
                                    </p:animEffect>
                                  </p:childTnLst>
                                </p:cTn>
                              </p:par>
                              <p:par>
                                <p:cTn id="81" presetID="22" presetClass="entr" presetSubtype="4" fill="hold"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down)">
                                      <p:cBhvr>
                                        <p:cTn id="83"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29" grpId="0" animBg="1"/>
      <p:bldP spid="14" grpId="0"/>
      <p:bldP spid="15" grpId="0"/>
      <p:bldP spid="16" grpId="0"/>
      <p:bldP spid="35" grpId="0" animBg="1"/>
      <p:bldP spid="5" grpId="0" animBg="1"/>
      <p:bldP spid="43" grpId="0" animBg="1"/>
      <p:bldP spid="44" grpId="0" animBg="1"/>
      <p:bldP spid="45" grpId="0" animBg="1"/>
      <p:bldP spid="46" grpId="0" animBg="1"/>
      <p:bldP spid="4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68" name="组合 67">
            <a:extLst>
              <a:ext uri="{FF2B5EF4-FFF2-40B4-BE49-F238E27FC236}">
                <a16:creationId xmlns="" xmlns:a16="http://schemas.microsoft.com/office/drawing/2014/main" id="{F6C4B34C-9EE7-43B6-BDFF-16F72E3AF588}"/>
              </a:ext>
            </a:extLst>
          </p:cNvPr>
          <p:cNvGrpSpPr/>
          <p:nvPr/>
        </p:nvGrpSpPr>
        <p:grpSpPr>
          <a:xfrm>
            <a:off x="0" y="1357956"/>
            <a:ext cx="6304795" cy="1336822"/>
            <a:chOff x="0" y="1357956"/>
            <a:chExt cx="6304795" cy="1336822"/>
          </a:xfrm>
        </p:grpSpPr>
        <p:sp>
          <p:nvSpPr>
            <p:cNvPr id="5" name="矩形: 圆顶角 4">
              <a:extLst>
                <a:ext uri="{FF2B5EF4-FFF2-40B4-BE49-F238E27FC236}">
                  <a16:creationId xmlns="" xmlns:a16="http://schemas.microsoft.com/office/drawing/2014/main" id="{7941D932-E5CA-4DC3-B91F-638EBEB087CB}"/>
                </a:ext>
              </a:extLst>
            </p:cNvPr>
            <p:cNvSpPr/>
            <p:nvPr/>
          </p:nvSpPr>
          <p:spPr>
            <a:xfrm rot="5400000">
              <a:off x="2483987" y="-1126031"/>
              <a:ext cx="1336822" cy="6304795"/>
            </a:xfrm>
            <a:prstGeom prst="round2SameRect">
              <a:avLst>
                <a:gd name="adj1" fmla="val 50000"/>
                <a:gd name="adj2" fmla="val 0"/>
              </a:avLst>
            </a:prstGeom>
            <a:gradFill>
              <a:gsLst>
                <a:gs pos="100000">
                  <a:srgbClr val="B7B4B4"/>
                </a:gs>
                <a:gs pos="0">
                  <a:srgbClr val="C9C9C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7">
              <a:extLst>
                <a:ext uri="{FF2B5EF4-FFF2-40B4-BE49-F238E27FC236}">
                  <a16:creationId xmlns="" xmlns:a16="http://schemas.microsoft.com/office/drawing/2014/main" id="{3DF80050-3BBE-44EE-B686-AD3873057354}"/>
                </a:ext>
              </a:extLst>
            </p:cNvPr>
            <p:cNvSpPr txBox="1">
              <a:spLocks noChangeArrowheads="1"/>
            </p:cNvSpPr>
            <p:nvPr/>
          </p:nvSpPr>
          <p:spPr bwMode="auto">
            <a:xfrm>
              <a:off x="460924" y="1618938"/>
              <a:ext cx="1570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添加标题内容</a:t>
              </a:r>
            </a:p>
          </p:txBody>
        </p:sp>
        <p:sp>
          <p:nvSpPr>
            <p:cNvPr id="12" name="文本框 8">
              <a:extLst>
                <a:ext uri="{FF2B5EF4-FFF2-40B4-BE49-F238E27FC236}">
                  <a16:creationId xmlns="" xmlns:a16="http://schemas.microsoft.com/office/drawing/2014/main" id="{197AD333-9A0A-4428-8CC9-BCB5CE2DB2BC}"/>
                </a:ext>
              </a:extLst>
            </p:cNvPr>
            <p:cNvSpPr txBox="1">
              <a:spLocks noChangeArrowheads="1"/>
            </p:cNvSpPr>
            <p:nvPr/>
          </p:nvSpPr>
          <p:spPr bwMode="auto">
            <a:xfrm>
              <a:off x="460924" y="1987238"/>
              <a:ext cx="4565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chemeClr val="bg1"/>
                </a:solidFill>
                <a:latin typeface="微软雅黑" panose="020B0503020204020204" pitchFamily="34" charset="-122"/>
                <a:ea typeface="微软雅黑" panose="020B0503020204020204" pitchFamily="34" charset="-122"/>
                <a:sym typeface="Gill Sans" charset="0"/>
              </a:endParaRPr>
            </a:p>
          </p:txBody>
        </p:sp>
        <p:sp>
          <p:nvSpPr>
            <p:cNvPr id="6" name="文本框 5">
              <a:extLst>
                <a:ext uri="{FF2B5EF4-FFF2-40B4-BE49-F238E27FC236}">
                  <a16:creationId xmlns="" xmlns:a16="http://schemas.microsoft.com/office/drawing/2014/main" id="{249AC9F5-5EFB-4E0B-BA72-F85109AB0A9D}"/>
                </a:ext>
              </a:extLst>
            </p:cNvPr>
            <p:cNvSpPr txBox="1"/>
            <p:nvPr/>
          </p:nvSpPr>
          <p:spPr>
            <a:xfrm>
              <a:off x="5370572" y="1479406"/>
              <a:ext cx="590226" cy="1015663"/>
            </a:xfrm>
            <a:prstGeom prst="rect">
              <a:avLst/>
            </a:prstGeom>
            <a:noFill/>
          </p:spPr>
          <p:txBody>
            <a:bodyPr wrap="none" rtlCol="0">
              <a:spAutoFit/>
            </a:bodyPr>
            <a:lstStyle/>
            <a:p>
              <a:r>
                <a:rPr lang="en-US" altLang="zh-CN" sz="6000">
                  <a:solidFill>
                    <a:schemeClr val="bg1"/>
                  </a:solidFill>
                  <a:effectLst>
                    <a:outerShdw blurRad="38100" dist="38100" dir="2700000" algn="tl">
                      <a:srgbClr val="000000">
                        <a:alpha val="43137"/>
                      </a:srgbClr>
                    </a:outerShdw>
                  </a:effectLst>
                </a:rPr>
                <a:t>1</a:t>
              </a:r>
              <a:endParaRPr lang="zh-CN" altLang="en-US" sz="6000">
                <a:solidFill>
                  <a:schemeClr val="bg1"/>
                </a:solidFill>
                <a:effectLst>
                  <a:outerShdw blurRad="38100" dist="38100" dir="2700000" algn="tl">
                    <a:srgbClr val="000000">
                      <a:alpha val="43137"/>
                    </a:srgbClr>
                  </a:outerShdw>
                </a:effectLst>
              </a:endParaRPr>
            </a:p>
          </p:txBody>
        </p:sp>
      </p:grpSp>
      <p:grpSp>
        <p:nvGrpSpPr>
          <p:cNvPr id="69" name="组合 68">
            <a:extLst>
              <a:ext uri="{FF2B5EF4-FFF2-40B4-BE49-F238E27FC236}">
                <a16:creationId xmlns="" xmlns:a16="http://schemas.microsoft.com/office/drawing/2014/main" id="{EE5E3F12-2D0B-4614-BDF0-BE388BE87F5F}"/>
              </a:ext>
            </a:extLst>
          </p:cNvPr>
          <p:cNvGrpSpPr/>
          <p:nvPr/>
        </p:nvGrpSpPr>
        <p:grpSpPr>
          <a:xfrm>
            <a:off x="5887205" y="2345165"/>
            <a:ext cx="6304795" cy="1336822"/>
            <a:chOff x="5887205" y="2345165"/>
            <a:chExt cx="6304795" cy="1336822"/>
          </a:xfrm>
        </p:grpSpPr>
        <p:sp>
          <p:nvSpPr>
            <p:cNvPr id="30" name="矩形: 圆顶角 29">
              <a:extLst>
                <a:ext uri="{FF2B5EF4-FFF2-40B4-BE49-F238E27FC236}">
                  <a16:creationId xmlns="" xmlns:a16="http://schemas.microsoft.com/office/drawing/2014/main" id="{A466DED1-A5C5-49D8-BCDE-01F5B522AB2A}"/>
                </a:ext>
              </a:extLst>
            </p:cNvPr>
            <p:cNvSpPr/>
            <p:nvPr/>
          </p:nvSpPr>
          <p:spPr>
            <a:xfrm rot="16200000">
              <a:off x="8371192" y="-138822"/>
              <a:ext cx="1336822" cy="6304795"/>
            </a:xfrm>
            <a:prstGeom prst="round2SameRect">
              <a:avLst>
                <a:gd name="adj1" fmla="val 50000"/>
                <a:gd name="adj2" fmla="val 0"/>
              </a:avLst>
            </a:prstGeom>
            <a:gradFill>
              <a:gsLst>
                <a:gs pos="100000">
                  <a:srgbClr val="B7B4B4"/>
                </a:gs>
                <a:gs pos="0">
                  <a:srgbClr val="C9C9C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框 7">
              <a:extLst>
                <a:ext uri="{FF2B5EF4-FFF2-40B4-BE49-F238E27FC236}">
                  <a16:creationId xmlns="" xmlns:a16="http://schemas.microsoft.com/office/drawing/2014/main" id="{48E4F0C5-C9F6-4B82-8C7A-DFF9B9365573}"/>
                </a:ext>
              </a:extLst>
            </p:cNvPr>
            <p:cNvSpPr txBox="1">
              <a:spLocks noChangeArrowheads="1"/>
            </p:cNvSpPr>
            <p:nvPr/>
          </p:nvSpPr>
          <p:spPr bwMode="auto">
            <a:xfrm>
              <a:off x="10398930" y="2606785"/>
              <a:ext cx="1570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添加标题内容</a:t>
              </a:r>
            </a:p>
          </p:txBody>
        </p:sp>
        <p:sp>
          <p:nvSpPr>
            <p:cNvPr id="32" name="文本框 8">
              <a:extLst>
                <a:ext uri="{FF2B5EF4-FFF2-40B4-BE49-F238E27FC236}">
                  <a16:creationId xmlns="" xmlns:a16="http://schemas.microsoft.com/office/drawing/2014/main" id="{99B48E9B-A747-49DD-A14D-B34F4A1FBE11}"/>
                </a:ext>
              </a:extLst>
            </p:cNvPr>
            <p:cNvSpPr txBox="1">
              <a:spLocks noChangeArrowheads="1"/>
            </p:cNvSpPr>
            <p:nvPr/>
          </p:nvSpPr>
          <p:spPr bwMode="auto">
            <a:xfrm>
              <a:off x="7428078" y="3013576"/>
              <a:ext cx="4565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1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endParaRPr lang="en-US" altLang="zh-CN" sz="1100">
                <a:solidFill>
                  <a:schemeClr val="bg1"/>
                </a:solidFill>
                <a:latin typeface="微软雅黑" panose="020B0503020204020204" pitchFamily="34" charset="-122"/>
                <a:ea typeface="微软雅黑" panose="020B0503020204020204" pitchFamily="34" charset="-122"/>
                <a:sym typeface="Gill Sans" charset="0"/>
              </a:endParaRPr>
            </a:p>
          </p:txBody>
        </p:sp>
        <p:sp>
          <p:nvSpPr>
            <p:cNvPr id="33" name="文本框 32">
              <a:extLst>
                <a:ext uri="{FF2B5EF4-FFF2-40B4-BE49-F238E27FC236}">
                  <a16:creationId xmlns="" xmlns:a16="http://schemas.microsoft.com/office/drawing/2014/main" id="{19D8125B-FFA5-4207-8472-E245C3112D57}"/>
                </a:ext>
              </a:extLst>
            </p:cNvPr>
            <p:cNvSpPr txBox="1"/>
            <p:nvPr/>
          </p:nvSpPr>
          <p:spPr>
            <a:xfrm>
              <a:off x="6281515" y="2505743"/>
              <a:ext cx="590226" cy="1015663"/>
            </a:xfrm>
            <a:prstGeom prst="rect">
              <a:avLst/>
            </a:prstGeom>
            <a:noFill/>
          </p:spPr>
          <p:txBody>
            <a:bodyPr wrap="none" rtlCol="0">
              <a:spAutoFit/>
            </a:bodyPr>
            <a:lstStyle/>
            <a:p>
              <a:r>
                <a:rPr lang="en-US" altLang="zh-CN" sz="6000">
                  <a:solidFill>
                    <a:schemeClr val="bg1"/>
                  </a:solidFill>
                  <a:effectLst>
                    <a:outerShdw blurRad="38100" dist="38100" dir="2700000" algn="tl">
                      <a:srgbClr val="000000">
                        <a:alpha val="43137"/>
                      </a:srgbClr>
                    </a:outerShdw>
                  </a:effectLst>
                </a:rPr>
                <a:t>2</a:t>
              </a:r>
              <a:endParaRPr lang="zh-CN" altLang="en-US" sz="6000">
                <a:solidFill>
                  <a:schemeClr val="bg1"/>
                </a:solidFill>
                <a:effectLst>
                  <a:outerShdw blurRad="38100" dist="38100" dir="2700000" algn="tl">
                    <a:srgbClr val="000000">
                      <a:alpha val="43137"/>
                    </a:srgbClr>
                  </a:outerShdw>
                </a:effectLst>
              </a:endParaRPr>
            </a:p>
          </p:txBody>
        </p:sp>
      </p:grpSp>
      <p:grpSp>
        <p:nvGrpSpPr>
          <p:cNvPr id="70" name="组合 69">
            <a:extLst>
              <a:ext uri="{FF2B5EF4-FFF2-40B4-BE49-F238E27FC236}">
                <a16:creationId xmlns="" xmlns:a16="http://schemas.microsoft.com/office/drawing/2014/main" id="{60F0955C-9BEF-4FC2-B886-7D2D516AEE6B}"/>
              </a:ext>
            </a:extLst>
          </p:cNvPr>
          <p:cNvGrpSpPr/>
          <p:nvPr/>
        </p:nvGrpSpPr>
        <p:grpSpPr>
          <a:xfrm>
            <a:off x="0" y="3332374"/>
            <a:ext cx="6304795" cy="1336822"/>
            <a:chOff x="0" y="3332374"/>
            <a:chExt cx="6304795" cy="1336822"/>
          </a:xfrm>
        </p:grpSpPr>
        <p:sp>
          <p:nvSpPr>
            <p:cNvPr id="35" name="矩形: 圆顶角 34">
              <a:extLst>
                <a:ext uri="{FF2B5EF4-FFF2-40B4-BE49-F238E27FC236}">
                  <a16:creationId xmlns="" xmlns:a16="http://schemas.microsoft.com/office/drawing/2014/main" id="{2C7D6387-F9D7-4E5D-BBEA-D26F915A7833}"/>
                </a:ext>
              </a:extLst>
            </p:cNvPr>
            <p:cNvSpPr/>
            <p:nvPr/>
          </p:nvSpPr>
          <p:spPr>
            <a:xfrm rot="5400000">
              <a:off x="2483987" y="848387"/>
              <a:ext cx="1336822" cy="6304795"/>
            </a:xfrm>
            <a:prstGeom prst="round2SameRect">
              <a:avLst>
                <a:gd name="adj1" fmla="val 50000"/>
                <a:gd name="adj2" fmla="val 0"/>
              </a:avLst>
            </a:prstGeom>
            <a:gradFill>
              <a:gsLst>
                <a:gs pos="100000">
                  <a:srgbClr val="B7B4B4"/>
                </a:gs>
                <a:gs pos="0">
                  <a:srgbClr val="C9C9C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文本框 7">
              <a:extLst>
                <a:ext uri="{FF2B5EF4-FFF2-40B4-BE49-F238E27FC236}">
                  <a16:creationId xmlns="" xmlns:a16="http://schemas.microsoft.com/office/drawing/2014/main" id="{2D79FBF6-ACFE-4DCE-9FB8-31707CB5994B}"/>
                </a:ext>
              </a:extLst>
            </p:cNvPr>
            <p:cNvSpPr txBox="1">
              <a:spLocks noChangeArrowheads="1"/>
            </p:cNvSpPr>
            <p:nvPr/>
          </p:nvSpPr>
          <p:spPr bwMode="auto">
            <a:xfrm>
              <a:off x="460924" y="3593356"/>
              <a:ext cx="1570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添加标题内容</a:t>
              </a:r>
            </a:p>
          </p:txBody>
        </p:sp>
        <p:sp>
          <p:nvSpPr>
            <p:cNvPr id="37" name="文本框 8">
              <a:extLst>
                <a:ext uri="{FF2B5EF4-FFF2-40B4-BE49-F238E27FC236}">
                  <a16:creationId xmlns="" xmlns:a16="http://schemas.microsoft.com/office/drawing/2014/main" id="{A0E2A7DE-5FC6-4F2A-BFF0-9CC33DB851A4}"/>
                </a:ext>
              </a:extLst>
            </p:cNvPr>
            <p:cNvSpPr txBox="1">
              <a:spLocks noChangeArrowheads="1"/>
            </p:cNvSpPr>
            <p:nvPr/>
          </p:nvSpPr>
          <p:spPr bwMode="auto">
            <a:xfrm>
              <a:off x="460924" y="3961656"/>
              <a:ext cx="4565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chemeClr val="bg1"/>
                </a:solidFill>
                <a:latin typeface="微软雅黑" panose="020B0503020204020204" pitchFamily="34" charset="-122"/>
                <a:ea typeface="微软雅黑" panose="020B0503020204020204" pitchFamily="34" charset="-122"/>
                <a:sym typeface="Gill Sans" charset="0"/>
              </a:endParaRPr>
            </a:p>
          </p:txBody>
        </p:sp>
        <p:sp>
          <p:nvSpPr>
            <p:cNvPr id="38" name="文本框 37">
              <a:extLst>
                <a:ext uri="{FF2B5EF4-FFF2-40B4-BE49-F238E27FC236}">
                  <a16:creationId xmlns="" xmlns:a16="http://schemas.microsoft.com/office/drawing/2014/main" id="{408F06ED-3DF6-4153-AD4B-B1AEA4B7401E}"/>
                </a:ext>
              </a:extLst>
            </p:cNvPr>
            <p:cNvSpPr txBox="1"/>
            <p:nvPr/>
          </p:nvSpPr>
          <p:spPr>
            <a:xfrm>
              <a:off x="5370572" y="3453824"/>
              <a:ext cx="590226" cy="1015663"/>
            </a:xfrm>
            <a:prstGeom prst="rect">
              <a:avLst/>
            </a:prstGeom>
            <a:noFill/>
          </p:spPr>
          <p:txBody>
            <a:bodyPr wrap="none" rtlCol="0">
              <a:spAutoFit/>
            </a:bodyPr>
            <a:lstStyle/>
            <a:p>
              <a:r>
                <a:rPr lang="en-US" altLang="zh-CN" sz="6000">
                  <a:solidFill>
                    <a:schemeClr val="bg1"/>
                  </a:solidFill>
                  <a:effectLst>
                    <a:outerShdw blurRad="38100" dist="38100" dir="2700000" algn="tl">
                      <a:srgbClr val="000000">
                        <a:alpha val="43137"/>
                      </a:srgbClr>
                    </a:outerShdw>
                  </a:effectLst>
                </a:rPr>
                <a:t>3</a:t>
              </a:r>
              <a:endParaRPr lang="zh-CN" altLang="en-US" sz="6000">
                <a:solidFill>
                  <a:schemeClr val="bg1"/>
                </a:solidFill>
                <a:effectLst>
                  <a:outerShdw blurRad="38100" dist="38100" dir="2700000" algn="tl">
                    <a:srgbClr val="000000">
                      <a:alpha val="43137"/>
                    </a:srgbClr>
                  </a:outerShdw>
                </a:effectLst>
              </a:endParaRPr>
            </a:p>
          </p:txBody>
        </p:sp>
      </p:grpSp>
      <p:grpSp>
        <p:nvGrpSpPr>
          <p:cNvPr id="71" name="组合 70">
            <a:extLst>
              <a:ext uri="{FF2B5EF4-FFF2-40B4-BE49-F238E27FC236}">
                <a16:creationId xmlns="" xmlns:a16="http://schemas.microsoft.com/office/drawing/2014/main" id="{34EB0014-B7C3-44C7-AF61-33BC986320BD}"/>
              </a:ext>
            </a:extLst>
          </p:cNvPr>
          <p:cNvGrpSpPr/>
          <p:nvPr/>
        </p:nvGrpSpPr>
        <p:grpSpPr>
          <a:xfrm>
            <a:off x="5887205" y="4319583"/>
            <a:ext cx="6304795" cy="1336822"/>
            <a:chOff x="5887205" y="4319583"/>
            <a:chExt cx="6304795" cy="1336822"/>
          </a:xfrm>
        </p:grpSpPr>
        <p:sp>
          <p:nvSpPr>
            <p:cNvPr id="45" name="矩形: 圆顶角 44">
              <a:extLst>
                <a:ext uri="{FF2B5EF4-FFF2-40B4-BE49-F238E27FC236}">
                  <a16:creationId xmlns="" xmlns:a16="http://schemas.microsoft.com/office/drawing/2014/main" id="{36D3E43C-B719-4CEF-A352-41EBE30BD447}"/>
                </a:ext>
              </a:extLst>
            </p:cNvPr>
            <p:cNvSpPr/>
            <p:nvPr/>
          </p:nvSpPr>
          <p:spPr>
            <a:xfrm rot="16200000">
              <a:off x="8371192" y="1835596"/>
              <a:ext cx="1336822" cy="6304795"/>
            </a:xfrm>
            <a:prstGeom prst="round2SameRect">
              <a:avLst>
                <a:gd name="adj1" fmla="val 50000"/>
                <a:gd name="adj2" fmla="val 0"/>
              </a:avLst>
            </a:prstGeom>
            <a:gradFill>
              <a:gsLst>
                <a:gs pos="100000">
                  <a:srgbClr val="B7B4B4"/>
                </a:gs>
                <a:gs pos="0">
                  <a:srgbClr val="C9C9C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7">
              <a:extLst>
                <a:ext uri="{FF2B5EF4-FFF2-40B4-BE49-F238E27FC236}">
                  <a16:creationId xmlns="" xmlns:a16="http://schemas.microsoft.com/office/drawing/2014/main" id="{05FC9C02-B04E-47F1-A405-F510218A391D}"/>
                </a:ext>
              </a:extLst>
            </p:cNvPr>
            <p:cNvSpPr txBox="1">
              <a:spLocks noChangeArrowheads="1"/>
            </p:cNvSpPr>
            <p:nvPr/>
          </p:nvSpPr>
          <p:spPr bwMode="auto">
            <a:xfrm>
              <a:off x="10398930" y="4581203"/>
              <a:ext cx="1570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添加标题内容</a:t>
              </a:r>
            </a:p>
          </p:txBody>
        </p:sp>
        <p:sp>
          <p:nvSpPr>
            <p:cNvPr id="47" name="文本框 8">
              <a:extLst>
                <a:ext uri="{FF2B5EF4-FFF2-40B4-BE49-F238E27FC236}">
                  <a16:creationId xmlns="" xmlns:a16="http://schemas.microsoft.com/office/drawing/2014/main" id="{3DA5AE74-B957-4C24-9012-DD9F17762F7C}"/>
                </a:ext>
              </a:extLst>
            </p:cNvPr>
            <p:cNvSpPr txBox="1">
              <a:spLocks noChangeArrowheads="1"/>
            </p:cNvSpPr>
            <p:nvPr/>
          </p:nvSpPr>
          <p:spPr bwMode="auto">
            <a:xfrm>
              <a:off x="7428078" y="4987994"/>
              <a:ext cx="4565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zh-CN" altLang="en-US" sz="11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a:t>
              </a:r>
              <a:endParaRPr lang="en-US" altLang="zh-CN" sz="1100">
                <a:solidFill>
                  <a:schemeClr val="bg1"/>
                </a:solidFill>
                <a:latin typeface="微软雅黑" panose="020B0503020204020204" pitchFamily="34" charset="-122"/>
                <a:ea typeface="微软雅黑" panose="020B0503020204020204" pitchFamily="34" charset="-122"/>
                <a:sym typeface="Gill Sans" charset="0"/>
              </a:endParaRPr>
            </a:p>
          </p:txBody>
        </p:sp>
        <p:sp>
          <p:nvSpPr>
            <p:cNvPr id="48" name="文本框 47">
              <a:extLst>
                <a:ext uri="{FF2B5EF4-FFF2-40B4-BE49-F238E27FC236}">
                  <a16:creationId xmlns="" xmlns:a16="http://schemas.microsoft.com/office/drawing/2014/main" id="{6657414D-C94F-40BD-AC9B-6AED43E5B28C}"/>
                </a:ext>
              </a:extLst>
            </p:cNvPr>
            <p:cNvSpPr txBox="1"/>
            <p:nvPr/>
          </p:nvSpPr>
          <p:spPr>
            <a:xfrm>
              <a:off x="6281515" y="4480161"/>
              <a:ext cx="590226" cy="1015663"/>
            </a:xfrm>
            <a:prstGeom prst="rect">
              <a:avLst/>
            </a:prstGeom>
            <a:noFill/>
          </p:spPr>
          <p:txBody>
            <a:bodyPr wrap="none" rtlCol="0">
              <a:spAutoFit/>
            </a:bodyPr>
            <a:lstStyle/>
            <a:p>
              <a:r>
                <a:rPr lang="en-US" altLang="zh-CN" sz="6000">
                  <a:solidFill>
                    <a:schemeClr val="bg1"/>
                  </a:solidFill>
                  <a:effectLst>
                    <a:outerShdw blurRad="38100" dist="38100" dir="2700000" algn="tl">
                      <a:srgbClr val="000000">
                        <a:alpha val="43137"/>
                      </a:srgbClr>
                    </a:outerShdw>
                  </a:effectLst>
                </a:rPr>
                <a:t>4</a:t>
              </a:r>
              <a:endParaRPr lang="zh-CN" altLang="en-US" sz="6000">
                <a:solidFill>
                  <a:schemeClr val="bg1"/>
                </a:solidFill>
                <a:effectLst>
                  <a:outerShdw blurRad="38100" dist="38100" dir="2700000" algn="tl">
                    <a:srgbClr val="000000">
                      <a:alpha val="43137"/>
                    </a:srgbClr>
                  </a:outerShdw>
                </a:effectLst>
              </a:endParaRPr>
            </a:p>
          </p:txBody>
        </p:sp>
      </p:grpSp>
      <p:grpSp>
        <p:nvGrpSpPr>
          <p:cNvPr id="72" name="组合 71">
            <a:extLst>
              <a:ext uri="{FF2B5EF4-FFF2-40B4-BE49-F238E27FC236}">
                <a16:creationId xmlns="" xmlns:a16="http://schemas.microsoft.com/office/drawing/2014/main" id="{E939FD25-36BA-4BB5-8055-FA88D8CB21E4}"/>
              </a:ext>
            </a:extLst>
          </p:cNvPr>
          <p:cNvGrpSpPr/>
          <p:nvPr/>
        </p:nvGrpSpPr>
        <p:grpSpPr>
          <a:xfrm>
            <a:off x="1" y="5306791"/>
            <a:ext cx="6304795" cy="1336822"/>
            <a:chOff x="1" y="5306791"/>
            <a:chExt cx="6304795" cy="1336822"/>
          </a:xfrm>
        </p:grpSpPr>
        <p:sp>
          <p:nvSpPr>
            <p:cNvPr id="63" name="矩形: 圆顶角 62">
              <a:extLst>
                <a:ext uri="{FF2B5EF4-FFF2-40B4-BE49-F238E27FC236}">
                  <a16:creationId xmlns="" xmlns:a16="http://schemas.microsoft.com/office/drawing/2014/main" id="{18CF0AE5-6B62-4FD6-8750-56DBDFB29FEC}"/>
                </a:ext>
              </a:extLst>
            </p:cNvPr>
            <p:cNvSpPr/>
            <p:nvPr/>
          </p:nvSpPr>
          <p:spPr>
            <a:xfrm rot="5400000">
              <a:off x="2483988" y="2822804"/>
              <a:ext cx="1336822" cy="6304795"/>
            </a:xfrm>
            <a:prstGeom prst="round2SameRect">
              <a:avLst>
                <a:gd name="adj1" fmla="val 50000"/>
                <a:gd name="adj2" fmla="val 0"/>
              </a:avLst>
            </a:prstGeom>
            <a:gradFill>
              <a:gsLst>
                <a:gs pos="100000">
                  <a:srgbClr val="B7B4B4"/>
                </a:gs>
                <a:gs pos="0">
                  <a:srgbClr val="C9C9C9"/>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7">
              <a:extLst>
                <a:ext uri="{FF2B5EF4-FFF2-40B4-BE49-F238E27FC236}">
                  <a16:creationId xmlns="" xmlns:a16="http://schemas.microsoft.com/office/drawing/2014/main" id="{5437EC65-AFEF-49D4-9B8F-A1A5607D45E8}"/>
                </a:ext>
              </a:extLst>
            </p:cNvPr>
            <p:cNvSpPr txBox="1">
              <a:spLocks noChangeArrowheads="1"/>
            </p:cNvSpPr>
            <p:nvPr/>
          </p:nvSpPr>
          <p:spPr bwMode="auto">
            <a:xfrm>
              <a:off x="460925" y="5567773"/>
              <a:ext cx="15700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rgbClr val="00B0F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添加标题内容</a:t>
              </a:r>
            </a:p>
          </p:txBody>
        </p:sp>
        <p:sp>
          <p:nvSpPr>
            <p:cNvPr id="65" name="文本框 8">
              <a:extLst>
                <a:ext uri="{FF2B5EF4-FFF2-40B4-BE49-F238E27FC236}">
                  <a16:creationId xmlns="" xmlns:a16="http://schemas.microsoft.com/office/drawing/2014/main" id="{CA54A603-A5FF-4D54-9A48-4CA7A6EB80AB}"/>
                </a:ext>
              </a:extLst>
            </p:cNvPr>
            <p:cNvSpPr txBox="1">
              <a:spLocks noChangeArrowheads="1"/>
            </p:cNvSpPr>
            <p:nvPr/>
          </p:nvSpPr>
          <p:spPr bwMode="auto">
            <a:xfrm>
              <a:off x="460925" y="5936073"/>
              <a:ext cx="456565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chemeClr val="bg1"/>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chemeClr val="bg1"/>
                </a:solidFill>
                <a:latin typeface="微软雅黑" panose="020B0503020204020204" pitchFamily="34" charset="-122"/>
                <a:ea typeface="微软雅黑" panose="020B0503020204020204" pitchFamily="34" charset="-122"/>
                <a:sym typeface="Gill Sans" charset="0"/>
              </a:endParaRPr>
            </a:p>
          </p:txBody>
        </p:sp>
        <p:sp>
          <p:nvSpPr>
            <p:cNvPr id="66" name="文本框 65">
              <a:extLst>
                <a:ext uri="{FF2B5EF4-FFF2-40B4-BE49-F238E27FC236}">
                  <a16:creationId xmlns="" xmlns:a16="http://schemas.microsoft.com/office/drawing/2014/main" id="{F39EE957-5318-454A-BA9A-B78B299E08AA}"/>
                </a:ext>
              </a:extLst>
            </p:cNvPr>
            <p:cNvSpPr txBox="1"/>
            <p:nvPr/>
          </p:nvSpPr>
          <p:spPr>
            <a:xfrm>
              <a:off x="5370573" y="5428241"/>
              <a:ext cx="590226" cy="1015663"/>
            </a:xfrm>
            <a:prstGeom prst="rect">
              <a:avLst/>
            </a:prstGeom>
            <a:noFill/>
          </p:spPr>
          <p:txBody>
            <a:bodyPr wrap="none" rtlCol="0">
              <a:spAutoFit/>
            </a:bodyPr>
            <a:lstStyle/>
            <a:p>
              <a:r>
                <a:rPr lang="en-US" altLang="zh-CN" sz="6000">
                  <a:solidFill>
                    <a:schemeClr val="bg1"/>
                  </a:solidFill>
                  <a:effectLst>
                    <a:outerShdw blurRad="38100" dist="38100" dir="2700000" algn="tl">
                      <a:srgbClr val="000000">
                        <a:alpha val="43137"/>
                      </a:srgbClr>
                    </a:outerShdw>
                  </a:effectLst>
                </a:rPr>
                <a:t>5</a:t>
              </a:r>
              <a:endParaRPr lang="zh-CN" altLang="en-US" sz="6000">
                <a:solidFill>
                  <a:schemeClr val="bg1"/>
                </a:solidFill>
                <a:effectLst>
                  <a:outerShdw blurRad="38100" dist="38100" dir="2700000" algn="tl">
                    <a:srgbClr val="000000">
                      <a:alpha val="43137"/>
                    </a:srgbClr>
                  </a:outerShdw>
                </a:effectLst>
              </a:endParaRPr>
            </a:p>
          </p:txBody>
        </p:sp>
      </p:grpSp>
      <p:sp>
        <p:nvSpPr>
          <p:cNvPr id="34" name="矩形 33">
            <a:extLst>
              <a:ext uri="{FF2B5EF4-FFF2-40B4-BE49-F238E27FC236}">
                <a16:creationId xmlns="" xmlns:a16="http://schemas.microsoft.com/office/drawing/2014/main" id="{592240D8-4BBB-4C18-833E-8F4EF2DA208D}"/>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39" name="任意多边形: 形状 38">
            <a:extLst>
              <a:ext uri="{FF2B5EF4-FFF2-40B4-BE49-F238E27FC236}">
                <a16:creationId xmlns="" xmlns:a16="http://schemas.microsoft.com/office/drawing/2014/main" id="{D70AA702-2F2D-4C37-8C57-864FC862CF59}"/>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0" name="组合 39">
            <a:extLst>
              <a:ext uri="{FF2B5EF4-FFF2-40B4-BE49-F238E27FC236}">
                <a16:creationId xmlns="" xmlns:a16="http://schemas.microsoft.com/office/drawing/2014/main" id="{682B20C9-EEA9-4CA4-995A-CC1B8EF10E47}"/>
              </a:ext>
            </a:extLst>
          </p:cNvPr>
          <p:cNvGrpSpPr/>
          <p:nvPr/>
        </p:nvGrpSpPr>
        <p:grpSpPr>
          <a:xfrm>
            <a:off x="11065679" y="5731376"/>
            <a:ext cx="1126618" cy="1138043"/>
            <a:chOff x="11065679" y="5731376"/>
            <a:chExt cx="1126618" cy="1138043"/>
          </a:xfrm>
        </p:grpSpPr>
        <p:sp>
          <p:nvSpPr>
            <p:cNvPr id="41" name="斜纹 40">
              <a:extLst>
                <a:ext uri="{FF2B5EF4-FFF2-40B4-BE49-F238E27FC236}">
                  <a16:creationId xmlns="" xmlns:a16="http://schemas.microsoft.com/office/drawing/2014/main" id="{B1D441A0-6C17-43A8-B344-A3F77EA46C33}"/>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斜纹 41">
              <a:extLst>
                <a:ext uri="{FF2B5EF4-FFF2-40B4-BE49-F238E27FC236}">
                  <a16:creationId xmlns="" xmlns:a16="http://schemas.microsoft.com/office/drawing/2014/main" id="{4DF5A892-A936-402A-B7CB-6DF28151CFD9}"/>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斜纹 42">
              <a:extLst>
                <a:ext uri="{FF2B5EF4-FFF2-40B4-BE49-F238E27FC236}">
                  <a16:creationId xmlns="" xmlns:a16="http://schemas.microsoft.com/office/drawing/2014/main" id="{03484BFA-9BC2-47C2-B201-A6AB458833E2}"/>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4" name="组合 43">
            <a:extLst>
              <a:ext uri="{FF2B5EF4-FFF2-40B4-BE49-F238E27FC236}">
                <a16:creationId xmlns="" xmlns:a16="http://schemas.microsoft.com/office/drawing/2014/main" id="{8E631CC8-65B6-4A1F-BF0D-0774E85951F3}"/>
              </a:ext>
            </a:extLst>
          </p:cNvPr>
          <p:cNvGrpSpPr/>
          <p:nvPr/>
        </p:nvGrpSpPr>
        <p:grpSpPr>
          <a:xfrm>
            <a:off x="8915739" y="123472"/>
            <a:ext cx="3111552" cy="666942"/>
            <a:chOff x="9769790" y="38915"/>
            <a:chExt cx="2190535" cy="728714"/>
          </a:xfrm>
        </p:grpSpPr>
        <p:sp>
          <p:nvSpPr>
            <p:cNvPr id="49" name="矩形: 圆角 48">
              <a:extLst>
                <a:ext uri="{FF2B5EF4-FFF2-40B4-BE49-F238E27FC236}">
                  <a16:creationId xmlns="" xmlns:a16="http://schemas.microsoft.com/office/drawing/2014/main" id="{224D31C1-5DB4-4BBC-A216-B69C11174B3A}"/>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a:extLst>
                <a:ext uri="{FF2B5EF4-FFF2-40B4-BE49-F238E27FC236}">
                  <a16:creationId xmlns="" xmlns:a16="http://schemas.microsoft.com/office/drawing/2014/main" id="{7FE98249-71FD-4FA8-B57A-9839E7304C73}"/>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a:extLst>
                <a:ext uri="{FF2B5EF4-FFF2-40B4-BE49-F238E27FC236}">
                  <a16:creationId xmlns="" xmlns:a16="http://schemas.microsoft.com/office/drawing/2014/main" id="{9EE604FA-00C9-43EA-BF18-B866309456D4}"/>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a:extLst>
                <a:ext uri="{FF2B5EF4-FFF2-40B4-BE49-F238E27FC236}">
                  <a16:creationId xmlns="" xmlns:a16="http://schemas.microsoft.com/office/drawing/2014/main" id="{9DF4B8C6-59C3-43A1-8C1A-D38ACC408D25}"/>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 xmlns:a16="http://schemas.microsoft.com/office/drawing/2014/main" id="{ACB0B62F-BC93-436C-9DEC-7948D09246FC}"/>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 xmlns:a16="http://schemas.microsoft.com/office/drawing/2014/main" id="{E7BBB9F9-D09C-4691-BEAE-F40A0524B37D}"/>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圆角 54">
              <a:extLst>
                <a:ext uri="{FF2B5EF4-FFF2-40B4-BE49-F238E27FC236}">
                  <a16:creationId xmlns="" xmlns:a16="http://schemas.microsoft.com/office/drawing/2014/main" id="{5BD7CAA6-0C2A-409C-B28D-59BE05C4943B}"/>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圆角 55">
              <a:extLst>
                <a:ext uri="{FF2B5EF4-FFF2-40B4-BE49-F238E27FC236}">
                  <a16:creationId xmlns="" xmlns:a16="http://schemas.microsoft.com/office/drawing/2014/main" id="{4A44DC86-3B43-48B6-A326-C5856B4E07D1}"/>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圆角 56">
              <a:extLst>
                <a:ext uri="{FF2B5EF4-FFF2-40B4-BE49-F238E27FC236}">
                  <a16:creationId xmlns="" xmlns:a16="http://schemas.microsoft.com/office/drawing/2014/main" id="{D6E582BA-0CA7-4702-AC58-4D4565FAF8E8}"/>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7218486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0-#ppt_w/2"/>
                                          </p:val>
                                        </p:tav>
                                        <p:tav tm="100000">
                                          <p:val>
                                            <p:strVal val="#ppt_x"/>
                                          </p:val>
                                        </p:tav>
                                      </p:tavLst>
                                    </p:anim>
                                    <p:anim calcmode="lin" valueType="num">
                                      <p:cBhvr additive="base">
                                        <p:cTn id="12" dur="500" fill="hold"/>
                                        <p:tgtEl>
                                          <p:spTgt spid="3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2" presetClass="entr" presetSubtype="4"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500"/>
                                        <p:tgtEl>
                                          <p:spTgt spid="40"/>
                                        </p:tgtEl>
                                      </p:cBhvr>
                                    </p:animEffect>
                                  </p:childTnLst>
                                </p:cTn>
                              </p:par>
                            </p:childTnLst>
                          </p:cTn>
                        </p:par>
                        <p:par>
                          <p:cTn id="20" fill="hold">
                            <p:stCondLst>
                              <p:cond delay="1000"/>
                            </p:stCondLst>
                            <p:childTnLst>
                              <p:par>
                                <p:cTn id="21" presetID="22" presetClass="entr" presetSubtype="8" fill="hold" nodeType="afterEffect">
                                  <p:stCondLst>
                                    <p:cond delay="0"/>
                                  </p:stCondLst>
                                  <p:childTnLst>
                                    <p:set>
                                      <p:cBhvr>
                                        <p:cTn id="22" dur="1" fill="hold">
                                          <p:stCondLst>
                                            <p:cond delay="0"/>
                                          </p:stCondLst>
                                        </p:cTn>
                                        <p:tgtEl>
                                          <p:spTgt spid="68"/>
                                        </p:tgtEl>
                                        <p:attrNameLst>
                                          <p:attrName>style.visibility</p:attrName>
                                        </p:attrNameLst>
                                      </p:cBhvr>
                                      <p:to>
                                        <p:strVal val="visible"/>
                                      </p:to>
                                    </p:set>
                                    <p:animEffect transition="in" filter="wipe(left)">
                                      <p:cBhvr>
                                        <p:cTn id="23" dur="500"/>
                                        <p:tgtEl>
                                          <p:spTgt spid="68"/>
                                        </p:tgtEl>
                                      </p:cBhvr>
                                    </p:animEffect>
                                  </p:childTnLst>
                                </p:cTn>
                              </p:par>
                            </p:childTnLst>
                          </p:cTn>
                        </p:par>
                        <p:par>
                          <p:cTn id="24" fill="hold">
                            <p:stCondLst>
                              <p:cond delay="1500"/>
                            </p:stCondLst>
                            <p:childTnLst>
                              <p:par>
                                <p:cTn id="25" presetID="22" presetClass="entr" presetSubtype="2"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wipe(right)">
                                      <p:cBhvr>
                                        <p:cTn id="27" dur="500"/>
                                        <p:tgtEl>
                                          <p:spTgt spid="69"/>
                                        </p:tgtEl>
                                      </p:cBhvr>
                                    </p:animEffect>
                                  </p:childTnLst>
                                </p:cTn>
                              </p:par>
                            </p:childTnLst>
                          </p:cTn>
                        </p:par>
                        <p:par>
                          <p:cTn id="28" fill="hold">
                            <p:stCondLst>
                              <p:cond delay="2000"/>
                            </p:stCondLst>
                            <p:childTnLst>
                              <p:par>
                                <p:cTn id="29" presetID="22" presetClass="entr" presetSubtype="8" fill="hold" nodeType="afterEffect">
                                  <p:stCondLst>
                                    <p:cond delay="0"/>
                                  </p:stCondLst>
                                  <p:childTnLst>
                                    <p:set>
                                      <p:cBhvr>
                                        <p:cTn id="30" dur="1" fill="hold">
                                          <p:stCondLst>
                                            <p:cond delay="0"/>
                                          </p:stCondLst>
                                        </p:cTn>
                                        <p:tgtEl>
                                          <p:spTgt spid="70"/>
                                        </p:tgtEl>
                                        <p:attrNameLst>
                                          <p:attrName>style.visibility</p:attrName>
                                        </p:attrNameLst>
                                      </p:cBhvr>
                                      <p:to>
                                        <p:strVal val="visible"/>
                                      </p:to>
                                    </p:set>
                                    <p:animEffect transition="in" filter="wipe(left)">
                                      <p:cBhvr>
                                        <p:cTn id="31" dur="500"/>
                                        <p:tgtEl>
                                          <p:spTgt spid="70"/>
                                        </p:tgtEl>
                                      </p:cBhvr>
                                    </p:animEffect>
                                  </p:childTnLst>
                                </p:cTn>
                              </p:par>
                            </p:childTnLst>
                          </p:cTn>
                        </p:par>
                        <p:par>
                          <p:cTn id="32" fill="hold">
                            <p:stCondLst>
                              <p:cond delay="2500"/>
                            </p:stCondLst>
                            <p:childTnLst>
                              <p:par>
                                <p:cTn id="33" presetID="22" presetClass="entr" presetSubtype="2"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right)">
                                      <p:cBhvr>
                                        <p:cTn id="35" dur="500"/>
                                        <p:tgtEl>
                                          <p:spTgt spid="71"/>
                                        </p:tgtEl>
                                      </p:cBhvr>
                                    </p:animEffect>
                                  </p:childTnLst>
                                </p:cTn>
                              </p:par>
                            </p:childTnLst>
                          </p:cTn>
                        </p:par>
                        <p:par>
                          <p:cTn id="36" fill="hold">
                            <p:stCondLst>
                              <p:cond delay="3000"/>
                            </p:stCondLst>
                            <p:childTnLst>
                              <p:par>
                                <p:cTn id="37" presetID="22" presetClass="entr" presetSubtype="8"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wipe(left)">
                                      <p:cBhvr>
                                        <p:cTn id="39"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5" name="组合 4">
            <a:extLst>
              <a:ext uri="{FF2B5EF4-FFF2-40B4-BE49-F238E27FC236}">
                <a16:creationId xmlns="" xmlns:a16="http://schemas.microsoft.com/office/drawing/2014/main" id="{AD918032-A5A8-40DE-A144-F90BF36B8066}"/>
              </a:ext>
            </a:extLst>
          </p:cNvPr>
          <p:cNvGrpSpPr/>
          <p:nvPr/>
        </p:nvGrpSpPr>
        <p:grpSpPr>
          <a:xfrm>
            <a:off x="516163" y="1950794"/>
            <a:ext cx="2829047" cy="968464"/>
            <a:chOff x="676153" y="2114917"/>
            <a:chExt cx="2829047" cy="968464"/>
          </a:xfrm>
        </p:grpSpPr>
        <p:sp>
          <p:nvSpPr>
            <p:cNvPr id="6" name="文本框 7">
              <a:extLst>
                <a:ext uri="{FF2B5EF4-FFF2-40B4-BE49-F238E27FC236}">
                  <a16:creationId xmlns="" xmlns:a16="http://schemas.microsoft.com/office/drawing/2014/main" id="{E661E2B4-2B7D-48AD-B4F4-16140E6F95DA}"/>
                </a:ext>
              </a:extLst>
            </p:cNvPr>
            <p:cNvSpPr txBox="1">
              <a:spLocks noChangeArrowheads="1"/>
            </p:cNvSpPr>
            <p:nvPr/>
          </p:nvSpPr>
          <p:spPr bwMode="auto">
            <a:xfrm>
              <a:off x="676153" y="2114917"/>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7" name="文本框 8">
              <a:extLst>
                <a:ext uri="{FF2B5EF4-FFF2-40B4-BE49-F238E27FC236}">
                  <a16:creationId xmlns="" xmlns:a16="http://schemas.microsoft.com/office/drawing/2014/main" id="{A19E6C3C-48E5-406E-9AD6-2568841B637D}"/>
                </a:ext>
              </a:extLst>
            </p:cNvPr>
            <p:cNvSpPr txBox="1">
              <a:spLocks noChangeArrowheads="1"/>
            </p:cNvSpPr>
            <p:nvPr/>
          </p:nvSpPr>
          <p:spPr bwMode="auto">
            <a:xfrm>
              <a:off x="676153" y="2483217"/>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pic>
        <p:nvPicPr>
          <p:cNvPr id="2" name="图片 1">
            <a:extLst>
              <a:ext uri="{FF2B5EF4-FFF2-40B4-BE49-F238E27FC236}">
                <a16:creationId xmlns="" xmlns:a16="http://schemas.microsoft.com/office/drawing/2014/main" id="{C4791D9E-9D4A-4303-B1F1-B4F849B45953}"/>
              </a:ext>
            </a:extLst>
          </p:cNvPr>
          <p:cNvPicPr>
            <a:picLocks noChangeAspect="1"/>
          </p:cNvPicPr>
          <p:nvPr/>
        </p:nvPicPr>
        <p:blipFill rotWithShape="1">
          <a:blip r:embed="rId3"/>
          <a:srcRect l="14159" r="12844"/>
          <a:stretch/>
        </p:blipFill>
        <p:spPr>
          <a:xfrm>
            <a:off x="3611093" y="1858458"/>
            <a:ext cx="4969814" cy="4169052"/>
          </a:xfrm>
          <a:prstGeom prst="round2DiagRect">
            <a:avLst>
              <a:gd name="adj1" fmla="val 50000"/>
              <a:gd name="adj2" fmla="val 0"/>
            </a:avLst>
          </a:prstGeom>
          <a:ln w="88900" cap="sq">
            <a:noFill/>
            <a:miter lim="800000"/>
          </a:ln>
          <a:effectLst>
            <a:outerShdw blurRad="254000" algn="tl" rotWithShape="0">
              <a:srgbClr val="000000">
                <a:alpha val="43000"/>
              </a:srgbClr>
            </a:outerShdw>
          </a:effectLst>
        </p:spPr>
      </p:pic>
      <p:grpSp>
        <p:nvGrpSpPr>
          <p:cNvPr id="3" name="组合 2">
            <a:extLst>
              <a:ext uri="{FF2B5EF4-FFF2-40B4-BE49-F238E27FC236}">
                <a16:creationId xmlns="" xmlns:a16="http://schemas.microsoft.com/office/drawing/2014/main" id="{4FE4090A-B648-4C3F-8CA5-9BAF6E84FE1B}"/>
              </a:ext>
            </a:extLst>
          </p:cNvPr>
          <p:cNvGrpSpPr/>
          <p:nvPr/>
        </p:nvGrpSpPr>
        <p:grpSpPr>
          <a:xfrm>
            <a:off x="516163" y="3504920"/>
            <a:ext cx="2829047" cy="968464"/>
            <a:chOff x="676153" y="3774620"/>
            <a:chExt cx="2829047" cy="968464"/>
          </a:xfrm>
        </p:grpSpPr>
        <p:sp>
          <p:nvSpPr>
            <p:cNvPr id="9" name="文本框 7">
              <a:extLst>
                <a:ext uri="{FF2B5EF4-FFF2-40B4-BE49-F238E27FC236}">
                  <a16:creationId xmlns="" xmlns:a16="http://schemas.microsoft.com/office/drawing/2014/main" id="{44A48428-8583-4BD0-981C-40293B12843B}"/>
                </a:ext>
              </a:extLst>
            </p:cNvPr>
            <p:cNvSpPr txBox="1">
              <a:spLocks noChangeArrowheads="1"/>
            </p:cNvSpPr>
            <p:nvPr/>
          </p:nvSpPr>
          <p:spPr bwMode="auto">
            <a:xfrm>
              <a:off x="676153" y="3774620"/>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10" name="文本框 8">
              <a:extLst>
                <a:ext uri="{FF2B5EF4-FFF2-40B4-BE49-F238E27FC236}">
                  <a16:creationId xmlns="" xmlns:a16="http://schemas.microsoft.com/office/drawing/2014/main" id="{74058ED9-91B5-4A0C-9EC7-B46150746210}"/>
                </a:ext>
              </a:extLst>
            </p:cNvPr>
            <p:cNvSpPr txBox="1">
              <a:spLocks noChangeArrowheads="1"/>
            </p:cNvSpPr>
            <p:nvPr/>
          </p:nvSpPr>
          <p:spPr bwMode="auto">
            <a:xfrm>
              <a:off x="676153" y="4142920"/>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grpSp>
        <p:nvGrpSpPr>
          <p:cNvPr id="4" name="组合 3">
            <a:extLst>
              <a:ext uri="{FF2B5EF4-FFF2-40B4-BE49-F238E27FC236}">
                <a16:creationId xmlns="" xmlns:a16="http://schemas.microsoft.com/office/drawing/2014/main" id="{71EB1585-AE23-4488-8F48-1AE4DE0D01F3}"/>
              </a:ext>
            </a:extLst>
          </p:cNvPr>
          <p:cNvGrpSpPr/>
          <p:nvPr/>
        </p:nvGrpSpPr>
        <p:grpSpPr>
          <a:xfrm>
            <a:off x="516163" y="5059046"/>
            <a:ext cx="2829047" cy="968464"/>
            <a:chOff x="676153" y="5434323"/>
            <a:chExt cx="2829047" cy="968464"/>
          </a:xfrm>
        </p:grpSpPr>
        <p:sp>
          <p:nvSpPr>
            <p:cNvPr id="12" name="文本框 7">
              <a:extLst>
                <a:ext uri="{FF2B5EF4-FFF2-40B4-BE49-F238E27FC236}">
                  <a16:creationId xmlns="" xmlns:a16="http://schemas.microsoft.com/office/drawing/2014/main" id="{BBC7993C-6FA8-432C-AE2C-674603984204}"/>
                </a:ext>
              </a:extLst>
            </p:cNvPr>
            <p:cNvSpPr txBox="1">
              <a:spLocks noChangeArrowheads="1"/>
            </p:cNvSpPr>
            <p:nvPr/>
          </p:nvSpPr>
          <p:spPr bwMode="auto">
            <a:xfrm>
              <a:off x="676153" y="5434323"/>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13" name="文本框 8">
              <a:extLst>
                <a:ext uri="{FF2B5EF4-FFF2-40B4-BE49-F238E27FC236}">
                  <a16:creationId xmlns="" xmlns:a16="http://schemas.microsoft.com/office/drawing/2014/main" id="{811D8471-D938-40A8-90F7-19B3A65164E9}"/>
                </a:ext>
              </a:extLst>
            </p:cNvPr>
            <p:cNvSpPr txBox="1">
              <a:spLocks noChangeArrowheads="1"/>
            </p:cNvSpPr>
            <p:nvPr/>
          </p:nvSpPr>
          <p:spPr bwMode="auto">
            <a:xfrm>
              <a:off x="676153" y="5802623"/>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grpSp>
        <p:nvGrpSpPr>
          <p:cNvPr id="8" name="组合 7">
            <a:extLst>
              <a:ext uri="{FF2B5EF4-FFF2-40B4-BE49-F238E27FC236}">
                <a16:creationId xmlns="" xmlns:a16="http://schemas.microsoft.com/office/drawing/2014/main" id="{275E0C99-D415-4DAB-A45D-37982523DDE2}"/>
              </a:ext>
            </a:extLst>
          </p:cNvPr>
          <p:cNvGrpSpPr/>
          <p:nvPr/>
        </p:nvGrpSpPr>
        <p:grpSpPr>
          <a:xfrm>
            <a:off x="8964020" y="1950794"/>
            <a:ext cx="2829047" cy="968464"/>
            <a:chOff x="9124010" y="2114917"/>
            <a:chExt cx="2829047" cy="968464"/>
          </a:xfrm>
        </p:grpSpPr>
        <p:sp>
          <p:nvSpPr>
            <p:cNvPr id="17" name="文本框 7">
              <a:extLst>
                <a:ext uri="{FF2B5EF4-FFF2-40B4-BE49-F238E27FC236}">
                  <a16:creationId xmlns="" xmlns:a16="http://schemas.microsoft.com/office/drawing/2014/main" id="{0FB96CD5-7655-4B5B-8157-DC49FFABFDA7}"/>
                </a:ext>
              </a:extLst>
            </p:cNvPr>
            <p:cNvSpPr txBox="1">
              <a:spLocks noChangeArrowheads="1"/>
            </p:cNvSpPr>
            <p:nvPr/>
          </p:nvSpPr>
          <p:spPr bwMode="auto">
            <a:xfrm>
              <a:off x="9124010" y="2114917"/>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18" name="文本框 8">
              <a:extLst>
                <a:ext uri="{FF2B5EF4-FFF2-40B4-BE49-F238E27FC236}">
                  <a16:creationId xmlns="" xmlns:a16="http://schemas.microsoft.com/office/drawing/2014/main" id="{A44E21DE-F319-47FA-BD16-7D70F9605F24}"/>
                </a:ext>
              </a:extLst>
            </p:cNvPr>
            <p:cNvSpPr txBox="1">
              <a:spLocks noChangeArrowheads="1"/>
            </p:cNvSpPr>
            <p:nvPr/>
          </p:nvSpPr>
          <p:spPr bwMode="auto">
            <a:xfrm>
              <a:off x="9124010" y="2483217"/>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grpSp>
        <p:nvGrpSpPr>
          <p:cNvPr id="21" name="组合 20">
            <a:extLst>
              <a:ext uri="{FF2B5EF4-FFF2-40B4-BE49-F238E27FC236}">
                <a16:creationId xmlns="" xmlns:a16="http://schemas.microsoft.com/office/drawing/2014/main" id="{7CD38899-53B4-4066-9C1D-097015446FC3}"/>
              </a:ext>
            </a:extLst>
          </p:cNvPr>
          <p:cNvGrpSpPr/>
          <p:nvPr/>
        </p:nvGrpSpPr>
        <p:grpSpPr>
          <a:xfrm>
            <a:off x="8964020" y="3504920"/>
            <a:ext cx="2829047" cy="968464"/>
            <a:chOff x="676153" y="3774620"/>
            <a:chExt cx="2829047" cy="968464"/>
          </a:xfrm>
        </p:grpSpPr>
        <p:sp>
          <p:nvSpPr>
            <p:cNvPr id="22" name="文本框 7">
              <a:extLst>
                <a:ext uri="{FF2B5EF4-FFF2-40B4-BE49-F238E27FC236}">
                  <a16:creationId xmlns="" xmlns:a16="http://schemas.microsoft.com/office/drawing/2014/main" id="{E44F8C03-371B-422E-B90C-7E5BED1E622C}"/>
                </a:ext>
              </a:extLst>
            </p:cNvPr>
            <p:cNvSpPr txBox="1">
              <a:spLocks noChangeArrowheads="1"/>
            </p:cNvSpPr>
            <p:nvPr/>
          </p:nvSpPr>
          <p:spPr bwMode="auto">
            <a:xfrm>
              <a:off x="676153" y="3774620"/>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23" name="文本框 8">
              <a:extLst>
                <a:ext uri="{FF2B5EF4-FFF2-40B4-BE49-F238E27FC236}">
                  <a16:creationId xmlns="" xmlns:a16="http://schemas.microsoft.com/office/drawing/2014/main" id="{3B23357A-4EBE-4C22-B107-12FC90D05493}"/>
                </a:ext>
              </a:extLst>
            </p:cNvPr>
            <p:cNvSpPr txBox="1">
              <a:spLocks noChangeArrowheads="1"/>
            </p:cNvSpPr>
            <p:nvPr/>
          </p:nvSpPr>
          <p:spPr bwMode="auto">
            <a:xfrm>
              <a:off x="676153" y="4142920"/>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grpSp>
        <p:nvGrpSpPr>
          <p:cNvPr id="24" name="组合 23">
            <a:extLst>
              <a:ext uri="{FF2B5EF4-FFF2-40B4-BE49-F238E27FC236}">
                <a16:creationId xmlns="" xmlns:a16="http://schemas.microsoft.com/office/drawing/2014/main" id="{1D45E8AD-7915-4435-90C1-5F492B54E049}"/>
              </a:ext>
            </a:extLst>
          </p:cNvPr>
          <p:cNvGrpSpPr/>
          <p:nvPr/>
        </p:nvGrpSpPr>
        <p:grpSpPr>
          <a:xfrm>
            <a:off x="8964020" y="5059046"/>
            <a:ext cx="2829047" cy="968464"/>
            <a:chOff x="676153" y="5434323"/>
            <a:chExt cx="2829047" cy="968464"/>
          </a:xfrm>
        </p:grpSpPr>
        <p:sp>
          <p:nvSpPr>
            <p:cNvPr id="25" name="文本框 7">
              <a:extLst>
                <a:ext uri="{FF2B5EF4-FFF2-40B4-BE49-F238E27FC236}">
                  <a16:creationId xmlns="" xmlns:a16="http://schemas.microsoft.com/office/drawing/2014/main" id="{07B33E72-68E2-42F8-9D70-1E3E1A7A2039}"/>
                </a:ext>
              </a:extLst>
            </p:cNvPr>
            <p:cNvSpPr txBox="1">
              <a:spLocks noChangeArrowheads="1"/>
            </p:cNvSpPr>
            <p:nvPr/>
          </p:nvSpPr>
          <p:spPr bwMode="auto">
            <a:xfrm>
              <a:off x="676153" y="5434323"/>
              <a:ext cx="16081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a:solidFill>
                    <a:srgbClr val="027BA8"/>
                  </a:solidFill>
                  <a:latin typeface="微软雅黑" panose="020B0503020204020204" pitchFamily="34" charset="-122"/>
                  <a:ea typeface="微软雅黑" panose="020B0503020204020204" pitchFamily="34" charset="-122"/>
                </a:rPr>
                <a:t>添加标题内容</a:t>
              </a:r>
            </a:p>
          </p:txBody>
        </p:sp>
        <p:sp>
          <p:nvSpPr>
            <p:cNvPr id="26" name="文本框 8">
              <a:extLst>
                <a:ext uri="{FF2B5EF4-FFF2-40B4-BE49-F238E27FC236}">
                  <a16:creationId xmlns="" xmlns:a16="http://schemas.microsoft.com/office/drawing/2014/main" id="{D4A97ACC-E497-41D0-87F0-DA3A3140A207}"/>
                </a:ext>
              </a:extLst>
            </p:cNvPr>
            <p:cNvSpPr txBox="1">
              <a:spLocks noChangeArrowheads="1"/>
            </p:cNvSpPr>
            <p:nvPr/>
          </p:nvSpPr>
          <p:spPr bwMode="auto">
            <a:xfrm>
              <a:off x="676153" y="5802623"/>
              <a:ext cx="2829047"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100">
                  <a:solidFill>
                    <a:srgbClr val="A6A6A6"/>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endParaRPr lang="en-US" altLang="zh-CN" sz="1100">
                <a:solidFill>
                  <a:srgbClr val="A6A6A6"/>
                </a:solidFill>
                <a:latin typeface="微软雅黑" panose="020B0503020204020204" pitchFamily="34" charset="-122"/>
                <a:ea typeface="微软雅黑" panose="020B0503020204020204" pitchFamily="34" charset="-122"/>
                <a:sym typeface="Gill Sans" charset="0"/>
              </a:endParaRPr>
            </a:p>
          </p:txBody>
        </p:sp>
      </p:grpSp>
      <p:sp>
        <p:nvSpPr>
          <p:cNvPr id="27" name="矩形 26">
            <a:extLst>
              <a:ext uri="{FF2B5EF4-FFF2-40B4-BE49-F238E27FC236}">
                <a16:creationId xmlns="" xmlns:a16="http://schemas.microsoft.com/office/drawing/2014/main" id="{8AAB539C-C19C-4BB9-83B2-56A613E0BD26}"/>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8" name="任意多边形: 形状 27">
            <a:extLst>
              <a:ext uri="{FF2B5EF4-FFF2-40B4-BE49-F238E27FC236}">
                <a16:creationId xmlns="" xmlns:a16="http://schemas.microsoft.com/office/drawing/2014/main" id="{0F4B3572-9072-4A6E-9474-1F7461D315BE}"/>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9" name="组合 28">
            <a:extLst>
              <a:ext uri="{FF2B5EF4-FFF2-40B4-BE49-F238E27FC236}">
                <a16:creationId xmlns="" xmlns:a16="http://schemas.microsoft.com/office/drawing/2014/main" id="{D4483A38-BC91-457D-99AE-9B62809A67FB}"/>
              </a:ext>
            </a:extLst>
          </p:cNvPr>
          <p:cNvGrpSpPr/>
          <p:nvPr/>
        </p:nvGrpSpPr>
        <p:grpSpPr>
          <a:xfrm>
            <a:off x="11065679" y="5731376"/>
            <a:ext cx="1126618" cy="1138043"/>
            <a:chOff x="11065679" y="5731376"/>
            <a:chExt cx="1126618" cy="1138043"/>
          </a:xfrm>
        </p:grpSpPr>
        <p:sp>
          <p:nvSpPr>
            <p:cNvPr id="30" name="斜纹 29">
              <a:extLst>
                <a:ext uri="{FF2B5EF4-FFF2-40B4-BE49-F238E27FC236}">
                  <a16:creationId xmlns="" xmlns:a16="http://schemas.microsoft.com/office/drawing/2014/main" id="{97BE5615-EDB3-48BE-B6CC-4ABE12779F37}"/>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1" name="斜纹 30">
              <a:extLst>
                <a:ext uri="{FF2B5EF4-FFF2-40B4-BE49-F238E27FC236}">
                  <a16:creationId xmlns="" xmlns:a16="http://schemas.microsoft.com/office/drawing/2014/main" id="{3450AEC2-D7B6-4739-BBCE-36361142FB35}"/>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斜纹 31">
              <a:extLst>
                <a:ext uri="{FF2B5EF4-FFF2-40B4-BE49-F238E27FC236}">
                  <a16:creationId xmlns="" xmlns:a16="http://schemas.microsoft.com/office/drawing/2014/main" id="{4CF9BCEE-5AC3-4F3D-8388-70A5D4935B08}"/>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33" name="组合 32">
            <a:extLst>
              <a:ext uri="{FF2B5EF4-FFF2-40B4-BE49-F238E27FC236}">
                <a16:creationId xmlns="" xmlns:a16="http://schemas.microsoft.com/office/drawing/2014/main" id="{FD232ED7-0E35-4438-BB24-0FAF3977441C}"/>
              </a:ext>
            </a:extLst>
          </p:cNvPr>
          <p:cNvGrpSpPr/>
          <p:nvPr/>
        </p:nvGrpSpPr>
        <p:grpSpPr>
          <a:xfrm>
            <a:off x="8915739" y="123472"/>
            <a:ext cx="3111552" cy="666942"/>
            <a:chOff x="9769790" y="38915"/>
            <a:chExt cx="2190535" cy="728714"/>
          </a:xfrm>
        </p:grpSpPr>
        <p:sp>
          <p:nvSpPr>
            <p:cNvPr id="34" name="矩形: 圆角 33">
              <a:extLst>
                <a:ext uri="{FF2B5EF4-FFF2-40B4-BE49-F238E27FC236}">
                  <a16:creationId xmlns="" xmlns:a16="http://schemas.microsoft.com/office/drawing/2014/main" id="{7890C3A1-3E8B-4260-8E4E-AF0D9A722118}"/>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a:extLst>
                <a:ext uri="{FF2B5EF4-FFF2-40B4-BE49-F238E27FC236}">
                  <a16:creationId xmlns="" xmlns:a16="http://schemas.microsoft.com/office/drawing/2014/main" id="{410608B0-B8EF-4FA8-B4DA-76A894E83663}"/>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圆角 35">
              <a:extLst>
                <a:ext uri="{FF2B5EF4-FFF2-40B4-BE49-F238E27FC236}">
                  <a16:creationId xmlns="" xmlns:a16="http://schemas.microsoft.com/office/drawing/2014/main" id="{3C246030-3DE0-4481-9776-3FA6DCEF0D47}"/>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a:extLst>
                <a:ext uri="{FF2B5EF4-FFF2-40B4-BE49-F238E27FC236}">
                  <a16:creationId xmlns="" xmlns:a16="http://schemas.microsoft.com/office/drawing/2014/main" id="{8751AF33-9041-43A3-8C88-7F9FE6413D43}"/>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a:extLst>
                <a:ext uri="{FF2B5EF4-FFF2-40B4-BE49-F238E27FC236}">
                  <a16:creationId xmlns="" xmlns:a16="http://schemas.microsoft.com/office/drawing/2014/main" id="{E03EDA11-FA50-4C64-ACFA-5D1D74F1DCB3}"/>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圆角 38">
              <a:extLst>
                <a:ext uri="{FF2B5EF4-FFF2-40B4-BE49-F238E27FC236}">
                  <a16:creationId xmlns="" xmlns:a16="http://schemas.microsoft.com/office/drawing/2014/main" id="{B1EA0BBA-6D7C-48CE-BC14-21311AF74EE8}"/>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a:extLst>
                <a:ext uri="{FF2B5EF4-FFF2-40B4-BE49-F238E27FC236}">
                  <a16:creationId xmlns="" xmlns:a16="http://schemas.microsoft.com/office/drawing/2014/main" id="{1AFBB235-3E71-4BCE-B7C8-831CAB5BBF2E}"/>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a:extLst>
                <a:ext uri="{FF2B5EF4-FFF2-40B4-BE49-F238E27FC236}">
                  <a16:creationId xmlns="" xmlns:a16="http://schemas.microsoft.com/office/drawing/2014/main" id="{20DDD17A-7781-4DB3-A2C9-FE3680FB44DA}"/>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a:extLst>
                <a:ext uri="{FF2B5EF4-FFF2-40B4-BE49-F238E27FC236}">
                  <a16:creationId xmlns="" xmlns:a16="http://schemas.microsoft.com/office/drawing/2014/main" id="{D0DEE8E1-22BD-4EBE-8222-FF76978B0879}"/>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844953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5000">
        <p15:prstTrans prst="peelOff"/>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0-#ppt_w/2"/>
                                          </p:val>
                                        </p:tav>
                                        <p:tav tm="100000">
                                          <p:val>
                                            <p:strVal val="#ppt_x"/>
                                          </p:val>
                                        </p:tav>
                                      </p:tavLst>
                                    </p:anim>
                                    <p:anim calcmode="lin" valueType="num">
                                      <p:cBhvr additive="base">
                                        <p:cTn id="12" dur="500" fill="hold"/>
                                        <p:tgtEl>
                                          <p:spTgt spid="2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wipe(up)">
                                      <p:cBhvr>
                                        <p:cTn id="16" dur="500"/>
                                        <p:tgtEl>
                                          <p:spTgt spid="33"/>
                                        </p:tgtEl>
                                      </p:cBhvr>
                                    </p:animEffect>
                                  </p:childTnLst>
                                </p:cTn>
                              </p:par>
                              <p:par>
                                <p:cTn id="17" presetID="22" presetClass="entr" presetSubtype="4" fill="hold"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wipe(down)">
                                      <p:cBhvr>
                                        <p:cTn id="19" dur="500"/>
                                        <p:tgtEl>
                                          <p:spTgt spid="29"/>
                                        </p:tgtEl>
                                      </p:cBhvr>
                                    </p:animEffect>
                                  </p:childTnLst>
                                </p:cTn>
                              </p:par>
                              <p:par>
                                <p:cTn id="20" presetID="16" presetClass="entr" presetSubtype="21" fill="hold" nodeType="withEffect">
                                  <p:stCondLst>
                                    <p:cond delay="400"/>
                                  </p:stCondLst>
                                  <p:childTnLst>
                                    <p:set>
                                      <p:cBhvr>
                                        <p:cTn id="21" dur="1" fill="hold">
                                          <p:stCondLst>
                                            <p:cond delay="0"/>
                                          </p:stCondLst>
                                        </p:cTn>
                                        <p:tgtEl>
                                          <p:spTgt spid="2"/>
                                        </p:tgtEl>
                                        <p:attrNameLst>
                                          <p:attrName>style.visibility</p:attrName>
                                        </p:attrNameLst>
                                      </p:cBhvr>
                                      <p:to>
                                        <p:strVal val="visible"/>
                                      </p:to>
                                    </p:set>
                                    <p:animEffect transition="in" filter="barn(inVertical)">
                                      <p:cBhvr>
                                        <p:cTn id="22" dur="1600"/>
                                        <p:tgtEl>
                                          <p:spTgt spid="2"/>
                                        </p:tgtEl>
                                      </p:cBhvr>
                                    </p:animEffect>
                                  </p:childTnLst>
                                </p:cTn>
                              </p:par>
                              <p:par>
                                <p:cTn id="23" presetID="42" presetClass="entr" presetSubtype="0" fill="hold" nodeType="withEffect">
                                  <p:stCondLst>
                                    <p:cond delay="50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1000"/>
                                        <p:tgtEl>
                                          <p:spTgt spid="5"/>
                                        </p:tgtEl>
                                      </p:cBhvr>
                                    </p:animEffect>
                                    <p:anim calcmode="lin" valueType="num">
                                      <p:cBhvr>
                                        <p:cTn id="26" dur="1000" fill="hold"/>
                                        <p:tgtEl>
                                          <p:spTgt spid="5"/>
                                        </p:tgtEl>
                                        <p:attrNameLst>
                                          <p:attrName>ppt_x</p:attrName>
                                        </p:attrNameLst>
                                      </p:cBhvr>
                                      <p:tavLst>
                                        <p:tav tm="0">
                                          <p:val>
                                            <p:strVal val="#ppt_x"/>
                                          </p:val>
                                        </p:tav>
                                        <p:tav tm="100000">
                                          <p:val>
                                            <p:strVal val="#ppt_x"/>
                                          </p:val>
                                        </p:tav>
                                      </p:tavLst>
                                    </p:anim>
                                    <p:anim calcmode="lin" valueType="num">
                                      <p:cBhvr>
                                        <p:cTn id="27" dur="1000" fill="hold"/>
                                        <p:tgtEl>
                                          <p:spTgt spid="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70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1000"/>
                                        <p:tgtEl>
                                          <p:spTgt spid="3"/>
                                        </p:tgtEl>
                                      </p:cBhvr>
                                    </p:animEffect>
                                    <p:anim calcmode="lin" valueType="num">
                                      <p:cBhvr>
                                        <p:cTn id="31" dur="1000" fill="hold"/>
                                        <p:tgtEl>
                                          <p:spTgt spid="3"/>
                                        </p:tgtEl>
                                        <p:attrNameLst>
                                          <p:attrName>ppt_x</p:attrName>
                                        </p:attrNameLst>
                                      </p:cBhvr>
                                      <p:tavLst>
                                        <p:tav tm="0">
                                          <p:val>
                                            <p:strVal val="#ppt_x"/>
                                          </p:val>
                                        </p:tav>
                                        <p:tav tm="100000">
                                          <p:val>
                                            <p:strVal val="#ppt_x"/>
                                          </p:val>
                                        </p:tav>
                                      </p:tavLst>
                                    </p:anim>
                                    <p:anim calcmode="lin" valueType="num">
                                      <p:cBhvr>
                                        <p:cTn id="32" dur="1000" fill="hold"/>
                                        <p:tgtEl>
                                          <p:spTgt spid="3"/>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100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120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1000"/>
                                        <p:tgtEl>
                                          <p:spTgt spid="8"/>
                                        </p:tgtEl>
                                      </p:cBhvr>
                                    </p:animEffect>
                                    <p:anim calcmode="lin" valueType="num">
                                      <p:cBhvr>
                                        <p:cTn id="41" dur="1000" fill="hold"/>
                                        <p:tgtEl>
                                          <p:spTgt spid="8"/>
                                        </p:tgtEl>
                                        <p:attrNameLst>
                                          <p:attrName>ppt_x</p:attrName>
                                        </p:attrNameLst>
                                      </p:cBhvr>
                                      <p:tavLst>
                                        <p:tav tm="0">
                                          <p:val>
                                            <p:strVal val="#ppt_x"/>
                                          </p:val>
                                        </p:tav>
                                        <p:tav tm="100000">
                                          <p:val>
                                            <p:strVal val="#ppt_x"/>
                                          </p:val>
                                        </p:tav>
                                      </p:tavLst>
                                    </p:anim>
                                    <p:anim calcmode="lin" valueType="num">
                                      <p:cBhvr>
                                        <p:cTn id="42" dur="1000" fill="hold"/>
                                        <p:tgtEl>
                                          <p:spTgt spid="8"/>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140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1000"/>
                                        <p:tgtEl>
                                          <p:spTgt spid="21"/>
                                        </p:tgtEl>
                                      </p:cBhvr>
                                    </p:animEffect>
                                    <p:anim calcmode="lin" valueType="num">
                                      <p:cBhvr>
                                        <p:cTn id="46" dur="1000" fill="hold"/>
                                        <p:tgtEl>
                                          <p:spTgt spid="21"/>
                                        </p:tgtEl>
                                        <p:attrNameLst>
                                          <p:attrName>ppt_x</p:attrName>
                                        </p:attrNameLst>
                                      </p:cBhvr>
                                      <p:tavLst>
                                        <p:tav tm="0">
                                          <p:val>
                                            <p:strVal val="#ppt_x"/>
                                          </p:val>
                                        </p:tav>
                                        <p:tav tm="100000">
                                          <p:val>
                                            <p:strVal val="#ppt_x"/>
                                          </p:val>
                                        </p:tav>
                                      </p:tavLst>
                                    </p:anim>
                                    <p:anim calcmode="lin" valueType="num">
                                      <p:cBhvr>
                                        <p:cTn id="47" dur="1000" fill="hold"/>
                                        <p:tgtEl>
                                          <p:spTgt spid="21"/>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170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1000"/>
                                        <p:tgtEl>
                                          <p:spTgt spid="24"/>
                                        </p:tgtEl>
                                      </p:cBhvr>
                                    </p:animEffect>
                                    <p:anim calcmode="lin" valueType="num">
                                      <p:cBhvr>
                                        <p:cTn id="51" dur="1000" fill="hold"/>
                                        <p:tgtEl>
                                          <p:spTgt spid="24"/>
                                        </p:tgtEl>
                                        <p:attrNameLst>
                                          <p:attrName>ppt_x</p:attrName>
                                        </p:attrNameLst>
                                      </p:cBhvr>
                                      <p:tavLst>
                                        <p:tav tm="0">
                                          <p:val>
                                            <p:strVal val="#ppt_x"/>
                                          </p:val>
                                        </p:tav>
                                        <p:tav tm="100000">
                                          <p:val>
                                            <p:strVal val="#ppt_x"/>
                                          </p:val>
                                        </p:tav>
                                      </p:tavLst>
                                    </p:anim>
                                    <p:anim calcmode="lin" valueType="num">
                                      <p:cBhvr>
                                        <p:cTn id="52"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14" name="组合 13">
            <a:extLst>
              <a:ext uri="{FF2B5EF4-FFF2-40B4-BE49-F238E27FC236}">
                <a16:creationId xmlns="" xmlns:a16="http://schemas.microsoft.com/office/drawing/2014/main" id="{A6BFBCFF-840C-4DCC-90EE-EE63828E6BDD}"/>
              </a:ext>
            </a:extLst>
          </p:cNvPr>
          <p:cNvGrpSpPr/>
          <p:nvPr/>
        </p:nvGrpSpPr>
        <p:grpSpPr>
          <a:xfrm>
            <a:off x="1749028" y="2142881"/>
            <a:ext cx="8693944" cy="900601"/>
            <a:chOff x="1749028" y="2049096"/>
            <a:chExt cx="8693944" cy="900601"/>
          </a:xfrm>
        </p:grpSpPr>
        <p:sp>
          <p:nvSpPr>
            <p:cNvPr id="6" name="文本框 1">
              <a:extLst>
                <a:ext uri="{FF2B5EF4-FFF2-40B4-BE49-F238E27FC236}">
                  <a16:creationId xmlns="" xmlns:a16="http://schemas.microsoft.com/office/drawing/2014/main" id="{6CE8B5D8-8A2B-4E62-950C-4B0BD61B1880}"/>
                </a:ext>
              </a:extLst>
            </p:cNvPr>
            <p:cNvSpPr txBox="1">
              <a:spLocks noChangeArrowheads="1"/>
            </p:cNvSpPr>
            <p:nvPr/>
          </p:nvSpPr>
          <p:spPr bwMode="auto">
            <a:xfrm>
              <a:off x="5333115" y="2049096"/>
              <a:ext cx="1525771"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2">
                      <a:lumMod val="50000"/>
                    </a:schemeClr>
                  </a:solidFill>
                  <a:latin typeface="微软雅黑" panose="020B0503020204020204" pitchFamily="34" charset="-122"/>
                  <a:ea typeface="微软雅黑" panose="020B0503020204020204" pitchFamily="34" charset="-122"/>
                </a:rPr>
                <a:t>添加标题内容</a:t>
              </a:r>
            </a:p>
          </p:txBody>
        </p:sp>
        <p:sp>
          <p:nvSpPr>
            <p:cNvPr id="7" name="矩形 6">
              <a:extLst>
                <a:ext uri="{FF2B5EF4-FFF2-40B4-BE49-F238E27FC236}">
                  <a16:creationId xmlns="" xmlns:a16="http://schemas.microsoft.com/office/drawing/2014/main" id="{E86C14E0-DD3D-4991-9B30-36B106B433C2}"/>
                </a:ext>
              </a:extLst>
            </p:cNvPr>
            <p:cNvSpPr>
              <a:spLocks noChangeArrowheads="1"/>
            </p:cNvSpPr>
            <p:nvPr/>
          </p:nvSpPr>
          <p:spPr bwMode="auto">
            <a:xfrm>
              <a:off x="1749028" y="2445971"/>
              <a:ext cx="8693944" cy="5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 </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，建议与标题相关并符合整体语言风格，语言描述尽量简洁生动。此处添加详细文本整体语风格</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a:t>
              </a:r>
              <a:endParaRPr lang="en-US" altLang="zh-CN" sz="1000">
                <a:solidFill>
                  <a:schemeClr val="bg2">
                    <a:lumMod val="50000"/>
                  </a:schemeClr>
                </a:solidFill>
                <a:latin typeface="微软雅黑" panose="020B0503020204020204" pitchFamily="34" charset="-122"/>
                <a:ea typeface="微软雅黑" panose="020B0503020204020204" pitchFamily="34" charset="-122"/>
                <a:sym typeface="Lato Light" charset="0"/>
              </a:endParaRPr>
            </a:p>
          </p:txBody>
        </p:sp>
      </p:grpSp>
      <p:grpSp>
        <p:nvGrpSpPr>
          <p:cNvPr id="17" name="组合 16">
            <a:extLst>
              <a:ext uri="{FF2B5EF4-FFF2-40B4-BE49-F238E27FC236}">
                <a16:creationId xmlns="" xmlns:a16="http://schemas.microsoft.com/office/drawing/2014/main" id="{7A8A79FF-3055-44C2-AAE4-EB239357E8BE}"/>
              </a:ext>
            </a:extLst>
          </p:cNvPr>
          <p:cNvGrpSpPr/>
          <p:nvPr/>
        </p:nvGrpSpPr>
        <p:grpSpPr>
          <a:xfrm>
            <a:off x="1749028" y="4513977"/>
            <a:ext cx="8693944" cy="900602"/>
            <a:chOff x="1749028" y="4420192"/>
            <a:chExt cx="8693944" cy="900602"/>
          </a:xfrm>
        </p:grpSpPr>
        <p:sp>
          <p:nvSpPr>
            <p:cNvPr id="10" name="文本框 1">
              <a:extLst>
                <a:ext uri="{FF2B5EF4-FFF2-40B4-BE49-F238E27FC236}">
                  <a16:creationId xmlns="" xmlns:a16="http://schemas.microsoft.com/office/drawing/2014/main" id="{1766DCDF-03A5-4D42-9D6E-4AF8B2AD42FB}"/>
                </a:ext>
              </a:extLst>
            </p:cNvPr>
            <p:cNvSpPr txBox="1">
              <a:spLocks noChangeArrowheads="1"/>
            </p:cNvSpPr>
            <p:nvPr/>
          </p:nvSpPr>
          <p:spPr bwMode="auto">
            <a:xfrm>
              <a:off x="5333115" y="4420192"/>
              <a:ext cx="1525771"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a:solidFill>
                    <a:schemeClr val="bg2">
                      <a:lumMod val="50000"/>
                    </a:schemeClr>
                  </a:solidFill>
                  <a:latin typeface="微软雅黑" panose="020B0503020204020204" pitchFamily="34" charset="-122"/>
                  <a:ea typeface="微软雅黑" panose="020B0503020204020204" pitchFamily="34" charset="-122"/>
                </a:rPr>
                <a:t>添加标题内容</a:t>
              </a:r>
            </a:p>
          </p:txBody>
        </p:sp>
        <p:sp>
          <p:nvSpPr>
            <p:cNvPr id="11" name="矩形 10">
              <a:extLst>
                <a:ext uri="{FF2B5EF4-FFF2-40B4-BE49-F238E27FC236}">
                  <a16:creationId xmlns="" xmlns:a16="http://schemas.microsoft.com/office/drawing/2014/main" id="{28691761-98DD-4E19-B59D-1E0AC2D0F296}"/>
                </a:ext>
              </a:extLst>
            </p:cNvPr>
            <p:cNvSpPr>
              <a:spLocks noChangeArrowheads="1"/>
            </p:cNvSpPr>
            <p:nvPr/>
          </p:nvSpPr>
          <p:spPr bwMode="auto">
            <a:xfrm>
              <a:off x="1749028" y="4817068"/>
              <a:ext cx="8693944" cy="5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8" tIns="34289" rIns="68578" bIns="34289">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此处添加详细文本描述，建议与标题相关并符合整体语言风格，语言描述尽量简洁生动。尽量将每页幻灯片的字数控制在 </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200</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字以内，据统计每页幻灯片的最好控制在  </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5</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分钟之内。此处添加详细文本描述</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 </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，建议与标题相关并符合整体语言风格，语言描述尽量简洁生动。此处添加详细文本整体语风格</a:t>
              </a:r>
              <a:r>
                <a:rPr lang="en-US" altLang="zh-CN" sz="1000">
                  <a:solidFill>
                    <a:schemeClr val="bg2">
                      <a:lumMod val="50000"/>
                    </a:schemeClr>
                  </a:solidFill>
                  <a:latin typeface="微软雅黑" panose="020B0503020204020204" pitchFamily="34" charset="-122"/>
                  <a:ea typeface="微软雅黑" panose="020B0503020204020204" pitchFamily="34" charset="-122"/>
                  <a:sym typeface="Gill Sans" charset="0"/>
                </a:rPr>
                <a:t>.</a:t>
              </a:r>
              <a:r>
                <a:rPr lang="zh-CN" altLang="en-US" sz="1000">
                  <a:solidFill>
                    <a:schemeClr val="bg2">
                      <a:lumMod val="50000"/>
                    </a:schemeClr>
                  </a:solidFill>
                  <a:latin typeface="微软雅黑" panose="020B0503020204020204" pitchFamily="34" charset="-122"/>
                  <a:ea typeface="微软雅黑" panose="020B0503020204020204" pitchFamily="34" charset="-122"/>
                  <a:sym typeface="Gill Sans" charset="0"/>
                </a:rPr>
                <a:t>。</a:t>
              </a:r>
              <a:endParaRPr lang="en-US" altLang="zh-CN" sz="1000">
                <a:solidFill>
                  <a:schemeClr val="bg2">
                    <a:lumMod val="50000"/>
                  </a:schemeClr>
                </a:solidFill>
                <a:latin typeface="微软雅黑" panose="020B0503020204020204" pitchFamily="34" charset="-122"/>
                <a:ea typeface="微软雅黑" panose="020B0503020204020204" pitchFamily="34" charset="-122"/>
                <a:sym typeface="Lato Light" charset="0"/>
              </a:endParaRPr>
            </a:p>
          </p:txBody>
        </p:sp>
      </p:grpSp>
      <p:grpSp>
        <p:nvGrpSpPr>
          <p:cNvPr id="12" name="组合 11">
            <a:extLst>
              <a:ext uri="{FF2B5EF4-FFF2-40B4-BE49-F238E27FC236}">
                <a16:creationId xmlns="" xmlns:a16="http://schemas.microsoft.com/office/drawing/2014/main" id="{70DE7032-CE2D-4836-8714-395D5E747E4B}"/>
              </a:ext>
            </a:extLst>
          </p:cNvPr>
          <p:cNvGrpSpPr/>
          <p:nvPr/>
        </p:nvGrpSpPr>
        <p:grpSpPr>
          <a:xfrm>
            <a:off x="0" y="3015844"/>
            <a:ext cx="12192001" cy="1525771"/>
            <a:chOff x="0" y="2922059"/>
            <a:chExt cx="12192001" cy="1525771"/>
          </a:xfrm>
          <a:solidFill>
            <a:srgbClr val="00B0F0"/>
          </a:solidFill>
        </p:grpSpPr>
        <p:cxnSp>
          <p:nvCxnSpPr>
            <p:cNvPr id="3" name="直接连接符 2">
              <a:extLst>
                <a:ext uri="{FF2B5EF4-FFF2-40B4-BE49-F238E27FC236}">
                  <a16:creationId xmlns="" xmlns:a16="http://schemas.microsoft.com/office/drawing/2014/main" id="{7F8B4F13-5B8E-43AA-B35F-8C7903AE5643}"/>
                </a:ext>
              </a:extLst>
            </p:cNvPr>
            <p:cNvCxnSpPr>
              <a:cxnSpLocks/>
            </p:cNvCxnSpPr>
            <p:nvPr/>
          </p:nvCxnSpPr>
          <p:spPr>
            <a:xfrm>
              <a:off x="2660541" y="3684944"/>
              <a:ext cx="6870919" cy="0"/>
            </a:xfrm>
            <a:prstGeom prst="line">
              <a:avLst/>
            </a:prstGeom>
            <a:grpFill/>
            <a:ln>
              <a:solidFill>
                <a:schemeClr val="bg2">
                  <a:lumMod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 name="等腰三角形 3">
              <a:extLst>
                <a:ext uri="{FF2B5EF4-FFF2-40B4-BE49-F238E27FC236}">
                  <a16:creationId xmlns="" xmlns:a16="http://schemas.microsoft.com/office/drawing/2014/main" id="{065BCA2E-F2E7-43BB-88BD-23FD551FC468}"/>
                </a:ext>
              </a:extLst>
            </p:cNvPr>
            <p:cNvSpPr/>
            <p:nvPr/>
          </p:nvSpPr>
          <p:spPr>
            <a:xfrm rot="16200000">
              <a:off x="10098845" y="2354674"/>
              <a:ext cx="1525771" cy="266054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a:extLst>
                <a:ext uri="{FF2B5EF4-FFF2-40B4-BE49-F238E27FC236}">
                  <a16:creationId xmlns="" xmlns:a16="http://schemas.microsoft.com/office/drawing/2014/main" id="{7C5DC207-BBD7-466E-AB2C-E3562821ACEB}"/>
                </a:ext>
              </a:extLst>
            </p:cNvPr>
            <p:cNvSpPr/>
            <p:nvPr/>
          </p:nvSpPr>
          <p:spPr>
            <a:xfrm rot="5400000">
              <a:off x="567385" y="2354674"/>
              <a:ext cx="1525771" cy="266054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a:extLst>
              <a:ext uri="{FF2B5EF4-FFF2-40B4-BE49-F238E27FC236}">
                <a16:creationId xmlns="" xmlns:a16="http://schemas.microsoft.com/office/drawing/2014/main" id="{DC3933EB-FF2F-4390-B75F-DD0911445231}"/>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1" name="任意多边形: 形状 20">
            <a:extLst>
              <a:ext uri="{FF2B5EF4-FFF2-40B4-BE49-F238E27FC236}">
                <a16:creationId xmlns="" xmlns:a16="http://schemas.microsoft.com/office/drawing/2014/main" id="{E14F4230-D3BC-4E1D-9859-CC0C9ACE49DD}"/>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2" name="组合 21">
            <a:extLst>
              <a:ext uri="{FF2B5EF4-FFF2-40B4-BE49-F238E27FC236}">
                <a16:creationId xmlns="" xmlns:a16="http://schemas.microsoft.com/office/drawing/2014/main" id="{8B4165E5-0CDF-4DEB-8122-D9399D546BC4}"/>
              </a:ext>
            </a:extLst>
          </p:cNvPr>
          <p:cNvGrpSpPr/>
          <p:nvPr/>
        </p:nvGrpSpPr>
        <p:grpSpPr>
          <a:xfrm>
            <a:off x="11065679" y="5731376"/>
            <a:ext cx="1126618" cy="1138043"/>
            <a:chOff x="11065679" y="5731376"/>
            <a:chExt cx="1126618" cy="1138043"/>
          </a:xfrm>
        </p:grpSpPr>
        <p:sp>
          <p:nvSpPr>
            <p:cNvPr id="23" name="斜纹 22">
              <a:extLst>
                <a:ext uri="{FF2B5EF4-FFF2-40B4-BE49-F238E27FC236}">
                  <a16:creationId xmlns="" xmlns:a16="http://schemas.microsoft.com/office/drawing/2014/main" id="{9E3FBEDC-D7EE-4A3C-AEF0-D527CC7F2986}"/>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 xmlns:a16="http://schemas.microsoft.com/office/drawing/2014/main" id="{51AF0A1F-4592-4560-A291-A7B5EEDE8CED}"/>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斜纹 24">
              <a:extLst>
                <a:ext uri="{FF2B5EF4-FFF2-40B4-BE49-F238E27FC236}">
                  <a16:creationId xmlns="" xmlns:a16="http://schemas.microsoft.com/office/drawing/2014/main" id="{4388D2FB-D123-421B-B1B2-71A8D43BFD36}"/>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6" name="组合 25">
            <a:extLst>
              <a:ext uri="{FF2B5EF4-FFF2-40B4-BE49-F238E27FC236}">
                <a16:creationId xmlns="" xmlns:a16="http://schemas.microsoft.com/office/drawing/2014/main" id="{BBD43AE7-3F36-4CB4-96B4-CDA1E17DFE23}"/>
              </a:ext>
            </a:extLst>
          </p:cNvPr>
          <p:cNvGrpSpPr/>
          <p:nvPr/>
        </p:nvGrpSpPr>
        <p:grpSpPr>
          <a:xfrm>
            <a:off x="8915739" y="123472"/>
            <a:ext cx="3111552" cy="666942"/>
            <a:chOff x="9769790" y="38915"/>
            <a:chExt cx="2190535" cy="728714"/>
          </a:xfrm>
        </p:grpSpPr>
        <p:sp>
          <p:nvSpPr>
            <p:cNvPr id="27" name="矩形: 圆角 26">
              <a:extLst>
                <a:ext uri="{FF2B5EF4-FFF2-40B4-BE49-F238E27FC236}">
                  <a16:creationId xmlns="" xmlns:a16="http://schemas.microsoft.com/office/drawing/2014/main" id="{31EC1632-8FCE-4CF9-A813-04043D646803}"/>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 xmlns:a16="http://schemas.microsoft.com/office/drawing/2014/main" id="{2BA6C99C-3912-4FA9-A675-9F26B1A9DA1F}"/>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a:extLst>
                <a:ext uri="{FF2B5EF4-FFF2-40B4-BE49-F238E27FC236}">
                  <a16:creationId xmlns="" xmlns:a16="http://schemas.microsoft.com/office/drawing/2014/main" id="{A9DC16CD-01D8-49E7-9597-961322CBCAFA}"/>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a:extLst>
                <a:ext uri="{FF2B5EF4-FFF2-40B4-BE49-F238E27FC236}">
                  <a16:creationId xmlns="" xmlns:a16="http://schemas.microsoft.com/office/drawing/2014/main" id="{3F59F79C-6B52-4AB4-AA1E-6BFFD39ECC2E}"/>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 xmlns:a16="http://schemas.microsoft.com/office/drawing/2014/main" id="{FFF570EC-6F3D-406F-B86B-D3F43CD7DF41}"/>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 xmlns:a16="http://schemas.microsoft.com/office/drawing/2014/main" id="{20E585B8-3C66-4708-8F23-02675913E7CE}"/>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 xmlns:a16="http://schemas.microsoft.com/office/drawing/2014/main" id="{F4C7FB10-D757-4241-ACA3-6D2D1FA9611E}"/>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 xmlns:a16="http://schemas.microsoft.com/office/drawing/2014/main" id="{347F95B8-F6D5-4554-AA5B-5D7331250B4B}"/>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a:extLst>
                <a:ext uri="{FF2B5EF4-FFF2-40B4-BE49-F238E27FC236}">
                  <a16:creationId xmlns="" xmlns:a16="http://schemas.microsoft.com/office/drawing/2014/main" id="{9D81B12C-0C9D-4B3D-8343-47C8F51E8204}"/>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2934940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4000">
        <p15:prstTrans prst="peelOff"/>
      </p:transition>
    </mc:Choice>
    <mc:Fallback xmlns="">
      <p:transition spd="slow"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up)">
                                      <p:cBhvr>
                                        <p:cTn id="16" dur="500"/>
                                        <p:tgtEl>
                                          <p:spTgt spid="26"/>
                                        </p:tgtEl>
                                      </p:cBhvr>
                                    </p:animEffect>
                                  </p:childTnLst>
                                </p:cTn>
                              </p:par>
                              <p:par>
                                <p:cTn id="17" presetID="2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1000"/>
                            </p:stCondLst>
                            <p:childTnLst>
                              <p:par>
                                <p:cTn id="21" presetID="16" presetClass="entr" presetSubtype="21"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1000"/>
                                        <p:tgtEl>
                                          <p:spTgt spid="17"/>
                                        </p:tgtEl>
                                      </p:cBhvr>
                                    </p:animEffect>
                                    <p:anim calcmode="lin" valueType="num">
                                      <p:cBhvr>
                                        <p:cTn id="34" dur="1000" fill="hold"/>
                                        <p:tgtEl>
                                          <p:spTgt spid="17"/>
                                        </p:tgtEl>
                                        <p:attrNameLst>
                                          <p:attrName>ppt_x</p:attrName>
                                        </p:attrNameLst>
                                      </p:cBhvr>
                                      <p:tavLst>
                                        <p:tav tm="0">
                                          <p:val>
                                            <p:strVal val="#ppt_x"/>
                                          </p:val>
                                        </p:tav>
                                        <p:tav tm="100000">
                                          <p:val>
                                            <p:strVal val="#ppt_x"/>
                                          </p:val>
                                        </p:tav>
                                      </p:tavLst>
                                    </p:anim>
                                    <p:anim calcmode="lin" valueType="num">
                                      <p:cBhvr>
                                        <p:cTn id="35"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2" name="组合 1">
            <a:extLst>
              <a:ext uri="{FF2B5EF4-FFF2-40B4-BE49-F238E27FC236}">
                <a16:creationId xmlns="" xmlns:a16="http://schemas.microsoft.com/office/drawing/2014/main" id="{31BF78EF-6AA0-4CAC-BF20-418172B468FF}"/>
              </a:ext>
            </a:extLst>
          </p:cNvPr>
          <p:cNvGrpSpPr/>
          <p:nvPr/>
        </p:nvGrpSpPr>
        <p:grpSpPr>
          <a:xfrm>
            <a:off x="1712134" y="1826518"/>
            <a:ext cx="4209447" cy="1582738"/>
            <a:chOff x="1712134" y="1826518"/>
            <a:chExt cx="4209447" cy="1582738"/>
          </a:xfrm>
        </p:grpSpPr>
        <p:sp>
          <p:nvSpPr>
            <p:cNvPr id="6" name="Content Placeholder 2">
              <a:extLst>
                <a:ext uri="{FF2B5EF4-FFF2-40B4-BE49-F238E27FC236}">
                  <a16:creationId xmlns="" xmlns:a16="http://schemas.microsoft.com/office/drawing/2014/main" id="{D55275D5-720C-4CAD-A40A-2EF9462CFE32}"/>
                </a:ext>
              </a:extLst>
            </p:cNvPr>
            <p:cNvSpPr txBox="1">
              <a:spLocks noChangeArrowheads="1"/>
            </p:cNvSpPr>
            <p:nvPr/>
          </p:nvSpPr>
          <p:spPr bwMode="auto">
            <a:xfrm>
              <a:off x="2694193" y="1826518"/>
              <a:ext cx="3227388" cy="1582738"/>
            </a:xfrm>
            <a:prstGeom prst="rect">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spcAft>
                  <a:spcPts val="600"/>
                </a:spcAft>
                <a:buClr>
                  <a:srgbClr val="376092"/>
                </a:buClr>
                <a:buSzPct val="145000"/>
                <a:buFont typeface="Arial" panose="020B0604020202020204" pitchFamily="34" charset="0"/>
                <a:buNone/>
              </a:pPr>
              <a:r>
                <a:rPr lang="zh-CN" altLang="en-US"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endParaRPr>
            </a:p>
            <a:p>
              <a:pPr eaLnBrk="1" hangingPunct="1">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bg2">
                      <a:lumMod val="50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information-circle_59201">
              <a:extLst>
                <a:ext uri="{FF2B5EF4-FFF2-40B4-BE49-F238E27FC236}">
                  <a16:creationId xmlns="" xmlns:a16="http://schemas.microsoft.com/office/drawing/2014/main" id="{69A6915C-5A7D-47F3-B851-175B0C06B2D3}"/>
                </a:ext>
              </a:extLst>
            </p:cNvPr>
            <p:cNvSpPr>
              <a:spLocks noChangeAspect="1"/>
            </p:cNvSpPr>
            <p:nvPr/>
          </p:nvSpPr>
          <p:spPr bwMode="auto">
            <a:xfrm>
              <a:off x="1712134" y="1826518"/>
              <a:ext cx="609685" cy="608844"/>
            </a:xfrm>
            <a:custGeom>
              <a:avLst/>
              <a:gdLst>
                <a:gd name="T0" fmla="*/ 640 w 1280"/>
                <a:gd name="T1" fmla="*/ 0 h 1280"/>
                <a:gd name="T2" fmla="*/ 0 w 1280"/>
                <a:gd name="T3" fmla="*/ 640 h 1280"/>
                <a:gd name="T4" fmla="*/ 640 w 1280"/>
                <a:gd name="T5" fmla="*/ 1280 h 1280"/>
                <a:gd name="T6" fmla="*/ 1280 w 1280"/>
                <a:gd name="T7" fmla="*/ 640 h 1280"/>
                <a:gd name="T8" fmla="*/ 640 w 1280"/>
                <a:gd name="T9" fmla="*/ 0 h 1280"/>
                <a:gd name="T10" fmla="*/ 640 w 1280"/>
                <a:gd name="T11" fmla="*/ 151 h 1280"/>
                <a:gd name="T12" fmla="*/ 758 w 1280"/>
                <a:gd name="T13" fmla="*/ 269 h 1280"/>
                <a:gd name="T14" fmla="*/ 640 w 1280"/>
                <a:gd name="T15" fmla="*/ 387 h 1280"/>
                <a:gd name="T16" fmla="*/ 522 w 1280"/>
                <a:gd name="T17" fmla="*/ 269 h 1280"/>
                <a:gd name="T18" fmla="*/ 640 w 1280"/>
                <a:gd name="T19" fmla="*/ 151 h 1280"/>
                <a:gd name="T20" fmla="*/ 797 w 1280"/>
                <a:gd name="T21" fmla="*/ 1109 h 1280"/>
                <a:gd name="T22" fmla="*/ 776 w 1280"/>
                <a:gd name="T23" fmla="*/ 1129 h 1280"/>
                <a:gd name="T24" fmla="*/ 509 w 1280"/>
                <a:gd name="T25" fmla="*/ 1129 h 1280"/>
                <a:gd name="T26" fmla="*/ 489 w 1280"/>
                <a:gd name="T27" fmla="*/ 1109 h 1280"/>
                <a:gd name="T28" fmla="*/ 489 w 1280"/>
                <a:gd name="T29" fmla="*/ 1014 h 1280"/>
                <a:gd name="T30" fmla="*/ 509 w 1280"/>
                <a:gd name="T31" fmla="*/ 993 h 1280"/>
                <a:gd name="T32" fmla="*/ 560 w 1280"/>
                <a:gd name="T33" fmla="*/ 993 h 1280"/>
                <a:gd name="T34" fmla="*/ 560 w 1280"/>
                <a:gd name="T35" fmla="*/ 544 h 1280"/>
                <a:gd name="T36" fmla="*/ 504 w 1280"/>
                <a:gd name="T37" fmla="*/ 544 h 1280"/>
                <a:gd name="T38" fmla="*/ 483 w 1280"/>
                <a:gd name="T39" fmla="*/ 523 h 1280"/>
                <a:gd name="T40" fmla="*/ 483 w 1280"/>
                <a:gd name="T41" fmla="*/ 456 h 1280"/>
                <a:gd name="T42" fmla="*/ 504 w 1280"/>
                <a:gd name="T43" fmla="*/ 436 h 1280"/>
                <a:gd name="T44" fmla="*/ 705 w 1280"/>
                <a:gd name="T45" fmla="*/ 436 h 1280"/>
                <a:gd name="T46" fmla="*/ 725 w 1280"/>
                <a:gd name="T47" fmla="*/ 456 h 1280"/>
                <a:gd name="T48" fmla="*/ 725 w 1280"/>
                <a:gd name="T49" fmla="*/ 993 h 1280"/>
                <a:gd name="T50" fmla="*/ 776 w 1280"/>
                <a:gd name="T51" fmla="*/ 993 h 1280"/>
                <a:gd name="T52" fmla="*/ 797 w 1280"/>
                <a:gd name="T53" fmla="*/ 1014 h 1280"/>
                <a:gd name="T54" fmla="*/ 797 w 1280"/>
                <a:gd name="T55" fmla="*/ 1109 h 1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80" h="1280">
                  <a:moveTo>
                    <a:pt x="640" y="0"/>
                  </a:moveTo>
                  <a:cubicBezTo>
                    <a:pt x="287" y="0"/>
                    <a:pt x="0" y="287"/>
                    <a:pt x="0" y="640"/>
                  </a:cubicBezTo>
                  <a:cubicBezTo>
                    <a:pt x="0" y="993"/>
                    <a:pt x="287" y="1280"/>
                    <a:pt x="640" y="1280"/>
                  </a:cubicBezTo>
                  <a:cubicBezTo>
                    <a:pt x="993" y="1280"/>
                    <a:pt x="1280" y="993"/>
                    <a:pt x="1280" y="640"/>
                  </a:cubicBezTo>
                  <a:cubicBezTo>
                    <a:pt x="1280" y="287"/>
                    <a:pt x="993" y="0"/>
                    <a:pt x="640" y="0"/>
                  </a:cubicBezTo>
                  <a:close/>
                  <a:moveTo>
                    <a:pt x="640" y="151"/>
                  </a:moveTo>
                  <a:cubicBezTo>
                    <a:pt x="705" y="151"/>
                    <a:pt x="758" y="204"/>
                    <a:pt x="758" y="269"/>
                  </a:cubicBezTo>
                  <a:cubicBezTo>
                    <a:pt x="758" y="334"/>
                    <a:pt x="705" y="387"/>
                    <a:pt x="640" y="387"/>
                  </a:cubicBezTo>
                  <a:cubicBezTo>
                    <a:pt x="575" y="387"/>
                    <a:pt x="522" y="334"/>
                    <a:pt x="522" y="269"/>
                  </a:cubicBezTo>
                  <a:cubicBezTo>
                    <a:pt x="522" y="204"/>
                    <a:pt x="575" y="151"/>
                    <a:pt x="640" y="151"/>
                  </a:cubicBezTo>
                  <a:close/>
                  <a:moveTo>
                    <a:pt x="797" y="1109"/>
                  </a:moveTo>
                  <a:cubicBezTo>
                    <a:pt x="797" y="1120"/>
                    <a:pt x="788" y="1129"/>
                    <a:pt x="776" y="1129"/>
                  </a:cubicBezTo>
                  <a:lnTo>
                    <a:pt x="509" y="1129"/>
                  </a:lnTo>
                  <a:cubicBezTo>
                    <a:pt x="498" y="1129"/>
                    <a:pt x="489" y="1120"/>
                    <a:pt x="489" y="1109"/>
                  </a:cubicBezTo>
                  <a:lnTo>
                    <a:pt x="489" y="1014"/>
                  </a:lnTo>
                  <a:cubicBezTo>
                    <a:pt x="489" y="1002"/>
                    <a:pt x="498" y="993"/>
                    <a:pt x="509" y="993"/>
                  </a:cubicBezTo>
                  <a:lnTo>
                    <a:pt x="560" y="993"/>
                  </a:lnTo>
                  <a:lnTo>
                    <a:pt x="560" y="544"/>
                  </a:lnTo>
                  <a:lnTo>
                    <a:pt x="504" y="544"/>
                  </a:lnTo>
                  <a:cubicBezTo>
                    <a:pt x="492" y="544"/>
                    <a:pt x="483" y="535"/>
                    <a:pt x="483" y="523"/>
                  </a:cubicBezTo>
                  <a:lnTo>
                    <a:pt x="483" y="456"/>
                  </a:lnTo>
                  <a:cubicBezTo>
                    <a:pt x="483" y="445"/>
                    <a:pt x="492" y="436"/>
                    <a:pt x="504" y="436"/>
                  </a:cubicBezTo>
                  <a:lnTo>
                    <a:pt x="705" y="436"/>
                  </a:lnTo>
                  <a:cubicBezTo>
                    <a:pt x="716" y="436"/>
                    <a:pt x="725" y="445"/>
                    <a:pt x="725" y="456"/>
                  </a:cubicBezTo>
                  <a:lnTo>
                    <a:pt x="725" y="993"/>
                  </a:lnTo>
                  <a:lnTo>
                    <a:pt x="776" y="993"/>
                  </a:lnTo>
                  <a:cubicBezTo>
                    <a:pt x="788" y="993"/>
                    <a:pt x="797" y="1002"/>
                    <a:pt x="797" y="1014"/>
                  </a:cubicBezTo>
                  <a:lnTo>
                    <a:pt x="797" y="1109"/>
                  </a:lnTo>
                  <a:close/>
                </a:path>
              </a:pathLst>
            </a:custGeom>
            <a:solidFill>
              <a:srgbClr val="00B0F0"/>
            </a:solidFill>
            <a:ln>
              <a:noFill/>
            </a:ln>
          </p:spPr>
        </p:sp>
      </p:grpSp>
      <p:grpSp>
        <p:nvGrpSpPr>
          <p:cNvPr id="3" name="组合 2">
            <a:extLst>
              <a:ext uri="{FF2B5EF4-FFF2-40B4-BE49-F238E27FC236}">
                <a16:creationId xmlns="" xmlns:a16="http://schemas.microsoft.com/office/drawing/2014/main" id="{C4BE901A-7FF3-4C72-9AD1-D0EFAF8D7E4B}"/>
              </a:ext>
            </a:extLst>
          </p:cNvPr>
          <p:cNvGrpSpPr/>
          <p:nvPr/>
        </p:nvGrpSpPr>
        <p:grpSpPr>
          <a:xfrm>
            <a:off x="6293955" y="1826518"/>
            <a:ext cx="4209448" cy="1582738"/>
            <a:chOff x="6293955" y="1826518"/>
            <a:chExt cx="4209448" cy="1582738"/>
          </a:xfrm>
        </p:grpSpPr>
        <p:sp>
          <p:nvSpPr>
            <p:cNvPr id="8" name="verified-database-symbol-for-interface_30412">
              <a:extLst>
                <a:ext uri="{FF2B5EF4-FFF2-40B4-BE49-F238E27FC236}">
                  <a16:creationId xmlns="" xmlns:a16="http://schemas.microsoft.com/office/drawing/2014/main" id="{F617492A-75ED-4241-918D-CD2EB9047432}"/>
                </a:ext>
              </a:extLst>
            </p:cNvPr>
            <p:cNvSpPr>
              <a:spLocks noChangeAspect="1"/>
            </p:cNvSpPr>
            <p:nvPr/>
          </p:nvSpPr>
          <p:spPr bwMode="auto">
            <a:xfrm>
              <a:off x="6293955" y="1826518"/>
              <a:ext cx="609685" cy="582777"/>
            </a:xfrm>
            <a:custGeom>
              <a:avLst/>
              <a:gdLst>
                <a:gd name="connsiteX0" fmla="*/ 0 w 604393"/>
                <a:gd name="connsiteY0" fmla="*/ 491982 h 577719"/>
                <a:gd name="connsiteX1" fmla="*/ 107471 w 604393"/>
                <a:gd name="connsiteY1" fmla="*/ 534851 h 577719"/>
                <a:gd name="connsiteX2" fmla="*/ 214942 w 604393"/>
                <a:gd name="connsiteY2" fmla="*/ 491982 h 577719"/>
                <a:gd name="connsiteX3" fmla="*/ 214942 w 604393"/>
                <a:gd name="connsiteY3" fmla="*/ 534851 h 577719"/>
                <a:gd name="connsiteX4" fmla="*/ 107471 w 604393"/>
                <a:gd name="connsiteY4" fmla="*/ 577719 h 577719"/>
                <a:gd name="connsiteX5" fmla="*/ 0 w 604393"/>
                <a:gd name="connsiteY5" fmla="*/ 534851 h 577719"/>
                <a:gd name="connsiteX6" fmla="*/ 0 w 604393"/>
                <a:gd name="connsiteY6" fmla="*/ 427556 h 577719"/>
                <a:gd name="connsiteX7" fmla="*/ 107471 w 604393"/>
                <a:gd name="connsiteY7" fmla="*/ 470425 h 577719"/>
                <a:gd name="connsiteX8" fmla="*/ 214942 w 604393"/>
                <a:gd name="connsiteY8" fmla="*/ 427556 h 577719"/>
                <a:gd name="connsiteX9" fmla="*/ 214942 w 604393"/>
                <a:gd name="connsiteY9" fmla="*/ 470425 h 577719"/>
                <a:gd name="connsiteX10" fmla="*/ 107471 w 604393"/>
                <a:gd name="connsiteY10" fmla="*/ 513293 h 577719"/>
                <a:gd name="connsiteX11" fmla="*/ 0 w 604393"/>
                <a:gd name="connsiteY11" fmla="*/ 470425 h 577719"/>
                <a:gd name="connsiteX12" fmla="*/ 107471 w 604393"/>
                <a:gd name="connsiteY12" fmla="*/ 331151 h 577719"/>
                <a:gd name="connsiteX13" fmla="*/ 10663 w 604393"/>
                <a:gd name="connsiteY13" fmla="*/ 363083 h 577719"/>
                <a:gd name="connsiteX14" fmla="*/ 107471 w 604393"/>
                <a:gd name="connsiteY14" fmla="*/ 395296 h 577719"/>
                <a:gd name="connsiteX15" fmla="*/ 203999 w 604393"/>
                <a:gd name="connsiteY15" fmla="*/ 363083 h 577719"/>
                <a:gd name="connsiteX16" fmla="*/ 107471 w 604393"/>
                <a:gd name="connsiteY16" fmla="*/ 331151 h 577719"/>
                <a:gd name="connsiteX17" fmla="*/ 558372 w 604393"/>
                <a:gd name="connsiteY17" fmla="*/ 325019 h 577719"/>
                <a:gd name="connsiteX18" fmla="*/ 540974 w 604393"/>
                <a:gd name="connsiteY18" fmla="*/ 342390 h 577719"/>
                <a:gd name="connsiteX19" fmla="*/ 558372 w 604393"/>
                <a:gd name="connsiteY19" fmla="*/ 359482 h 577719"/>
                <a:gd name="connsiteX20" fmla="*/ 575770 w 604393"/>
                <a:gd name="connsiteY20" fmla="*/ 342390 h 577719"/>
                <a:gd name="connsiteX21" fmla="*/ 558372 w 604393"/>
                <a:gd name="connsiteY21" fmla="*/ 325019 h 577719"/>
                <a:gd name="connsiteX22" fmla="*/ 107471 w 604393"/>
                <a:gd name="connsiteY22" fmla="*/ 320226 h 577719"/>
                <a:gd name="connsiteX23" fmla="*/ 214942 w 604393"/>
                <a:gd name="connsiteY23" fmla="*/ 363083 h 577719"/>
                <a:gd name="connsiteX24" fmla="*/ 214942 w 604393"/>
                <a:gd name="connsiteY24" fmla="*/ 405941 h 577719"/>
                <a:gd name="connsiteX25" fmla="*/ 107471 w 604393"/>
                <a:gd name="connsiteY25" fmla="*/ 449078 h 577719"/>
                <a:gd name="connsiteX26" fmla="*/ 0 w 604393"/>
                <a:gd name="connsiteY26" fmla="*/ 405941 h 577719"/>
                <a:gd name="connsiteX27" fmla="*/ 0 w 604393"/>
                <a:gd name="connsiteY27" fmla="*/ 363083 h 577719"/>
                <a:gd name="connsiteX28" fmla="*/ 107471 w 604393"/>
                <a:gd name="connsiteY28" fmla="*/ 320226 h 577719"/>
                <a:gd name="connsiteX29" fmla="*/ 327706 w 604393"/>
                <a:gd name="connsiteY29" fmla="*/ 0 h 577719"/>
                <a:gd name="connsiteX30" fmla="*/ 604393 w 604393"/>
                <a:gd name="connsiteY30" fmla="*/ 55477 h 577719"/>
                <a:gd name="connsiteX31" fmla="*/ 604393 w 604393"/>
                <a:gd name="connsiteY31" fmla="*/ 553092 h 577719"/>
                <a:gd name="connsiteX32" fmla="*/ 327706 w 604393"/>
                <a:gd name="connsiteY32" fmla="*/ 553092 h 577719"/>
                <a:gd name="connsiteX33" fmla="*/ 327706 w 604393"/>
                <a:gd name="connsiteY33" fmla="*/ 265619 h 577719"/>
                <a:gd name="connsiteX34" fmla="*/ 572684 w 604393"/>
                <a:gd name="connsiteY34" fmla="*/ 294198 h 577719"/>
                <a:gd name="connsiteX35" fmla="*/ 575209 w 604393"/>
                <a:gd name="connsiteY35" fmla="*/ 294478 h 577719"/>
                <a:gd name="connsiteX36" fmla="*/ 595694 w 604393"/>
                <a:gd name="connsiteY36" fmla="*/ 275985 h 577719"/>
                <a:gd name="connsiteX37" fmla="*/ 577454 w 604393"/>
                <a:gd name="connsiteY37" fmla="*/ 253010 h 577719"/>
                <a:gd name="connsiteX38" fmla="*/ 329951 w 604393"/>
                <a:gd name="connsiteY38" fmla="*/ 224151 h 577719"/>
                <a:gd name="connsiteX39" fmla="*/ 327706 w 604393"/>
                <a:gd name="connsiteY39" fmla="*/ 224151 h 577719"/>
                <a:gd name="connsiteX40" fmla="*/ 327706 w 604393"/>
                <a:gd name="connsiteY40" fmla="*/ 203417 h 577719"/>
                <a:gd name="connsiteX41" fmla="*/ 572122 w 604393"/>
                <a:gd name="connsiteY41" fmla="*/ 239001 h 577719"/>
                <a:gd name="connsiteX42" fmla="*/ 575209 w 604393"/>
                <a:gd name="connsiteY42" fmla="*/ 239001 h 577719"/>
                <a:gd name="connsiteX43" fmla="*/ 595694 w 604393"/>
                <a:gd name="connsiteY43" fmla="*/ 221349 h 577719"/>
                <a:gd name="connsiteX44" fmla="*/ 578015 w 604393"/>
                <a:gd name="connsiteY44" fmla="*/ 197813 h 577719"/>
                <a:gd name="connsiteX45" fmla="*/ 330512 w 604393"/>
                <a:gd name="connsiteY45" fmla="*/ 161949 h 577719"/>
                <a:gd name="connsiteX46" fmla="*/ 327706 w 604393"/>
                <a:gd name="connsiteY46" fmla="*/ 162229 h 577719"/>
                <a:gd name="connsiteX47" fmla="*/ 327706 w 604393"/>
                <a:gd name="connsiteY47" fmla="*/ 143737 h 577719"/>
                <a:gd name="connsiteX48" fmla="*/ 571842 w 604393"/>
                <a:gd name="connsiteY48" fmla="*/ 183523 h 577719"/>
                <a:gd name="connsiteX49" fmla="*/ 575209 w 604393"/>
                <a:gd name="connsiteY49" fmla="*/ 183803 h 577719"/>
                <a:gd name="connsiteX50" fmla="*/ 595694 w 604393"/>
                <a:gd name="connsiteY50" fmla="*/ 166432 h 577719"/>
                <a:gd name="connsiteX51" fmla="*/ 578577 w 604393"/>
                <a:gd name="connsiteY51" fmla="*/ 142616 h 577719"/>
                <a:gd name="connsiteX52" fmla="*/ 331074 w 604393"/>
                <a:gd name="connsiteY52" fmla="*/ 102269 h 577719"/>
                <a:gd name="connsiteX53" fmla="*/ 327706 w 604393"/>
                <a:gd name="connsiteY53" fmla="*/ 102549 h 577719"/>
                <a:gd name="connsiteX54" fmla="*/ 327706 w 604393"/>
                <a:gd name="connsiteY54" fmla="*/ 79573 h 577719"/>
                <a:gd name="connsiteX55" fmla="*/ 571000 w 604393"/>
                <a:gd name="connsiteY55" fmla="*/ 128046 h 577719"/>
                <a:gd name="connsiteX56" fmla="*/ 575209 w 604393"/>
                <a:gd name="connsiteY56" fmla="*/ 128606 h 577719"/>
                <a:gd name="connsiteX57" fmla="*/ 595414 w 604393"/>
                <a:gd name="connsiteY57" fmla="*/ 111795 h 577719"/>
                <a:gd name="connsiteX58" fmla="*/ 579138 w 604393"/>
                <a:gd name="connsiteY58" fmla="*/ 87419 h 577719"/>
                <a:gd name="connsiteX59" fmla="*/ 331635 w 604393"/>
                <a:gd name="connsiteY59" fmla="*/ 38106 h 577719"/>
                <a:gd name="connsiteX60" fmla="*/ 327706 w 604393"/>
                <a:gd name="connsiteY60" fmla="*/ 38106 h 577719"/>
                <a:gd name="connsiteX61" fmla="*/ 313734 w 604393"/>
                <a:gd name="connsiteY61" fmla="*/ 0 h 577719"/>
                <a:gd name="connsiteX62" fmla="*/ 313734 w 604393"/>
                <a:gd name="connsiteY62" fmla="*/ 553092 h 577719"/>
                <a:gd name="connsiteX63" fmla="*/ 239362 w 604393"/>
                <a:gd name="connsiteY63" fmla="*/ 553092 h 577719"/>
                <a:gd name="connsiteX64" fmla="*/ 243010 w 604393"/>
                <a:gd name="connsiteY64" fmla="*/ 534880 h 577719"/>
                <a:gd name="connsiteX65" fmla="*/ 243010 w 604393"/>
                <a:gd name="connsiteY65" fmla="*/ 363124 h 577719"/>
                <a:gd name="connsiteX66" fmla="*/ 107455 w 604393"/>
                <a:gd name="connsiteY66" fmla="*/ 292236 h 577719"/>
                <a:gd name="connsiteX67" fmla="*/ 92300 w 604393"/>
                <a:gd name="connsiteY67" fmla="*/ 292797 h 577719"/>
                <a:gd name="connsiteX68" fmla="*/ 92300 w 604393"/>
                <a:gd name="connsiteY68" fmla="*/ 110674 h 577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4393" h="577719">
                  <a:moveTo>
                    <a:pt x="0" y="491982"/>
                  </a:moveTo>
                  <a:cubicBezTo>
                    <a:pt x="0" y="515518"/>
                    <a:pt x="47983" y="534851"/>
                    <a:pt x="107471" y="534851"/>
                  </a:cubicBezTo>
                  <a:cubicBezTo>
                    <a:pt x="166679" y="534851"/>
                    <a:pt x="214942" y="515518"/>
                    <a:pt x="214942" y="491982"/>
                  </a:cubicBezTo>
                  <a:lnTo>
                    <a:pt x="214942" y="534851"/>
                  </a:lnTo>
                  <a:cubicBezTo>
                    <a:pt x="214942" y="558666"/>
                    <a:pt x="166679" y="577719"/>
                    <a:pt x="107471" y="577719"/>
                  </a:cubicBezTo>
                  <a:cubicBezTo>
                    <a:pt x="47983" y="577719"/>
                    <a:pt x="0" y="558666"/>
                    <a:pt x="0" y="534851"/>
                  </a:cubicBezTo>
                  <a:close/>
                  <a:moveTo>
                    <a:pt x="0" y="427556"/>
                  </a:moveTo>
                  <a:cubicBezTo>
                    <a:pt x="0" y="451372"/>
                    <a:pt x="47983" y="470425"/>
                    <a:pt x="107471" y="470425"/>
                  </a:cubicBezTo>
                  <a:cubicBezTo>
                    <a:pt x="166679" y="470425"/>
                    <a:pt x="214942" y="451372"/>
                    <a:pt x="214942" y="427556"/>
                  </a:cubicBezTo>
                  <a:lnTo>
                    <a:pt x="214942" y="470425"/>
                  </a:lnTo>
                  <a:cubicBezTo>
                    <a:pt x="214942" y="494240"/>
                    <a:pt x="166679" y="513293"/>
                    <a:pt x="107471" y="513293"/>
                  </a:cubicBezTo>
                  <a:cubicBezTo>
                    <a:pt x="47983" y="513293"/>
                    <a:pt x="0" y="494240"/>
                    <a:pt x="0" y="470425"/>
                  </a:cubicBezTo>
                  <a:close/>
                  <a:moveTo>
                    <a:pt x="107471" y="331151"/>
                  </a:moveTo>
                  <a:cubicBezTo>
                    <a:pt x="48264" y="331151"/>
                    <a:pt x="10663" y="350198"/>
                    <a:pt x="10663" y="363083"/>
                  </a:cubicBezTo>
                  <a:cubicBezTo>
                    <a:pt x="10663" y="376249"/>
                    <a:pt x="48264" y="395296"/>
                    <a:pt x="107471" y="395296"/>
                  </a:cubicBezTo>
                  <a:cubicBezTo>
                    <a:pt x="166398" y="395296"/>
                    <a:pt x="203999" y="376249"/>
                    <a:pt x="203999" y="363083"/>
                  </a:cubicBezTo>
                  <a:cubicBezTo>
                    <a:pt x="203999" y="350198"/>
                    <a:pt x="166398" y="331151"/>
                    <a:pt x="107471" y="331151"/>
                  </a:cubicBezTo>
                  <a:close/>
                  <a:moveTo>
                    <a:pt x="558372" y="325019"/>
                  </a:moveTo>
                  <a:cubicBezTo>
                    <a:pt x="548831" y="325019"/>
                    <a:pt x="540974" y="332584"/>
                    <a:pt x="540974" y="342390"/>
                  </a:cubicBezTo>
                  <a:cubicBezTo>
                    <a:pt x="540974" y="351917"/>
                    <a:pt x="548831" y="359482"/>
                    <a:pt x="558372" y="359482"/>
                  </a:cubicBezTo>
                  <a:cubicBezTo>
                    <a:pt x="567913" y="359482"/>
                    <a:pt x="575770" y="351917"/>
                    <a:pt x="575770" y="342390"/>
                  </a:cubicBezTo>
                  <a:cubicBezTo>
                    <a:pt x="575770" y="332584"/>
                    <a:pt x="567913" y="325019"/>
                    <a:pt x="558372" y="325019"/>
                  </a:cubicBezTo>
                  <a:close/>
                  <a:moveTo>
                    <a:pt x="107471" y="320226"/>
                  </a:moveTo>
                  <a:cubicBezTo>
                    <a:pt x="166679" y="320226"/>
                    <a:pt x="214942" y="339554"/>
                    <a:pt x="214942" y="363083"/>
                  </a:cubicBezTo>
                  <a:lnTo>
                    <a:pt x="214942" y="405941"/>
                  </a:lnTo>
                  <a:cubicBezTo>
                    <a:pt x="214942" y="429750"/>
                    <a:pt x="166679" y="449078"/>
                    <a:pt x="107471" y="449078"/>
                  </a:cubicBezTo>
                  <a:cubicBezTo>
                    <a:pt x="47983" y="449078"/>
                    <a:pt x="0" y="429750"/>
                    <a:pt x="0" y="405941"/>
                  </a:cubicBezTo>
                  <a:lnTo>
                    <a:pt x="0" y="363083"/>
                  </a:lnTo>
                  <a:cubicBezTo>
                    <a:pt x="0" y="339554"/>
                    <a:pt x="47983" y="320226"/>
                    <a:pt x="107471" y="320226"/>
                  </a:cubicBezTo>
                  <a:close/>
                  <a:moveTo>
                    <a:pt x="327706" y="0"/>
                  </a:moveTo>
                  <a:lnTo>
                    <a:pt x="604393" y="55477"/>
                  </a:lnTo>
                  <a:lnTo>
                    <a:pt x="604393" y="553092"/>
                  </a:lnTo>
                  <a:lnTo>
                    <a:pt x="327706" y="553092"/>
                  </a:lnTo>
                  <a:lnTo>
                    <a:pt x="327706" y="265619"/>
                  </a:lnTo>
                  <a:lnTo>
                    <a:pt x="572684" y="294198"/>
                  </a:lnTo>
                  <a:cubicBezTo>
                    <a:pt x="573526" y="294478"/>
                    <a:pt x="574367" y="294478"/>
                    <a:pt x="575209" y="294478"/>
                  </a:cubicBezTo>
                  <a:cubicBezTo>
                    <a:pt x="585592" y="294478"/>
                    <a:pt x="594572" y="286633"/>
                    <a:pt x="595694" y="275985"/>
                  </a:cubicBezTo>
                  <a:cubicBezTo>
                    <a:pt x="597097" y="264778"/>
                    <a:pt x="588959" y="254411"/>
                    <a:pt x="577454" y="253010"/>
                  </a:cubicBezTo>
                  <a:lnTo>
                    <a:pt x="329951" y="224151"/>
                  </a:lnTo>
                  <a:cubicBezTo>
                    <a:pt x="329109" y="223870"/>
                    <a:pt x="328548" y="224151"/>
                    <a:pt x="327706" y="224151"/>
                  </a:cubicBezTo>
                  <a:lnTo>
                    <a:pt x="327706" y="203417"/>
                  </a:lnTo>
                  <a:lnTo>
                    <a:pt x="572122" y="239001"/>
                  </a:lnTo>
                  <a:cubicBezTo>
                    <a:pt x="573245" y="239001"/>
                    <a:pt x="574087" y="239001"/>
                    <a:pt x="575209" y="239001"/>
                  </a:cubicBezTo>
                  <a:cubicBezTo>
                    <a:pt x="585311" y="239001"/>
                    <a:pt x="594010" y="231716"/>
                    <a:pt x="595694" y="221349"/>
                  </a:cubicBezTo>
                  <a:cubicBezTo>
                    <a:pt x="597378" y="210141"/>
                    <a:pt x="589521" y="199494"/>
                    <a:pt x="578015" y="197813"/>
                  </a:cubicBezTo>
                  <a:lnTo>
                    <a:pt x="330512" y="161949"/>
                  </a:lnTo>
                  <a:cubicBezTo>
                    <a:pt x="329671" y="161669"/>
                    <a:pt x="328548" y="161949"/>
                    <a:pt x="327706" y="162229"/>
                  </a:cubicBezTo>
                  <a:lnTo>
                    <a:pt x="327706" y="143737"/>
                  </a:lnTo>
                  <a:lnTo>
                    <a:pt x="571842" y="183523"/>
                  </a:lnTo>
                  <a:cubicBezTo>
                    <a:pt x="572964" y="183803"/>
                    <a:pt x="574087" y="183803"/>
                    <a:pt x="575209" y="183803"/>
                  </a:cubicBezTo>
                  <a:cubicBezTo>
                    <a:pt x="585031" y="183803"/>
                    <a:pt x="594010" y="176519"/>
                    <a:pt x="595694" y="166432"/>
                  </a:cubicBezTo>
                  <a:cubicBezTo>
                    <a:pt x="597378" y="154944"/>
                    <a:pt x="589801" y="144297"/>
                    <a:pt x="578577" y="142616"/>
                  </a:cubicBezTo>
                  <a:lnTo>
                    <a:pt x="331074" y="102269"/>
                  </a:lnTo>
                  <a:cubicBezTo>
                    <a:pt x="329951" y="102269"/>
                    <a:pt x="328829" y="102549"/>
                    <a:pt x="327706" y="102549"/>
                  </a:cubicBezTo>
                  <a:lnTo>
                    <a:pt x="327706" y="79573"/>
                  </a:lnTo>
                  <a:lnTo>
                    <a:pt x="571000" y="128046"/>
                  </a:lnTo>
                  <a:cubicBezTo>
                    <a:pt x="572403" y="128326"/>
                    <a:pt x="573806" y="128606"/>
                    <a:pt x="575209" y="128606"/>
                  </a:cubicBezTo>
                  <a:cubicBezTo>
                    <a:pt x="584750" y="128606"/>
                    <a:pt x="593449" y="121602"/>
                    <a:pt x="595414" y="111795"/>
                  </a:cubicBezTo>
                  <a:cubicBezTo>
                    <a:pt x="597658" y="100588"/>
                    <a:pt x="590362" y="89660"/>
                    <a:pt x="579138" y="87419"/>
                  </a:cubicBezTo>
                  <a:lnTo>
                    <a:pt x="331635" y="38106"/>
                  </a:lnTo>
                  <a:cubicBezTo>
                    <a:pt x="330232" y="37825"/>
                    <a:pt x="329109" y="38106"/>
                    <a:pt x="327706" y="38106"/>
                  </a:cubicBezTo>
                  <a:close/>
                  <a:moveTo>
                    <a:pt x="313734" y="0"/>
                  </a:moveTo>
                  <a:lnTo>
                    <a:pt x="313734" y="553092"/>
                  </a:lnTo>
                  <a:lnTo>
                    <a:pt x="239362" y="553092"/>
                  </a:lnTo>
                  <a:cubicBezTo>
                    <a:pt x="241607" y="547488"/>
                    <a:pt x="243010" y="541324"/>
                    <a:pt x="243010" y="534880"/>
                  </a:cubicBezTo>
                  <a:lnTo>
                    <a:pt x="243010" y="363124"/>
                  </a:lnTo>
                  <a:cubicBezTo>
                    <a:pt x="243010" y="314371"/>
                    <a:pt x="172847" y="292236"/>
                    <a:pt x="107455" y="292236"/>
                  </a:cubicBezTo>
                  <a:cubicBezTo>
                    <a:pt x="102404" y="292236"/>
                    <a:pt x="97352" y="292517"/>
                    <a:pt x="92300" y="292797"/>
                  </a:cubicBezTo>
                  <a:lnTo>
                    <a:pt x="92300" y="110674"/>
                  </a:lnTo>
                  <a:close/>
                </a:path>
              </a:pathLst>
            </a:custGeom>
            <a:solidFill>
              <a:srgbClr val="00B0F0"/>
            </a:solidFill>
            <a:ln>
              <a:noFill/>
            </a:ln>
          </p:spPr>
          <p:txBody>
            <a:bodyPr/>
            <a:lstStyle/>
            <a:p>
              <a:endParaRPr lang="zh-CN" altLang="en-US"/>
            </a:p>
          </p:txBody>
        </p:sp>
        <p:sp>
          <p:nvSpPr>
            <p:cNvPr id="12" name="Content Placeholder 2">
              <a:extLst>
                <a:ext uri="{FF2B5EF4-FFF2-40B4-BE49-F238E27FC236}">
                  <a16:creationId xmlns="" xmlns:a16="http://schemas.microsoft.com/office/drawing/2014/main" id="{2F21E3F3-E3FF-4E76-8591-FD8502FC78A6}"/>
                </a:ext>
              </a:extLst>
            </p:cNvPr>
            <p:cNvSpPr txBox="1">
              <a:spLocks noChangeArrowheads="1"/>
            </p:cNvSpPr>
            <p:nvPr/>
          </p:nvSpPr>
          <p:spPr bwMode="auto">
            <a:xfrm>
              <a:off x="7276015" y="1826518"/>
              <a:ext cx="3227388" cy="1582738"/>
            </a:xfrm>
            <a:prstGeom prst="rect">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spcAft>
                  <a:spcPts val="600"/>
                </a:spcAft>
                <a:buClr>
                  <a:srgbClr val="376092"/>
                </a:buClr>
                <a:buSzPct val="145000"/>
                <a:buFont typeface="Arial" panose="020B0604020202020204" pitchFamily="34" charset="0"/>
                <a:buNone/>
              </a:pPr>
              <a:r>
                <a:rPr lang="zh-CN" altLang="en-US"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endParaRPr>
            </a:p>
            <a:p>
              <a:pPr eaLnBrk="1" hangingPunct="1">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bg2">
                      <a:lumMod val="50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5" name="组合 4">
            <a:extLst>
              <a:ext uri="{FF2B5EF4-FFF2-40B4-BE49-F238E27FC236}">
                <a16:creationId xmlns="" xmlns:a16="http://schemas.microsoft.com/office/drawing/2014/main" id="{0391006E-3DC2-4F97-B531-A6E05CD9015F}"/>
              </a:ext>
            </a:extLst>
          </p:cNvPr>
          <p:cNvGrpSpPr/>
          <p:nvPr/>
        </p:nvGrpSpPr>
        <p:grpSpPr>
          <a:xfrm>
            <a:off x="1712135" y="4730061"/>
            <a:ext cx="4209447" cy="1582738"/>
            <a:chOff x="1712135" y="4730061"/>
            <a:chExt cx="4209447" cy="1582738"/>
          </a:xfrm>
        </p:grpSpPr>
        <p:sp>
          <p:nvSpPr>
            <p:cNvPr id="9" name="verified-database-symbol-for-interface_30412">
              <a:extLst>
                <a:ext uri="{FF2B5EF4-FFF2-40B4-BE49-F238E27FC236}">
                  <a16:creationId xmlns="" xmlns:a16="http://schemas.microsoft.com/office/drawing/2014/main" id="{9C547BD4-0054-49CB-942A-2AA6C195C2A8}"/>
                </a:ext>
              </a:extLst>
            </p:cNvPr>
            <p:cNvSpPr>
              <a:spLocks noChangeAspect="1"/>
            </p:cNvSpPr>
            <p:nvPr/>
          </p:nvSpPr>
          <p:spPr bwMode="auto">
            <a:xfrm>
              <a:off x="1712135" y="4730061"/>
              <a:ext cx="609685" cy="597797"/>
            </a:xfrm>
            <a:custGeom>
              <a:avLst/>
              <a:gdLst>
                <a:gd name="T0" fmla="*/ 1312 w 1990"/>
                <a:gd name="T1" fmla="*/ 1552 h 1954"/>
                <a:gd name="T2" fmla="*/ 291 w 1990"/>
                <a:gd name="T3" fmla="*/ 1746 h 1954"/>
                <a:gd name="T4" fmla="*/ 0 w 1990"/>
                <a:gd name="T5" fmla="*/ 540 h 1954"/>
                <a:gd name="T6" fmla="*/ 515 w 1990"/>
                <a:gd name="T7" fmla="*/ 249 h 1954"/>
                <a:gd name="T8" fmla="*/ 1205 w 1990"/>
                <a:gd name="T9" fmla="*/ 0 h 1954"/>
                <a:gd name="T10" fmla="*/ 1496 w 1990"/>
                <a:gd name="T11" fmla="*/ 489 h 1954"/>
                <a:gd name="T12" fmla="*/ 1413 w 1990"/>
                <a:gd name="T13" fmla="*/ 291 h 1954"/>
                <a:gd name="T14" fmla="*/ 802 w 1990"/>
                <a:gd name="T15" fmla="*/ 83 h 1954"/>
                <a:gd name="T16" fmla="*/ 1039 w 1990"/>
                <a:gd name="T17" fmla="*/ 249 h 1954"/>
                <a:gd name="T18" fmla="*/ 1243 w 1990"/>
                <a:gd name="T19" fmla="*/ 499 h 1954"/>
                <a:gd name="T20" fmla="*/ 291 w 1990"/>
                <a:gd name="T21" fmla="*/ 333 h 1954"/>
                <a:gd name="T22" fmla="*/ 83 w 1990"/>
                <a:gd name="T23" fmla="*/ 1455 h 1954"/>
                <a:gd name="T24" fmla="*/ 1039 w 1990"/>
                <a:gd name="T25" fmla="*/ 1663 h 1954"/>
                <a:gd name="T26" fmla="*/ 1641 w 1990"/>
                <a:gd name="T27" fmla="*/ 1453 h 1954"/>
                <a:gd name="T28" fmla="*/ 1138 w 1990"/>
                <a:gd name="T29" fmla="*/ 583 h 1954"/>
                <a:gd name="T30" fmla="*/ 1641 w 1990"/>
                <a:gd name="T31" fmla="*/ 1453 h 1954"/>
                <a:gd name="T32" fmla="*/ 1752 w 1990"/>
                <a:gd name="T33" fmla="*/ 809 h 1954"/>
                <a:gd name="T34" fmla="*/ 1026 w 1990"/>
                <a:gd name="T35" fmla="*/ 1228 h 1954"/>
                <a:gd name="T36" fmla="*/ 1767 w 1990"/>
                <a:gd name="T37" fmla="*/ 1422 h 1954"/>
                <a:gd name="T38" fmla="*/ 1717 w 1990"/>
                <a:gd name="T39" fmla="*/ 1835 h 1954"/>
                <a:gd name="T40" fmla="*/ 1767 w 1990"/>
                <a:gd name="T41" fmla="*/ 1422 h 1954"/>
                <a:gd name="T42" fmla="*/ 1739 w 1990"/>
                <a:gd name="T43" fmla="*/ 1874 h 1954"/>
                <a:gd name="T44" fmla="*/ 1956 w 1990"/>
                <a:gd name="T45" fmla="*/ 1749 h 1954"/>
                <a:gd name="T46" fmla="*/ 249 w 1990"/>
                <a:gd name="T47" fmla="*/ 551 h 1954"/>
                <a:gd name="T48" fmla="*/ 803 w 1990"/>
                <a:gd name="T49" fmla="*/ 613 h 1954"/>
                <a:gd name="T50" fmla="*/ 675 w 1990"/>
                <a:gd name="T51" fmla="*/ 828 h 1954"/>
                <a:gd name="T52" fmla="*/ 249 w 1990"/>
                <a:gd name="T53" fmla="*/ 890 h 1954"/>
                <a:gd name="T54" fmla="*/ 675 w 1990"/>
                <a:gd name="T55" fmla="*/ 828 h 1954"/>
                <a:gd name="T56" fmla="*/ 675 w 1990"/>
                <a:gd name="T57" fmla="*/ 1167 h 1954"/>
                <a:gd name="T58" fmla="*/ 249 w 1990"/>
                <a:gd name="T59" fmla="*/ 1105 h 1954"/>
                <a:gd name="T60" fmla="*/ 249 w 1990"/>
                <a:gd name="T61" fmla="*/ 1444 h 1954"/>
                <a:gd name="T62" fmla="*/ 803 w 1990"/>
                <a:gd name="T63" fmla="*/ 1382 h 1954"/>
                <a:gd name="T64" fmla="*/ 249 w 1990"/>
                <a:gd name="T65" fmla="*/ 1444 h 1954"/>
                <a:gd name="T66" fmla="*/ 1179 w 1990"/>
                <a:gd name="T67" fmla="*/ 961 h 1954"/>
                <a:gd name="T68" fmla="*/ 1300 w 1990"/>
                <a:gd name="T69" fmla="*/ 1219 h 1954"/>
                <a:gd name="T70" fmla="*/ 1604 w 1990"/>
                <a:gd name="T71" fmla="*/ 858 h 19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90" h="1954">
                  <a:moveTo>
                    <a:pt x="1231" y="1534"/>
                  </a:moveTo>
                  <a:cubicBezTo>
                    <a:pt x="1258" y="1542"/>
                    <a:pt x="1285" y="1548"/>
                    <a:pt x="1312" y="1552"/>
                  </a:cubicBezTo>
                  <a:cubicBezTo>
                    <a:pt x="1272" y="1665"/>
                    <a:pt x="1165" y="1746"/>
                    <a:pt x="1039" y="1746"/>
                  </a:cubicBezTo>
                  <a:lnTo>
                    <a:pt x="291" y="1746"/>
                  </a:lnTo>
                  <a:cubicBezTo>
                    <a:pt x="131" y="1746"/>
                    <a:pt x="0" y="1615"/>
                    <a:pt x="0" y="1455"/>
                  </a:cubicBezTo>
                  <a:lnTo>
                    <a:pt x="0" y="540"/>
                  </a:lnTo>
                  <a:cubicBezTo>
                    <a:pt x="0" y="380"/>
                    <a:pt x="131" y="249"/>
                    <a:pt x="291" y="249"/>
                  </a:cubicBezTo>
                  <a:lnTo>
                    <a:pt x="515" y="249"/>
                  </a:lnTo>
                  <a:cubicBezTo>
                    <a:pt x="535" y="109"/>
                    <a:pt x="656" y="0"/>
                    <a:pt x="802" y="0"/>
                  </a:cubicBezTo>
                  <a:lnTo>
                    <a:pt x="1205" y="0"/>
                  </a:lnTo>
                  <a:cubicBezTo>
                    <a:pt x="1366" y="0"/>
                    <a:pt x="1496" y="131"/>
                    <a:pt x="1496" y="291"/>
                  </a:cubicBezTo>
                  <a:lnTo>
                    <a:pt x="1496" y="489"/>
                  </a:lnTo>
                  <a:cubicBezTo>
                    <a:pt x="1469" y="484"/>
                    <a:pt x="1441" y="480"/>
                    <a:pt x="1413" y="479"/>
                  </a:cubicBezTo>
                  <a:lnTo>
                    <a:pt x="1413" y="291"/>
                  </a:lnTo>
                  <a:cubicBezTo>
                    <a:pt x="1413" y="176"/>
                    <a:pt x="1320" y="83"/>
                    <a:pt x="1205" y="83"/>
                  </a:cubicBezTo>
                  <a:lnTo>
                    <a:pt x="802" y="83"/>
                  </a:lnTo>
                  <a:cubicBezTo>
                    <a:pt x="701" y="83"/>
                    <a:pt x="617" y="155"/>
                    <a:pt x="598" y="249"/>
                  </a:cubicBezTo>
                  <a:lnTo>
                    <a:pt x="1039" y="249"/>
                  </a:lnTo>
                  <a:cubicBezTo>
                    <a:pt x="1180" y="249"/>
                    <a:pt x="1297" y="349"/>
                    <a:pt x="1324" y="482"/>
                  </a:cubicBezTo>
                  <a:cubicBezTo>
                    <a:pt x="1297" y="485"/>
                    <a:pt x="1270" y="491"/>
                    <a:pt x="1243" y="499"/>
                  </a:cubicBezTo>
                  <a:cubicBezTo>
                    <a:pt x="1224" y="404"/>
                    <a:pt x="1140" y="333"/>
                    <a:pt x="1039" y="333"/>
                  </a:cubicBezTo>
                  <a:lnTo>
                    <a:pt x="291" y="333"/>
                  </a:lnTo>
                  <a:cubicBezTo>
                    <a:pt x="177" y="333"/>
                    <a:pt x="83" y="426"/>
                    <a:pt x="83" y="540"/>
                  </a:cubicBezTo>
                  <a:lnTo>
                    <a:pt x="83" y="1455"/>
                  </a:lnTo>
                  <a:cubicBezTo>
                    <a:pt x="83" y="1569"/>
                    <a:pt x="177" y="1663"/>
                    <a:pt x="291" y="1663"/>
                  </a:cubicBezTo>
                  <a:lnTo>
                    <a:pt x="1039" y="1663"/>
                  </a:lnTo>
                  <a:cubicBezTo>
                    <a:pt x="1126" y="1663"/>
                    <a:pt x="1200" y="1609"/>
                    <a:pt x="1231" y="1534"/>
                  </a:cubicBezTo>
                  <a:close/>
                  <a:moveTo>
                    <a:pt x="1641" y="1453"/>
                  </a:moveTo>
                  <a:cubicBezTo>
                    <a:pt x="1401" y="1591"/>
                    <a:pt x="1093" y="1509"/>
                    <a:pt x="955" y="1269"/>
                  </a:cubicBezTo>
                  <a:cubicBezTo>
                    <a:pt x="816" y="1029"/>
                    <a:pt x="899" y="722"/>
                    <a:pt x="1138" y="583"/>
                  </a:cubicBezTo>
                  <a:cubicBezTo>
                    <a:pt x="1378" y="445"/>
                    <a:pt x="1686" y="527"/>
                    <a:pt x="1824" y="767"/>
                  </a:cubicBezTo>
                  <a:cubicBezTo>
                    <a:pt x="1963" y="1007"/>
                    <a:pt x="1880" y="1314"/>
                    <a:pt x="1641" y="1453"/>
                  </a:cubicBezTo>
                  <a:close/>
                  <a:moveTo>
                    <a:pt x="1599" y="1381"/>
                  </a:moveTo>
                  <a:cubicBezTo>
                    <a:pt x="1799" y="1266"/>
                    <a:pt x="1868" y="1009"/>
                    <a:pt x="1752" y="809"/>
                  </a:cubicBezTo>
                  <a:cubicBezTo>
                    <a:pt x="1637" y="608"/>
                    <a:pt x="1380" y="539"/>
                    <a:pt x="1180" y="655"/>
                  </a:cubicBezTo>
                  <a:cubicBezTo>
                    <a:pt x="980" y="771"/>
                    <a:pt x="911" y="1027"/>
                    <a:pt x="1026" y="1228"/>
                  </a:cubicBezTo>
                  <a:cubicBezTo>
                    <a:pt x="1142" y="1428"/>
                    <a:pt x="1399" y="1497"/>
                    <a:pt x="1599" y="1381"/>
                  </a:cubicBezTo>
                  <a:close/>
                  <a:moveTo>
                    <a:pt x="1767" y="1422"/>
                  </a:moveTo>
                  <a:lnTo>
                    <a:pt x="1551" y="1547"/>
                  </a:lnTo>
                  <a:lnTo>
                    <a:pt x="1717" y="1835"/>
                  </a:lnTo>
                  <a:lnTo>
                    <a:pt x="1933" y="1710"/>
                  </a:lnTo>
                  <a:lnTo>
                    <a:pt x="1767" y="1422"/>
                  </a:lnTo>
                  <a:close/>
                  <a:moveTo>
                    <a:pt x="1956" y="1749"/>
                  </a:moveTo>
                  <a:lnTo>
                    <a:pt x="1739" y="1874"/>
                  </a:lnTo>
                  <a:cubicBezTo>
                    <a:pt x="1774" y="1934"/>
                    <a:pt x="1850" y="1954"/>
                    <a:pt x="1910" y="1919"/>
                  </a:cubicBezTo>
                  <a:cubicBezTo>
                    <a:pt x="1969" y="1885"/>
                    <a:pt x="1990" y="1809"/>
                    <a:pt x="1956" y="1749"/>
                  </a:cubicBezTo>
                  <a:close/>
                  <a:moveTo>
                    <a:pt x="803" y="551"/>
                  </a:moveTo>
                  <a:lnTo>
                    <a:pt x="249" y="551"/>
                  </a:lnTo>
                  <a:lnTo>
                    <a:pt x="249" y="613"/>
                  </a:lnTo>
                  <a:lnTo>
                    <a:pt x="803" y="613"/>
                  </a:lnTo>
                  <a:lnTo>
                    <a:pt x="803" y="551"/>
                  </a:lnTo>
                  <a:close/>
                  <a:moveTo>
                    <a:pt x="675" y="828"/>
                  </a:moveTo>
                  <a:lnTo>
                    <a:pt x="249" y="828"/>
                  </a:lnTo>
                  <a:lnTo>
                    <a:pt x="249" y="890"/>
                  </a:lnTo>
                  <a:lnTo>
                    <a:pt x="675" y="890"/>
                  </a:lnTo>
                  <a:lnTo>
                    <a:pt x="675" y="828"/>
                  </a:lnTo>
                  <a:close/>
                  <a:moveTo>
                    <a:pt x="249" y="1167"/>
                  </a:moveTo>
                  <a:lnTo>
                    <a:pt x="675" y="1167"/>
                  </a:lnTo>
                  <a:lnTo>
                    <a:pt x="675" y="1105"/>
                  </a:lnTo>
                  <a:lnTo>
                    <a:pt x="249" y="1105"/>
                  </a:lnTo>
                  <a:lnTo>
                    <a:pt x="249" y="1167"/>
                  </a:lnTo>
                  <a:close/>
                  <a:moveTo>
                    <a:pt x="249" y="1444"/>
                  </a:moveTo>
                  <a:lnTo>
                    <a:pt x="803" y="1444"/>
                  </a:lnTo>
                  <a:lnTo>
                    <a:pt x="803" y="1382"/>
                  </a:lnTo>
                  <a:lnTo>
                    <a:pt x="249" y="1382"/>
                  </a:lnTo>
                  <a:lnTo>
                    <a:pt x="249" y="1444"/>
                  </a:lnTo>
                  <a:close/>
                  <a:moveTo>
                    <a:pt x="1308" y="1105"/>
                  </a:moveTo>
                  <a:lnTo>
                    <a:pt x="1179" y="961"/>
                  </a:lnTo>
                  <a:lnTo>
                    <a:pt x="1118" y="1017"/>
                  </a:lnTo>
                  <a:lnTo>
                    <a:pt x="1300" y="1219"/>
                  </a:lnTo>
                  <a:lnTo>
                    <a:pt x="1657" y="922"/>
                  </a:lnTo>
                  <a:lnTo>
                    <a:pt x="1604" y="858"/>
                  </a:lnTo>
                  <a:lnTo>
                    <a:pt x="1308" y="1105"/>
                  </a:lnTo>
                  <a:close/>
                </a:path>
              </a:pathLst>
            </a:custGeom>
            <a:solidFill>
              <a:srgbClr val="00B0F0"/>
            </a:solidFill>
            <a:ln>
              <a:noFill/>
            </a:ln>
          </p:spPr>
        </p:sp>
        <p:sp>
          <p:nvSpPr>
            <p:cNvPr id="13" name="Content Placeholder 2">
              <a:extLst>
                <a:ext uri="{FF2B5EF4-FFF2-40B4-BE49-F238E27FC236}">
                  <a16:creationId xmlns="" xmlns:a16="http://schemas.microsoft.com/office/drawing/2014/main" id="{B661E6EC-605E-4F50-82BE-4A8BA0B87009}"/>
                </a:ext>
              </a:extLst>
            </p:cNvPr>
            <p:cNvSpPr txBox="1">
              <a:spLocks noChangeArrowheads="1"/>
            </p:cNvSpPr>
            <p:nvPr/>
          </p:nvSpPr>
          <p:spPr bwMode="auto">
            <a:xfrm>
              <a:off x="2694194" y="4730061"/>
              <a:ext cx="3227388" cy="1582738"/>
            </a:xfrm>
            <a:prstGeom prst="rect">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spcAft>
                  <a:spcPts val="600"/>
                </a:spcAft>
                <a:buClr>
                  <a:srgbClr val="376092"/>
                </a:buClr>
                <a:buSzPct val="145000"/>
                <a:buFont typeface="Arial" panose="020B0604020202020204" pitchFamily="34" charset="0"/>
                <a:buNone/>
              </a:pPr>
              <a:r>
                <a:rPr lang="zh-CN" altLang="en-US"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endParaRPr>
            </a:p>
            <a:p>
              <a:pPr eaLnBrk="1" hangingPunct="1">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bg2">
                      <a:lumMod val="50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r>
                <a:rPr lang="zh-CN" altLang="en-US" sz="1100">
                  <a:solidFill>
                    <a:srgbClr val="A6A6A6"/>
                  </a:solidFill>
                  <a:latin typeface="微软雅黑" panose="020B0503020204020204" pitchFamily="34" charset="-122"/>
                  <a:ea typeface="微软雅黑" panose="020B0503020204020204" pitchFamily="34" charset="-122"/>
                </a:rPr>
                <a:t>。</a:t>
              </a:r>
              <a:endParaRPr lang="en-US" altLang="zh-CN" sz="1100">
                <a:solidFill>
                  <a:srgbClr val="A6A6A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4" name="组合 3">
            <a:extLst>
              <a:ext uri="{FF2B5EF4-FFF2-40B4-BE49-F238E27FC236}">
                <a16:creationId xmlns="" xmlns:a16="http://schemas.microsoft.com/office/drawing/2014/main" id="{82DBB74C-06E4-4272-880F-69267E36F451}"/>
              </a:ext>
            </a:extLst>
          </p:cNvPr>
          <p:cNvGrpSpPr/>
          <p:nvPr/>
        </p:nvGrpSpPr>
        <p:grpSpPr>
          <a:xfrm>
            <a:off x="6293956" y="4730061"/>
            <a:ext cx="4209447" cy="1582738"/>
            <a:chOff x="6293956" y="4730061"/>
            <a:chExt cx="4209447" cy="1582738"/>
          </a:xfrm>
        </p:grpSpPr>
        <p:sp>
          <p:nvSpPr>
            <p:cNvPr id="11" name="staff-data-folder-interface-symbol_36071">
              <a:extLst>
                <a:ext uri="{FF2B5EF4-FFF2-40B4-BE49-F238E27FC236}">
                  <a16:creationId xmlns="" xmlns:a16="http://schemas.microsoft.com/office/drawing/2014/main" id="{A7C4AA48-13E9-4362-8F82-6435E86EA42F}"/>
                </a:ext>
              </a:extLst>
            </p:cNvPr>
            <p:cNvSpPr>
              <a:spLocks noChangeAspect="1"/>
            </p:cNvSpPr>
            <p:nvPr/>
          </p:nvSpPr>
          <p:spPr bwMode="auto">
            <a:xfrm>
              <a:off x="6293956" y="4730061"/>
              <a:ext cx="609685" cy="458915"/>
            </a:xfrm>
            <a:custGeom>
              <a:avLst/>
              <a:gdLst>
                <a:gd name="connsiteX0" fmla="*/ 507577 w 573212"/>
                <a:gd name="connsiteY0" fmla="*/ 327300 h 431462"/>
                <a:gd name="connsiteX1" fmla="*/ 554259 w 573212"/>
                <a:gd name="connsiteY1" fmla="*/ 431462 h 431462"/>
                <a:gd name="connsiteX2" fmla="*/ 463874 w 573212"/>
                <a:gd name="connsiteY2" fmla="*/ 431462 h 431462"/>
                <a:gd name="connsiteX3" fmla="*/ 373488 w 573212"/>
                <a:gd name="connsiteY3" fmla="*/ 431462 h 431462"/>
                <a:gd name="connsiteX4" fmla="*/ 419178 w 573212"/>
                <a:gd name="connsiteY4" fmla="*/ 328292 h 431462"/>
                <a:gd name="connsiteX5" fmla="*/ 423151 w 573212"/>
                <a:gd name="connsiteY5" fmla="*/ 328292 h 431462"/>
                <a:gd name="connsiteX6" fmla="*/ 445995 w 573212"/>
                <a:gd name="connsiteY6" fmla="*/ 359045 h 431462"/>
                <a:gd name="connsiteX7" fmla="*/ 463874 w 573212"/>
                <a:gd name="connsiteY7" fmla="*/ 345156 h 431462"/>
                <a:gd name="connsiteX8" fmla="*/ 480759 w 573212"/>
                <a:gd name="connsiteY8" fmla="*/ 359045 h 431462"/>
                <a:gd name="connsiteX9" fmla="*/ 503604 w 573212"/>
                <a:gd name="connsiteY9" fmla="*/ 328292 h 431462"/>
                <a:gd name="connsiteX10" fmla="*/ 507577 w 573212"/>
                <a:gd name="connsiteY10" fmla="*/ 327300 h 431462"/>
                <a:gd name="connsiteX11" fmla="*/ 451037 w 573212"/>
                <a:gd name="connsiteY11" fmla="*/ 250029 h 431462"/>
                <a:gd name="connsiteX12" fmla="*/ 414276 w 573212"/>
                <a:gd name="connsiteY12" fmla="*/ 267887 h 431462"/>
                <a:gd name="connsiteX13" fmla="*/ 414276 w 573212"/>
                <a:gd name="connsiteY13" fmla="*/ 271855 h 431462"/>
                <a:gd name="connsiteX14" fmla="*/ 463953 w 573212"/>
                <a:gd name="connsiteY14" fmla="*/ 329396 h 431462"/>
                <a:gd name="connsiteX15" fmla="*/ 514624 w 573212"/>
                <a:gd name="connsiteY15" fmla="*/ 271855 h 431462"/>
                <a:gd name="connsiteX16" fmla="*/ 514624 w 573212"/>
                <a:gd name="connsiteY16" fmla="*/ 268879 h 431462"/>
                <a:gd name="connsiteX17" fmla="*/ 451037 w 573212"/>
                <a:gd name="connsiteY17" fmla="*/ 250029 h 431462"/>
                <a:gd name="connsiteX18" fmla="*/ 473143 w 573212"/>
                <a:gd name="connsiteY18" fmla="*/ 209477 h 431462"/>
                <a:gd name="connsiteX19" fmla="*/ 499721 w 573212"/>
                <a:gd name="connsiteY19" fmla="*/ 216298 h 431462"/>
                <a:gd name="connsiteX20" fmla="*/ 522572 w 573212"/>
                <a:gd name="connsiteY20" fmla="*/ 265902 h 431462"/>
                <a:gd name="connsiteX21" fmla="*/ 522572 w 573212"/>
                <a:gd name="connsiteY21" fmla="*/ 266894 h 431462"/>
                <a:gd name="connsiteX22" fmla="*/ 526546 w 573212"/>
                <a:gd name="connsiteY22" fmla="*/ 272847 h 431462"/>
                <a:gd name="connsiteX23" fmla="*/ 525553 w 573212"/>
                <a:gd name="connsiteY23" fmla="*/ 282768 h 431462"/>
                <a:gd name="connsiteX24" fmla="*/ 520585 w 573212"/>
                <a:gd name="connsiteY24" fmla="*/ 287728 h 431462"/>
                <a:gd name="connsiteX25" fmla="*/ 463953 w 573212"/>
                <a:gd name="connsiteY25" fmla="*/ 337333 h 431462"/>
                <a:gd name="connsiteX26" fmla="*/ 408315 w 573212"/>
                <a:gd name="connsiteY26" fmla="*/ 287728 h 431462"/>
                <a:gd name="connsiteX27" fmla="*/ 402354 w 573212"/>
                <a:gd name="connsiteY27" fmla="*/ 282768 h 431462"/>
                <a:gd name="connsiteX28" fmla="*/ 402354 w 573212"/>
                <a:gd name="connsiteY28" fmla="*/ 272847 h 431462"/>
                <a:gd name="connsiteX29" fmla="*/ 406328 w 573212"/>
                <a:gd name="connsiteY29" fmla="*/ 266894 h 431462"/>
                <a:gd name="connsiteX30" fmla="*/ 406328 w 573212"/>
                <a:gd name="connsiteY30" fmla="*/ 264910 h 431462"/>
                <a:gd name="connsiteX31" fmla="*/ 441102 w 573212"/>
                <a:gd name="connsiteY31" fmla="*/ 215306 h 431462"/>
                <a:gd name="connsiteX32" fmla="*/ 447063 w 573212"/>
                <a:gd name="connsiteY32" fmla="*/ 216298 h 431462"/>
                <a:gd name="connsiteX33" fmla="*/ 451037 w 573212"/>
                <a:gd name="connsiteY33" fmla="*/ 212329 h 431462"/>
                <a:gd name="connsiteX34" fmla="*/ 473143 w 573212"/>
                <a:gd name="connsiteY34" fmla="*/ 209477 h 431462"/>
                <a:gd name="connsiteX35" fmla="*/ 0 w 573212"/>
                <a:gd name="connsiteY35" fmla="*/ 62593 h 431462"/>
                <a:gd name="connsiteX36" fmla="*/ 176855 w 573212"/>
                <a:gd name="connsiteY36" fmla="*/ 62593 h 431462"/>
                <a:gd name="connsiteX37" fmla="*/ 176855 w 573212"/>
                <a:gd name="connsiteY37" fmla="*/ 127046 h 431462"/>
                <a:gd name="connsiteX38" fmla="*/ 529572 w 573212"/>
                <a:gd name="connsiteY38" fmla="*/ 127046 h 431462"/>
                <a:gd name="connsiteX39" fmla="*/ 529572 w 573212"/>
                <a:gd name="connsiteY39" fmla="*/ 197448 h 431462"/>
                <a:gd name="connsiteX40" fmla="*/ 448100 w 573212"/>
                <a:gd name="connsiteY40" fmla="*/ 172659 h 431462"/>
                <a:gd name="connsiteX41" fmla="*/ 303039 w 573212"/>
                <a:gd name="connsiteY41" fmla="*/ 318421 h 431462"/>
                <a:gd name="connsiteX42" fmla="*/ 357685 w 573212"/>
                <a:gd name="connsiteY42" fmla="*/ 431462 h 431462"/>
                <a:gd name="connsiteX43" fmla="*/ 176855 w 573212"/>
                <a:gd name="connsiteY43" fmla="*/ 431462 h 431462"/>
                <a:gd name="connsiteX44" fmla="*/ 169900 w 573212"/>
                <a:gd name="connsiteY44" fmla="*/ 431462 h 431462"/>
                <a:gd name="connsiteX45" fmla="*/ 0 w 573212"/>
                <a:gd name="connsiteY45" fmla="*/ 431462 h 431462"/>
                <a:gd name="connsiteX46" fmla="*/ 40773 w 573212"/>
                <a:gd name="connsiteY46" fmla="*/ 0 h 431462"/>
                <a:gd name="connsiteX47" fmla="*/ 237458 w 573212"/>
                <a:gd name="connsiteY47" fmla="*/ 0 h 431462"/>
                <a:gd name="connsiteX48" fmla="*/ 237458 w 573212"/>
                <a:gd name="connsiteY48" fmla="*/ 7936 h 431462"/>
                <a:gd name="connsiteX49" fmla="*/ 237458 w 573212"/>
                <a:gd name="connsiteY49" fmla="*/ 24801 h 431462"/>
                <a:gd name="connsiteX50" fmla="*/ 237458 w 573212"/>
                <a:gd name="connsiteY50" fmla="*/ 76386 h 431462"/>
                <a:gd name="connsiteX51" fmla="*/ 573212 w 573212"/>
                <a:gd name="connsiteY51" fmla="*/ 76386 h 431462"/>
                <a:gd name="connsiteX52" fmla="*/ 573212 w 573212"/>
                <a:gd name="connsiteY52" fmla="*/ 80354 h 431462"/>
                <a:gd name="connsiteX53" fmla="*/ 573212 w 573212"/>
                <a:gd name="connsiteY53" fmla="*/ 100194 h 431462"/>
                <a:gd name="connsiteX54" fmla="*/ 573212 w 573212"/>
                <a:gd name="connsiteY54" fmla="*/ 243046 h 431462"/>
                <a:gd name="connsiteX55" fmla="*/ 549372 w 573212"/>
                <a:gd name="connsiteY55" fmla="*/ 213285 h 431462"/>
                <a:gd name="connsiteX56" fmla="*/ 549372 w 573212"/>
                <a:gd name="connsiteY56" fmla="*/ 100194 h 431462"/>
                <a:gd name="connsiteX57" fmla="*/ 213617 w 573212"/>
                <a:gd name="connsiteY57" fmla="*/ 100194 h 431462"/>
                <a:gd name="connsiteX58" fmla="*/ 213617 w 573212"/>
                <a:gd name="connsiteY58" fmla="*/ 97218 h 431462"/>
                <a:gd name="connsiteX59" fmla="*/ 213617 w 573212"/>
                <a:gd name="connsiteY59" fmla="*/ 76386 h 431462"/>
                <a:gd name="connsiteX60" fmla="*/ 213617 w 573212"/>
                <a:gd name="connsiteY60" fmla="*/ 24801 h 431462"/>
                <a:gd name="connsiteX61" fmla="*/ 40773 w 573212"/>
                <a:gd name="connsiteY61" fmla="*/ 24801 h 431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573212" h="431462">
                  <a:moveTo>
                    <a:pt x="507577" y="327300"/>
                  </a:moveTo>
                  <a:cubicBezTo>
                    <a:pt x="551280" y="334244"/>
                    <a:pt x="554259" y="431462"/>
                    <a:pt x="554259" y="431462"/>
                  </a:cubicBezTo>
                  <a:lnTo>
                    <a:pt x="463874" y="431462"/>
                  </a:lnTo>
                  <a:lnTo>
                    <a:pt x="373488" y="431462"/>
                  </a:lnTo>
                  <a:cubicBezTo>
                    <a:pt x="373488" y="431462"/>
                    <a:pt x="376468" y="334244"/>
                    <a:pt x="419178" y="328292"/>
                  </a:cubicBezTo>
                  <a:cubicBezTo>
                    <a:pt x="421164" y="327300"/>
                    <a:pt x="422157" y="328292"/>
                    <a:pt x="423151" y="328292"/>
                  </a:cubicBezTo>
                  <a:lnTo>
                    <a:pt x="445995" y="359045"/>
                  </a:lnTo>
                  <a:lnTo>
                    <a:pt x="463874" y="345156"/>
                  </a:lnTo>
                  <a:lnTo>
                    <a:pt x="480759" y="359045"/>
                  </a:lnTo>
                  <a:lnTo>
                    <a:pt x="503604" y="328292"/>
                  </a:lnTo>
                  <a:cubicBezTo>
                    <a:pt x="504597" y="327300"/>
                    <a:pt x="506583" y="327300"/>
                    <a:pt x="507577" y="327300"/>
                  </a:cubicBezTo>
                  <a:close/>
                  <a:moveTo>
                    <a:pt x="451037" y="250029"/>
                  </a:moveTo>
                  <a:cubicBezTo>
                    <a:pt x="449050" y="253997"/>
                    <a:pt x="426199" y="263918"/>
                    <a:pt x="414276" y="267887"/>
                  </a:cubicBezTo>
                  <a:cubicBezTo>
                    <a:pt x="414276" y="268879"/>
                    <a:pt x="414276" y="270863"/>
                    <a:pt x="414276" y="271855"/>
                  </a:cubicBezTo>
                  <a:cubicBezTo>
                    <a:pt x="414276" y="298641"/>
                    <a:pt x="435141" y="329396"/>
                    <a:pt x="463953" y="329396"/>
                  </a:cubicBezTo>
                  <a:cubicBezTo>
                    <a:pt x="492766" y="329396"/>
                    <a:pt x="514624" y="298641"/>
                    <a:pt x="514624" y="271855"/>
                  </a:cubicBezTo>
                  <a:cubicBezTo>
                    <a:pt x="514624" y="270863"/>
                    <a:pt x="514624" y="269871"/>
                    <a:pt x="514624" y="268879"/>
                  </a:cubicBezTo>
                  <a:cubicBezTo>
                    <a:pt x="498727" y="266894"/>
                    <a:pt x="461966" y="259950"/>
                    <a:pt x="451037" y="250029"/>
                  </a:cubicBezTo>
                  <a:close/>
                  <a:moveTo>
                    <a:pt x="473143" y="209477"/>
                  </a:moveTo>
                  <a:cubicBezTo>
                    <a:pt x="481340" y="210097"/>
                    <a:pt x="490282" y="212330"/>
                    <a:pt x="499721" y="216298"/>
                  </a:cubicBezTo>
                  <a:cubicBezTo>
                    <a:pt x="517604" y="223242"/>
                    <a:pt x="521579" y="242092"/>
                    <a:pt x="522572" y="265902"/>
                  </a:cubicBezTo>
                  <a:cubicBezTo>
                    <a:pt x="522572" y="265902"/>
                    <a:pt x="522572" y="266894"/>
                    <a:pt x="522572" y="266894"/>
                  </a:cubicBezTo>
                  <a:cubicBezTo>
                    <a:pt x="524559" y="267887"/>
                    <a:pt x="526546" y="269871"/>
                    <a:pt x="526546" y="272847"/>
                  </a:cubicBezTo>
                  <a:lnTo>
                    <a:pt x="525553" y="282768"/>
                  </a:lnTo>
                  <a:cubicBezTo>
                    <a:pt x="525553" y="285744"/>
                    <a:pt x="523566" y="287728"/>
                    <a:pt x="520585" y="287728"/>
                  </a:cubicBezTo>
                  <a:cubicBezTo>
                    <a:pt x="513630" y="313523"/>
                    <a:pt x="491772" y="337333"/>
                    <a:pt x="463953" y="337333"/>
                  </a:cubicBezTo>
                  <a:cubicBezTo>
                    <a:pt x="436134" y="337333"/>
                    <a:pt x="415270" y="313523"/>
                    <a:pt x="408315" y="287728"/>
                  </a:cubicBezTo>
                  <a:cubicBezTo>
                    <a:pt x="405334" y="287728"/>
                    <a:pt x="403347" y="285744"/>
                    <a:pt x="402354" y="282768"/>
                  </a:cubicBezTo>
                  <a:lnTo>
                    <a:pt x="402354" y="272847"/>
                  </a:lnTo>
                  <a:cubicBezTo>
                    <a:pt x="401360" y="269871"/>
                    <a:pt x="403347" y="267887"/>
                    <a:pt x="406328" y="266894"/>
                  </a:cubicBezTo>
                  <a:cubicBezTo>
                    <a:pt x="406328" y="265902"/>
                    <a:pt x="406328" y="265902"/>
                    <a:pt x="406328" y="264910"/>
                  </a:cubicBezTo>
                  <a:cubicBezTo>
                    <a:pt x="404341" y="245068"/>
                    <a:pt x="413283" y="219274"/>
                    <a:pt x="441102" y="215306"/>
                  </a:cubicBezTo>
                  <a:cubicBezTo>
                    <a:pt x="442095" y="215306"/>
                    <a:pt x="447063" y="216298"/>
                    <a:pt x="447063" y="216298"/>
                  </a:cubicBezTo>
                  <a:cubicBezTo>
                    <a:pt x="448057" y="215306"/>
                    <a:pt x="450044" y="213322"/>
                    <a:pt x="451037" y="212329"/>
                  </a:cubicBezTo>
                  <a:cubicBezTo>
                    <a:pt x="457495" y="209849"/>
                    <a:pt x="464947" y="208857"/>
                    <a:pt x="473143" y="209477"/>
                  </a:cubicBezTo>
                  <a:close/>
                  <a:moveTo>
                    <a:pt x="0" y="62593"/>
                  </a:moveTo>
                  <a:lnTo>
                    <a:pt x="176855" y="62593"/>
                  </a:lnTo>
                  <a:lnTo>
                    <a:pt x="176855" y="127046"/>
                  </a:lnTo>
                  <a:lnTo>
                    <a:pt x="529572" y="127046"/>
                  </a:lnTo>
                  <a:lnTo>
                    <a:pt x="529572" y="197448"/>
                  </a:lnTo>
                  <a:cubicBezTo>
                    <a:pt x="506720" y="181583"/>
                    <a:pt x="477907" y="172659"/>
                    <a:pt x="448100" y="172659"/>
                  </a:cubicBezTo>
                  <a:cubicBezTo>
                    <a:pt x="367621" y="172659"/>
                    <a:pt x="303039" y="238103"/>
                    <a:pt x="303039" y="318421"/>
                  </a:cubicBezTo>
                  <a:cubicBezTo>
                    <a:pt x="303039" y="364034"/>
                    <a:pt x="323904" y="405681"/>
                    <a:pt x="357685" y="431462"/>
                  </a:cubicBezTo>
                  <a:lnTo>
                    <a:pt x="176855" y="431462"/>
                  </a:lnTo>
                  <a:lnTo>
                    <a:pt x="169900" y="431462"/>
                  </a:lnTo>
                  <a:lnTo>
                    <a:pt x="0" y="431462"/>
                  </a:lnTo>
                  <a:close/>
                  <a:moveTo>
                    <a:pt x="40773" y="0"/>
                  </a:moveTo>
                  <a:lnTo>
                    <a:pt x="237458" y="0"/>
                  </a:lnTo>
                  <a:lnTo>
                    <a:pt x="237458" y="7936"/>
                  </a:lnTo>
                  <a:lnTo>
                    <a:pt x="237458" y="24801"/>
                  </a:lnTo>
                  <a:lnTo>
                    <a:pt x="237458" y="76386"/>
                  </a:lnTo>
                  <a:lnTo>
                    <a:pt x="573212" y="76386"/>
                  </a:lnTo>
                  <a:lnTo>
                    <a:pt x="573212" y="80354"/>
                  </a:lnTo>
                  <a:lnTo>
                    <a:pt x="573212" y="100194"/>
                  </a:lnTo>
                  <a:lnTo>
                    <a:pt x="573212" y="243046"/>
                  </a:lnTo>
                  <a:cubicBezTo>
                    <a:pt x="566259" y="232134"/>
                    <a:pt x="558312" y="222213"/>
                    <a:pt x="549372" y="213285"/>
                  </a:cubicBezTo>
                  <a:lnTo>
                    <a:pt x="549372" y="100194"/>
                  </a:lnTo>
                  <a:lnTo>
                    <a:pt x="213617" y="100194"/>
                  </a:lnTo>
                  <a:lnTo>
                    <a:pt x="213617" y="97218"/>
                  </a:lnTo>
                  <a:lnTo>
                    <a:pt x="213617" y="76386"/>
                  </a:lnTo>
                  <a:lnTo>
                    <a:pt x="213617" y="24801"/>
                  </a:lnTo>
                  <a:lnTo>
                    <a:pt x="40773" y="24801"/>
                  </a:lnTo>
                  <a:close/>
                </a:path>
              </a:pathLst>
            </a:custGeom>
            <a:solidFill>
              <a:srgbClr val="00B0F0"/>
            </a:solidFill>
            <a:ln>
              <a:noFill/>
            </a:ln>
          </p:spPr>
        </p:sp>
        <p:sp>
          <p:nvSpPr>
            <p:cNvPr id="14" name="Content Placeholder 2">
              <a:extLst>
                <a:ext uri="{FF2B5EF4-FFF2-40B4-BE49-F238E27FC236}">
                  <a16:creationId xmlns="" xmlns:a16="http://schemas.microsoft.com/office/drawing/2014/main" id="{CC4ACC8D-5C2E-4EA7-8266-5FBAC4B9B546}"/>
                </a:ext>
              </a:extLst>
            </p:cNvPr>
            <p:cNvSpPr txBox="1">
              <a:spLocks noChangeArrowheads="1"/>
            </p:cNvSpPr>
            <p:nvPr/>
          </p:nvSpPr>
          <p:spPr bwMode="auto">
            <a:xfrm>
              <a:off x="7276015" y="4730061"/>
              <a:ext cx="3227388" cy="1582738"/>
            </a:xfrm>
            <a:prstGeom prst="rect">
              <a:avLst/>
            </a:prstGeom>
            <a:solidFill>
              <a:schemeClr val="bg2"/>
            </a:solidFill>
            <a:ln>
              <a:noFill/>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spcAft>
                  <a:spcPts val="600"/>
                </a:spcAft>
                <a:buClr>
                  <a:srgbClr val="376092"/>
                </a:buClr>
                <a:buSzPct val="145000"/>
                <a:buFont typeface="Arial" panose="020B0604020202020204" pitchFamily="34" charset="0"/>
                <a:buNone/>
              </a:pPr>
              <a:r>
                <a:rPr lang="zh-CN" altLang="en-US"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rPr>
                <a:t>添加标题内容</a:t>
              </a:r>
              <a:endParaRPr lang="en-US" altLang="zh-CN" sz="2000">
                <a:solidFill>
                  <a:schemeClr val="bg2">
                    <a:lumMod val="50000"/>
                  </a:schemeClr>
                </a:solidFill>
                <a:latin typeface="微软雅黑" panose="020B0503020204020204" pitchFamily="34" charset="-122"/>
                <a:ea typeface="微软雅黑" panose="020B0503020204020204" pitchFamily="34" charset="-122"/>
                <a:sym typeface="方正兰亭黑_GBK" pitchFamily="2" charset="-122"/>
              </a:endParaRPr>
            </a:p>
            <a:p>
              <a:pPr eaLnBrk="1" hangingPunct="1">
                <a:lnSpc>
                  <a:spcPct val="150000"/>
                </a:lnSpc>
                <a:spcBef>
                  <a:spcPct val="20000"/>
                </a:spcBef>
                <a:spcAft>
                  <a:spcPts val="1200"/>
                </a:spcAft>
                <a:buClr>
                  <a:srgbClr val="376092"/>
                </a:buClr>
                <a:buSzPct val="145000"/>
                <a:buFont typeface="Arial" panose="020B0604020202020204" pitchFamily="34" charset="0"/>
                <a:buNone/>
              </a:pPr>
              <a:r>
                <a:rPr lang="zh-CN" altLang="en-US"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r>
                <a:rPr lang="zh-CN" altLang="en-US" sz="1100">
                  <a:solidFill>
                    <a:schemeClr val="bg2">
                      <a:lumMod val="50000"/>
                    </a:schemeClr>
                  </a:solidFill>
                  <a:latin typeface="微软雅黑" panose="020B0503020204020204" pitchFamily="34" charset="-122"/>
                  <a:ea typeface="微软雅黑" panose="020B0503020204020204" pitchFamily="34" charset="-122"/>
                </a:rPr>
                <a:t>您的容打在这里，或者通过复制您的文本后，在此框中选择粘贴，并选择只保留文字。</a:t>
              </a:r>
              <a:endParaRPr lang="en-US" altLang="zh-CN" sz="1100">
                <a:solidFill>
                  <a:schemeClr val="bg2">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18" name="矩形 17">
            <a:extLst>
              <a:ext uri="{FF2B5EF4-FFF2-40B4-BE49-F238E27FC236}">
                <a16:creationId xmlns="" xmlns:a16="http://schemas.microsoft.com/office/drawing/2014/main" id="{BBBD6049-E71B-4BEE-AFD3-2271F4060DF0}"/>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21" name="任意多边形: 形状 20">
            <a:extLst>
              <a:ext uri="{FF2B5EF4-FFF2-40B4-BE49-F238E27FC236}">
                <a16:creationId xmlns="" xmlns:a16="http://schemas.microsoft.com/office/drawing/2014/main" id="{BF366308-135B-4A82-B7C8-24B38F1E1F38}"/>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22" name="组合 21">
            <a:extLst>
              <a:ext uri="{FF2B5EF4-FFF2-40B4-BE49-F238E27FC236}">
                <a16:creationId xmlns="" xmlns:a16="http://schemas.microsoft.com/office/drawing/2014/main" id="{C13D0CC1-13F3-4339-A25F-389F5EC11D05}"/>
              </a:ext>
            </a:extLst>
          </p:cNvPr>
          <p:cNvGrpSpPr/>
          <p:nvPr/>
        </p:nvGrpSpPr>
        <p:grpSpPr>
          <a:xfrm>
            <a:off x="11065679" y="5731376"/>
            <a:ext cx="1126618" cy="1138043"/>
            <a:chOff x="11065679" y="5731376"/>
            <a:chExt cx="1126618" cy="1138043"/>
          </a:xfrm>
        </p:grpSpPr>
        <p:sp>
          <p:nvSpPr>
            <p:cNvPr id="23" name="斜纹 22">
              <a:extLst>
                <a:ext uri="{FF2B5EF4-FFF2-40B4-BE49-F238E27FC236}">
                  <a16:creationId xmlns="" xmlns:a16="http://schemas.microsoft.com/office/drawing/2014/main" id="{DDC0B832-F5D2-42EE-B465-687DA19FC079}"/>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 xmlns:a16="http://schemas.microsoft.com/office/drawing/2014/main" id="{D2C1E594-B2E7-41A2-90FF-D84714C2D4F1}"/>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斜纹 24">
              <a:extLst>
                <a:ext uri="{FF2B5EF4-FFF2-40B4-BE49-F238E27FC236}">
                  <a16:creationId xmlns="" xmlns:a16="http://schemas.microsoft.com/office/drawing/2014/main" id="{80CA4D7B-3B71-43B4-A6EF-C92333D51D47}"/>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6" name="组合 25">
            <a:extLst>
              <a:ext uri="{FF2B5EF4-FFF2-40B4-BE49-F238E27FC236}">
                <a16:creationId xmlns="" xmlns:a16="http://schemas.microsoft.com/office/drawing/2014/main" id="{6C58309A-4CB3-4397-9CA0-443EB4B0828A}"/>
              </a:ext>
            </a:extLst>
          </p:cNvPr>
          <p:cNvGrpSpPr/>
          <p:nvPr/>
        </p:nvGrpSpPr>
        <p:grpSpPr>
          <a:xfrm>
            <a:off x="8915739" y="123472"/>
            <a:ext cx="3111552" cy="666942"/>
            <a:chOff x="9769790" y="38915"/>
            <a:chExt cx="2190535" cy="728714"/>
          </a:xfrm>
        </p:grpSpPr>
        <p:sp>
          <p:nvSpPr>
            <p:cNvPr id="27" name="矩形: 圆角 26">
              <a:extLst>
                <a:ext uri="{FF2B5EF4-FFF2-40B4-BE49-F238E27FC236}">
                  <a16:creationId xmlns="" xmlns:a16="http://schemas.microsoft.com/office/drawing/2014/main" id="{596DBFB4-71A7-4AD4-99BB-ECCB376A9108}"/>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圆角 27">
              <a:extLst>
                <a:ext uri="{FF2B5EF4-FFF2-40B4-BE49-F238E27FC236}">
                  <a16:creationId xmlns="" xmlns:a16="http://schemas.microsoft.com/office/drawing/2014/main" id="{A22F8877-9A09-484B-B1D0-4929C31BF1FC}"/>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a:extLst>
                <a:ext uri="{FF2B5EF4-FFF2-40B4-BE49-F238E27FC236}">
                  <a16:creationId xmlns="" xmlns:a16="http://schemas.microsoft.com/office/drawing/2014/main" id="{29FB5951-2F56-4894-B143-F52E9809980E}"/>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a:extLst>
                <a:ext uri="{FF2B5EF4-FFF2-40B4-BE49-F238E27FC236}">
                  <a16:creationId xmlns="" xmlns:a16="http://schemas.microsoft.com/office/drawing/2014/main" id="{23D98798-97CB-4455-B3E6-EC26C9E3E1C0}"/>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a:extLst>
                <a:ext uri="{FF2B5EF4-FFF2-40B4-BE49-F238E27FC236}">
                  <a16:creationId xmlns="" xmlns:a16="http://schemas.microsoft.com/office/drawing/2014/main" id="{4AD6557B-8483-4C7D-8643-EE57E68CE775}"/>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a:extLst>
                <a:ext uri="{FF2B5EF4-FFF2-40B4-BE49-F238E27FC236}">
                  <a16:creationId xmlns="" xmlns:a16="http://schemas.microsoft.com/office/drawing/2014/main" id="{B5824FCB-1B6D-47A3-A269-168A242E3031}"/>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a:extLst>
                <a:ext uri="{FF2B5EF4-FFF2-40B4-BE49-F238E27FC236}">
                  <a16:creationId xmlns="" xmlns:a16="http://schemas.microsoft.com/office/drawing/2014/main" id="{D06651CB-8F20-46FB-84B7-D4948FE7771D}"/>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 xmlns:a16="http://schemas.microsoft.com/office/drawing/2014/main" id="{1CD9A94C-000C-46FF-8352-9E5095AF38A7}"/>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a:extLst>
                <a:ext uri="{FF2B5EF4-FFF2-40B4-BE49-F238E27FC236}">
                  <a16:creationId xmlns="" xmlns:a16="http://schemas.microsoft.com/office/drawing/2014/main" id="{AABD5DA2-D4EE-47FF-8D9B-5FE9E7F39E86}"/>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170739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0-#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wipe(up)">
                                      <p:cBhvr>
                                        <p:cTn id="16" dur="500"/>
                                        <p:tgtEl>
                                          <p:spTgt spid="26"/>
                                        </p:tgtEl>
                                      </p:cBhvr>
                                    </p:animEffect>
                                  </p:childTnLst>
                                </p:cTn>
                              </p:par>
                              <p:par>
                                <p:cTn id="17" presetID="22" presetClass="entr" presetSubtype="4"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down)">
                                      <p:cBhvr>
                                        <p:cTn id="19" dur="500"/>
                                        <p:tgtEl>
                                          <p:spTgt spid="22"/>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fade">
                                      <p:cBhvr>
                                        <p:cTn id="29" dur="1000"/>
                                        <p:tgtEl>
                                          <p:spTgt spid="3"/>
                                        </p:tgtEl>
                                      </p:cBhvr>
                                    </p:animEffect>
                                    <p:anim calcmode="lin" valueType="num">
                                      <p:cBhvr>
                                        <p:cTn id="30" dur="1000" fill="hold"/>
                                        <p:tgtEl>
                                          <p:spTgt spid="3"/>
                                        </p:tgtEl>
                                        <p:attrNameLst>
                                          <p:attrName>ppt_x</p:attrName>
                                        </p:attrNameLst>
                                      </p:cBhvr>
                                      <p:tavLst>
                                        <p:tav tm="0">
                                          <p:val>
                                            <p:strVal val="#ppt_x"/>
                                          </p:val>
                                        </p:tav>
                                        <p:tav tm="100000">
                                          <p:val>
                                            <p:strVal val="#ppt_x"/>
                                          </p:val>
                                        </p:tav>
                                      </p:tavLst>
                                    </p:anim>
                                    <p:anim calcmode="lin" valueType="num">
                                      <p:cBhvr>
                                        <p:cTn id="31" dur="1000" fill="hold"/>
                                        <p:tgtEl>
                                          <p:spTgt spid="3"/>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42" presetClass="entr" presetSubtype="0"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par>
                          <p:cTn id="38" fill="hold">
                            <p:stCondLst>
                              <p:cond delay="4000"/>
                            </p:stCondLst>
                            <p:childTnLst>
                              <p:par>
                                <p:cTn id="39" presetID="42"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anim calcmode="lin" valueType="num">
                                      <p:cBhvr>
                                        <p:cTn id="42" dur="1000" fill="hold"/>
                                        <p:tgtEl>
                                          <p:spTgt spid="4"/>
                                        </p:tgtEl>
                                        <p:attrNameLst>
                                          <p:attrName>ppt_x</p:attrName>
                                        </p:attrNameLst>
                                      </p:cBhvr>
                                      <p:tavLst>
                                        <p:tav tm="0">
                                          <p:val>
                                            <p:strVal val="#ppt_x"/>
                                          </p:val>
                                        </p:tav>
                                        <p:tav tm="100000">
                                          <p:val>
                                            <p:strVal val="#ppt_x"/>
                                          </p:val>
                                        </p:tav>
                                      </p:tavLst>
                                    </p:anim>
                                    <p:anim calcmode="lin" valueType="num">
                                      <p:cBhvr>
                                        <p:cTn id="4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rgbClr val="FDFDFD"/>
            </a:gs>
            <a:gs pos="96000">
              <a:srgbClr val="EFEEEE"/>
            </a:gs>
          </a:gsLst>
          <a:lin ang="5400000" scaled="0"/>
        </a:gradFill>
        <a:effectLst/>
      </p:bgPr>
    </p:bg>
    <p:spTree>
      <p:nvGrpSpPr>
        <p:cNvPr id="1" name=""/>
        <p:cNvGrpSpPr/>
        <p:nvPr/>
      </p:nvGrpSpPr>
      <p:grpSpPr>
        <a:xfrm>
          <a:off x="0" y="0"/>
          <a:ext cx="0" cy="0"/>
          <a:chOff x="0" y="0"/>
          <a:chExt cx="0" cy="0"/>
        </a:xfrm>
      </p:grpSpPr>
      <p:grpSp>
        <p:nvGrpSpPr>
          <p:cNvPr id="6" name="组合 5">
            <a:extLst>
              <a:ext uri="{FF2B5EF4-FFF2-40B4-BE49-F238E27FC236}">
                <a16:creationId xmlns="" xmlns:a16="http://schemas.microsoft.com/office/drawing/2014/main" id="{BEA86858-D664-42FF-845B-8F98CE0D039D}"/>
              </a:ext>
            </a:extLst>
          </p:cNvPr>
          <p:cNvGrpSpPr>
            <a:grpSpLocks/>
          </p:cNvGrpSpPr>
          <p:nvPr/>
        </p:nvGrpSpPr>
        <p:grpSpPr bwMode="auto">
          <a:xfrm>
            <a:off x="7056548" y="1491847"/>
            <a:ext cx="2474913" cy="1117600"/>
            <a:chOff x="2288094" y="1321493"/>
            <a:chExt cx="842708" cy="1118592"/>
          </a:xfrm>
          <a:noFill/>
        </p:grpSpPr>
        <p:sp>
          <p:nvSpPr>
            <p:cNvPr id="7" name="矩形 15">
              <a:extLst>
                <a:ext uri="{FF2B5EF4-FFF2-40B4-BE49-F238E27FC236}">
                  <a16:creationId xmlns="" xmlns:a16="http://schemas.microsoft.com/office/drawing/2014/main" id="{D306A6F1-6975-49CE-AB50-666491EA45AC}"/>
                </a:ext>
              </a:extLst>
            </p:cNvPr>
            <p:cNvSpPr>
              <a:spLocks noChangeArrowheads="1"/>
            </p:cNvSpPr>
            <p:nvPr/>
          </p:nvSpPr>
          <p:spPr bwMode="auto">
            <a:xfrm>
              <a:off x="2288094" y="1321493"/>
              <a:ext cx="534627"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2">
                      <a:lumMod val="25000"/>
                    </a:schemeClr>
                  </a:solidFill>
                  <a:latin typeface="微软雅黑" panose="020B0503020204020204" pitchFamily="34" charset="-122"/>
                  <a:ea typeface="微软雅黑" panose="020B0503020204020204" pitchFamily="34" charset="-122"/>
                </a:rPr>
                <a:t>添加标题内容</a:t>
              </a:r>
            </a:p>
          </p:txBody>
        </p:sp>
        <p:sp>
          <p:nvSpPr>
            <p:cNvPr id="8" name="矩形 16">
              <a:extLst>
                <a:ext uri="{FF2B5EF4-FFF2-40B4-BE49-F238E27FC236}">
                  <a16:creationId xmlns="" xmlns:a16="http://schemas.microsoft.com/office/drawing/2014/main" id="{7B973270-1586-4A40-BADF-BBBF6E4DD5BC}"/>
                </a:ext>
              </a:extLst>
            </p:cNvPr>
            <p:cNvSpPr>
              <a:spLocks noChangeArrowheads="1"/>
            </p:cNvSpPr>
            <p:nvPr/>
          </p:nvSpPr>
          <p:spPr bwMode="auto">
            <a:xfrm>
              <a:off x="2288094" y="1655255"/>
              <a:ext cx="842708" cy="7848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17" name="组合 16">
            <a:extLst>
              <a:ext uri="{FF2B5EF4-FFF2-40B4-BE49-F238E27FC236}">
                <a16:creationId xmlns="" xmlns:a16="http://schemas.microsoft.com/office/drawing/2014/main" id="{DE0FFEC1-0262-4004-AABC-83055FD42031}"/>
              </a:ext>
            </a:extLst>
          </p:cNvPr>
          <p:cNvGrpSpPr/>
          <p:nvPr/>
        </p:nvGrpSpPr>
        <p:grpSpPr>
          <a:xfrm>
            <a:off x="4916882" y="1443193"/>
            <a:ext cx="1806114" cy="5379638"/>
            <a:chOff x="4916882" y="1443193"/>
            <a:chExt cx="1806114" cy="5379638"/>
          </a:xfrm>
        </p:grpSpPr>
        <p:cxnSp>
          <p:nvCxnSpPr>
            <p:cNvPr id="3" name="直接连接符 2">
              <a:extLst>
                <a:ext uri="{FF2B5EF4-FFF2-40B4-BE49-F238E27FC236}">
                  <a16:creationId xmlns="" xmlns:a16="http://schemas.microsoft.com/office/drawing/2014/main" id="{5F68E918-CE64-43B9-9199-81522B14BFB8}"/>
                </a:ext>
              </a:extLst>
            </p:cNvPr>
            <p:cNvCxnSpPr/>
            <p:nvPr/>
          </p:nvCxnSpPr>
          <p:spPr>
            <a:xfrm>
              <a:off x="5819939" y="2039816"/>
              <a:ext cx="0" cy="4783015"/>
            </a:xfrm>
            <a:prstGeom prst="line">
              <a:avLst/>
            </a:prstGeom>
            <a:ln w="31750" cap="rnd">
              <a:solidFill>
                <a:schemeClr val="accent3">
                  <a:lumMod val="75000"/>
                </a:schemeClr>
              </a:solidFill>
              <a:prstDash val="sysDot"/>
              <a:headEnd type="none"/>
            </a:ln>
          </p:spPr>
          <p:style>
            <a:lnRef idx="1">
              <a:schemeClr val="accent1"/>
            </a:lnRef>
            <a:fillRef idx="0">
              <a:schemeClr val="accent1"/>
            </a:fillRef>
            <a:effectRef idx="0">
              <a:schemeClr val="accent1"/>
            </a:effectRef>
            <a:fontRef idx="minor">
              <a:schemeClr val="tx1"/>
            </a:fontRef>
          </p:style>
        </p:cxnSp>
        <p:sp>
          <p:nvSpPr>
            <p:cNvPr id="11" name="undelate-flag_13255">
              <a:extLst>
                <a:ext uri="{FF2B5EF4-FFF2-40B4-BE49-F238E27FC236}">
                  <a16:creationId xmlns="" xmlns:a16="http://schemas.microsoft.com/office/drawing/2014/main" id="{F477E7FF-9C9D-4EC1-A509-7457C993386A}"/>
                </a:ext>
              </a:extLst>
            </p:cNvPr>
            <p:cNvSpPr>
              <a:spLocks noChangeAspect="1"/>
            </p:cNvSpPr>
            <p:nvPr/>
          </p:nvSpPr>
          <p:spPr bwMode="auto">
            <a:xfrm>
              <a:off x="6195957" y="1443193"/>
              <a:ext cx="527039" cy="609685"/>
            </a:xfrm>
            <a:custGeom>
              <a:avLst/>
              <a:gdLst>
                <a:gd name="connsiteX0" fmla="*/ 70709 w 497654"/>
                <a:gd name="connsiteY0" fmla="*/ 31069 h 575692"/>
                <a:gd name="connsiteX1" fmla="*/ 148177 w 497654"/>
                <a:gd name="connsiteY1" fmla="*/ 57624 h 575692"/>
                <a:gd name="connsiteX2" fmla="*/ 256785 w 497654"/>
                <a:gd name="connsiteY2" fmla="*/ 115286 h 575692"/>
                <a:gd name="connsiteX3" fmla="*/ 371468 w 497654"/>
                <a:gd name="connsiteY3" fmla="*/ 122873 h 575692"/>
                <a:gd name="connsiteX4" fmla="*/ 484633 w 497654"/>
                <a:gd name="connsiteY4" fmla="*/ 194192 h 575692"/>
                <a:gd name="connsiteX5" fmla="*/ 486152 w 497654"/>
                <a:gd name="connsiteY5" fmla="*/ 205573 h 575692"/>
                <a:gd name="connsiteX6" fmla="*/ 429190 w 497654"/>
                <a:gd name="connsiteY6" fmla="*/ 212401 h 575692"/>
                <a:gd name="connsiteX7" fmla="*/ 368430 w 497654"/>
                <a:gd name="connsiteY7" fmla="*/ 210125 h 575692"/>
                <a:gd name="connsiteX8" fmla="*/ 298557 w 497654"/>
                <a:gd name="connsiteY8" fmla="*/ 240474 h 575692"/>
                <a:gd name="connsiteX9" fmla="*/ 139063 w 497654"/>
                <a:gd name="connsiteY9" fmla="*/ 273098 h 575692"/>
                <a:gd name="connsiteX10" fmla="*/ 69949 w 497654"/>
                <a:gd name="connsiteY10" fmla="*/ 257924 h 575692"/>
                <a:gd name="connsiteX11" fmla="*/ 40329 w 497654"/>
                <a:gd name="connsiteY11" fmla="*/ 232887 h 575692"/>
                <a:gd name="connsiteX12" fmla="*/ 40329 w 497654"/>
                <a:gd name="connsiteY12" fmla="*/ 64453 h 575692"/>
                <a:gd name="connsiteX13" fmla="*/ 70709 w 497654"/>
                <a:gd name="connsiteY13" fmla="*/ 31069 h 575692"/>
                <a:gd name="connsiteX14" fmla="*/ 13692 w 497654"/>
                <a:gd name="connsiteY14" fmla="*/ 31069 h 575692"/>
                <a:gd name="connsiteX15" fmla="*/ 28145 w 497654"/>
                <a:gd name="connsiteY15" fmla="*/ 61410 h 575692"/>
                <a:gd name="connsiteX16" fmla="*/ 28145 w 497654"/>
                <a:gd name="connsiteY16" fmla="*/ 545351 h 575692"/>
                <a:gd name="connsiteX17" fmla="*/ 13692 w 497654"/>
                <a:gd name="connsiteY17" fmla="*/ 575692 h 575692"/>
                <a:gd name="connsiteX18" fmla="*/ 0 w 497654"/>
                <a:gd name="connsiteY18" fmla="*/ 545351 h 575692"/>
                <a:gd name="connsiteX19" fmla="*/ 0 w 497654"/>
                <a:gd name="connsiteY19" fmla="*/ 61410 h 575692"/>
                <a:gd name="connsiteX20" fmla="*/ 13692 w 497654"/>
                <a:gd name="connsiteY20" fmla="*/ 31069 h 575692"/>
                <a:gd name="connsiteX21" fmla="*/ 13707 w 497654"/>
                <a:gd name="connsiteY21" fmla="*/ 0 h 575692"/>
                <a:gd name="connsiteX22" fmla="*/ 25099 w 497654"/>
                <a:gd name="connsiteY22" fmla="*/ 11392 h 575692"/>
                <a:gd name="connsiteX23" fmla="*/ 25099 w 497654"/>
                <a:gd name="connsiteY23" fmla="*/ 16709 h 575692"/>
                <a:gd name="connsiteX24" fmla="*/ 13707 w 497654"/>
                <a:gd name="connsiteY24" fmla="*/ 22784 h 575692"/>
                <a:gd name="connsiteX25" fmla="*/ 2315 w 497654"/>
                <a:gd name="connsiteY25" fmla="*/ 16709 h 575692"/>
                <a:gd name="connsiteX26" fmla="*/ 2315 w 497654"/>
                <a:gd name="connsiteY26" fmla="*/ 11392 h 575692"/>
                <a:gd name="connsiteX27" fmla="*/ 13707 w 497654"/>
                <a:gd name="connsiteY27" fmla="*/ 0 h 5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7654" h="575692">
                  <a:moveTo>
                    <a:pt x="70709" y="31069"/>
                  </a:moveTo>
                  <a:cubicBezTo>
                    <a:pt x="93494" y="31069"/>
                    <a:pt x="124633" y="35622"/>
                    <a:pt x="148177" y="57624"/>
                  </a:cubicBezTo>
                  <a:cubicBezTo>
                    <a:pt x="190709" y="97836"/>
                    <a:pt x="221089" y="113769"/>
                    <a:pt x="256785" y="115286"/>
                  </a:cubicBezTo>
                  <a:cubicBezTo>
                    <a:pt x="292481" y="116804"/>
                    <a:pt x="341848" y="100871"/>
                    <a:pt x="371468" y="122873"/>
                  </a:cubicBezTo>
                  <a:cubicBezTo>
                    <a:pt x="396532" y="141841"/>
                    <a:pt x="429190" y="182812"/>
                    <a:pt x="484633" y="194192"/>
                  </a:cubicBezTo>
                  <a:cubicBezTo>
                    <a:pt x="501342" y="197227"/>
                    <a:pt x="502101" y="201779"/>
                    <a:pt x="486152" y="205573"/>
                  </a:cubicBezTo>
                  <a:cubicBezTo>
                    <a:pt x="470962" y="208608"/>
                    <a:pt x="451215" y="212401"/>
                    <a:pt x="429190" y="212401"/>
                  </a:cubicBezTo>
                  <a:cubicBezTo>
                    <a:pt x="412481" y="212401"/>
                    <a:pt x="385139" y="207849"/>
                    <a:pt x="368430" y="210125"/>
                  </a:cubicBezTo>
                  <a:cubicBezTo>
                    <a:pt x="350203" y="212401"/>
                    <a:pt x="325899" y="219989"/>
                    <a:pt x="298557" y="240474"/>
                  </a:cubicBezTo>
                  <a:cubicBezTo>
                    <a:pt x="244633" y="282203"/>
                    <a:pt x="208937" y="304964"/>
                    <a:pt x="139063" y="273098"/>
                  </a:cubicBezTo>
                  <a:cubicBezTo>
                    <a:pt x="110962" y="260200"/>
                    <a:pt x="87418" y="257165"/>
                    <a:pt x="69949" y="257924"/>
                  </a:cubicBezTo>
                  <a:cubicBezTo>
                    <a:pt x="53241" y="258683"/>
                    <a:pt x="40329" y="249578"/>
                    <a:pt x="40329" y="232887"/>
                  </a:cubicBezTo>
                  <a:lnTo>
                    <a:pt x="40329" y="64453"/>
                  </a:lnTo>
                  <a:cubicBezTo>
                    <a:pt x="40329" y="47761"/>
                    <a:pt x="54000" y="31069"/>
                    <a:pt x="70709" y="31069"/>
                  </a:cubicBezTo>
                  <a:close/>
                  <a:moveTo>
                    <a:pt x="13692" y="31069"/>
                  </a:moveTo>
                  <a:cubicBezTo>
                    <a:pt x="22060" y="31069"/>
                    <a:pt x="28145" y="44723"/>
                    <a:pt x="28145" y="61410"/>
                  </a:cubicBezTo>
                  <a:lnTo>
                    <a:pt x="28145" y="545351"/>
                  </a:lnTo>
                  <a:cubicBezTo>
                    <a:pt x="28145" y="562039"/>
                    <a:pt x="22060" y="575692"/>
                    <a:pt x="13692" y="575692"/>
                  </a:cubicBezTo>
                  <a:cubicBezTo>
                    <a:pt x="6086" y="575692"/>
                    <a:pt x="0" y="562039"/>
                    <a:pt x="0" y="545351"/>
                  </a:cubicBezTo>
                  <a:lnTo>
                    <a:pt x="0" y="61410"/>
                  </a:lnTo>
                  <a:cubicBezTo>
                    <a:pt x="0" y="44723"/>
                    <a:pt x="6086" y="31069"/>
                    <a:pt x="13692" y="31069"/>
                  </a:cubicBezTo>
                  <a:close/>
                  <a:moveTo>
                    <a:pt x="13707" y="0"/>
                  </a:moveTo>
                  <a:cubicBezTo>
                    <a:pt x="19783" y="0"/>
                    <a:pt x="25099" y="5317"/>
                    <a:pt x="25099" y="11392"/>
                  </a:cubicBezTo>
                  <a:lnTo>
                    <a:pt x="25099" y="16709"/>
                  </a:lnTo>
                  <a:cubicBezTo>
                    <a:pt x="25099" y="20506"/>
                    <a:pt x="19783" y="22784"/>
                    <a:pt x="13707" y="22784"/>
                  </a:cubicBezTo>
                  <a:cubicBezTo>
                    <a:pt x="6872" y="22784"/>
                    <a:pt x="2315" y="20506"/>
                    <a:pt x="2315" y="16709"/>
                  </a:cubicBezTo>
                  <a:lnTo>
                    <a:pt x="2315" y="11392"/>
                  </a:lnTo>
                  <a:cubicBezTo>
                    <a:pt x="2315" y="5317"/>
                    <a:pt x="6872" y="0"/>
                    <a:pt x="13707" y="0"/>
                  </a:cubicBezTo>
                  <a:close/>
                </a:path>
              </a:pathLst>
            </a:custGeom>
            <a:solidFill>
              <a:srgbClr val="00B0F0"/>
            </a:solidFill>
            <a:ln>
              <a:noFill/>
            </a:ln>
          </p:spPr>
        </p:sp>
        <p:cxnSp>
          <p:nvCxnSpPr>
            <p:cNvPr id="10" name="直接连接符 9">
              <a:extLst>
                <a:ext uri="{FF2B5EF4-FFF2-40B4-BE49-F238E27FC236}">
                  <a16:creationId xmlns="" xmlns:a16="http://schemas.microsoft.com/office/drawing/2014/main" id="{535B6281-EB07-4A05-BCB9-2E845E1C359F}"/>
                </a:ext>
              </a:extLst>
            </p:cNvPr>
            <p:cNvCxnSpPr>
              <a:cxnSpLocks/>
            </p:cNvCxnSpPr>
            <p:nvPr/>
          </p:nvCxnSpPr>
          <p:spPr>
            <a:xfrm>
              <a:off x="5819939" y="2050647"/>
              <a:ext cx="384601" cy="1"/>
            </a:xfrm>
            <a:prstGeom prst="line">
              <a:avLst/>
            </a:prstGeom>
            <a:ln w="34925" cap="rnd">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2" name="undelate-flag_13255">
              <a:extLst>
                <a:ext uri="{FF2B5EF4-FFF2-40B4-BE49-F238E27FC236}">
                  <a16:creationId xmlns="" xmlns:a16="http://schemas.microsoft.com/office/drawing/2014/main" id="{22458F2C-2124-4FA2-9838-793E634529A3}"/>
                </a:ext>
              </a:extLst>
            </p:cNvPr>
            <p:cNvSpPr>
              <a:spLocks noChangeAspect="1"/>
            </p:cNvSpPr>
            <p:nvPr/>
          </p:nvSpPr>
          <p:spPr bwMode="auto">
            <a:xfrm flipH="1">
              <a:off x="4916882" y="2784146"/>
              <a:ext cx="527039" cy="609685"/>
            </a:xfrm>
            <a:custGeom>
              <a:avLst/>
              <a:gdLst>
                <a:gd name="connsiteX0" fmla="*/ 70709 w 497654"/>
                <a:gd name="connsiteY0" fmla="*/ 31069 h 575692"/>
                <a:gd name="connsiteX1" fmla="*/ 148177 w 497654"/>
                <a:gd name="connsiteY1" fmla="*/ 57624 h 575692"/>
                <a:gd name="connsiteX2" fmla="*/ 256785 w 497654"/>
                <a:gd name="connsiteY2" fmla="*/ 115286 h 575692"/>
                <a:gd name="connsiteX3" fmla="*/ 371468 w 497654"/>
                <a:gd name="connsiteY3" fmla="*/ 122873 h 575692"/>
                <a:gd name="connsiteX4" fmla="*/ 484633 w 497654"/>
                <a:gd name="connsiteY4" fmla="*/ 194192 h 575692"/>
                <a:gd name="connsiteX5" fmla="*/ 486152 w 497654"/>
                <a:gd name="connsiteY5" fmla="*/ 205573 h 575692"/>
                <a:gd name="connsiteX6" fmla="*/ 429190 w 497654"/>
                <a:gd name="connsiteY6" fmla="*/ 212401 h 575692"/>
                <a:gd name="connsiteX7" fmla="*/ 368430 w 497654"/>
                <a:gd name="connsiteY7" fmla="*/ 210125 h 575692"/>
                <a:gd name="connsiteX8" fmla="*/ 298557 w 497654"/>
                <a:gd name="connsiteY8" fmla="*/ 240474 h 575692"/>
                <a:gd name="connsiteX9" fmla="*/ 139063 w 497654"/>
                <a:gd name="connsiteY9" fmla="*/ 273098 h 575692"/>
                <a:gd name="connsiteX10" fmla="*/ 69949 w 497654"/>
                <a:gd name="connsiteY10" fmla="*/ 257924 h 575692"/>
                <a:gd name="connsiteX11" fmla="*/ 40329 w 497654"/>
                <a:gd name="connsiteY11" fmla="*/ 232887 h 575692"/>
                <a:gd name="connsiteX12" fmla="*/ 40329 w 497654"/>
                <a:gd name="connsiteY12" fmla="*/ 64453 h 575692"/>
                <a:gd name="connsiteX13" fmla="*/ 70709 w 497654"/>
                <a:gd name="connsiteY13" fmla="*/ 31069 h 575692"/>
                <a:gd name="connsiteX14" fmla="*/ 13692 w 497654"/>
                <a:gd name="connsiteY14" fmla="*/ 31069 h 575692"/>
                <a:gd name="connsiteX15" fmla="*/ 28145 w 497654"/>
                <a:gd name="connsiteY15" fmla="*/ 61410 h 575692"/>
                <a:gd name="connsiteX16" fmla="*/ 28145 w 497654"/>
                <a:gd name="connsiteY16" fmla="*/ 545351 h 575692"/>
                <a:gd name="connsiteX17" fmla="*/ 13692 w 497654"/>
                <a:gd name="connsiteY17" fmla="*/ 575692 h 575692"/>
                <a:gd name="connsiteX18" fmla="*/ 0 w 497654"/>
                <a:gd name="connsiteY18" fmla="*/ 545351 h 575692"/>
                <a:gd name="connsiteX19" fmla="*/ 0 w 497654"/>
                <a:gd name="connsiteY19" fmla="*/ 61410 h 575692"/>
                <a:gd name="connsiteX20" fmla="*/ 13692 w 497654"/>
                <a:gd name="connsiteY20" fmla="*/ 31069 h 575692"/>
                <a:gd name="connsiteX21" fmla="*/ 13707 w 497654"/>
                <a:gd name="connsiteY21" fmla="*/ 0 h 575692"/>
                <a:gd name="connsiteX22" fmla="*/ 25099 w 497654"/>
                <a:gd name="connsiteY22" fmla="*/ 11392 h 575692"/>
                <a:gd name="connsiteX23" fmla="*/ 25099 w 497654"/>
                <a:gd name="connsiteY23" fmla="*/ 16709 h 575692"/>
                <a:gd name="connsiteX24" fmla="*/ 13707 w 497654"/>
                <a:gd name="connsiteY24" fmla="*/ 22784 h 575692"/>
                <a:gd name="connsiteX25" fmla="*/ 2315 w 497654"/>
                <a:gd name="connsiteY25" fmla="*/ 16709 h 575692"/>
                <a:gd name="connsiteX26" fmla="*/ 2315 w 497654"/>
                <a:gd name="connsiteY26" fmla="*/ 11392 h 575692"/>
                <a:gd name="connsiteX27" fmla="*/ 13707 w 497654"/>
                <a:gd name="connsiteY27" fmla="*/ 0 h 5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7654" h="575692">
                  <a:moveTo>
                    <a:pt x="70709" y="31069"/>
                  </a:moveTo>
                  <a:cubicBezTo>
                    <a:pt x="93494" y="31069"/>
                    <a:pt x="124633" y="35622"/>
                    <a:pt x="148177" y="57624"/>
                  </a:cubicBezTo>
                  <a:cubicBezTo>
                    <a:pt x="190709" y="97836"/>
                    <a:pt x="221089" y="113769"/>
                    <a:pt x="256785" y="115286"/>
                  </a:cubicBezTo>
                  <a:cubicBezTo>
                    <a:pt x="292481" y="116804"/>
                    <a:pt x="341848" y="100871"/>
                    <a:pt x="371468" y="122873"/>
                  </a:cubicBezTo>
                  <a:cubicBezTo>
                    <a:pt x="396532" y="141841"/>
                    <a:pt x="429190" y="182812"/>
                    <a:pt x="484633" y="194192"/>
                  </a:cubicBezTo>
                  <a:cubicBezTo>
                    <a:pt x="501342" y="197227"/>
                    <a:pt x="502101" y="201779"/>
                    <a:pt x="486152" y="205573"/>
                  </a:cubicBezTo>
                  <a:cubicBezTo>
                    <a:pt x="470962" y="208608"/>
                    <a:pt x="451215" y="212401"/>
                    <a:pt x="429190" y="212401"/>
                  </a:cubicBezTo>
                  <a:cubicBezTo>
                    <a:pt x="412481" y="212401"/>
                    <a:pt x="385139" y="207849"/>
                    <a:pt x="368430" y="210125"/>
                  </a:cubicBezTo>
                  <a:cubicBezTo>
                    <a:pt x="350203" y="212401"/>
                    <a:pt x="325899" y="219989"/>
                    <a:pt x="298557" y="240474"/>
                  </a:cubicBezTo>
                  <a:cubicBezTo>
                    <a:pt x="244633" y="282203"/>
                    <a:pt x="208937" y="304964"/>
                    <a:pt x="139063" y="273098"/>
                  </a:cubicBezTo>
                  <a:cubicBezTo>
                    <a:pt x="110962" y="260200"/>
                    <a:pt x="87418" y="257165"/>
                    <a:pt x="69949" y="257924"/>
                  </a:cubicBezTo>
                  <a:cubicBezTo>
                    <a:pt x="53241" y="258683"/>
                    <a:pt x="40329" y="249578"/>
                    <a:pt x="40329" y="232887"/>
                  </a:cubicBezTo>
                  <a:lnTo>
                    <a:pt x="40329" y="64453"/>
                  </a:lnTo>
                  <a:cubicBezTo>
                    <a:pt x="40329" y="47761"/>
                    <a:pt x="54000" y="31069"/>
                    <a:pt x="70709" y="31069"/>
                  </a:cubicBezTo>
                  <a:close/>
                  <a:moveTo>
                    <a:pt x="13692" y="31069"/>
                  </a:moveTo>
                  <a:cubicBezTo>
                    <a:pt x="22060" y="31069"/>
                    <a:pt x="28145" y="44723"/>
                    <a:pt x="28145" y="61410"/>
                  </a:cubicBezTo>
                  <a:lnTo>
                    <a:pt x="28145" y="545351"/>
                  </a:lnTo>
                  <a:cubicBezTo>
                    <a:pt x="28145" y="562039"/>
                    <a:pt x="22060" y="575692"/>
                    <a:pt x="13692" y="575692"/>
                  </a:cubicBezTo>
                  <a:cubicBezTo>
                    <a:pt x="6086" y="575692"/>
                    <a:pt x="0" y="562039"/>
                    <a:pt x="0" y="545351"/>
                  </a:cubicBezTo>
                  <a:lnTo>
                    <a:pt x="0" y="61410"/>
                  </a:lnTo>
                  <a:cubicBezTo>
                    <a:pt x="0" y="44723"/>
                    <a:pt x="6086" y="31069"/>
                    <a:pt x="13692" y="31069"/>
                  </a:cubicBezTo>
                  <a:close/>
                  <a:moveTo>
                    <a:pt x="13707" y="0"/>
                  </a:moveTo>
                  <a:cubicBezTo>
                    <a:pt x="19783" y="0"/>
                    <a:pt x="25099" y="5317"/>
                    <a:pt x="25099" y="11392"/>
                  </a:cubicBezTo>
                  <a:lnTo>
                    <a:pt x="25099" y="16709"/>
                  </a:lnTo>
                  <a:cubicBezTo>
                    <a:pt x="25099" y="20506"/>
                    <a:pt x="19783" y="22784"/>
                    <a:pt x="13707" y="22784"/>
                  </a:cubicBezTo>
                  <a:cubicBezTo>
                    <a:pt x="6872" y="22784"/>
                    <a:pt x="2315" y="20506"/>
                    <a:pt x="2315" y="16709"/>
                  </a:cubicBezTo>
                  <a:lnTo>
                    <a:pt x="2315" y="11392"/>
                  </a:lnTo>
                  <a:cubicBezTo>
                    <a:pt x="2315" y="5317"/>
                    <a:pt x="6872" y="0"/>
                    <a:pt x="13707" y="0"/>
                  </a:cubicBezTo>
                  <a:close/>
                </a:path>
              </a:pathLst>
            </a:custGeom>
            <a:solidFill>
              <a:srgbClr val="00B0F0"/>
            </a:solidFill>
            <a:ln>
              <a:noFill/>
            </a:ln>
          </p:spPr>
        </p:sp>
        <p:cxnSp>
          <p:nvCxnSpPr>
            <p:cNvPr id="23" name="直接连接符 22">
              <a:extLst>
                <a:ext uri="{FF2B5EF4-FFF2-40B4-BE49-F238E27FC236}">
                  <a16:creationId xmlns="" xmlns:a16="http://schemas.microsoft.com/office/drawing/2014/main" id="{D544D10B-B436-40C0-A575-3B01D374A303}"/>
                </a:ext>
              </a:extLst>
            </p:cNvPr>
            <p:cNvCxnSpPr>
              <a:cxnSpLocks/>
            </p:cNvCxnSpPr>
            <p:nvPr/>
          </p:nvCxnSpPr>
          <p:spPr>
            <a:xfrm flipH="1">
              <a:off x="5435338" y="3391600"/>
              <a:ext cx="384601" cy="1"/>
            </a:xfrm>
            <a:prstGeom prst="line">
              <a:avLst/>
            </a:prstGeom>
            <a:ln w="34925" cap="rnd">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5" name="undelate-flag_13255">
              <a:extLst>
                <a:ext uri="{FF2B5EF4-FFF2-40B4-BE49-F238E27FC236}">
                  <a16:creationId xmlns="" xmlns:a16="http://schemas.microsoft.com/office/drawing/2014/main" id="{C98CD11B-F181-44A3-B839-F7C098B73677}"/>
                </a:ext>
              </a:extLst>
            </p:cNvPr>
            <p:cNvSpPr>
              <a:spLocks noChangeAspect="1"/>
            </p:cNvSpPr>
            <p:nvPr/>
          </p:nvSpPr>
          <p:spPr bwMode="auto">
            <a:xfrm>
              <a:off x="6195957" y="4206108"/>
              <a:ext cx="527039" cy="609685"/>
            </a:xfrm>
            <a:custGeom>
              <a:avLst/>
              <a:gdLst>
                <a:gd name="connsiteX0" fmla="*/ 70709 w 497654"/>
                <a:gd name="connsiteY0" fmla="*/ 31069 h 575692"/>
                <a:gd name="connsiteX1" fmla="*/ 148177 w 497654"/>
                <a:gd name="connsiteY1" fmla="*/ 57624 h 575692"/>
                <a:gd name="connsiteX2" fmla="*/ 256785 w 497654"/>
                <a:gd name="connsiteY2" fmla="*/ 115286 h 575692"/>
                <a:gd name="connsiteX3" fmla="*/ 371468 w 497654"/>
                <a:gd name="connsiteY3" fmla="*/ 122873 h 575692"/>
                <a:gd name="connsiteX4" fmla="*/ 484633 w 497654"/>
                <a:gd name="connsiteY4" fmla="*/ 194192 h 575692"/>
                <a:gd name="connsiteX5" fmla="*/ 486152 w 497654"/>
                <a:gd name="connsiteY5" fmla="*/ 205573 h 575692"/>
                <a:gd name="connsiteX6" fmla="*/ 429190 w 497654"/>
                <a:gd name="connsiteY6" fmla="*/ 212401 h 575692"/>
                <a:gd name="connsiteX7" fmla="*/ 368430 w 497654"/>
                <a:gd name="connsiteY7" fmla="*/ 210125 h 575692"/>
                <a:gd name="connsiteX8" fmla="*/ 298557 w 497654"/>
                <a:gd name="connsiteY8" fmla="*/ 240474 h 575692"/>
                <a:gd name="connsiteX9" fmla="*/ 139063 w 497654"/>
                <a:gd name="connsiteY9" fmla="*/ 273098 h 575692"/>
                <a:gd name="connsiteX10" fmla="*/ 69949 w 497654"/>
                <a:gd name="connsiteY10" fmla="*/ 257924 h 575692"/>
                <a:gd name="connsiteX11" fmla="*/ 40329 w 497654"/>
                <a:gd name="connsiteY11" fmla="*/ 232887 h 575692"/>
                <a:gd name="connsiteX12" fmla="*/ 40329 w 497654"/>
                <a:gd name="connsiteY12" fmla="*/ 64453 h 575692"/>
                <a:gd name="connsiteX13" fmla="*/ 70709 w 497654"/>
                <a:gd name="connsiteY13" fmla="*/ 31069 h 575692"/>
                <a:gd name="connsiteX14" fmla="*/ 13692 w 497654"/>
                <a:gd name="connsiteY14" fmla="*/ 31069 h 575692"/>
                <a:gd name="connsiteX15" fmla="*/ 28145 w 497654"/>
                <a:gd name="connsiteY15" fmla="*/ 61410 h 575692"/>
                <a:gd name="connsiteX16" fmla="*/ 28145 w 497654"/>
                <a:gd name="connsiteY16" fmla="*/ 545351 h 575692"/>
                <a:gd name="connsiteX17" fmla="*/ 13692 w 497654"/>
                <a:gd name="connsiteY17" fmla="*/ 575692 h 575692"/>
                <a:gd name="connsiteX18" fmla="*/ 0 w 497654"/>
                <a:gd name="connsiteY18" fmla="*/ 545351 h 575692"/>
                <a:gd name="connsiteX19" fmla="*/ 0 w 497654"/>
                <a:gd name="connsiteY19" fmla="*/ 61410 h 575692"/>
                <a:gd name="connsiteX20" fmla="*/ 13692 w 497654"/>
                <a:gd name="connsiteY20" fmla="*/ 31069 h 575692"/>
                <a:gd name="connsiteX21" fmla="*/ 13707 w 497654"/>
                <a:gd name="connsiteY21" fmla="*/ 0 h 575692"/>
                <a:gd name="connsiteX22" fmla="*/ 25099 w 497654"/>
                <a:gd name="connsiteY22" fmla="*/ 11392 h 575692"/>
                <a:gd name="connsiteX23" fmla="*/ 25099 w 497654"/>
                <a:gd name="connsiteY23" fmla="*/ 16709 h 575692"/>
                <a:gd name="connsiteX24" fmla="*/ 13707 w 497654"/>
                <a:gd name="connsiteY24" fmla="*/ 22784 h 575692"/>
                <a:gd name="connsiteX25" fmla="*/ 2315 w 497654"/>
                <a:gd name="connsiteY25" fmla="*/ 16709 h 575692"/>
                <a:gd name="connsiteX26" fmla="*/ 2315 w 497654"/>
                <a:gd name="connsiteY26" fmla="*/ 11392 h 575692"/>
                <a:gd name="connsiteX27" fmla="*/ 13707 w 497654"/>
                <a:gd name="connsiteY27" fmla="*/ 0 h 5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7654" h="575692">
                  <a:moveTo>
                    <a:pt x="70709" y="31069"/>
                  </a:moveTo>
                  <a:cubicBezTo>
                    <a:pt x="93494" y="31069"/>
                    <a:pt x="124633" y="35622"/>
                    <a:pt x="148177" y="57624"/>
                  </a:cubicBezTo>
                  <a:cubicBezTo>
                    <a:pt x="190709" y="97836"/>
                    <a:pt x="221089" y="113769"/>
                    <a:pt x="256785" y="115286"/>
                  </a:cubicBezTo>
                  <a:cubicBezTo>
                    <a:pt x="292481" y="116804"/>
                    <a:pt x="341848" y="100871"/>
                    <a:pt x="371468" y="122873"/>
                  </a:cubicBezTo>
                  <a:cubicBezTo>
                    <a:pt x="396532" y="141841"/>
                    <a:pt x="429190" y="182812"/>
                    <a:pt x="484633" y="194192"/>
                  </a:cubicBezTo>
                  <a:cubicBezTo>
                    <a:pt x="501342" y="197227"/>
                    <a:pt x="502101" y="201779"/>
                    <a:pt x="486152" y="205573"/>
                  </a:cubicBezTo>
                  <a:cubicBezTo>
                    <a:pt x="470962" y="208608"/>
                    <a:pt x="451215" y="212401"/>
                    <a:pt x="429190" y="212401"/>
                  </a:cubicBezTo>
                  <a:cubicBezTo>
                    <a:pt x="412481" y="212401"/>
                    <a:pt x="385139" y="207849"/>
                    <a:pt x="368430" y="210125"/>
                  </a:cubicBezTo>
                  <a:cubicBezTo>
                    <a:pt x="350203" y="212401"/>
                    <a:pt x="325899" y="219989"/>
                    <a:pt x="298557" y="240474"/>
                  </a:cubicBezTo>
                  <a:cubicBezTo>
                    <a:pt x="244633" y="282203"/>
                    <a:pt x="208937" y="304964"/>
                    <a:pt x="139063" y="273098"/>
                  </a:cubicBezTo>
                  <a:cubicBezTo>
                    <a:pt x="110962" y="260200"/>
                    <a:pt x="87418" y="257165"/>
                    <a:pt x="69949" y="257924"/>
                  </a:cubicBezTo>
                  <a:cubicBezTo>
                    <a:pt x="53241" y="258683"/>
                    <a:pt x="40329" y="249578"/>
                    <a:pt x="40329" y="232887"/>
                  </a:cubicBezTo>
                  <a:lnTo>
                    <a:pt x="40329" y="64453"/>
                  </a:lnTo>
                  <a:cubicBezTo>
                    <a:pt x="40329" y="47761"/>
                    <a:pt x="54000" y="31069"/>
                    <a:pt x="70709" y="31069"/>
                  </a:cubicBezTo>
                  <a:close/>
                  <a:moveTo>
                    <a:pt x="13692" y="31069"/>
                  </a:moveTo>
                  <a:cubicBezTo>
                    <a:pt x="22060" y="31069"/>
                    <a:pt x="28145" y="44723"/>
                    <a:pt x="28145" y="61410"/>
                  </a:cubicBezTo>
                  <a:lnTo>
                    <a:pt x="28145" y="545351"/>
                  </a:lnTo>
                  <a:cubicBezTo>
                    <a:pt x="28145" y="562039"/>
                    <a:pt x="22060" y="575692"/>
                    <a:pt x="13692" y="575692"/>
                  </a:cubicBezTo>
                  <a:cubicBezTo>
                    <a:pt x="6086" y="575692"/>
                    <a:pt x="0" y="562039"/>
                    <a:pt x="0" y="545351"/>
                  </a:cubicBezTo>
                  <a:lnTo>
                    <a:pt x="0" y="61410"/>
                  </a:lnTo>
                  <a:cubicBezTo>
                    <a:pt x="0" y="44723"/>
                    <a:pt x="6086" y="31069"/>
                    <a:pt x="13692" y="31069"/>
                  </a:cubicBezTo>
                  <a:close/>
                  <a:moveTo>
                    <a:pt x="13707" y="0"/>
                  </a:moveTo>
                  <a:cubicBezTo>
                    <a:pt x="19783" y="0"/>
                    <a:pt x="25099" y="5317"/>
                    <a:pt x="25099" y="11392"/>
                  </a:cubicBezTo>
                  <a:lnTo>
                    <a:pt x="25099" y="16709"/>
                  </a:lnTo>
                  <a:cubicBezTo>
                    <a:pt x="25099" y="20506"/>
                    <a:pt x="19783" y="22784"/>
                    <a:pt x="13707" y="22784"/>
                  </a:cubicBezTo>
                  <a:cubicBezTo>
                    <a:pt x="6872" y="22784"/>
                    <a:pt x="2315" y="20506"/>
                    <a:pt x="2315" y="16709"/>
                  </a:cubicBezTo>
                  <a:lnTo>
                    <a:pt x="2315" y="11392"/>
                  </a:lnTo>
                  <a:cubicBezTo>
                    <a:pt x="2315" y="5317"/>
                    <a:pt x="6872" y="0"/>
                    <a:pt x="13707" y="0"/>
                  </a:cubicBezTo>
                  <a:close/>
                </a:path>
              </a:pathLst>
            </a:custGeom>
            <a:solidFill>
              <a:srgbClr val="00B0F0"/>
            </a:solidFill>
            <a:ln>
              <a:noFill/>
            </a:ln>
          </p:spPr>
        </p:sp>
        <p:cxnSp>
          <p:nvCxnSpPr>
            <p:cNvPr id="26" name="直接连接符 25">
              <a:extLst>
                <a:ext uri="{FF2B5EF4-FFF2-40B4-BE49-F238E27FC236}">
                  <a16:creationId xmlns="" xmlns:a16="http://schemas.microsoft.com/office/drawing/2014/main" id="{45CE812E-1B3F-465F-A0A8-A29ABEF324A6}"/>
                </a:ext>
              </a:extLst>
            </p:cNvPr>
            <p:cNvCxnSpPr>
              <a:cxnSpLocks/>
            </p:cNvCxnSpPr>
            <p:nvPr/>
          </p:nvCxnSpPr>
          <p:spPr>
            <a:xfrm>
              <a:off x="5819939" y="4813562"/>
              <a:ext cx="384601" cy="1"/>
            </a:xfrm>
            <a:prstGeom prst="line">
              <a:avLst/>
            </a:prstGeom>
            <a:ln w="34925" cap="rnd">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28" name="undelate-flag_13255">
              <a:extLst>
                <a:ext uri="{FF2B5EF4-FFF2-40B4-BE49-F238E27FC236}">
                  <a16:creationId xmlns="" xmlns:a16="http://schemas.microsoft.com/office/drawing/2014/main" id="{BFE27262-80A6-479F-B136-06CE9A475273}"/>
                </a:ext>
              </a:extLst>
            </p:cNvPr>
            <p:cNvSpPr>
              <a:spLocks noChangeAspect="1"/>
            </p:cNvSpPr>
            <p:nvPr/>
          </p:nvSpPr>
          <p:spPr bwMode="auto">
            <a:xfrm flipH="1">
              <a:off x="4916882" y="5847442"/>
              <a:ext cx="527039" cy="609685"/>
            </a:xfrm>
            <a:custGeom>
              <a:avLst/>
              <a:gdLst>
                <a:gd name="connsiteX0" fmla="*/ 70709 w 497654"/>
                <a:gd name="connsiteY0" fmla="*/ 31069 h 575692"/>
                <a:gd name="connsiteX1" fmla="*/ 148177 w 497654"/>
                <a:gd name="connsiteY1" fmla="*/ 57624 h 575692"/>
                <a:gd name="connsiteX2" fmla="*/ 256785 w 497654"/>
                <a:gd name="connsiteY2" fmla="*/ 115286 h 575692"/>
                <a:gd name="connsiteX3" fmla="*/ 371468 w 497654"/>
                <a:gd name="connsiteY3" fmla="*/ 122873 h 575692"/>
                <a:gd name="connsiteX4" fmla="*/ 484633 w 497654"/>
                <a:gd name="connsiteY4" fmla="*/ 194192 h 575692"/>
                <a:gd name="connsiteX5" fmla="*/ 486152 w 497654"/>
                <a:gd name="connsiteY5" fmla="*/ 205573 h 575692"/>
                <a:gd name="connsiteX6" fmla="*/ 429190 w 497654"/>
                <a:gd name="connsiteY6" fmla="*/ 212401 h 575692"/>
                <a:gd name="connsiteX7" fmla="*/ 368430 w 497654"/>
                <a:gd name="connsiteY7" fmla="*/ 210125 h 575692"/>
                <a:gd name="connsiteX8" fmla="*/ 298557 w 497654"/>
                <a:gd name="connsiteY8" fmla="*/ 240474 h 575692"/>
                <a:gd name="connsiteX9" fmla="*/ 139063 w 497654"/>
                <a:gd name="connsiteY9" fmla="*/ 273098 h 575692"/>
                <a:gd name="connsiteX10" fmla="*/ 69949 w 497654"/>
                <a:gd name="connsiteY10" fmla="*/ 257924 h 575692"/>
                <a:gd name="connsiteX11" fmla="*/ 40329 w 497654"/>
                <a:gd name="connsiteY11" fmla="*/ 232887 h 575692"/>
                <a:gd name="connsiteX12" fmla="*/ 40329 w 497654"/>
                <a:gd name="connsiteY12" fmla="*/ 64453 h 575692"/>
                <a:gd name="connsiteX13" fmla="*/ 70709 w 497654"/>
                <a:gd name="connsiteY13" fmla="*/ 31069 h 575692"/>
                <a:gd name="connsiteX14" fmla="*/ 13692 w 497654"/>
                <a:gd name="connsiteY14" fmla="*/ 31069 h 575692"/>
                <a:gd name="connsiteX15" fmla="*/ 28145 w 497654"/>
                <a:gd name="connsiteY15" fmla="*/ 61410 h 575692"/>
                <a:gd name="connsiteX16" fmla="*/ 28145 w 497654"/>
                <a:gd name="connsiteY16" fmla="*/ 545351 h 575692"/>
                <a:gd name="connsiteX17" fmla="*/ 13692 w 497654"/>
                <a:gd name="connsiteY17" fmla="*/ 575692 h 575692"/>
                <a:gd name="connsiteX18" fmla="*/ 0 w 497654"/>
                <a:gd name="connsiteY18" fmla="*/ 545351 h 575692"/>
                <a:gd name="connsiteX19" fmla="*/ 0 w 497654"/>
                <a:gd name="connsiteY19" fmla="*/ 61410 h 575692"/>
                <a:gd name="connsiteX20" fmla="*/ 13692 w 497654"/>
                <a:gd name="connsiteY20" fmla="*/ 31069 h 575692"/>
                <a:gd name="connsiteX21" fmla="*/ 13707 w 497654"/>
                <a:gd name="connsiteY21" fmla="*/ 0 h 575692"/>
                <a:gd name="connsiteX22" fmla="*/ 25099 w 497654"/>
                <a:gd name="connsiteY22" fmla="*/ 11392 h 575692"/>
                <a:gd name="connsiteX23" fmla="*/ 25099 w 497654"/>
                <a:gd name="connsiteY23" fmla="*/ 16709 h 575692"/>
                <a:gd name="connsiteX24" fmla="*/ 13707 w 497654"/>
                <a:gd name="connsiteY24" fmla="*/ 22784 h 575692"/>
                <a:gd name="connsiteX25" fmla="*/ 2315 w 497654"/>
                <a:gd name="connsiteY25" fmla="*/ 16709 h 575692"/>
                <a:gd name="connsiteX26" fmla="*/ 2315 w 497654"/>
                <a:gd name="connsiteY26" fmla="*/ 11392 h 575692"/>
                <a:gd name="connsiteX27" fmla="*/ 13707 w 497654"/>
                <a:gd name="connsiteY27" fmla="*/ 0 h 575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7654" h="575692">
                  <a:moveTo>
                    <a:pt x="70709" y="31069"/>
                  </a:moveTo>
                  <a:cubicBezTo>
                    <a:pt x="93494" y="31069"/>
                    <a:pt x="124633" y="35622"/>
                    <a:pt x="148177" y="57624"/>
                  </a:cubicBezTo>
                  <a:cubicBezTo>
                    <a:pt x="190709" y="97836"/>
                    <a:pt x="221089" y="113769"/>
                    <a:pt x="256785" y="115286"/>
                  </a:cubicBezTo>
                  <a:cubicBezTo>
                    <a:pt x="292481" y="116804"/>
                    <a:pt x="341848" y="100871"/>
                    <a:pt x="371468" y="122873"/>
                  </a:cubicBezTo>
                  <a:cubicBezTo>
                    <a:pt x="396532" y="141841"/>
                    <a:pt x="429190" y="182812"/>
                    <a:pt x="484633" y="194192"/>
                  </a:cubicBezTo>
                  <a:cubicBezTo>
                    <a:pt x="501342" y="197227"/>
                    <a:pt x="502101" y="201779"/>
                    <a:pt x="486152" y="205573"/>
                  </a:cubicBezTo>
                  <a:cubicBezTo>
                    <a:pt x="470962" y="208608"/>
                    <a:pt x="451215" y="212401"/>
                    <a:pt x="429190" y="212401"/>
                  </a:cubicBezTo>
                  <a:cubicBezTo>
                    <a:pt x="412481" y="212401"/>
                    <a:pt x="385139" y="207849"/>
                    <a:pt x="368430" y="210125"/>
                  </a:cubicBezTo>
                  <a:cubicBezTo>
                    <a:pt x="350203" y="212401"/>
                    <a:pt x="325899" y="219989"/>
                    <a:pt x="298557" y="240474"/>
                  </a:cubicBezTo>
                  <a:cubicBezTo>
                    <a:pt x="244633" y="282203"/>
                    <a:pt x="208937" y="304964"/>
                    <a:pt x="139063" y="273098"/>
                  </a:cubicBezTo>
                  <a:cubicBezTo>
                    <a:pt x="110962" y="260200"/>
                    <a:pt x="87418" y="257165"/>
                    <a:pt x="69949" y="257924"/>
                  </a:cubicBezTo>
                  <a:cubicBezTo>
                    <a:pt x="53241" y="258683"/>
                    <a:pt x="40329" y="249578"/>
                    <a:pt x="40329" y="232887"/>
                  </a:cubicBezTo>
                  <a:lnTo>
                    <a:pt x="40329" y="64453"/>
                  </a:lnTo>
                  <a:cubicBezTo>
                    <a:pt x="40329" y="47761"/>
                    <a:pt x="54000" y="31069"/>
                    <a:pt x="70709" y="31069"/>
                  </a:cubicBezTo>
                  <a:close/>
                  <a:moveTo>
                    <a:pt x="13692" y="31069"/>
                  </a:moveTo>
                  <a:cubicBezTo>
                    <a:pt x="22060" y="31069"/>
                    <a:pt x="28145" y="44723"/>
                    <a:pt x="28145" y="61410"/>
                  </a:cubicBezTo>
                  <a:lnTo>
                    <a:pt x="28145" y="545351"/>
                  </a:lnTo>
                  <a:cubicBezTo>
                    <a:pt x="28145" y="562039"/>
                    <a:pt x="22060" y="575692"/>
                    <a:pt x="13692" y="575692"/>
                  </a:cubicBezTo>
                  <a:cubicBezTo>
                    <a:pt x="6086" y="575692"/>
                    <a:pt x="0" y="562039"/>
                    <a:pt x="0" y="545351"/>
                  </a:cubicBezTo>
                  <a:lnTo>
                    <a:pt x="0" y="61410"/>
                  </a:lnTo>
                  <a:cubicBezTo>
                    <a:pt x="0" y="44723"/>
                    <a:pt x="6086" y="31069"/>
                    <a:pt x="13692" y="31069"/>
                  </a:cubicBezTo>
                  <a:close/>
                  <a:moveTo>
                    <a:pt x="13707" y="0"/>
                  </a:moveTo>
                  <a:cubicBezTo>
                    <a:pt x="19783" y="0"/>
                    <a:pt x="25099" y="5317"/>
                    <a:pt x="25099" y="11392"/>
                  </a:cubicBezTo>
                  <a:lnTo>
                    <a:pt x="25099" y="16709"/>
                  </a:lnTo>
                  <a:cubicBezTo>
                    <a:pt x="25099" y="20506"/>
                    <a:pt x="19783" y="22784"/>
                    <a:pt x="13707" y="22784"/>
                  </a:cubicBezTo>
                  <a:cubicBezTo>
                    <a:pt x="6872" y="22784"/>
                    <a:pt x="2315" y="20506"/>
                    <a:pt x="2315" y="16709"/>
                  </a:cubicBezTo>
                  <a:lnTo>
                    <a:pt x="2315" y="11392"/>
                  </a:lnTo>
                  <a:cubicBezTo>
                    <a:pt x="2315" y="5317"/>
                    <a:pt x="6872" y="0"/>
                    <a:pt x="13707" y="0"/>
                  </a:cubicBezTo>
                  <a:close/>
                </a:path>
              </a:pathLst>
            </a:custGeom>
            <a:solidFill>
              <a:srgbClr val="00B0F0"/>
            </a:solidFill>
            <a:ln>
              <a:noFill/>
            </a:ln>
          </p:spPr>
        </p:sp>
        <p:cxnSp>
          <p:nvCxnSpPr>
            <p:cNvPr id="29" name="直接连接符 28">
              <a:extLst>
                <a:ext uri="{FF2B5EF4-FFF2-40B4-BE49-F238E27FC236}">
                  <a16:creationId xmlns="" xmlns:a16="http://schemas.microsoft.com/office/drawing/2014/main" id="{A20C44D2-A425-4D68-94DE-890CC213D5D7}"/>
                </a:ext>
              </a:extLst>
            </p:cNvPr>
            <p:cNvCxnSpPr>
              <a:cxnSpLocks/>
            </p:cNvCxnSpPr>
            <p:nvPr/>
          </p:nvCxnSpPr>
          <p:spPr>
            <a:xfrm flipH="1">
              <a:off x="5435338" y="6454896"/>
              <a:ext cx="384601" cy="1"/>
            </a:xfrm>
            <a:prstGeom prst="line">
              <a:avLst/>
            </a:prstGeom>
            <a:ln w="34925" cap="rnd">
              <a:solidFill>
                <a:schemeClr val="accent3"/>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30" name="组合 29">
            <a:extLst>
              <a:ext uri="{FF2B5EF4-FFF2-40B4-BE49-F238E27FC236}">
                <a16:creationId xmlns="" xmlns:a16="http://schemas.microsoft.com/office/drawing/2014/main" id="{38C34DED-3DBE-4D76-BD5B-0556ED997473}"/>
              </a:ext>
            </a:extLst>
          </p:cNvPr>
          <p:cNvGrpSpPr>
            <a:grpSpLocks/>
          </p:cNvGrpSpPr>
          <p:nvPr/>
        </p:nvGrpSpPr>
        <p:grpSpPr bwMode="auto">
          <a:xfrm>
            <a:off x="7056547" y="4254762"/>
            <a:ext cx="2474913" cy="1117600"/>
            <a:chOff x="2288094" y="1321493"/>
            <a:chExt cx="842708" cy="1118592"/>
          </a:xfrm>
          <a:noFill/>
        </p:grpSpPr>
        <p:sp>
          <p:nvSpPr>
            <p:cNvPr id="31" name="矩形 15">
              <a:extLst>
                <a:ext uri="{FF2B5EF4-FFF2-40B4-BE49-F238E27FC236}">
                  <a16:creationId xmlns="" xmlns:a16="http://schemas.microsoft.com/office/drawing/2014/main" id="{312E5439-4F6E-4092-80D3-ABAB7F15F7C0}"/>
                </a:ext>
              </a:extLst>
            </p:cNvPr>
            <p:cNvSpPr>
              <a:spLocks noChangeArrowheads="1"/>
            </p:cNvSpPr>
            <p:nvPr/>
          </p:nvSpPr>
          <p:spPr bwMode="auto">
            <a:xfrm>
              <a:off x="2288094" y="1321493"/>
              <a:ext cx="534627"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2">
                      <a:lumMod val="25000"/>
                    </a:schemeClr>
                  </a:solidFill>
                  <a:latin typeface="微软雅黑" panose="020B0503020204020204" pitchFamily="34" charset="-122"/>
                  <a:ea typeface="微软雅黑" panose="020B0503020204020204" pitchFamily="34" charset="-122"/>
                </a:rPr>
                <a:t>添加标题内容</a:t>
              </a:r>
            </a:p>
          </p:txBody>
        </p:sp>
        <p:sp>
          <p:nvSpPr>
            <p:cNvPr id="32" name="矩形 16">
              <a:extLst>
                <a:ext uri="{FF2B5EF4-FFF2-40B4-BE49-F238E27FC236}">
                  <a16:creationId xmlns="" xmlns:a16="http://schemas.microsoft.com/office/drawing/2014/main" id="{4A5077C6-9A85-4490-84E8-94E3767E2CD8}"/>
                </a:ext>
              </a:extLst>
            </p:cNvPr>
            <p:cNvSpPr>
              <a:spLocks noChangeArrowheads="1"/>
            </p:cNvSpPr>
            <p:nvPr/>
          </p:nvSpPr>
          <p:spPr bwMode="auto">
            <a:xfrm>
              <a:off x="2288094" y="1655255"/>
              <a:ext cx="842708" cy="7848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33" name="组合 32">
            <a:extLst>
              <a:ext uri="{FF2B5EF4-FFF2-40B4-BE49-F238E27FC236}">
                <a16:creationId xmlns="" xmlns:a16="http://schemas.microsoft.com/office/drawing/2014/main" id="{03A7371D-256A-4671-9B1D-BA7EC58CADC7}"/>
              </a:ext>
            </a:extLst>
          </p:cNvPr>
          <p:cNvGrpSpPr>
            <a:grpSpLocks/>
          </p:cNvGrpSpPr>
          <p:nvPr/>
        </p:nvGrpSpPr>
        <p:grpSpPr bwMode="auto">
          <a:xfrm>
            <a:off x="2084381" y="2609447"/>
            <a:ext cx="2474913" cy="1117600"/>
            <a:chOff x="2288094" y="1321493"/>
            <a:chExt cx="842708" cy="1118592"/>
          </a:xfrm>
          <a:noFill/>
        </p:grpSpPr>
        <p:sp>
          <p:nvSpPr>
            <p:cNvPr id="34" name="矩形 15">
              <a:extLst>
                <a:ext uri="{FF2B5EF4-FFF2-40B4-BE49-F238E27FC236}">
                  <a16:creationId xmlns="" xmlns:a16="http://schemas.microsoft.com/office/drawing/2014/main" id="{56F4F69B-56B3-4847-B962-8E567029088D}"/>
                </a:ext>
              </a:extLst>
            </p:cNvPr>
            <p:cNvSpPr>
              <a:spLocks noChangeArrowheads="1"/>
            </p:cNvSpPr>
            <p:nvPr/>
          </p:nvSpPr>
          <p:spPr bwMode="auto">
            <a:xfrm>
              <a:off x="2288094" y="1321493"/>
              <a:ext cx="534627"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2">
                      <a:lumMod val="25000"/>
                    </a:schemeClr>
                  </a:solidFill>
                  <a:latin typeface="微软雅黑" panose="020B0503020204020204" pitchFamily="34" charset="-122"/>
                  <a:ea typeface="微软雅黑" panose="020B0503020204020204" pitchFamily="34" charset="-122"/>
                </a:rPr>
                <a:t>添加标题内容</a:t>
              </a:r>
            </a:p>
          </p:txBody>
        </p:sp>
        <p:sp>
          <p:nvSpPr>
            <p:cNvPr id="35" name="矩形 16">
              <a:extLst>
                <a:ext uri="{FF2B5EF4-FFF2-40B4-BE49-F238E27FC236}">
                  <a16:creationId xmlns="" xmlns:a16="http://schemas.microsoft.com/office/drawing/2014/main" id="{B0100713-3CCC-4242-AD75-16F17136AB16}"/>
                </a:ext>
              </a:extLst>
            </p:cNvPr>
            <p:cNvSpPr>
              <a:spLocks noChangeArrowheads="1"/>
            </p:cNvSpPr>
            <p:nvPr/>
          </p:nvSpPr>
          <p:spPr bwMode="auto">
            <a:xfrm>
              <a:off x="2288094" y="1655255"/>
              <a:ext cx="842708" cy="7848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grpSp>
        <p:nvGrpSpPr>
          <p:cNvPr id="36" name="组合 35">
            <a:extLst>
              <a:ext uri="{FF2B5EF4-FFF2-40B4-BE49-F238E27FC236}">
                <a16:creationId xmlns="" xmlns:a16="http://schemas.microsoft.com/office/drawing/2014/main" id="{44444C18-6E6B-4DAB-8ABE-41F04A19CA89}"/>
              </a:ext>
            </a:extLst>
          </p:cNvPr>
          <p:cNvGrpSpPr>
            <a:grpSpLocks/>
          </p:cNvGrpSpPr>
          <p:nvPr/>
        </p:nvGrpSpPr>
        <p:grpSpPr bwMode="auto">
          <a:xfrm>
            <a:off x="2084380" y="5372362"/>
            <a:ext cx="2474913" cy="1117600"/>
            <a:chOff x="2288094" y="1321493"/>
            <a:chExt cx="842708" cy="1118592"/>
          </a:xfrm>
          <a:noFill/>
        </p:grpSpPr>
        <p:sp>
          <p:nvSpPr>
            <p:cNvPr id="37" name="矩形 15">
              <a:extLst>
                <a:ext uri="{FF2B5EF4-FFF2-40B4-BE49-F238E27FC236}">
                  <a16:creationId xmlns="" xmlns:a16="http://schemas.microsoft.com/office/drawing/2014/main" id="{56137DA6-0B77-43CF-8DF3-9EA2943A485B}"/>
                </a:ext>
              </a:extLst>
            </p:cNvPr>
            <p:cNvSpPr>
              <a:spLocks noChangeArrowheads="1"/>
            </p:cNvSpPr>
            <p:nvPr/>
          </p:nvSpPr>
          <p:spPr bwMode="auto">
            <a:xfrm>
              <a:off x="2288094" y="1321493"/>
              <a:ext cx="534627" cy="36933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2">
                      <a:lumMod val="25000"/>
                    </a:schemeClr>
                  </a:solidFill>
                  <a:latin typeface="微软雅黑" panose="020B0503020204020204" pitchFamily="34" charset="-122"/>
                  <a:ea typeface="微软雅黑" panose="020B0503020204020204" pitchFamily="34" charset="-122"/>
                </a:rPr>
                <a:t>添加标题内容</a:t>
              </a:r>
            </a:p>
          </p:txBody>
        </p:sp>
        <p:sp>
          <p:nvSpPr>
            <p:cNvPr id="38" name="矩形 16">
              <a:extLst>
                <a:ext uri="{FF2B5EF4-FFF2-40B4-BE49-F238E27FC236}">
                  <a16:creationId xmlns="" xmlns:a16="http://schemas.microsoft.com/office/drawing/2014/main" id="{8AB8ED9C-0BD8-4508-B527-A51E95A41233}"/>
                </a:ext>
              </a:extLst>
            </p:cNvPr>
            <p:cNvSpPr>
              <a:spLocks noChangeArrowheads="1"/>
            </p:cNvSpPr>
            <p:nvPr/>
          </p:nvSpPr>
          <p:spPr bwMode="auto">
            <a:xfrm>
              <a:off x="2288094" y="1655255"/>
              <a:ext cx="842708" cy="78483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pP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请在此输入详细文字信息和简介。请在此输入详细文字信息和简介</a:t>
              </a:r>
              <a:r>
                <a:rPr lang="en-US" altLang="zh-CN" sz="1000">
                  <a:solidFill>
                    <a:schemeClr val="bg2">
                      <a:lumMod val="50000"/>
                    </a:schemeClr>
                  </a:solidFill>
                  <a:latin typeface="微软雅黑" panose="020B0503020204020204" pitchFamily="34" charset="-122"/>
                  <a:ea typeface="微软雅黑" panose="020B0503020204020204" pitchFamily="34" charset="-122"/>
                </a:rPr>
                <a:t>,</a:t>
              </a:r>
              <a:r>
                <a:rPr lang="zh-CN" altLang="en-US" sz="1000">
                  <a:solidFill>
                    <a:schemeClr val="bg2">
                      <a:lumMod val="50000"/>
                    </a:schemeClr>
                  </a:solidFill>
                  <a:latin typeface="微软雅黑" panose="020B0503020204020204" pitchFamily="34" charset="-122"/>
                  <a:ea typeface="微软雅黑" panose="020B0503020204020204" pitchFamily="34" charset="-122"/>
                </a:rPr>
                <a:t>请在此输入。</a:t>
              </a:r>
              <a:endParaRPr lang="en-US" altLang="zh-CN" sz="1000">
                <a:solidFill>
                  <a:schemeClr val="bg2">
                    <a:lumMod val="50000"/>
                  </a:schemeClr>
                </a:solidFill>
                <a:latin typeface="微软雅黑" panose="020B0503020204020204" pitchFamily="34" charset="-122"/>
                <a:ea typeface="微软雅黑" panose="020B0503020204020204" pitchFamily="34" charset="-122"/>
              </a:endParaRPr>
            </a:p>
          </p:txBody>
        </p:sp>
      </p:grpSp>
      <p:sp>
        <p:nvSpPr>
          <p:cNvPr id="39" name="矩形 38">
            <a:extLst>
              <a:ext uri="{FF2B5EF4-FFF2-40B4-BE49-F238E27FC236}">
                <a16:creationId xmlns="" xmlns:a16="http://schemas.microsoft.com/office/drawing/2014/main" id="{D029686F-903A-43A4-8E57-2E457B29A2E3}"/>
              </a:ext>
            </a:extLst>
          </p:cNvPr>
          <p:cNvSpPr/>
          <p:nvPr/>
        </p:nvSpPr>
        <p:spPr>
          <a:xfrm>
            <a:off x="0" y="-796"/>
            <a:ext cx="12191999" cy="9094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solidFill>
                  <a:schemeClr val="bg1"/>
                </a:solidFill>
                <a:effectLst>
                  <a:outerShdw blurRad="38100" dist="38100" dir="2700000" algn="tl">
                    <a:srgbClr val="000000">
                      <a:alpha val="43137"/>
                    </a:srgbClr>
                  </a:outerShdw>
                </a:effectLst>
                <a:ea typeface="微软雅黑" panose="020B0503020204020204" pitchFamily="34" charset="-122"/>
              </a:rPr>
              <a:t>调  查  内  容</a:t>
            </a:r>
          </a:p>
        </p:txBody>
      </p:sp>
      <p:sp>
        <p:nvSpPr>
          <p:cNvPr id="40" name="任意多边形: 形状 39">
            <a:extLst>
              <a:ext uri="{FF2B5EF4-FFF2-40B4-BE49-F238E27FC236}">
                <a16:creationId xmlns="" xmlns:a16="http://schemas.microsoft.com/office/drawing/2014/main" id="{4A227809-945D-47F3-A1EE-08E0C6E27C9C}"/>
              </a:ext>
            </a:extLst>
          </p:cNvPr>
          <p:cNvSpPr/>
          <p:nvPr/>
        </p:nvSpPr>
        <p:spPr>
          <a:xfrm>
            <a:off x="0" y="-796"/>
            <a:ext cx="3115158" cy="909443"/>
          </a:xfrm>
          <a:custGeom>
            <a:avLst/>
            <a:gdLst>
              <a:gd name="connsiteX0" fmla="*/ 0 w 3115158"/>
              <a:gd name="connsiteY0" fmla="*/ 0 h 909443"/>
              <a:gd name="connsiteX1" fmla="*/ 3115158 w 3115158"/>
              <a:gd name="connsiteY1" fmla="*/ 0 h 909443"/>
              <a:gd name="connsiteX2" fmla="*/ 2604193 w 3115158"/>
              <a:gd name="connsiteY2" fmla="*/ 909443 h 909443"/>
              <a:gd name="connsiteX3" fmla="*/ 0 w 3115158"/>
              <a:gd name="connsiteY3" fmla="*/ 909443 h 909443"/>
              <a:gd name="connsiteX4" fmla="*/ 0 w 3115158"/>
              <a:gd name="connsiteY4" fmla="*/ 0 h 909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15158" h="909443">
                <a:moveTo>
                  <a:pt x="0" y="0"/>
                </a:moveTo>
                <a:lnTo>
                  <a:pt x="3115158" y="0"/>
                </a:lnTo>
                <a:lnTo>
                  <a:pt x="2604193" y="909443"/>
                </a:lnTo>
                <a:lnTo>
                  <a:pt x="0" y="90944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a:effectLst>
                  <a:outerShdw blurRad="38100" dist="38100" dir="2700000" algn="tl">
                    <a:srgbClr val="000000">
                      <a:alpha val="43137"/>
                    </a:srgbClr>
                  </a:outerShdw>
                </a:effectLst>
              </a:rPr>
              <a:t>调查背景</a:t>
            </a:r>
          </a:p>
        </p:txBody>
      </p:sp>
      <p:grpSp>
        <p:nvGrpSpPr>
          <p:cNvPr id="41" name="组合 40">
            <a:extLst>
              <a:ext uri="{FF2B5EF4-FFF2-40B4-BE49-F238E27FC236}">
                <a16:creationId xmlns="" xmlns:a16="http://schemas.microsoft.com/office/drawing/2014/main" id="{1994DD16-E50D-49D4-B703-2F89C37CBB7B}"/>
              </a:ext>
            </a:extLst>
          </p:cNvPr>
          <p:cNvGrpSpPr/>
          <p:nvPr/>
        </p:nvGrpSpPr>
        <p:grpSpPr>
          <a:xfrm>
            <a:off x="11065679" y="5731376"/>
            <a:ext cx="1126618" cy="1138043"/>
            <a:chOff x="11065679" y="5731376"/>
            <a:chExt cx="1126618" cy="1138043"/>
          </a:xfrm>
        </p:grpSpPr>
        <p:sp>
          <p:nvSpPr>
            <p:cNvPr id="42" name="斜纹 41">
              <a:extLst>
                <a:ext uri="{FF2B5EF4-FFF2-40B4-BE49-F238E27FC236}">
                  <a16:creationId xmlns="" xmlns:a16="http://schemas.microsoft.com/office/drawing/2014/main" id="{D43163DE-D500-4B13-BE51-618380BAF596}"/>
                </a:ext>
              </a:extLst>
            </p:cNvPr>
            <p:cNvSpPr/>
            <p:nvPr/>
          </p:nvSpPr>
          <p:spPr>
            <a:xfrm rot="10800000">
              <a:off x="11065679" y="5731376"/>
              <a:ext cx="1126618" cy="1126618"/>
            </a:xfrm>
            <a:prstGeom prst="diagStripe">
              <a:avLst>
                <a:gd name="adj" fmla="val 81223"/>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3" name="斜纹 42">
              <a:extLst>
                <a:ext uri="{FF2B5EF4-FFF2-40B4-BE49-F238E27FC236}">
                  <a16:creationId xmlns="" xmlns:a16="http://schemas.microsoft.com/office/drawing/2014/main" id="{72ED87B6-3016-4C74-8CD0-49B901A0319B}"/>
                </a:ext>
              </a:extLst>
            </p:cNvPr>
            <p:cNvSpPr/>
            <p:nvPr/>
          </p:nvSpPr>
          <p:spPr>
            <a:xfrm rot="10800000">
              <a:off x="11816262" y="6494584"/>
              <a:ext cx="374834" cy="374834"/>
            </a:xfrm>
            <a:prstGeom prst="diagStripe">
              <a:avLst>
                <a:gd name="adj" fmla="val 5622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斜纹 43">
              <a:extLst>
                <a:ext uri="{FF2B5EF4-FFF2-40B4-BE49-F238E27FC236}">
                  <a16:creationId xmlns="" xmlns:a16="http://schemas.microsoft.com/office/drawing/2014/main" id="{42C6C3B5-1E39-4D24-8E63-2CBB85DD26FC}"/>
                </a:ext>
              </a:extLst>
            </p:cNvPr>
            <p:cNvSpPr/>
            <p:nvPr/>
          </p:nvSpPr>
          <p:spPr>
            <a:xfrm rot="10800000">
              <a:off x="11440825" y="6118544"/>
              <a:ext cx="750875" cy="750875"/>
            </a:xfrm>
            <a:prstGeom prst="diagStripe">
              <a:avLst>
                <a:gd name="adj" fmla="val 7185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45" name="组合 44">
            <a:extLst>
              <a:ext uri="{FF2B5EF4-FFF2-40B4-BE49-F238E27FC236}">
                <a16:creationId xmlns="" xmlns:a16="http://schemas.microsoft.com/office/drawing/2014/main" id="{309E27CA-B1F0-4F76-AC0E-57273EE2E0F5}"/>
              </a:ext>
            </a:extLst>
          </p:cNvPr>
          <p:cNvGrpSpPr/>
          <p:nvPr/>
        </p:nvGrpSpPr>
        <p:grpSpPr>
          <a:xfrm>
            <a:off x="8915739" y="123472"/>
            <a:ext cx="3111552" cy="666942"/>
            <a:chOff x="9769790" y="38915"/>
            <a:chExt cx="2190535" cy="728714"/>
          </a:xfrm>
        </p:grpSpPr>
        <p:sp>
          <p:nvSpPr>
            <p:cNvPr id="46" name="矩形: 圆角 45">
              <a:extLst>
                <a:ext uri="{FF2B5EF4-FFF2-40B4-BE49-F238E27FC236}">
                  <a16:creationId xmlns="" xmlns:a16="http://schemas.microsoft.com/office/drawing/2014/main" id="{FE614CC5-AD7B-47C0-8273-186BD215B674}"/>
                </a:ext>
              </a:extLst>
            </p:cNvPr>
            <p:cNvSpPr/>
            <p:nvPr/>
          </p:nvSpPr>
          <p:spPr>
            <a:xfrm rot="19282642">
              <a:off x="10109982" y="197149"/>
              <a:ext cx="545359" cy="97989"/>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圆角 46">
              <a:extLst>
                <a:ext uri="{FF2B5EF4-FFF2-40B4-BE49-F238E27FC236}">
                  <a16:creationId xmlns="" xmlns:a16="http://schemas.microsoft.com/office/drawing/2014/main" id="{9746C78B-6F3E-489E-932F-249DE32B7F64}"/>
                </a:ext>
              </a:extLst>
            </p:cNvPr>
            <p:cNvSpPr/>
            <p:nvPr/>
          </p:nvSpPr>
          <p:spPr>
            <a:xfrm rot="19282642">
              <a:off x="10312792" y="561723"/>
              <a:ext cx="603981" cy="40456"/>
            </a:xfrm>
            <a:prstGeom prst="roundRect">
              <a:avLst>
                <a:gd name="adj" fmla="val 50000"/>
              </a:avLst>
            </a:prstGeom>
            <a:gradFill>
              <a:gsLst>
                <a:gs pos="100000">
                  <a:srgbClr val="2482C3"/>
                </a:gs>
                <a:gs pos="99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圆角 47">
              <a:extLst>
                <a:ext uri="{FF2B5EF4-FFF2-40B4-BE49-F238E27FC236}">
                  <a16:creationId xmlns="" xmlns:a16="http://schemas.microsoft.com/office/drawing/2014/main" id="{7BAA2B1B-1CF4-4999-9229-8AE804E0BA80}"/>
                </a:ext>
              </a:extLst>
            </p:cNvPr>
            <p:cNvSpPr/>
            <p:nvPr/>
          </p:nvSpPr>
          <p:spPr>
            <a:xfrm rot="19282642">
              <a:off x="10698373" y="38915"/>
              <a:ext cx="309540" cy="80143"/>
            </a:xfrm>
            <a:prstGeom prst="roundRect">
              <a:avLst>
                <a:gd name="adj" fmla="val 50000"/>
              </a:avLst>
            </a:prstGeom>
            <a:gradFill>
              <a:gsLst>
                <a:gs pos="49000">
                  <a:srgbClr val="85D9F8"/>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圆角 48">
              <a:extLst>
                <a:ext uri="{FF2B5EF4-FFF2-40B4-BE49-F238E27FC236}">
                  <a16:creationId xmlns="" xmlns:a16="http://schemas.microsoft.com/office/drawing/2014/main" id="{F8A36B2B-1DEB-4F5C-8E7F-C32E8A35EB26}"/>
                </a:ext>
              </a:extLst>
            </p:cNvPr>
            <p:cNvSpPr/>
            <p:nvPr/>
          </p:nvSpPr>
          <p:spPr>
            <a:xfrm rot="19282642">
              <a:off x="11422242" y="543783"/>
              <a:ext cx="538083" cy="72012"/>
            </a:xfrm>
            <a:prstGeom prst="roundRect">
              <a:avLst>
                <a:gd name="adj" fmla="val 50000"/>
              </a:avLst>
            </a:prstGeom>
            <a:gradFill>
              <a:gsLst>
                <a:gs pos="100000">
                  <a:srgbClr val="4BC4F1"/>
                </a:gs>
                <a:gs pos="0">
                  <a:srgbClr val="1E92D4"/>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圆角 49">
              <a:extLst>
                <a:ext uri="{FF2B5EF4-FFF2-40B4-BE49-F238E27FC236}">
                  <a16:creationId xmlns="" xmlns:a16="http://schemas.microsoft.com/office/drawing/2014/main" id="{8B413B38-A33C-49BC-9CE9-F3C601E053BD}"/>
                </a:ext>
              </a:extLst>
            </p:cNvPr>
            <p:cNvSpPr/>
            <p:nvPr/>
          </p:nvSpPr>
          <p:spPr>
            <a:xfrm rot="19282642">
              <a:off x="10781133" y="702177"/>
              <a:ext cx="201113" cy="65452"/>
            </a:xfrm>
            <a:prstGeom prst="roundRect">
              <a:avLst>
                <a:gd name="adj" fmla="val 50000"/>
              </a:avLst>
            </a:prstGeom>
            <a:gradFill>
              <a:gsLst>
                <a:gs pos="72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圆角 50">
              <a:extLst>
                <a:ext uri="{FF2B5EF4-FFF2-40B4-BE49-F238E27FC236}">
                  <a16:creationId xmlns="" xmlns:a16="http://schemas.microsoft.com/office/drawing/2014/main" id="{2FE21C03-3BAB-4BB0-A0EE-B519CCDEA55E}"/>
                </a:ext>
              </a:extLst>
            </p:cNvPr>
            <p:cNvSpPr/>
            <p:nvPr/>
          </p:nvSpPr>
          <p:spPr>
            <a:xfrm rot="19282642">
              <a:off x="10328039" y="442820"/>
              <a:ext cx="246831" cy="52815"/>
            </a:xfrm>
            <a:prstGeom prst="roundRect">
              <a:avLst>
                <a:gd name="adj" fmla="val 50000"/>
              </a:avLst>
            </a:prstGeom>
            <a:gradFill>
              <a:gsLst>
                <a:gs pos="100000">
                  <a:srgbClr val="00B0F0"/>
                </a:gs>
                <a:gs pos="0">
                  <a:srgbClr val="00B0F0"/>
                </a:gs>
                <a:gs pos="0">
                  <a:srgbClr val="0099CC"/>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圆角 51">
              <a:extLst>
                <a:ext uri="{FF2B5EF4-FFF2-40B4-BE49-F238E27FC236}">
                  <a16:creationId xmlns="" xmlns:a16="http://schemas.microsoft.com/office/drawing/2014/main" id="{D53E624F-E22E-4128-B50C-9DB34C5F06F9}"/>
                </a:ext>
              </a:extLst>
            </p:cNvPr>
            <p:cNvSpPr/>
            <p:nvPr/>
          </p:nvSpPr>
          <p:spPr>
            <a:xfrm rot="19282642">
              <a:off x="9769790" y="394048"/>
              <a:ext cx="309540" cy="80143"/>
            </a:xfrm>
            <a:prstGeom prst="roundRect">
              <a:avLst>
                <a:gd name="adj" fmla="val 50000"/>
              </a:avLst>
            </a:prstGeom>
            <a:gradFill>
              <a:gsLst>
                <a:gs pos="51000">
                  <a:srgbClr val="39C1F3"/>
                </a:gs>
                <a:gs pos="10000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圆角 52">
              <a:extLst>
                <a:ext uri="{FF2B5EF4-FFF2-40B4-BE49-F238E27FC236}">
                  <a16:creationId xmlns="" xmlns:a16="http://schemas.microsoft.com/office/drawing/2014/main" id="{7D78F179-654C-4DC5-A503-DE2098B2210B}"/>
                </a:ext>
              </a:extLst>
            </p:cNvPr>
            <p:cNvSpPr/>
            <p:nvPr/>
          </p:nvSpPr>
          <p:spPr>
            <a:xfrm rot="19282642">
              <a:off x="11058575" y="330903"/>
              <a:ext cx="545359" cy="92176"/>
            </a:xfrm>
            <a:prstGeom prst="roundRect">
              <a:avLst>
                <a:gd name="adj" fmla="val 50000"/>
              </a:avLst>
            </a:prstGeom>
            <a:gradFill>
              <a:gsLst>
                <a:gs pos="100000">
                  <a:srgbClr val="00A8EA"/>
                </a:gs>
                <a:gs pos="96000">
                  <a:srgbClr val="51C4F1"/>
                </a:gs>
                <a:gs pos="100000">
                  <a:srgbClr val="0070C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圆角 53">
              <a:extLst>
                <a:ext uri="{FF2B5EF4-FFF2-40B4-BE49-F238E27FC236}">
                  <a16:creationId xmlns="" xmlns:a16="http://schemas.microsoft.com/office/drawing/2014/main" id="{7E223E77-2A49-4BD4-A931-6829E1E73599}"/>
                </a:ext>
              </a:extLst>
            </p:cNvPr>
            <p:cNvSpPr/>
            <p:nvPr/>
          </p:nvSpPr>
          <p:spPr>
            <a:xfrm rot="19282642">
              <a:off x="11742596" y="173962"/>
              <a:ext cx="201113" cy="65452"/>
            </a:xfrm>
            <a:prstGeom prst="roundRect">
              <a:avLst>
                <a:gd name="adj" fmla="val 50000"/>
              </a:avLst>
            </a:prstGeom>
            <a:gradFill>
              <a:gsLst>
                <a:gs pos="70000">
                  <a:srgbClr val="0799DA"/>
                </a:gs>
                <a:gs pos="0">
                  <a:srgbClr val="00B0F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106497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6000">
        <p15:prstTrans prst="peelOff"/>
      </p:transition>
    </mc:Choice>
    <mc:Fallback xmlns="">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1+#ppt_w/2"/>
                                          </p:val>
                                        </p:tav>
                                        <p:tav tm="100000">
                                          <p:val>
                                            <p:strVal val="#ppt_x"/>
                                          </p:val>
                                        </p:tav>
                                      </p:tavLst>
                                    </p:anim>
                                    <p:anim calcmode="lin" valueType="num">
                                      <p:cBhvr additive="base">
                                        <p:cTn id="8" dur="500" fill="hold"/>
                                        <p:tgtEl>
                                          <p:spTgt spid="3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up)">
                                      <p:cBhvr>
                                        <p:cTn id="16" dur="500"/>
                                        <p:tgtEl>
                                          <p:spTgt spid="45"/>
                                        </p:tgtEl>
                                      </p:cBhvr>
                                    </p:animEffect>
                                  </p:childTnLst>
                                </p:cTn>
                              </p:par>
                              <p:par>
                                <p:cTn id="17" presetID="22" presetClass="entr" presetSubtype="4"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down)">
                                      <p:cBhvr>
                                        <p:cTn id="19" dur="500"/>
                                        <p:tgtEl>
                                          <p:spTgt spid="41"/>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2" presetClass="entr" presetSubtype="0" fill="hold"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1000"/>
                                        <p:tgtEl>
                                          <p:spTgt spid="30"/>
                                        </p:tgtEl>
                                      </p:cBhvr>
                                    </p:animEffect>
                                    <p:anim calcmode="lin" valueType="num">
                                      <p:cBhvr>
                                        <p:cTn id="34" dur="1000" fill="hold"/>
                                        <p:tgtEl>
                                          <p:spTgt spid="30"/>
                                        </p:tgtEl>
                                        <p:attrNameLst>
                                          <p:attrName>ppt_x</p:attrName>
                                        </p:attrNameLst>
                                      </p:cBhvr>
                                      <p:tavLst>
                                        <p:tav tm="0">
                                          <p:val>
                                            <p:strVal val="#ppt_x"/>
                                          </p:val>
                                        </p:tav>
                                        <p:tav tm="100000">
                                          <p:val>
                                            <p:strVal val="#ppt_x"/>
                                          </p:val>
                                        </p:tav>
                                      </p:tavLst>
                                    </p:anim>
                                    <p:anim calcmode="lin" valueType="num">
                                      <p:cBhvr>
                                        <p:cTn id="35" dur="1000" fill="hold"/>
                                        <p:tgtEl>
                                          <p:spTgt spid="30"/>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42" presetClass="entr" presetSubtype="0" fill="hold"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fade">
                                      <p:cBhvr>
                                        <p:cTn id="45" dur="1000"/>
                                        <p:tgtEl>
                                          <p:spTgt spid="36"/>
                                        </p:tgtEl>
                                      </p:cBhvr>
                                    </p:animEffect>
                                    <p:anim calcmode="lin" valueType="num">
                                      <p:cBhvr>
                                        <p:cTn id="46" dur="1000" fill="hold"/>
                                        <p:tgtEl>
                                          <p:spTgt spid="36"/>
                                        </p:tgtEl>
                                        <p:attrNameLst>
                                          <p:attrName>ppt_x</p:attrName>
                                        </p:attrNameLst>
                                      </p:cBhvr>
                                      <p:tavLst>
                                        <p:tav tm="0">
                                          <p:val>
                                            <p:strVal val="#ppt_x"/>
                                          </p:val>
                                        </p:tav>
                                        <p:tav tm="100000">
                                          <p:val>
                                            <p:strVal val="#ppt_x"/>
                                          </p:val>
                                        </p:tav>
                                      </p:tavLst>
                                    </p:anim>
                                    <p:anim calcmode="lin" valueType="num">
                                      <p:cBhvr>
                                        <p:cTn id="4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8" name="矩形 7">
            <a:extLst>
              <a:ext uri="{FF2B5EF4-FFF2-40B4-BE49-F238E27FC236}">
                <a16:creationId xmlns="" xmlns:a16="http://schemas.microsoft.com/office/drawing/2014/main" id="{45D4BC14-7079-4D65-99F7-F8D48CA7EA11}"/>
              </a:ext>
            </a:extLst>
          </p:cNvPr>
          <p:cNvSpPr/>
          <p:nvPr/>
        </p:nvSpPr>
        <p:spPr>
          <a:xfrm>
            <a:off x="-1" y="0"/>
            <a:ext cx="12192000" cy="6858000"/>
          </a:xfrm>
          <a:prstGeom prst="rect">
            <a:avLst/>
          </a:prstGeom>
          <a:solidFill>
            <a:schemeClr val="tx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 xmlns:a16="http://schemas.microsoft.com/office/drawing/2014/main" id="{CAD40298-1BE1-402F-B5EE-92F8B09B6188}"/>
              </a:ext>
            </a:extLst>
          </p:cNvPr>
          <p:cNvSpPr/>
          <p:nvPr/>
        </p:nvSpPr>
        <p:spPr>
          <a:xfrm>
            <a:off x="2811285" y="2994077"/>
            <a:ext cx="184731" cy="1015663"/>
          </a:xfrm>
          <a:prstGeom prst="rect">
            <a:avLst/>
          </a:prstGeom>
        </p:spPr>
        <p:txBody>
          <a:bodyPr wrap="none">
            <a:spAutoFit/>
          </a:bodyPr>
          <a:lstStyle/>
          <a:p>
            <a:pPr eaLnBrk="0" hangingPunct="0"/>
            <a:endParaRPr lang="zh-CN" altLang="en-US" sz="6000" b="1">
              <a:solidFill>
                <a:schemeClr val="bg1"/>
              </a:solidFill>
              <a:latin typeface="微软雅黑" panose="020B0503020204020204" pitchFamily="34" charset="-122"/>
              <a:ea typeface="微软雅黑" panose="020B0503020204020204" pitchFamily="34" charset="-122"/>
              <a:sym typeface="方正兰亭黑_GBK" pitchFamily="2" charset="-122"/>
            </a:endParaRPr>
          </a:p>
        </p:txBody>
      </p:sp>
      <p:sp>
        <p:nvSpPr>
          <p:cNvPr id="12" name="矩形 11">
            <a:extLst>
              <a:ext uri="{FF2B5EF4-FFF2-40B4-BE49-F238E27FC236}">
                <a16:creationId xmlns="" xmlns:a16="http://schemas.microsoft.com/office/drawing/2014/main" id="{9F076E62-C12B-4287-87D6-2BC0041EED73}"/>
              </a:ext>
            </a:extLst>
          </p:cNvPr>
          <p:cNvSpPr/>
          <p:nvPr/>
        </p:nvSpPr>
        <p:spPr>
          <a:xfrm>
            <a:off x="0" y="2360149"/>
            <a:ext cx="12192001" cy="11861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zh-CN" altLang="en-US" sz="6000" b="1">
                <a:solidFill>
                  <a:schemeClr val="bg1"/>
                </a:solidFill>
                <a:latin typeface="黑体" panose="02010609060101010101" pitchFamily="49" charset="-122"/>
                <a:ea typeface="黑体" panose="02010609060101010101" pitchFamily="49" charset="-122"/>
                <a:sym typeface="方正兰亭黑_GBK" pitchFamily="2" charset="-122"/>
              </a:rPr>
              <a:t>汇报完毕</a:t>
            </a:r>
          </a:p>
        </p:txBody>
      </p:sp>
      <p:sp>
        <p:nvSpPr>
          <p:cNvPr id="14" name="矩形 13">
            <a:extLst>
              <a:ext uri="{FF2B5EF4-FFF2-40B4-BE49-F238E27FC236}">
                <a16:creationId xmlns="" xmlns:a16="http://schemas.microsoft.com/office/drawing/2014/main" id="{5D4919F9-7F4D-4D45-B161-F88405FA1DF9}"/>
              </a:ext>
            </a:extLst>
          </p:cNvPr>
          <p:cNvSpPr>
            <a:spLocks noChangeArrowheads="1"/>
          </p:cNvSpPr>
          <p:nvPr/>
        </p:nvSpPr>
        <p:spPr bwMode="auto">
          <a:xfrm flipH="1">
            <a:off x="-4" y="4402264"/>
            <a:ext cx="121920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base">
              <a:spcBef>
                <a:spcPct val="0"/>
              </a:spcBef>
              <a:spcAft>
                <a:spcPct val="0"/>
              </a:spcAft>
            </a:pPr>
            <a:r>
              <a:rPr lang="zh-CN" altLang="en-US">
                <a:solidFill>
                  <a:prstClr val="white"/>
                </a:solidFill>
                <a:latin typeface="微软雅黑" panose="020B0503020204020204" pitchFamily="34" charset="-122"/>
                <a:ea typeface="微软雅黑" panose="020B0503020204020204" pitchFamily="34" charset="-122"/>
              </a:rPr>
              <a:t>市场调查 </a:t>
            </a:r>
            <a:r>
              <a:rPr lang="en-US" altLang="zh-CN">
                <a:solidFill>
                  <a:prstClr val="white"/>
                </a:solidFill>
                <a:latin typeface="微软雅黑" panose="020B0503020204020204" pitchFamily="34" charset="-122"/>
                <a:ea typeface="微软雅黑" panose="020B0503020204020204" pitchFamily="34" charset="-122"/>
              </a:rPr>
              <a:t>|</a:t>
            </a:r>
            <a:r>
              <a:rPr lang="zh-CN" altLang="en-US">
                <a:solidFill>
                  <a:prstClr val="white"/>
                </a:solidFill>
                <a:latin typeface="微软雅黑" panose="020B0503020204020204" pitchFamily="34" charset="-122"/>
                <a:ea typeface="微软雅黑" panose="020B0503020204020204" pitchFamily="34" charset="-122"/>
              </a:rPr>
              <a:t> 科研报告 </a:t>
            </a:r>
            <a:r>
              <a:rPr lang="en-US" altLang="zh-CN">
                <a:solidFill>
                  <a:prstClr val="white"/>
                </a:solidFill>
                <a:latin typeface="微软雅黑" panose="020B0503020204020204" pitchFamily="34" charset="-122"/>
                <a:ea typeface="微软雅黑" panose="020B0503020204020204" pitchFamily="34" charset="-122"/>
              </a:rPr>
              <a:t>| </a:t>
            </a:r>
            <a:r>
              <a:rPr lang="zh-CN" altLang="en-US">
                <a:solidFill>
                  <a:prstClr val="white"/>
                </a:solidFill>
                <a:latin typeface="微软雅黑" panose="020B0503020204020204" pitchFamily="34" charset="-122"/>
                <a:ea typeface="微软雅黑" panose="020B0503020204020204" pitchFamily="34" charset="-122"/>
              </a:rPr>
              <a:t>产品调查 </a:t>
            </a:r>
            <a:r>
              <a:rPr lang="en-US" altLang="zh-CN">
                <a:solidFill>
                  <a:prstClr val="white"/>
                </a:solidFill>
                <a:latin typeface="微软雅黑" panose="020B0503020204020204" pitchFamily="34" charset="-122"/>
                <a:ea typeface="微软雅黑" panose="020B0503020204020204" pitchFamily="34" charset="-122"/>
              </a:rPr>
              <a:t>|</a:t>
            </a:r>
            <a:r>
              <a:rPr lang="zh-CN" altLang="en-US">
                <a:solidFill>
                  <a:prstClr val="white"/>
                </a:solidFill>
                <a:latin typeface="微软雅黑" panose="020B0503020204020204" pitchFamily="34" charset="-122"/>
                <a:ea typeface="微软雅黑" panose="020B0503020204020204" pitchFamily="34" charset="-122"/>
              </a:rPr>
              <a:t> 工作计划 </a:t>
            </a:r>
            <a:r>
              <a:rPr lang="en-US" altLang="zh-CN">
                <a:solidFill>
                  <a:prstClr val="white"/>
                </a:solidFill>
                <a:latin typeface="微软雅黑" panose="020B0503020204020204" pitchFamily="34" charset="-122"/>
                <a:ea typeface="微软雅黑" panose="020B0503020204020204" pitchFamily="34" charset="-122"/>
              </a:rPr>
              <a:t> </a:t>
            </a: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5" name="矩形 14">
            <a:extLst>
              <a:ext uri="{FF2B5EF4-FFF2-40B4-BE49-F238E27FC236}">
                <a16:creationId xmlns="" xmlns:a16="http://schemas.microsoft.com/office/drawing/2014/main" id="{588D2F86-FB42-4510-89A5-45339603B946}"/>
              </a:ext>
            </a:extLst>
          </p:cNvPr>
          <p:cNvSpPr>
            <a:spLocks noChangeArrowheads="1"/>
          </p:cNvSpPr>
          <p:nvPr/>
        </p:nvSpPr>
        <p:spPr bwMode="auto">
          <a:xfrm>
            <a:off x="8649186" y="5899666"/>
            <a:ext cx="300110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fontAlgn="base">
              <a:spcBef>
                <a:spcPct val="0"/>
              </a:spcBef>
              <a:spcAft>
                <a:spcPct val="0"/>
              </a:spcAft>
            </a:pPr>
            <a:r>
              <a:rPr lang="zh-CN" altLang="en-US" sz="1600">
                <a:solidFill>
                  <a:prstClr val="white"/>
                </a:solidFill>
                <a:latin typeface="微软雅黑" panose="020B0503020204020204" pitchFamily="34" charset="-122"/>
                <a:ea typeface="微软雅黑" panose="020B0503020204020204" pitchFamily="34" charset="-122"/>
                <a:sym typeface="微软雅黑" panose="020B0503020204020204" pitchFamily="34" charset="-122"/>
              </a:rPr>
              <a:t>汇报：小觅知     部门：销售部</a:t>
            </a:r>
          </a:p>
        </p:txBody>
      </p:sp>
      <p:pic>
        <p:nvPicPr>
          <p:cNvPr id="19" name="图片 18">
            <a:extLst>
              <a:ext uri="{FF2B5EF4-FFF2-40B4-BE49-F238E27FC236}">
                <a16:creationId xmlns="" xmlns:a16="http://schemas.microsoft.com/office/drawing/2014/main" id="{72AAB4D9-A305-4349-95E7-DC0AD704EBA8}"/>
              </a:ext>
            </a:extLst>
          </p:cNvPr>
          <p:cNvPicPr>
            <a:picLocks noChangeAspect="1"/>
          </p:cNvPicPr>
          <p:nvPr/>
        </p:nvPicPr>
        <p:blipFill>
          <a:blip r:embed="rId4"/>
          <a:stretch>
            <a:fillRect/>
          </a:stretch>
        </p:blipFill>
        <p:spPr>
          <a:xfrm>
            <a:off x="9540086" y="4723036"/>
            <a:ext cx="1219306" cy="1176630"/>
          </a:xfrm>
          <a:prstGeom prst="rect">
            <a:avLst/>
          </a:prstGeom>
        </p:spPr>
      </p:pic>
      <p:grpSp>
        <p:nvGrpSpPr>
          <p:cNvPr id="2" name="组合 1">
            <a:extLst>
              <a:ext uri="{FF2B5EF4-FFF2-40B4-BE49-F238E27FC236}">
                <a16:creationId xmlns="" xmlns:a16="http://schemas.microsoft.com/office/drawing/2014/main" id="{C11F098C-9A33-4627-A8EF-1477A1509238}"/>
              </a:ext>
            </a:extLst>
          </p:cNvPr>
          <p:cNvGrpSpPr/>
          <p:nvPr/>
        </p:nvGrpSpPr>
        <p:grpSpPr>
          <a:xfrm>
            <a:off x="9671523" y="-29946"/>
            <a:ext cx="2524439" cy="2697609"/>
            <a:chOff x="9671523" y="-29946"/>
            <a:chExt cx="2524439" cy="2697609"/>
          </a:xfrm>
        </p:grpSpPr>
        <p:sp>
          <p:nvSpPr>
            <p:cNvPr id="17" name="斜纹 16">
              <a:extLst>
                <a:ext uri="{FF2B5EF4-FFF2-40B4-BE49-F238E27FC236}">
                  <a16:creationId xmlns="" xmlns:a16="http://schemas.microsoft.com/office/drawing/2014/main" id="{E3645FD3-32AE-4E4D-B215-C8D8C486E7F6}"/>
                </a:ext>
              </a:extLst>
            </p:cNvPr>
            <p:cNvSpPr/>
            <p:nvPr/>
          </p:nvSpPr>
          <p:spPr>
            <a:xfrm rot="5400000">
              <a:off x="11421459" y="2365"/>
              <a:ext cx="788783" cy="752302"/>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斜纹 17">
              <a:extLst>
                <a:ext uri="{FF2B5EF4-FFF2-40B4-BE49-F238E27FC236}">
                  <a16:creationId xmlns="" xmlns:a16="http://schemas.microsoft.com/office/drawing/2014/main" id="{6F237000-D158-4A23-8820-6DB4217B99D0}"/>
                </a:ext>
              </a:extLst>
            </p:cNvPr>
            <p:cNvSpPr/>
            <p:nvPr/>
          </p:nvSpPr>
          <p:spPr>
            <a:xfrm rot="5400000">
              <a:off x="9584938" y="56639"/>
              <a:ext cx="2697609" cy="2524439"/>
            </a:xfrm>
            <a:prstGeom prst="diagStripe">
              <a:avLst>
                <a:gd name="adj" fmla="val 8110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斜纹 20">
              <a:extLst>
                <a:ext uri="{FF2B5EF4-FFF2-40B4-BE49-F238E27FC236}">
                  <a16:creationId xmlns="" xmlns:a16="http://schemas.microsoft.com/office/drawing/2014/main" id="{B9844AF8-C6D7-43B7-AA3D-3887EACC4E7D}"/>
                </a:ext>
              </a:extLst>
            </p:cNvPr>
            <p:cNvSpPr/>
            <p:nvPr/>
          </p:nvSpPr>
          <p:spPr>
            <a:xfrm rot="5400000">
              <a:off x="10575980" y="9236"/>
              <a:ext cx="1645374" cy="1586665"/>
            </a:xfrm>
            <a:prstGeom prst="diagStripe">
              <a:avLst>
                <a:gd name="adj" fmla="val 743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22" name="组合 21">
            <a:extLst>
              <a:ext uri="{FF2B5EF4-FFF2-40B4-BE49-F238E27FC236}">
                <a16:creationId xmlns="" xmlns:a16="http://schemas.microsoft.com/office/drawing/2014/main" id="{09D3FBF0-1F5B-44EE-8E20-0E3988281A6B}"/>
              </a:ext>
            </a:extLst>
          </p:cNvPr>
          <p:cNvGrpSpPr/>
          <p:nvPr/>
        </p:nvGrpSpPr>
        <p:grpSpPr>
          <a:xfrm rot="10800000">
            <a:off x="0" y="4178614"/>
            <a:ext cx="2524439" cy="2697609"/>
            <a:chOff x="9671523" y="-29946"/>
            <a:chExt cx="2524439" cy="2697609"/>
          </a:xfrm>
        </p:grpSpPr>
        <p:sp>
          <p:nvSpPr>
            <p:cNvPr id="23" name="斜纹 22">
              <a:extLst>
                <a:ext uri="{FF2B5EF4-FFF2-40B4-BE49-F238E27FC236}">
                  <a16:creationId xmlns="" xmlns:a16="http://schemas.microsoft.com/office/drawing/2014/main" id="{CA901633-5F62-4B32-8498-ACB5616CB76F}"/>
                </a:ext>
              </a:extLst>
            </p:cNvPr>
            <p:cNvSpPr/>
            <p:nvPr/>
          </p:nvSpPr>
          <p:spPr>
            <a:xfrm rot="5400000">
              <a:off x="11421459" y="2365"/>
              <a:ext cx="788783" cy="752302"/>
            </a:xfrm>
            <a:prstGeom prst="diagStripe">
              <a:avLst>
                <a:gd name="adj" fmla="val 0"/>
              </a:avLst>
            </a:prstGeom>
            <a:solidFill>
              <a:srgbClr val="4BC4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斜纹 23">
              <a:extLst>
                <a:ext uri="{FF2B5EF4-FFF2-40B4-BE49-F238E27FC236}">
                  <a16:creationId xmlns="" xmlns:a16="http://schemas.microsoft.com/office/drawing/2014/main" id="{FD856397-887E-403C-B026-146AC1472AB6}"/>
                </a:ext>
              </a:extLst>
            </p:cNvPr>
            <p:cNvSpPr/>
            <p:nvPr/>
          </p:nvSpPr>
          <p:spPr>
            <a:xfrm rot="5400000">
              <a:off x="9584938" y="56639"/>
              <a:ext cx="2697609" cy="2524439"/>
            </a:xfrm>
            <a:prstGeom prst="diagStripe">
              <a:avLst>
                <a:gd name="adj" fmla="val 8110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斜纹 24">
              <a:extLst>
                <a:ext uri="{FF2B5EF4-FFF2-40B4-BE49-F238E27FC236}">
                  <a16:creationId xmlns="" xmlns:a16="http://schemas.microsoft.com/office/drawing/2014/main" id="{981C0A0A-66FB-4BE0-88E6-9CAC9316DE43}"/>
                </a:ext>
              </a:extLst>
            </p:cNvPr>
            <p:cNvSpPr/>
            <p:nvPr/>
          </p:nvSpPr>
          <p:spPr>
            <a:xfrm rot="5400000">
              <a:off x="10575980" y="9236"/>
              <a:ext cx="1645374" cy="1586665"/>
            </a:xfrm>
            <a:prstGeom prst="diagStripe">
              <a:avLst>
                <a:gd name="adj" fmla="val 74365"/>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716964502"/>
      </p:ext>
    </p:extLst>
  </p:cSld>
  <p:clrMapOvr>
    <a:masterClrMapping/>
  </p:clrMapOvr>
  <p:transition spd="slow" advClick="0" advTm="6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22"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750"/>
                                        <p:tgtEl>
                                          <p:spTgt spid="2"/>
                                        </p:tgtEl>
                                      </p:cBhvr>
                                    </p:animEffect>
                                  </p:childTnLst>
                                </p:cTn>
                              </p:par>
                              <p:par>
                                <p:cTn id="11" presetID="22" presetClass="entr" presetSubtype="4"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wipe(down)">
                                      <p:cBhvr>
                                        <p:cTn id="13" dur="750"/>
                                        <p:tgtEl>
                                          <p:spTgt spid="22"/>
                                        </p:tgtEl>
                                      </p:cBhvr>
                                    </p:animEffect>
                                  </p:childTnLst>
                                </p:cTn>
                              </p:par>
                            </p:childTnLst>
                          </p:cTn>
                        </p:par>
                        <p:par>
                          <p:cTn id="14" fill="hold">
                            <p:stCondLst>
                              <p:cond delay="75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2"/>
                                        </p:tgtEl>
                                        <p:attrNameLst>
                                          <p:attrName>ppt_y</p:attrName>
                                        </p:attrNameLst>
                                      </p:cBhvr>
                                      <p:tavLst>
                                        <p:tav tm="0">
                                          <p:val>
                                            <p:strVal val="#ppt_y"/>
                                          </p:val>
                                        </p:tav>
                                        <p:tav tm="100000">
                                          <p:val>
                                            <p:strVal val="#ppt_y"/>
                                          </p:val>
                                        </p:tav>
                                      </p:tavLst>
                                    </p:anim>
                                    <p:anim calcmode="lin" valueType="num">
                                      <p:cBhvr>
                                        <p:cTn id="1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2"/>
                                        </p:tgtEl>
                                      </p:cBhvr>
                                    </p:animEffect>
                                  </p:childTnLst>
                                </p:cTn>
                              </p:par>
                            </p:childTnLst>
                          </p:cTn>
                        </p:par>
                        <p:par>
                          <p:cTn id="22" fill="hold">
                            <p:stCondLst>
                              <p:cond delay="1400"/>
                            </p:stCondLst>
                            <p:childTnLst>
                              <p:par>
                                <p:cTn id="23" presetID="16" presetClass="entr" presetSubtype="21"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barn(inVertical)">
                                      <p:cBhvr>
                                        <p:cTn id="25" dur="1000"/>
                                        <p:tgtEl>
                                          <p:spTgt spid="14"/>
                                        </p:tgtEl>
                                      </p:cBhvr>
                                    </p:animEffect>
                                  </p:childTnLst>
                                </p:cTn>
                              </p:par>
                            </p:childTnLst>
                          </p:cTn>
                        </p:par>
                        <p:par>
                          <p:cTn id="26" fill="hold">
                            <p:stCondLst>
                              <p:cond delay="2400"/>
                            </p:stCondLst>
                            <p:childTnLst>
                              <p:par>
                                <p:cTn id="27" presetID="42" presetClass="entr" presetSubtype="0" fill="hold" grpId="0"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1000" fill="hold"/>
                                        <p:tgtEl>
                                          <p:spTgt spid="15"/>
                                        </p:tgtEl>
                                        <p:attrNameLst>
                                          <p:attrName>ppt_y</p:attrName>
                                        </p:attrNameLst>
                                      </p:cBhvr>
                                      <p:tavLst>
                                        <p:tav tm="0">
                                          <p:val>
                                            <p:strVal val="#ppt_y+.1"/>
                                          </p:val>
                                        </p:tav>
                                        <p:tav tm="100000">
                                          <p:val>
                                            <p:strVal val="#ppt_y"/>
                                          </p:val>
                                        </p:tav>
                                      </p:tavLst>
                                    </p:anim>
                                  </p:childTnLst>
                                </p:cTn>
                              </p:par>
                              <p:par>
                                <p:cTn id="32" presetID="6" presetClass="entr" presetSubtype="16"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circle(in)">
                                      <p:cBhvr>
                                        <p:cTn id="34"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4" grpId="0"/>
      <p:bldP spid="1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市场调查"/>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2422</TotalTime>
  <Words>4813</Words>
  <Application>Microsoft Office PowerPoint</Application>
  <PresentationFormat>宽屏</PresentationFormat>
  <Paragraphs>367</Paragraphs>
  <Slides>31</Slides>
  <Notes>31</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31</vt:i4>
      </vt:variant>
    </vt:vector>
  </HeadingPairs>
  <TitlesOfParts>
    <vt:vector size="49" baseType="lpstr">
      <vt:lpstr>Gill Sans</vt:lpstr>
      <vt:lpstr>Impact MT Std</vt:lpstr>
      <vt:lpstr>Lato Light</vt:lpstr>
      <vt:lpstr>Lato Regular</vt:lpstr>
      <vt:lpstr>Meiryo UI</vt:lpstr>
      <vt:lpstr>等线</vt:lpstr>
      <vt:lpstr>等线 Light</vt:lpstr>
      <vt:lpstr>方正兰亭黑_GBK</vt:lpstr>
      <vt:lpstr>黑体</vt:lpstr>
      <vt:lpstr>华文琥珀</vt:lpstr>
      <vt:lpstr>宋体</vt:lpstr>
      <vt:lpstr>微软雅黑</vt:lpstr>
      <vt:lpstr>Agency FB</vt:lpstr>
      <vt:lpstr>Arial</vt:lpstr>
      <vt:lpstr>Calibri</vt:lpstr>
      <vt:lpstr>Open Sans Light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市场调查</dc:title>
  <dc:creator>Z _</dc:creator>
  <cp:lastModifiedBy>faith123</cp:lastModifiedBy>
  <cp:revision>93</cp:revision>
  <dcterms:created xsi:type="dcterms:W3CDTF">2017-11-22T10:40:11Z</dcterms:created>
  <dcterms:modified xsi:type="dcterms:W3CDTF">2018-11-12T03:55:48Z</dcterms:modified>
</cp:coreProperties>
</file>