
<file path=[Content_Types].xml><?xml version="1.0" encoding="utf-8"?>
<Types xmlns="http://schemas.openxmlformats.org/package/2006/content-types">
  <Default Extension="jpeg" ContentType="image/jpeg"/>
  <Default Extension="png" ContentType="image/png"/>
  <Default Extension="emf" ContentType="image/x-emf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62" r:id="rId3"/>
    <p:sldId id="256" r:id="rId5"/>
    <p:sldId id="257" r:id="rId6"/>
    <p:sldId id="258" r:id="rId7"/>
    <p:sldId id="259" r:id="rId8"/>
    <p:sldId id="260" r:id="rId9"/>
    <p:sldId id="261" r:id="rId10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51B20"/>
    <a:srgbClr val="41070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33" d="100"/>
          <a:sy n="33" d="100"/>
        </p:scale>
        <p:origin x="1530" y="13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4F5A97-46DC-48A1-947A-72D2A8D3C9A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A7D24C-FD54-47DB-B698-772E07DDFE5C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7D24C-FD54-47DB-B698-772E07DDFE5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7D24C-FD54-47DB-B698-772E07DDFE5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7D24C-FD54-47DB-B698-772E07DDFE5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7D24C-FD54-47DB-B698-772E07DDFE5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7D24C-FD54-47DB-B698-772E07DDFE5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7D24C-FD54-47DB-B698-772E07DDFE5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7D24C-FD54-47DB-B698-772E07DDFE5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C927F-9D84-483D-9EB4-F13A3CBD4AF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B7646-D898-4477-B71D-E8141D63A0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C927F-9D84-483D-9EB4-F13A3CBD4AF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B7646-D898-4477-B71D-E8141D63A0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C927F-9D84-483D-9EB4-F13A3CBD4AF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B7646-D898-4477-B71D-E8141D63A0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C927F-9D84-483D-9EB4-F13A3CBD4AF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B7646-D898-4477-B71D-E8141D63A0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C927F-9D84-483D-9EB4-F13A3CBD4AF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B7646-D898-4477-B71D-E8141D63A0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C927F-9D84-483D-9EB4-F13A3CBD4AF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B7646-D898-4477-B71D-E8141D63A0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C927F-9D84-483D-9EB4-F13A3CBD4AF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B7646-D898-4477-B71D-E8141D63A0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C927F-9D84-483D-9EB4-F13A3CBD4AF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B7646-D898-4477-B71D-E8141D63A0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C927F-9D84-483D-9EB4-F13A3CBD4AF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B7646-D898-4477-B71D-E8141D63A0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C927F-9D84-483D-9EB4-F13A3CBD4AF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B7646-D898-4477-B71D-E8141D63A0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C927F-9D84-483D-9EB4-F13A3CBD4AF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B7646-D898-4477-B71D-E8141D63A0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9C927F-9D84-483D-9EB4-F13A3CBD4AF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2B7646-D898-4477-B71D-E8141D63A09C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7.png"/><Relationship Id="rId8" Type="http://schemas.openxmlformats.org/officeDocument/2006/relationships/image" Target="../media/image6.png"/><Relationship Id="rId7" Type="http://schemas.openxmlformats.org/officeDocument/2006/relationships/image" Target="../media/image5.png"/><Relationship Id="rId6" Type="http://schemas.openxmlformats.org/officeDocument/2006/relationships/image" Target="../media/image4.png"/><Relationship Id="rId5" Type="http://schemas.openxmlformats.org/officeDocument/2006/relationships/tags" Target="../tags/tag2.xml"/><Relationship Id="rId4" Type="http://schemas.openxmlformats.org/officeDocument/2006/relationships/image" Target="../media/image3.png"/><Relationship Id="rId3" Type="http://schemas.openxmlformats.org/officeDocument/2006/relationships/tags" Target="../tags/tag1.xml"/><Relationship Id="rId2" Type="http://schemas.openxmlformats.org/officeDocument/2006/relationships/image" Target="../media/image2.png"/><Relationship Id="rId16" Type="http://schemas.openxmlformats.org/officeDocument/2006/relationships/notesSlide" Target="../notesSlides/notesSlide1.xml"/><Relationship Id="rId15" Type="http://schemas.openxmlformats.org/officeDocument/2006/relationships/slideLayout" Target="../slideLayouts/slideLayout1.xml"/><Relationship Id="rId14" Type="http://schemas.openxmlformats.org/officeDocument/2006/relationships/image" Target="../media/image10.png"/><Relationship Id="rId13" Type="http://schemas.openxmlformats.org/officeDocument/2006/relationships/image" Target="../media/image9.png"/><Relationship Id="rId12" Type="http://schemas.microsoft.com/office/2007/relationships/media" Target="../media/media1.mp3"/><Relationship Id="rId11" Type="http://schemas.openxmlformats.org/officeDocument/2006/relationships/audio" Target="../media/media1.mp3"/><Relationship Id="rId10" Type="http://schemas.openxmlformats.org/officeDocument/2006/relationships/image" Target="../media/image8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7.png"/><Relationship Id="rId8" Type="http://schemas.openxmlformats.org/officeDocument/2006/relationships/image" Target="../media/image6.png"/><Relationship Id="rId7" Type="http://schemas.openxmlformats.org/officeDocument/2006/relationships/image" Target="../media/image5.png"/><Relationship Id="rId6" Type="http://schemas.openxmlformats.org/officeDocument/2006/relationships/image" Target="../media/image4.png"/><Relationship Id="rId5" Type="http://schemas.openxmlformats.org/officeDocument/2006/relationships/tags" Target="../tags/tag4.xml"/><Relationship Id="rId4" Type="http://schemas.openxmlformats.org/officeDocument/2006/relationships/image" Target="../media/image3.png"/><Relationship Id="rId3" Type="http://schemas.openxmlformats.org/officeDocument/2006/relationships/tags" Target="../tags/tag3.xml"/><Relationship Id="rId2" Type="http://schemas.openxmlformats.org/officeDocument/2006/relationships/image" Target="../media/image2.png"/><Relationship Id="rId16" Type="http://schemas.openxmlformats.org/officeDocument/2006/relationships/notesSlide" Target="../notesSlides/notesSlide2.xml"/><Relationship Id="rId15" Type="http://schemas.openxmlformats.org/officeDocument/2006/relationships/slideLayout" Target="../slideLayouts/slideLayout1.xml"/><Relationship Id="rId14" Type="http://schemas.openxmlformats.org/officeDocument/2006/relationships/image" Target="../media/image10.png"/><Relationship Id="rId13" Type="http://schemas.openxmlformats.org/officeDocument/2006/relationships/image" Target="../media/image9.png"/><Relationship Id="rId12" Type="http://schemas.microsoft.com/office/2007/relationships/media" Target="../media/media1.mp3"/><Relationship Id="rId11" Type="http://schemas.openxmlformats.org/officeDocument/2006/relationships/audio" Target="../media/media1.mp3"/><Relationship Id="rId10" Type="http://schemas.openxmlformats.org/officeDocument/2006/relationships/image" Target="../media/image8.png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4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3" Type="http://schemas.openxmlformats.org/officeDocument/2006/relationships/tags" Target="../tags/tag6.xml"/><Relationship Id="rId2" Type="http://schemas.openxmlformats.org/officeDocument/2006/relationships/image" Target="../media/image14.png"/><Relationship Id="rId1" Type="http://schemas.openxmlformats.org/officeDocument/2006/relationships/tags" Target="../tags/tag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6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1" Type="http://schemas.openxmlformats.org/officeDocument/2006/relationships/image" Target="../media/image2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96" t="10553" r="33533" b="62531"/>
          <a:stretch>
            <a:fillRect/>
          </a:stretch>
        </p:blipFill>
        <p:spPr>
          <a:xfrm>
            <a:off x="1057783" y="-590361"/>
            <a:ext cx="3724276" cy="1358015"/>
          </a:xfrm>
          <a:prstGeom prst="rect">
            <a:avLst/>
          </a:prstGeom>
        </p:spPr>
      </p:pic>
      <p:pic>
        <p:nvPicPr>
          <p:cNvPr id="9" name="PA_图片 8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271" b="57713"/>
          <a:stretch>
            <a:fillRect/>
          </a:stretch>
        </p:blipFill>
        <p:spPr>
          <a:xfrm>
            <a:off x="-594342" y="10963"/>
            <a:ext cx="3724275" cy="2133600"/>
          </a:xfrm>
          <a:prstGeom prst="rect">
            <a:avLst/>
          </a:prstGeom>
        </p:spPr>
      </p:pic>
      <p:pic>
        <p:nvPicPr>
          <p:cNvPr id="10" name="PA_图片 9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921" b="49029"/>
          <a:stretch>
            <a:fillRect/>
          </a:stretch>
        </p:blipFill>
        <p:spPr>
          <a:xfrm>
            <a:off x="5478724" y="19300"/>
            <a:ext cx="4410075" cy="257175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036" t="18617" r="13735"/>
          <a:stretch>
            <a:fillRect/>
          </a:stretch>
        </p:blipFill>
        <p:spPr>
          <a:xfrm>
            <a:off x="3301494" y="466714"/>
            <a:ext cx="4410075" cy="4106171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260" t="23122" r="18064" b="29547"/>
          <a:stretch>
            <a:fillRect/>
          </a:stretch>
        </p:blipFill>
        <p:spPr>
          <a:xfrm>
            <a:off x="7784307" y="1397000"/>
            <a:ext cx="1067594" cy="2388101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6171" y="1986385"/>
            <a:ext cx="2975539" cy="2281885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21" t="11309" r="37936" b="76825"/>
          <a:stretch>
            <a:fillRect/>
          </a:stretch>
        </p:blipFill>
        <p:spPr>
          <a:xfrm>
            <a:off x="5966788" y="100692"/>
            <a:ext cx="1567544" cy="598692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21" t="11309" r="37936" b="76825"/>
          <a:stretch>
            <a:fillRect/>
          </a:stretch>
        </p:blipFill>
        <p:spPr>
          <a:xfrm>
            <a:off x="7534332" y="4256260"/>
            <a:ext cx="1567544" cy="598692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21" t="11309" r="37936" b="76825"/>
          <a:stretch>
            <a:fillRect/>
          </a:stretch>
        </p:blipFill>
        <p:spPr>
          <a:xfrm>
            <a:off x="155280" y="4356345"/>
            <a:ext cx="1567544" cy="598692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96" t="41242" r="50027" b="11427"/>
          <a:stretch>
            <a:fillRect/>
          </a:stretch>
        </p:blipFill>
        <p:spPr>
          <a:xfrm>
            <a:off x="1102535" y="1382049"/>
            <a:ext cx="2213879" cy="2388101"/>
          </a:xfrm>
          <a:prstGeom prst="rect">
            <a:avLst/>
          </a:prstGeom>
        </p:spPr>
      </p:pic>
      <p:pic>
        <p:nvPicPr>
          <p:cNvPr id="27" name="JKING8 - Chinese Wedding(Demo)">
            <a:hlinkClick r:id="" action="ppaction://media"/>
          </p:cNvPr>
          <p:cNvPicPr>
            <a:picLocks noChangeAspect="1"/>
          </p:cNvPicPr>
          <p:nvPr>
            <a:audioFile r:link="rId11"/>
            <p:extLst>
              <p:ext uri="{DAA4B4D4-6D71-4841-9C94-3DE7FCFB9230}">
                <p14:media xmlns:p14="http://schemas.microsoft.com/office/powerpoint/2010/main" r:embed="rId12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-1711325" y="100692"/>
            <a:ext cx="609600" cy="60960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730" t="41242" r="33533" b="43724"/>
          <a:stretch>
            <a:fillRect/>
          </a:stretch>
        </p:blipFill>
        <p:spPr>
          <a:xfrm>
            <a:off x="2847594" y="2260074"/>
            <a:ext cx="1990505" cy="758559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730" t="54877" r="33533" b="11427"/>
          <a:stretch>
            <a:fillRect/>
          </a:stretch>
        </p:blipFill>
        <p:spPr>
          <a:xfrm>
            <a:off x="2343113" y="2998938"/>
            <a:ext cx="2054456" cy="1754783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348" r="55180"/>
          <a:stretch>
            <a:fillRect/>
          </a:stretch>
        </p:blipFill>
        <p:spPr>
          <a:xfrm>
            <a:off x="0" y="4289027"/>
            <a:ext cx="4098303" cy="1596979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659" t="68348" r="20147" b="10579"/>
          <a:stretch>
            <a:fillRect/>
          </a:stretch>
        </p:blipFill>
        <p:spPr>
          <a:xfrm>
            <a:off x="5731894" y="4276868"/>
            <a:ext cx="2212296" cy="106319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96" t="10553" r="33533" b="62531"/>
          <a:stretch>
            <a:fillRect/>
          </a:stretch>
        </p:blipFill>
        <p:spPr>
          <a:xfrm>
            <a:off x="1057783" y="-590361"/>
            <a:ext cx="3724276" cy="1358015"/>
          </a:xfrm>
          <a:prstGeom prst="rect">
            <a:avLst/>
          </a:prstGeom>
        </p:spPr>
      </p:pic>
      <p:pic>
        <p:nvPicPr>
          <p:cNvPr id="9" name="PA_图片 8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271" b="57713"/>
          <a:stretch>
            <a:fillRect/>
          </a:stretch>
        </p:blipFill>
        <p:spPr>
          <a:xfrm>
            <a:off x="-4318617" y="386199"/>
            <a:ext cx="3724275" cy="2133600"/>
          </a:xfrm>
          <a:prstGeom prst="rect">
            <a:avLst/>
          </a:prstGeom>
        </p:spPr>
      </p:pic>
      <p:pic>
        <p:nvPicPr>
          <p:cNvPr id="10" name="PA_图片 9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921" b="49029"/>
          <a:stretch>
            <a:fillRect/>
          </a:stretch>
        </p:blipFill>
        <p:spPr>
          <a:xfrm>
            <a:off x="7891810" y="570615"/>
            <a:ext cx="4004181" cy="186579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036" t="18617" r="13735"/>
          <a:stretch>
            <a:fillRect/>
          </a:stretch>
        </p:blipFill>
        <p:spPr>
          <a:xfrm>
            <a:off x="3301494" y="466714"/>
            <a:ext cx="4410075" cy="4106171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260" t="23122" r="18064" b="29547"/>
          <a:stretch>
            <a:fillRect/>
          </a:stretch>
        </p:blipFill>
        <p:spPr>
          <a:xfrm>
            <a:off x="7784307" y="1397000"/>
            <a:ext cx="1067594" cy="2388101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49257" y="1667109"/>
            <a:ext cx="2975539" cy="2281885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21" t="11309" r="37936" b="76825"/>
          <a:stretch>
            <a:fillRect/>
          </a:stretch>
        </p:blipFill>
        <p:spPr>
          <a:xfrm>
            <a:off x="6270515" y="100692"/>
            <a:ext cx="1567544" cy="598692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21" t="11309" r="37936" b="76825"/>
          <a:stretch>
            <a:fillRect/>
          </a:stretch>
        </p:blipFill>
        <p:spPr>
          <a:xfrm>
            <a:off x="7534332" y="4256260"/>
            <a:ext cx="1567544" cy="598692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21" t="11309" r="37936" b="76825"/>
          <a:stretch>
            <a:fillRect/>
          </a:stretch>
        </p:blipFill>
        <p:spPr>
          <a:xfrm>
            <a:off x="2431769" y="4396608"/>
            <a:ext cx="1567544" cy="598692"/>
          </a:xfrm>
          <a:prstGeom prst="rect">
            <a:avLst/>
          </a:prstGeom>
        </p:spPr>
      </p:pic>
      <p:pic>
        <p:nvPicPr>
          <p:cNvPr id="27" name="JKING8 - Chinese Wedding(Demo)">
            <a:hlinkClick r:id="" action="ppaction://media"/>
          </p:cNvPr>
          <p:cNvPicPr>
            <a:picLocks noChangeAspect="1"/>
          </p:cNvPicPr>
          <p:nvPr>
            <a:audioFile r:link="rId11"/>
            <p:extLst>
              <p:ext uri="{DAA4B4D4-6D71-4841-9C94-3DE7FCFB9230}">
                <p14:media xmlns:p14="http://schemas.microsoft.com/office/powerpoint/2010/main" r:embed="rId12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-1711325" y="100692"/>
            <a:ext cx="609600" cy="60960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96" t="41242" r="50027" b="11427"/>
          <a:stretch>
            <a:fillRect/>
          </a:stretch>
        </p:blipFill>
        <p:spPr>
          <a:xfrm>
            <a:off x="187967" y="1314545"/>
            <a:ext cx="2213879" cy="2388101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730" t="41242" r="33533" b="43724"/>
          <a:stretch>
            <a:fillRect/>
          </a:stretch>
        </p:blipFill>
        <p:spPr>
          <a:xfrm>
            <a:off x="2190985" y="2405974"/>
            <a:ext cx="1990505" cy="758559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730" t="54877" r="33533" b="11427"/>
          <a:stretch>
            <a:fillRect/>
          </a:stretch>
        </p:blipFill>
        <p:spPr>
          <a:xfrm>
            <a:off x="2067744" y="1245104"/>
            <a:ext cx="1990505" cy="1700160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348" r="55180"/>
          <a:stretch>
            <a:fillRect/>
          </a:stretch>
        </p:blipFill>
        <p:spPr>
          <a:xfrm>
            <a:off x="-258852" y="4256260"/>
            <a:ext cx="4098303" cy="1596979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659" t="68348" r="20147" b="10579"/>
          <a:stretch>
            <a:fillRect/>
          </a:stretch>
        </p:blipFill>
        <p:spPr>
          <a:xfrm>
            <a:off x="5172717" y="4230648"/>
            <a:ext cx="2212296" cy="106319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7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7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7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3.7037E-6 L -2.22222E-6 0.25 " pathEditMode="relative" rAng="0" ptsTypes="AA">
                                      <p:cBhvr>
                                        <p:cTn id="15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2.96296E-6 C -2.5E-6 0.00031 0.01702 -0.06512 0.01702 -0.06481 C 0.03403 -0.1179 0.06094 -0.13889 0.1 -0.13889 C 0.11997 -0.13889 0.13802 -0.13086 0.15209 -0.1179 C 0.16198 -0.10895 0.17396 -0.10401 0.18698 -0.10401 C 0.21198 -0.10401 0.23299 -0.12191 0.24097 -0.14815 C 0.24097 -0.14784 0.25 -0.17901 0.25 -0.1787 C 0.25 -0.17901 0.23195 -0.11296 0.23195 -0.11265 C 0.21493 -0.06111 0.18802 -0.04012 0.15 -0.04012 C 0.13004 -0.04012 0.11094 -0.04815 0.09601 -0.06203 C 0.08698 -0.07006 0.075 -0.075 0.06302 -0.075 C 0.03802 -0.075 0.01702 -0.0571 0.00903 -0.03086 C 0.00903 -0.03055 -2.5E-6 -2.96296E-6 -2.5E-6 0.00031 L -2.5E-6 -2.96296E-6 Z " pathEditMode="relative" rAng="0" ptsTypes="AAAAAAAAAAAAAA">
                                      <p:cBhvr>
                                        <p:cTn id="26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-8951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3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118 -0.02654 C -0.07118 -0.02592 -0.08316 -0.10648 -0.08316 -0.10586 C -0.09479 -0.17129 -0.1132 -0.19691 -0.13976 -0.19691 C -0.15347 -0.19691 -0.16615 -0.18703 -0.17552 -0.17129 C -0.18229 -0.16018 -0.19063 -0.15401 -0.19965 -0.15401 C -0.21667 -0.15401 -0.23108 -0.17592 -0.23646 -0.20802 C -0.23646 -0.20771 -0.24254 -0.24568 -0.24254 -0.24537 C -0.24254 -0.24568 -0.23038 -0.16512 -0.23038 -0.1645 C -0.21875 -0.10154 -0.20035 -0.07561 -0.17413 -0.07561 C -0.16077 -0.07561 -0.1474 -0.08549 -0.13733 -0.10277 C -0.13108 -0.11265 -0.12292 -0.11851 -0.11458 -0.11851 C -0.09757 -0.11851 -0.08316 -0.0966 -0.07778 -0.0645 C -0.07778 -0.06419 -0.07118 -0.02654 -0.07118 -0.02592 L -0.07118 -0.02654 Z " pathEditMode="relative" rAng="0" ptsTypes="AAAAAAAAAAAAAA">
                                      <p:cBhvr>
                                        <p:cTn id="28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576" y="-10926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3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2.22222E-6 C -4.16667E-6 0.00031 -0.01284 -0.06543 -0.01284 -0.06482 C -0.02569 -0.1179 -0.046 -0.13889 -0.07534 -0.13889 C -0.09045 -0.13889 -0.10416 -0.13087 -0.11475 -0.1179 C -0.12204 -0.10895 -0.13107 -0.10401 -0.14097 -0.10401 C -0.15972 -0.10401 -0.17569 -0.12192 -0.18159 -0.14815 C -0.18159 -0.14784 -0.18836 -0.17901 -0.18836 -0.17871 C -0.18836 -0.17901 -0.17482 -0.11297 -0.17482 -0.11266 C -0.16197 -0.06111 -0.14184 -0.04043 -0.11302 -0.04043 C -0.09809 -0.04043 -0.08368 -0.04815 -0.07239 -0.06204 C -0.06562 -0.07006 -0.05659 -0.075 -0.04757 -0.075 C -0.02882 -0.075 -0.01284 -0.0571 -0.00694 -0.03087 C -0.00694 -0.03056 -4.16667E-6 2.22222E-6 -4.16667E-6 0.00031 L -4.16667E-6 2.22222E-6 Z " pathEditMode="relative" rAng="0" ptsTypes="AAAAAAAAAAAAAA">
                                      <p:cBhvr>
                                        <p:cTn id="30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427" y="-892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2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37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7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7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7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3.95062E-6 L -0.03993 0.06698 C -0.04896 0.08087 -0.05399 0.10186 -0.05399 0.12408 C -0.05399 0.14908 -0.04896 0.16914 -0.03993 0.18303 L -8.33333E-7 0.25 " pathEditMode="relative" rAng="0" ptsTypes="AAAAA">
                                      <p:cBhvr>
                                        <p:cTn id="41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08" y="12500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0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3959 -0.1 L 0.13959 -0.09969 C 0.14723 -0.08087 0.15139 -0.05556 0.16233 -0.0426 C 0.18577 -0.01482 0.15625 -0.04877 0.1849 -0.01976 C 0.1882 -0.01636 0.19098 -0.01142 0.19445 -0.00834 C 0.19914 -0.00401 0.21285 0.00154 0.21702 0.00339 C 0.22882 0.00123 0.24098 0.00339 0.25243 -0.00247 C 0.2599 -0.00648 0.26441 -0.02099 0.27188 -0.02562 L 0.28143 -0.03118 C 0.28473 -0.03704 0.2882 -0.04229 0.29115 -0.04846 C 0.29948 -0.06605 0.30243 -0.09136 0.31702 -0.1 L 0.33629 -0.11142 C 0.35348 -0.10957 0.37101 -0.1105 0.38802 -0.10587 C 0.39861 -0.10278 0.39757 -0.09846 0.39757 -0.08858 " pathEditMode="relative" rAng="0" ptsTypes="AAAAAAAAAAAAAA">
                                      <p:cBhvr>
                                        <p:cTn id="43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899" y="4599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0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3.95062E-6 L -4.44444E-6 0.00062 C -0.00416 -0.00864 -0.00833 -0.01697 -0.0118 -0.02592 C -0.01319 -0.02993 -0.01302 -0.03456 -0.01458 -0.03888 C -0.01597 -0.04228 -0.01875 -0.04506 -0.02031 -0.04876 C -0.02586 -0.0608 -0.01909 -0.05771 -0.03159 -0.0679 C -0.03506 -0.07068 -0.03923 -0.07253 -0.04305 -0.07438 C -0.05069 -0.07808 -0.05729 -0.07901 -0.06579 -0.08024 C -0.07152 -0.07963 -0.07708 -0.07901 -0.08281 -0.07747 C -0.08923 -0.07592 -0.09461 -0.07314 -0.1 -0.0679 C -0.10572 -0.06203 -0.11232 -0.05586 -0.11684 -0.04876 L -0.12812 -0.02901 C -0.15104 -0.03024 -0.17378 -0.03055 -0.19635 -0.03271 C -0.20017 -0.03271 -0.20451 -0.03271 -0.20781 -0.03549 C -0.21024 -0.03765 -0.20972 -0.04197 -0.21059 -0.04537 C -0.21319 -0.0753 -0.21319 -0.06419 -0.21319 -0.07747 " pathEditMode="relative" rAng="0" ptsTypes="AAAAAAAAAAAAAAAA">
                                      <p:cBhvr>
                                        <p:cTn id="45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660" y="-3981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9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-4.32099E-6 C -3.05556E-6 -0.03487 0.02795 -0.06203 0.06198 -0.06203 C 0.09705 -0.06203 0.125 -0.03487 0.125 -4.32099E-6 C 0.125 0.03488 0.15295 0.06204 0.18802 0.06204 C 0.22205 0.06204 0.25 0.03488 0.25 -4.32099E-6 " pathEditMode="relative" rAng="0" ptsTypes="AAAAA">
                                      <p:cBhvr>
                                        <p:cTn id="56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39" presetClass="path" presetSubtype="0" accel="10000" decel="9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1.97531E-6 C 2.5E-6 0.03487 0.02795 0.06204 0.06198 0.06204 C 0.09705 0.06204 0.125 0.03487 0.125 1.97531E-6 C 0.125 -0.03488 0.15295 -0.06204 0.18802 -0.06204 C 0.22205 -0.06204 0.25 -0.03488 0.25 1.97531E-6 " pathEditMode="relative" rAng="0" ptsTypes="AAAAA">
                                      <p:cBhvr>
                                        <p:cTn id="58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51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1.23457E-6 L -0.03993 0.06697 C -0.04896 0.08086 -0.054 0.10185 -0.054 0.12407 C -0.054 0.14907 -0.04896 0.16913 -0.03993 0.18302 L 4.16667E-6 0.25 " pathEditMode="relative" rAng="0" ptsTypes="AAAAA">
                                      <p:cBhvr>
                                        <p:cTn id="60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08" y="12500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9" dur="5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70" dur="5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71" dur="5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63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77778E-6 2.34568E-6 L 0.29532 -0.00864 " pathEditMode="relative" rAng="0" ptsTypes="AA">
                                      <p:cBhvr>
                                        <p:cTn id="73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757" y="-4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4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图片 3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071" y="-400500"/>
            <a:ext cx="8621859" cy="5143500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222"/>
          <a:stretch>
            <a:fillRect/>
          </a:stretch>
        </p:blipFill>
        <p:spPr>
          <a:xfrm>
            <a:off x="-14516" y="1471397"/>
            <a:ext cx="4368800" cy="5045506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571" r="34921"/>
          <a:stretch>
            <a:fillRect/>
          </a:stretch>
        </p:blipFill>
        <p:spPr>
          <a:xfrm>
            <a:off x="4789717" y="1471397"/>
            <a:ext cx="1509485" cy="5045506"/>
          </a:xfrm>
          <a:prstGeom prst="rect">
            <a:avLst/>
          </a:prstGeom>
        </p:spPr>
      </p:pic>
      <p:sp>
        <p:nvSpPr>
          <p:cNvPr id="26" name="矩形 25"/>
          <p:cNvSpPr/>
          <p:nvPr/>
        </p:nvSpPr>
        <p:spPr>
          <a:xfrm>
            <a:off x="413458" y="1418630"/>
            <a:ext cx="2350323" cy="830997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zh-CN" altLang="en-US" sz="2400" dirty="0">
                <a:ln w="11430">
                  <a:noFill/>
                </a:ln>
                <a:gradFill>
                  <a:gsLst>
                    <a:gs pos="0">
                      <a:srgbClr val="B51B20"/>
                    </a:gs>
                    <a:gs pos="100000">
                      <a:srgbClr val="41070B"/>
                    </a:gs>
                  </a:gsLst>
                  <a:lin ang="5400000" scaled="0"/>
                </a:gradFill>
                <a:latin typeface="方正大标宋简体" pitchFamily="65" charset="-122"/>
                <a:ea typeface="方正大标宋简体" pitchFamily="65" charset="-122"/>
              </a:rPr>
              <a:t>把你一生交给我</a:t>
            </a:r>
            <a:endParaRPr lang="zh-CN" altLang="en-US" sz="2400" dirty="0">
              <a:ln w="11430">
                <a:noFill/>
              </a:ln>
              <a:gradFill>
                <a:gsLst>
                  <a:gs pos="0">
                    <a:srgbClr val="B51B20"/>
                  </a:gs>
                  <a:gs pos="100000">
                    <a:srgbClr val="41070B"/>
                  </a:gs>
                </a:gsLst>
                <a:lin ang="5400000" scaled="0"/>
              </a:gradFill>
              <a:latin typeface="方正大标宋简体" pitchFamily="65" charset="-122"/>
              <a:ea typeface="方正大标宋简体" pitchFamily="65" charset="-122"/>
            </a:endParaRPr>
          </a:p>
          <a:p>
            <a:pPr algn="ctr"/>
            <a:r>
              <a:rPr lang="en-US" altLang="zh-CN" sz="2400" dirty="0">
                <a:ln w="11430">
                  <a:noFill/>
                </a:ln>
                <a:gradFill>
                  <a:gsLst>
                    <a:gs pos="0">
                      <a:srgbClr val="B51B20"/>
                    </a:gs>
                    <a:gs pos="100000">
                      <a:srgbClr val="41070B"/>
                    </a:gs>
                  </a:gsLst>
                  <a:lin ang="5400000" scaled="0"/>
                </a:gradFill>
                <a:latin typeface="方正大标宋简体" pitchFamily="65" charset="-122"/>
                <a:ea typeface="方正大标宋简体" pitchFamily="65" charset="-122"/>
              </a:rPr>
              <a:t>All and all</a:t>
            </a:r>
            <a:endParaRPr lang="en-US" altLang="zh-CN" sz="2400" dirty="0">
              <a:ln w="11430">
                <a:noFill/>
              </a:ln>
              <a:gradFill>
                <a:gsLst>
                  <a:gs pos="0">
                    <a:srgbClr val="B51B20"/>
                  </a:gs>
                  <a:gs pos="100000">
                    <a:srgbClr val="41070B"/>
                  </a:gs>
                </a:gsLst>
                <a:lin ang="5400000" scaled="0"/>
              </a:gradFill>
              <a:latin typeface="方正大标宋简体" pitchFamily="65" charset="-122"/>
              <a:ea typeface="方正大标宋简体" pitchFamily="65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6481323" y="1418631"/>
            <a:ext cx="2350323" cy="830997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ln w="11430">
                  <a:noFill/>
                </a:ln>
                <a:gradFill>
                  <a:gsLst>
                    <a:gs pos="0">
                      <a:srgbClr val="B51B20"/>
                    </a:gs>
                    <a:gs pos="100000">
                      <a:srgbClr val="41070B"/>
                    </a:gs>
                  </a:gsLst>
                  <a:lin ang="5400000" scaled="0"/>
                </a:gradFill>
                <a:latin typeface="方正大标宋简体" pitchFamily="65" charset="-122"/>
                <a:ea typeface="方正大标宋简体" pitchFamily="65" charset="-122"/>
              </a:rPr>
              <a:t>同命运　共呼吸</a:t>
            </a:r>
            <a:endParaRPr lang="zh-CN" altLang="en-US" sz="2400" dirty="0">
              <a:ln w="11430">
                <a:noFill/>
              </a:ln>
              <a:gradFill>
                <a:gsLst>
                  <a:gs pos="0">
                    <a:srgbClr val="B51B20"/>
                  </a:gs>
                  <a:gs pos="100000">
                    <a:srgbClr val="41070B"/>
                  </a:gs>
                </a:gsLst>
                <a:lin ang="5400000" scaled="0"/>
              </a:gradFill>
              <a:latin typeface="方正大标宋简体" pitchFamily="65" charset="-122"/>
              <a:ea typeface="方正大标宋简体" pitchFamily="65" charset="-122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ln w="11430">
                  <a:noFill/>
                </a:ln>
                <a:gradFill>
                  <a:gsLst>
                    <a:gs pos="0">
                      <a:srgbClr val="B51B20"/>
                    </a:gs>
                    <a:gs pos="100000">
                      <a:srgbClr val="41070B"/>
                    </a:gs>
                  </a:gsLst>
                  <a:lin ang="5400000" scaled="0"/>
                </a:gradFill>
                <a:latin typeface="方正大标宋简体" pitchFamily="65" charset="-122"/>
                <a:ea typeface="方正大标宋简体" pitchFamily="65" charset="-122"/>
              </a:rPr>
              <a:t>Walk together</a:t>
            </a:r>
            <a:endParaRPr lang="en-US" altLang="zh-CN" sz="2400" dirty="0">
              <a:ln w="11430">
                <a:noFill/>
              </a:ln>
              <a:gradFill>
                <a:gsLst>
                  <a:gs pos="0">
                    <a:srgbClr val="B51B20"/>
                  </a:gs>
                  <a:gs pos="100000">
                    <a:srgbClr val="41070B"/>
                  </a:gs>
                </a:gsLst>
                <a:lin ang="5400000" scaled="0"/>
              </a:gradFill>
              <a:latin typeface="方正大标宋简体" pitchFamily="65" charset="-122"/>
              <a:ea typeface="方正大标宋简体" pitchFamily="65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509490" y="2893874"/>
            <a:ext cx="2350323" cy="830997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zh-CN" altLang="en-US" sz="2400" dirty="0">
                <a:ln w="11430">
                  <a:noFill/>
                </a:ln>
                <a:gradFill>
                  <a:gsLst>
                    <a:gs pos="0">
                      <a:srgbClr val="B51B20"/>
                    </a:gs>
                    <a:gs pos="100000">
                      <a:srgbClr val="41070B"/>
                    </a:gs>
                  </a:gsLst>
                  <a:lin ang="5400000" scaled="0"/>
                </a:gradFill>
                <a:latin typeface="方正大标宋简体" pitchFamily="65" charset="-122"/>
                <a:ea typeface="方正大标宋简体" pitchFamily="65" charset="-122"/>
              </a:rPr>
              <a:t>让生活注满甜美</a:t>
            </a:r>
            <a:endParaRPr lang="zh-CN" altLang="en-US" sz="2400" dirty="0">
              <a:ln w="11430">
                <a:noFill/>
              </a:ln>
              <a:gradFill>
                <a:gsLst>
                  <a:gs pos="0">
                    <a:srgbClr val="B51B20"/>
                  </a:gs>
                  <a:gs pos="100000">
                    <a:srgbClr val="41070B"/>
                  </a:gs>
                </a:gsLst>
                <a:lin ang="5400000" scaled="0"/>
              </a:gradFill>
              <a:latin typeface="方正大标宋简体" pitchFamily="65" charset="-122"/>
              <a:ea typeface="方正大标宋简体" pitchFamily="65" charset="-122"/>
            </a:endParaRPr>
          </a:p>
          <a:p>
            <a:pPr algn="ctr"/>
            <a:r>
              <a:rPr lang="en-US" altLang="zh-CN" sz="2400" dirty="0">
                <a:ln w="11430">
                  <a:noFill/>
                </a:ln>
                <a:gradFill>
                  <a:gsLst>
                    <a:gs pos="0">
                      <a:srgbClr val="B51B20"/>
                    </a:gs>
                    <a:gs pos="100000">
                      <a:srgbClr val="41070B"/>
                    </a:gs>
                  </a:gsLst>
                  <a:lin ang="5400000" scaled="0"/>
                </a:gradFill>
                <a:latin typeface="方正大标宋简体" pitchFamily="65" charset="-122"/>
                <a:ea typeface="方正大标宋简体" pitchFamily="65" charset="-122"/>
              </a:rPr>
              <a:t>Sweet </a:t>
            </a:r>
            <a:r>
              <a:rPr lang="en-US" altLang="zh-CN" sz="2400" dirty="0" err="1">
                <a:ln w="11430">
                  <a:noFill/>
                </a:ln>
                <a:gradFill>
                  <a:gsLst>
                    <a:gs pos="0">
                      <a:srgbClr val="B51B20"/>
                    </a:gs>
                    <a:gs pos="100000">
                      <a:srgbClr val="41070B"/>
                    </a:gs>
                  </a:gsLst>
                  <a:lin ang="5400000" scaled="0"/>
                </a:gradFill>
                <a:latin typeface="方正大标宋简体" pitchFamily="65" charset="-122"/>
                <a:ea typeface="方正大标宋简体" pitchFamily="65" charset="-122"/>
              </a:rPr>
              <a:t>sweet</a:t>
            </a:r>
            <a:endParaRPr lang="en-US" altLang="zh-CN" sz="2400" dirty="0">
              <a:ln w="11430">
                <a:noFill/>
              </a:ln>
              <a:gradFill>
                <a:gsLst>
                  <a:gs pos="0">
                    <a:srgbClr val="B51B20"/>
                  </a:gs>
                  <a:gs pos="100000">
                    <a:srgbClr val="41070B"/>
                  </a:gs>
                </a:gsLst>
                <a:lin ang="5400000" scaled="0"/>
              </a:gradFill>
              <a:latin typeface="方正大标宋简体" pitchFamily="65" charset="-122"/>
              <a:ea typeface="方正大标宋简体" pitchFamily="65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6299202" y="2893873"/>
            <a:ext cx="2350322" cy="830997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zh-CN" altLang="en-US" sz="2400" dirty="0">
                <a:ln w="11430">
                  <a:noFill/>
                </a:ln>
                <a:gradFill>
                  <a:gsLst>
                    <a:gs pos="0">
                      <a:srgbClr val="B51B20"/>
                    </a:gs>
                    <a:gs pos="100000">
                      <a:srgbClr val="41070B"/>
                    </a:gs>
                  </a:gsLst>
                  <a:lin ang="5400000" scaled="0"/>
                </a:gradFill>
                <a:latin typeface="方正大标宋简体" pitchFamily="65" charset="-122"/>
                <a:ea typeface="方正大标宋简体" pitchFamily="65" charset="-122"/>
              </a:rPr>
              <a:t>把真爱进行到底</a:t>
            </a:r>
            <a:endParaRPr lang="zh-CN" altLang="en-US" sz="2400" dirty="0">
              <a:ln w="11430">
                <a:noFill/>
              </a:ln>
              <a:gradFill>
                <a:gsLst>
                  <a:gs pos="0">
                    <a:srgbClr val="B51B20"/>
                  </a:gs>
                  <a:gs pos="100000">
                    <a:srgbClr val="41070B"/>
                  </a:gs>
                </a:gsLst>
                <a:lin ang="5400000" scaled="0"/>
              </a:gradFill>
              <a:latin typeface="方正大标宋简体" pitchFamily="65" charset="-122"/>
              <a:ea typeface="方正大标宋简体" pitchFamily="65" charset="-122"/>
            </a:endParaRPr>
          </a:p>
          <a:p>
            <a:pPr algn="ctr"/>
            <a:r>
              <a:rPr lang="en-US" altLang="zh-CN" sz="2400" dirty="0">
                <a:ln w="11430">
                  <a:noFill/>
                </a:ln>
                <a:gradFill>
                  <a:gsLst>
                    <a:gs pos="0">
                      <a:srgbClr val="B51B20"/>
                    </a:gs>
                    <a:gs pos="100000">
                      <a:srgbClr val="41070B"/>
                    </a:gs>
                  </a:gsLst>
                  <a:lin ang="5400000" scaled="0"/>
                </a:gradFill>
                <a:latin typeface="方正大标宋简体" pitchFamily="65" charset="-122"/>
                <a:ea typeface="方正大标宋简体" pitchFamily="65" charset="-122"/>
              </a:rPr>
              <a:t>love forever</a:t>
            </a:r>
            <a:endParaRPr lang="en-US" altLang="zh-CN" sz="2400" dirty="0">
              <a:ln w="11430">
                <a:noFill/>
              </a:ln>
              <a:gradFill>
                <a:gsLst>
                  <a:gs pos="0">
                    <a:srgbClr val="B51B20"/>
                  </a:gs>
                  <a:gs pos="100000">
                    <a:srgbClr val="41070B"/>
                  </a:gs>
                </a:gsLst>
                <a:lin ang="5400000" scaled="0"/>
              </a:gradFill>
              <a:latin typeface="方正大标宋简体" pitchFamily="65" charset="-122"/>
              <a:ea typeface="方正大标宋简体" pitchFamily="65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3" presetClass="entr" presetSubtype="32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3" presetClass="entr" presetSubtype="32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1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3" presetClass="entr" presetSubtype="32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1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3" presetClass="entr" presetSubtype="32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1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6" grpId="1"/>
      <p:bldP spid="27" grpId="0"/>
      <p:bldP spid="27" grpId="1"/>
      <p:bldP spid="28" grpId="0"/>
      <p:bldP spid="28" grpId="1"/>
      <p:bldP spid="29" grpId="0"/>
      <p:bldP spid="29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A_图片 13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34" t="25666" b="21570"/>
          <a:stretch>
            <a:fillRect/>
          </a:stretch>
        </p:blipFill>
        <p:spPr>
          <a:xfrm>
            <a:off x="5138057" y="341184"/>
            <a:ext cx="4296229" cy="4461131"/>
          </a:xfrm>
          <a:prstGeom prst="rect">
            <a:avLst/>
          </a:prstGeom>
        </p:spPr>
      </p:pic>
      <p:pic>
        <p:nvPicPr>
          <p:cNvPr id="17" name="PA_图片 16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666" r="46866" b="21570"/>
          <a:stretch>
            <a:fillRect/>
          </a:stretch>
        </p:blipFill>
        <p:spPr>
          <a:xfrm>
            <a:off x="-290285" y="341183"/>
            <a:ext cx="4296229" cy="4461131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9267" y="2191656"/>
            <a:ext cx="2782099" cy="3134482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81564" y="2336799"/>
            <a:ext cx="3006298" cy="313448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 E" pathEditMode="relative" ptsTypes="">
                                      <p:cBhvr>
                                        <p:cTn id="2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29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258" y="760206"/>
            <a:ext cx="3081253" cy="3891622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2747" y="827314"/>
            <a:ext cx="3081253" cy="3891622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2931886" y="1824304"/>
            <a:ext cx="3541486" cy="216982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dirty="0">
                <a:gradFill>
                  <a:gsLst>
                    <a:gs pos="0">
                      <a:schemeClr val="tx1"/>
                    </a:gs>
                    <a:gs pos="100000">
                      <a:srgbClr val="B51B20"/>
                    </a:gs>
                  </a:gsLst>
                  <a:lin ang="5400000" scaled="0"/>
                </a:gradFill>
                <a:latin typeface="中山行书百年纪念版" panose="02010609000101010101" pitchFamily="49" charset="-122"/>
                <a:ea typeface="中山行书百年纪念版" panose="02010609000101010101" pitchFamily="49" charset="-122"/>
              </a:rPr>
              <a:t>太空中最美的是两颗星相互辉映，地球上最美的是两个人互相遇见，天空上最美的是两片云互相追随，人海中最美的是两颗心相互感动，亲爱的，谢谢你爱我。</a:t>
            </a:r>
            <a:endParaRPr lang="zh-CN" altLang="en-US" sz="2400" dirty="0">
              <a:gradFill>
                <a:gsLst>
                  <a:gs pos="0">
                    <a:schemeClr val="tx1"/>
                  </a:gs>
                  <a:gs pos="100000">
                    <a:srgbClr val="B51B20"/>
                  </a:gs>
                </a:gsLst>
                <a:lin ang="5400000" scaled="0"/>
              </a:gradFill>
              <a:latin typeface="中山行书百年纪念版" panose="02010609000101010101" pitchFamily="49" charset="-122"/>
              <a:ea typeface="中山行书百年纪念版" panose="0201060900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48998"/>
            <a:ext cx="9321595" cy="5192497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804"/>
          <a:stretch>
            <a:fillRect/>
          </a:stretch>
        </p:blipFill>
        <p:spPr>
          <a:xfrm>
            <a:off x="0" y="-48999"/>
            <a:ext cx="2484665" cy="51435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644"/>
          <a:stretch>
            <a:fillRect/>
          </a:stretch>
        </p:blipFill>
        <p:spPr>
          <a:xfrm>
            <a:off x="7040131" y="-48999"/>
            <a:ext cx="2281463" cy="514350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39644" y="2002972"/>
            <a:ext cx="3392607" cy="3537264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8916" y="1898700"/>
            <a:ext cx="3068964" cy="3457681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2906469" y="467136"/>
            <a:ext cx="3508653" cy="420922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gradFill>
                  <a:gsLst>
                    <a:gs pos="0">
                      <a:schemeClr val="bg1"/>
                    </a:gs>
                    <a:gs pos="100000">
                      <a:srgbClr val="FFC000"/>
                    </a:gs>
                  </a:gsLst>
                  <a:lin ang="5400000" scaled="0"/>
                </a:gradFill>
                <a:latin typeface="中山行书百年纪念版" panose="02010609000101010101" pitchFamily="49" charset="-122"/>
                <a:ea typeface="中山行书百年纪念版" panose="02010609000101010101" pitchFamily="49" charset="-122"/>
              </a:rPr>
              <a:t>谁在为谁无望的守候，谁又将谁抛之于脑后？谁在为谁执着的孤独，谁又将谁归位于虚无？心碎的尺子无法丈量相思的距离，微动的嘴角，点缀在我思念你心的夜空</a:t>
            </a:r>
            <a:r>
              <a:rPr lang="en-US" altLang="zh-CN" sz="2400" dirty="0">
                <a:gradFill>
                  <a:gsLst>
                    <a:gs pos="0">
                      <a:schemeClr val="bg1"/>
                    </a:gs>
                    <a:gs pos="100000">
                      <a:srgbClr val="FFC000"/>
                    </a:gs>
                  </a:gsLst>
                  <a:lin ang="5400000" scaled="0"/>
                </a:gradFill>
                <a:latin typeface="中山行书百年纪念版" panose="02010609000101010101" pitchFamily="49" charset="-122"/>
                <a:ea typeface="中山行书百年纪念版" panose="02010609000101010101" pitchFamily="49" charset="-122"/>
              </a:rPr>
              <a:t>……</a:t>
            </a:r>
            <a:endParaRPr lang="zh-CN" altLang="en-US" sz="2400" dirty="0">
              <a:gradFill>
                <a:gsLst>
                  <a:gs pos="0">
                    <a:schemeClr val="bg1"/>
                  </a:gs>
                  <a:gs pos="100000">
                    <a:srgbClr val="FFC000"/>
                  </a:gs>
                </a:gsLst>
                <a:lin ang="5400000" scaled="0"/>
              </a:gradFill>
              <a:latin typeface="中山行书百年纪念版" panose="02010609000101010101" pitchFamily="49" charset="-122"/>
              <a:ea typeface="中山行书百年纪念版" panose="0201060900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3.33333E-6 L 0.25 -3.33333E-6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3.08642E-6 L -0.25 3.08642E-6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/>
          <p:cNvPicPr>
            <a:picLocks noChangeAspect="1"/>
          </p:cNvPicPr>
          <p:nvPr/>
        </p:nvPicPr>
        <p:blipFill rotWithShape="1">
          <a:blip r:embed="rId1"/>
          <a:srcRect r="16583"/>
          <a:stretch>
            <a:fillRect/>
          </a:stretch>
        </p:blipFill>
        <p:spPr>
          <a:xfrm>
            <a:off x="368301" y="-393700"/>
            <a:ext cx="8775699" cy="5537200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81" r="52222"/>
          <a:stretch>
            <a:fillRect/>
          </a:stretch>
        </p:blipFill>
        <p:spPr>
          <a:xfrm>
            <a:off x="1219199" y="397346"/>
            <a:ext cx="1636483" cy="5045506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571" r="34921"/>
          <a:stretch>
            <a:fillRect/>
          </a:stretch>
        </p:blipFill>
        <p:spPr>
          <a:xfrm>
            <a:off x="6288319" y="397346"/>
            <a:ext cx="1509485" cy="504550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p="http://schemas.openxmlformats.org/presentationml/2006/main">
  <p:tag name="PA" val="v4.1.5"/>
</p:tagLst>
</file>

<file path=ppt/tags/tag2.xml><?xml version="1.0" encoding="utf-8"?>
<p:tagLst xmlns:p="http://schemas.openxmlformats.org/presentationml/2006/main">
  <p:tag name="PA" val="v4.1.5"/>
</p:tagLst>
</file>

<file path=ppt/tags/tag3.xml><?xml version="1.0" encoding="utf-8"?>
<p:tagLst xmlns:p="http://schemas.openxmlformats.org/presentationml/2006/main">
  <p:tag name="PA" val="v4.1.5"/>
</p:tagLst>
</file>

<file path=ppt/tags/tag4.xml><?xml version="1.0" encoding="utf-8"?>
<p:tagLst xmlns:p="http://schemas.openxmlformats.org/presentationml/2006/main">
  <p:tag name="PA" val="v4.1.5"/>
</p:tagLst>
</file>

<file path=ppt/tags/tag5.xml><?xml version="1.0" encoding="utf-8"?>
<p:tagLst xmlns:p="http://schemas.openxmlformats.org/presentationml/2006/main">
  <p:tag name="PA" val="v4.1.5"/>
</p:tagLst>
</file>

<file path=ppt/tags/tag6.xml><?xml version="1.0" encoding="utf-8"?>
<p:tagLst xmlns:p="http://schemas.openxmlformats.org/presentationml/2006/main">
  <p:tag name="PA" val="v4.1.5"/>
</p:tagLst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219</Words>
  <Application>WPS 演示</Application>
  <PresentationFormat>全屏显示(16:9)</PresentationFormat>
  <Paragraphs>16</Paragraphs>
  <Slides>7</Slides>
  <Notes>8</Notes>
  <HiddenSlides>0</HiddenSlides>
  <MMClips>2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20" baseType="lpstr">
      <vt:lpstr>Arial</vt:lpstr>
      <vt:lpstr>宋体</vt:lpstr>
      <vt:lpstr>Wingdings</vt:lpstr>
      <vt:lpstr>方正大标宋简体</vt:lpstr>
      <vt:lpstr>中山行书百年纪念版</vt:lpstr>
      <vt:lpstr>微软雅黑</vt:lpstr>
      <vt:lpstr>Arial Unicode MS</vt:lpstr>
      <vt:lpstr>等线 Light</vt:lpstr>
      <vt:lpstr>Segoe Print</vt:lpstr>
      <vt:lpstr>Calibri Light</vt:lpstr>
      <vt:lpstr>等线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中式婚礼</dc:title>
  <dc:creator>Administrator</dc:creator>
  <cp:lastModifiedBy>拉普耶鲁</cp:lastModifiedBy>
  <cp:revision>44</cp:revision>
  <dcterms:created xsi:type="dcterms:W3CDTF">2018-01-03T03:04:00Z</dcterms:created>
  <dcterms:modified xsi:type="dcterms:W3CDTF">2018-04-21T05:48:11Z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2052-10.1.0.7224</vt:lpwstr>
  </property>
</Properties>
</file>