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312" r:id="rId2"/>
    <p:sldId id="313" r:id="rId3"/>
    <p:sldId id="314" r:id="rId4"/>
    <p:sldId id="298" r:id="rId5"/>
    <p:sldId id="277" r:id="rId6"/>
    <p:sldId id="311" r:id="rId7"/>
    <p:sldId id="286" r:id="rId8"/>
    <p:sldId id="272" r:id="rId9"/>
    <p:sldId id="318" r:id="rId10"/>
    <p:sldId id="293" r:id="rId11"/>
    <p:sldId id="301" r:id="rId12"/>
    <p:sldId id="266" r:id="rId13"/>
    <p:sldId id="287" r:id="rId14"/>
    <p:sldId id="264" r:id="rId15"/>
    <p:sldId id="299" r:id="rId16"/>
    <p:sldId id="317" r:id="rId17"/>
    <p:sldId id="306" r:id="rId18"/>
    <p:sldId id="294" r:id="rId19"/>
    <p:sldId id="309" r:id="rId20"/>
    <p:sldId id="280" r:id="rId21"/>
    <p:sldId id="316" r:id="rId22"/>
    <p:sldId id="310" r:id="rId23"/>
    <p:sldId id="319" r:id="rId24"/>
    <p:sldId id="270" r:id="rId25"/>
    <p:sldId id="265" r:id="rId26"/>
    <p:sldId id="271" r:id="rId27"/>
    <p:sldId id="315"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72B0"/>
    <a:srgbClr val="6BA3CA"/>
    <a:srgbClr val="65B494"/>
    <a:srgbClr val="408468"/>
    <a:srgbClr val="4B9B7B"/>
    <a:srgbClr val="1F4E79"/>
    <a:srgbClr val="EDE9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54" autoAdjust="0"/>
    <p:restoredTop sz="94140" autoAdjust="0"/>
  </p:normalViewPr>
  <p:slideViewPr>
    <p:cSldViewPr snapToGrid="0">
      <p:cViewPr varScale="1">
        <p:scale>
          <a:sx n="86" d="100"/>
          <a:sy n="86" d="100"/>
        </p:scale>
        <p:origin x="1236" y="10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8915AE-D56B-403A-B0E7-89B0348484B3}" type="datetimeFigureOut">
              <a:rPr lang="zh-CN" altLang="en-US" smtClean="0"/>
              <a:t>2020/6/23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E6000E-CFED-491E-8FBD-C93DE1160741}" type="slidenum">
              <a:rPr lang="zh-CN" altLang="en-US" smtClean="0"/>
              <a:t>‹#›</a:t>
            </a:fld>
            <a:endParaRPr lang="zh-CN" altLang="en-US"/>
          </a:p>
        </p:txBody>
      </p:sp>
    </p:spTree>
    <p:extLst>
      <p:ext uri="{BB962C8B-B14F-4D97-AF65-F5344CB8AC3E}">
        <p14:creationId xmlns:p14="http://schemas.microsoft.com/office/powerpoint/2010/main" val="1860331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1</a:t>
            </a:fld>
            <a:endParaRPr lang="zh-CN" altLang="en-US"/>
          </a:p>
        </p:txBody>
      </p:sp>
    </p:spTree>
    <p:extLst>
      <p:ext uri="{BB962C8B-B14F-4D97-AF65-F5344CB8AC3E}">
        <p14:creationId xmlns:p14="http://schemas.microsoft.com/office/powerpoint/2010/main" val="2131755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2</a:t>
            </a:fld>
            <a:endParaRPr lang="zh-CN" altLang="en-US"/>
          </a:p>
        </p:txBody>
      </p:sp>
    </p:spTree>
    <p:extLst>
      <p:ext uri="{BB962C8B-B14F-4D97-AF65-F5344CB8AC3E}">
        <p14:creationId xmlns:p14="http://schemas.microsoft.com/office/powerpoint/2010/main" val="643354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3</a:t>
            </a:fld>
            <a:endParaRPr lang="zh-CN" altLang="en-US"/>
          </a:p>
        </p:txBody>
      </p:sp>
    </p:spTree>
    <p:extLst>
      <p:ext uri="{BB962C8B-B14F-4D97-AF65-F5344CB8AC3E}">
        <p14:creationId xmlns:p14="http://schemas.microsoft.com/office/powerpoint/2010/main" val="3008634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4</a:t>
            </a:fld>
            <a:endParaRPr lang="zh-CN" altLang="en-US"/>
          </a:p>
        </p:txBody>
      </p:sp>
    </p:spTree>
    <p:extLst>
      <p:ext uri="{BB962C8B-B14F-4D97-AF65-F5344CB8AC3E}">
        <p14:creationId xmlns:p14="http://schemas.microsoft.com/office/powerpoint/2010/main" val="4067319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D2DDED-3E2C-4902-B6AF-83316DAF6D0D}" type="slidenum">
              <a:rPr lang="en-US" smtClean="0"/>
              <a:t>5</a:t>
            </a:fld>
            <a:endParaRPr lang="en-US"/>
          </a:p>
        </p:txBody>
      </p:sp>
    </p:spTree>
    <p:extLst>
      <p:ext uri="{BB962C8B-B14F-4D97-AF65-F5344CB8AC3E}">
        <p14:creationId xmlns:p14="http://schemas.microsoft.com/office/powerpoint/2010/main" val="3629708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6</a:t>
            </a:fld>
            <a:endParaRPr lang="zh-CN" altLang="en-US"/>
          </a:p>
        </p:txBody>
      </p:sp>
    </p:spTree>
    <p:extLst>
      <p:ext uri="{BB962C8B-B14F-4D97-AF65-F5344CB8AC3E}">
        <p14:creationId xmlns:p14="http://schemas.microsoft.com/office/powerpoint/2010/main" val="2497305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7</a:t>
            </a:fld>
            <a:endParaRPr lang="zh-CN" altLang="en-US"/>
          </a:p>
        </p:txBody>
      </p:sp>
    </p:spTree>
    <p:extLst>
      <p:ext uri="{BB962C8B-B14F-4D97-AF65-F5344CB8AC3E}">
        <p14:creationId xmlns:p14="http://schemas.microsoft.com/office/powerpoint/2010/main" val="4266769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D03C20-776C-489F-8E25-9CC7DFA7B440}" type="slidenum">
              <a:rPr lang="zh-CN" altLang="en-US" smtClean="0"/>
              <a:t>8</a:t>
            </a:fld>
            <a:endParaRPr lang="zh-CN" altLang="en-US"/>
          </a:p>
        </p:txBody>
      </p:sp>
    </p:spTree>
    <p:extLst>
      <p:ext uri="{BB962C8B-B14F-4D97-AF65-F5344CB8AC3E}">
        <p14:creationId xmlns:p14="http://schemas.microsoft.com/office/powerpoint/2010/main" val="4137771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9</a:t>
            </a:fld>
            <a:endParaRPr lang="zh-CN" altLang="en-US"/>
          </a:p>
        </p:txBody>
      </p:sp>
    </p:spTree>
    <p:extLst>
      <p:ext uri="{BB962C8B-B14F-4D97-AF65-F5344CB8AC3E}">
        <p14:creationId xmlns:p14="http://schemas.microsoft.com/office/powerpoint/2010/main" val="1369950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10</a:t>
            </a:fld>
            <a:endParaRPr lang="zh-CN" altLang="en-US"/>
          </a:p>
        </p:txBody>
      </p:sp>
    </p:spTree>
    <p:extLst>
      <p:ext uri="{BB962C8B-B14F-4D97-AF65-F5344CB8AC3E}">
        <p14:creationId xmlns:p14="http://schemas.microsoft.com/office/powerpoint/2010/main" val="2138428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DB5A51-DE8A-48E7-BE0E-4BE41E3006B4}" type="slidenum">
              <a:rPr lang="zh-CN" altLang="en-US" smtClean="0"/>
              <a:t>11</a:t>
            </a:fld>
            <a:endParaRPr lang="zh-CN" altLang="en-US"/>
          </a:p>
        </p:txBody>
      </p:sp>
    </p:spTree>
    <p:extLst>
      <p:ext uri="{BB962C8B-B14F-4D97-AF65-F5344CB8AC3E}">
        <p14:creationId xmlns:p14="http://schemas.microsoft.com/office/powerpoint/2010/main" val="2789314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12</a:t>
            </a:fld>
            <a:endParaRPr lang="zh-CN" altLang="en-US"/>
          </a:p>
        </p:txBody>
      </p:sp>
    </p:spTree>
    <p:extLst>
      <p:ext uri="{BB962C8B-B14F-4D97-AF65-F5344CB8AC3E}">
        <p14:creationId xmlns:p14="http://schemas.microsoft.com/office/powerpoint/2010/main" val="1479171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13</a:t>
            </a:fld>
            <a:endParaRPr lang="zh-CN" altLang="en-US"/>
          </a:p>
        </p:txBody>
      </p:sp>
    </p:spTree>
    <p:extLst>
      <p:ext uri="{BB962C8B-B14F-4D97-AF65-F5344CB8AC3E}">
        <p14:creationId xmlns:p14="http://schemas.microsoft.com/office/powerpoint/2010/main" val="681118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14</a:t>
            </a:fld>
            <a:endParaRPr lang="zh-CN" altLang="en-US"/>
          </a:p>
        </p:txBody>
      </p:sp>
    </p:spTree>
    <p:extLst>
      <p:ext uri="{BB962C8B-B14F-4D97-AF65-F5344CB8AC3E}">
        <p14:creationId xmlns:p14="http://schemas.microsoft.com/office/powerpoint/2010/main" val="1604853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15</a:t>
            </a:fld>
            <a:endParaRPr lang="zh-CN" altLang="en-US"/>
          </a:p>
        </p:txBody>
      </p:sp>
    </p:spTree>
    <p:extLst>
      <p:ext uri="{BB962C8B-B14F-4D97-AF65-F5344CB8AC3E}">
        <p14:creationId xmlns:p14="http://schemas.microsoft.com/office/powerpoint/2010/main" val="1312257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16</a:t>
            </a:fld>
            <a:endParaRPr lang="zh-CN" altLang="en-US"/>
          </a:p>
        </p:txBody>
      </p:sp>
    </p:spTree>
    <p:extLst>
      <p:ext uri="{BB962C8B-B14F-4D97-AF65-F5344CB8AC3E}">
        <p14:creationId xmlns:p14="http://schemas.microsoft.com/office/powerpoint/2010/main" val="3169392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F252B5C9-582F-4091-A82D-410CFB926AAF}" type="slidenum">
              <a:rPr lang="zh-CN" altLang="en-US" smtClean="0"/>
              <a:t>17</a:t>
            </a:fld>
            <a:endParaRPr lang="zh-CN" altLang="en-US"/>
          </a:p>
        </p:txBody>
      </p:sp>
    </p:spTree>
    <p:extLst>
      <p:ext uri="{BB962C8B-B14F-4D97-AF65-F5344CB8AC3E}">
        <p14:creationId xmlns:p14="http://schemas.microsoft.com/office/powerpoint/2010/main" val="3707597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18</a:t>
            </a:fld>
            <a:endParaRPr lang="zh-CN" altLang="en-US"/>
          </a:p>
        </p:txBody>
      </p:sp>
    </p:spTree>
    <p:extLst>
      <p:ext uri="{BB962C8B-B14F-4D97-AF65-F5344CB8AC3E}">
        <p14:creationId xmlns:p14="http://schemas.microsoft.com/office/powerpoint/2010/main" val="2277149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19</a:t>
            </a:fld>
            <a:endParaRPr lang="zh-CN" altLang="en-US"/>
          </a:p>
        </p:txBody>
      </p:sp>
    </p:spTree>
    <p:extLst>
      <p:ext uri="{BB962C8B-B14F-4D97-AF65-F5344CB8AC3E}">
        <p14:creationId xmlns:p14="http://schemas.microsoft.com/office/powerpoint/2010/main" val="3325968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20</a:t>
            </a:fld>
            <a:endParaRPr lang="zh-CN" altLang="en-US"/>
          </a:p>
        </p:txBody>
      </p:sp>
    </p:spTree>
    <p:extLst>
      <p:ext uri="{BB962C8B-B14F-4D97-AF65-F5344CB8AC3E}">
        <p14:creationId xmlns:p14="http://schemas.microsoft.com/office/powerpoint/2010/main" val="2930282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21</a:t>
            </a:fld>
            <a:endParaRPr lang="zh-CN" altLang="en-US"/>
          </a:p>
        </p:txBody>
      </p:sp>
    </p:spTree>
    <p:extLst>
      <p:ext uri="{BB962C8B-B14F-4D97-AF65-F5344CB8AC3E}">
        <p14:creationId xmlns:p14="http://schemas.microsoft.com/office/powerpoint/2010/main" val="2007034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22</a:t>
            </a:fld>
            <a:endParaRPr lang="zh-CN" altLang="en-US"/>
          </a:p>
        </p:txBody>
      </p:sp>
    </p:spTree>
    <p:extLst>
      <p:ext uri="{BB962C8B-B14F-4D97-AF65-F5344CB8AC3E}">
        <p14:creationId xmlns:p14="http://schemas.microsoft.com/office/powerpoint/2010/main" val="4725481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23</a:t>
            </a:fld>
            <a:endParaRPr lang="zh-CN" altLang="en-US"/>
          </a:p>
        </p:txBody>
      </p:sp>
    </p:spTree>
    <p:extLst>
      <p:ext uri="{BB962C8B-B14F-4D97-AF65-F5344CB8AC3E}">
        <p14:creationId xmlns:p14="http://schemas.microsoft.com/office/powerpoint/2010/main" val="1749840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D03C20-776C-489F-8E25-9CC7DFA7B440}" type="slidenum">
              <a:rPr lang="zh-CN" altLang="en-US" smtClean="0"/>
              <a:t>24</a:t>
            </a:fld>
            <a:endParaRPr lang="zh-CN" altLang="en-US"/>
          </a:p>
        </p:txBody>
      </p:sp>
    </p:spTree>
    <p:extLst>
      <p:ext uri="{BB962C8B-B14F-4D97-AF65-F5344CB8AC3E}">
        <p14:creationId xmlns:p14="http://schemas.microsoft.com/office/powerpoint/2010/main" val="1847363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25</a:t>
            </a:fld>
            <a:endParaRPr lang="zh-CN" altLang="en-US"/>
          </a:p>
        </p:txBody>
      </p:sp>
    </p:spTree>
    <p:extLst>
      <p:ext uri="{BB962C8B-B14F-4D97-AF65-F5344CB8AC3E}">
        <p14:creationId xmlns:p14="http://schemas.microsoft.com/office/powerpoint/2010/main" val="2225057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26</a:t>
            </a:fld>
            <a:endParaRPr lang="zh-CN" altLang="en-US"/>
          </a:p>
        </p:txBody>
      </p:sp>
    </p:spTree>
    <p:extLst>
      <p:ext uri="{BB962C8B-B14F-4D97-AF65-F5344CB8AC3E}">
        <p14:creationId xmlns:p14="http://schemas.microsoft.com/office/powerpoint/2010/main" val="1188702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E6000E-CFED-491E-8FBD-C93DE1160741}" type="slidenum">
              <a:rPr lang="zh-CN" altLang="en-US" smtClean="0"/>
              <a:t>27</a:t>
            </a:fld>
            <a:endParaRPr lang="zh-CN" altLang="en-US"/>
          </a:p>
        </p:txBody>
      </p:sp>
    </p:spTree>
    <p:extLst>
      <p:ext uri="{BB962C8B-B14F-4D97-AF65-F5344CB8AC3E}">
        <p14:creationId xmlns:p14="http://schemas.microsoft.com/office/powerpoint/2010/main" val="2915881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t="52416"/>
          <a:stretch>
            <a:fillRect/>
          </a:stretch>
        </p:blipFill>
        <p:spPr>
          <a:xfrm>
            <a:off x="0" y="0"/>
            <a:ext cx="12192000" cy="3282400"/>
          </a:xfrm>
          <a:prstGeom prst="rect">
            <a:avLst/>
          </a:prstGeom>
        </p:spPr>
      </p:pic>
      <p:sp>
        <p:nvSpPr>
          <p:cNvPr id="3" name="矩形 2"/>
          <p:cNvSpPr/>
          <p:nvPr userDrawn="1"/>
        </p:nvSpPr>
        <p:spPr>
          <a:xfrm>
            <a:off x="0" y="553052"/>
            <a:ext cx="12192000" cy="63049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rotWithShape="1">
          <a:blip r:embed="rId2"/>
          <a:srcRect t="52416" b="39484"/>
          <a:stretch>
            <a:fillRect/>
          </a:stretch>
        </p:blipFill>
        <p:spPr>
          <a:xfrm>
            <a:off x="28575" y="6323013"/>
            <a:ext cx="12192000" cy="5588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9FDB1BF-CA73-4128-BC92-3438820B3689}"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7A466B-D5E2-4CE5-BD1A-5170611B3248}"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5EF5102-CD82-4442-902C-E15516CB3A9C}"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1DC259C-DC47-49BA-A0FB-DF038C2DA6E4}"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FDB1BF-CA73-4128-BC92-3438820B3689}" type="datetimeFigureOut">
              <a:rPr lang="zh-CN" altLang="en-US" smtClean="0"/>
              <a:t>2020/6/23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7A466B-D5E2-4CE5-BD1A-5170611B3248}" type="slidenum">
              <a:rPr lang="zh-CN" altLang="en-US" smtClean="0"/>
              <a:t>‹#›</a:t>
            </a:fld>
            <a:endParaRPr lang="zh-CN" altLang="en-US"/>
          </a:p>
        </p:txBody>
      </p:sp>
      <p:sp>
        <p:nvSpPr>
          <p:cNvPr id="8" name="矩形 7"/>
          <p:cNvSpPr/>
          <p:nvPr userDrawn="1"/>
        </p:nvSpPr>
        <p:spPr>
          <a:xfrm>
            <a:off x="228600" y="266700"/>
            <a:ext cx="11715750" cy="6267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0" y="19050"/>
            <a:ext cx="12192000" cy="6819901"/>
          </a:xfrm>
          <a:prstGeom prst="rect">
            <a:avLst/>
          </a:prstGeom>
          <a:noFill/>
          <a:ln w="7620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9050"/>
            <a:ext cx="12192000" cy="6819901"/>
          </a:xfrm>
          <a:prstGeom prst="rect">
            <a:avLst/>
          </a:prstGeom>
          <a:noFill/>
          <a:ln w="7620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5461893" y="2700266"/>
            <a:ext cx="6245226" cy="1392079"/>
            <a:chOff x="5538093" y="2534815"/>
            <a:chExt cx="6245226" cy="1392079"/>
          </a:xfrm>
        </p:grpSpPr>
        <p:sp>
          <p:nvSpPr>
            <p:cNvPr id="28" name="文本框 27"/>
            <p:cNvSpPr txBox="1"/>
            <p:nvPr/>
          </p:nvSpPr>
          <p:spPr>
            <a:xfrm>
              <a:off x="6723639" y="2848610"/>
              <a:ext cx="5059680" cy="829945"/>
            </a:xfrm>
            <a:prstGeom prst="rect">
              <a:avLst/>
            </a:prstGeom>
            <a:noFill/>
            <a:ln>
              <a:noFill/>
              <a:prstDash val="lgDashDot"/>
            </a:ln>
          </p:spPr>
          <p:txBody>
            <a:bodyPr wrap="none" rtlCol="0">
              <a:spAutoFit/>
            </a:bodyPr>
            <a:lstStyle/>
            <a:p>
              <a:r>
                <a:rPr lang="zh-CN" altLang="en-US" sz="4800" b="1" dirty="0">
                  <a:solidFill>
                    <a:srgbClr val="5072B0"/>
                  </a:solidFill>
                  <a:latin typeface="微软雅黑" panose="020B0503020204020204" pitchFamily="34" charset="-122"/>
                  <a:ea typeface="微软雅黑" panose="020B0503020204020204" pitchFamily="34" charset="-122"/>
                </a:rPr>
                <a:t>复古年终总结模板</a:t>
              </a:r>
            </a:p>
          </p:txBody>
        </p:sp>
        <p:sp>
          <p:nvSpPr>
            <p:cNvPr id="30" name="文本框 29"/>
            <p:cNvSpPr txBox="1"/>
            <p:nvPr/>
          </p:nvSpPr>
          <p:spPr>
            <a:xfrm>
              <a:off x="5538093" y="3649895"/>
              <a:ext cx="6091555" cy="276999"/>
            </a:xfrm>
            <a:prstGeom prst="rect">
              <a:avLst/>
            </a:prstGeom>
            <a:noFill/>
          </p:spPr>
          <p:txBody>
            <a:bodyPr wrap="square" rtlCol="0">
              <a:spAutoFit/>
            </a:bodyPr>
            <a:lstStyle/>
            <a:p>
              <a:pPr algn="dist"/>
              <a:r>
                <a:rPr lang="en-US" altLang="zh-CN" sz="1200" dirty="0">
                  <a:solidFill>
                    <a:srgbClr val="5072B0"/>
                  </a:solidFill>
                  <a:latin typeface="微软雅黑" panose="020B0503020204020204" pitchFamily="34" charset="-122"/>
                  <a:ea typeface="微软雅黑" panose="020B0503020204020204" pitchFamily="34" charset="-122"/>
                  <a:cs typeface="Arial" panose="020B0604020202020204" pitchFamily="34" charset="0"/>
                </a:rPr>
                <a:t>THE PROFESSIONAL POWERPOINT TEMPALTE</a:t>
              </a:r>
              <a:endParaRPr lang="zh-CN" altLang="en-US" sz="1200" dirty="0">
                <a:solidFill>
                  <a:srgbClr val="5072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文本框 30"/>
            <p:cNvSpPr txBox="1"/>
            <p:nvPr/>
          </p:nvSpPr>
          <p:spPr>
            <a:xfrm>
              <a:off x="7899556" y="2534815"/>
              <a:ext cx="3883485" cy="274675"/>
            </a:xfrm>
            <a:prstGeom prst="rect">
              <a:avLst/>
            </a:prstGeom>
            <a:solidFill>
              <a:srgbClr val="5072B0"/>
            </a:solidFill>
            <a:ln>
              <a:noFill/>
            </a:ln>
          </p:spPr>
          <p:txBody>
            <a:bodyPr wrap="square" rtlCol="0">
              <a:spAutoFit/>
            </a:bodyPr>
            <a:lstStyle/>
            <a:p>
              <a:pPr algn="dist"/>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复古花纹</a:t>
              </a: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贴合主题</a:t>
              </a: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商务通用</a:t>
              </a:r>
            </a:p>
          </p:txBody>
        </p:sp>
      </p:grpSp>
      <p:sp>
        <p:nvSpPr>
          <p:cNvPr id="32" name="文本框 31"/>
          <p:cNvSpPr txBox="1"/>
          <p:nvPr/>
        </p:nvSpPr>
        <p:spPr>
          <a:xfrm>
            <a:off x="9201873" y="4075885"/>
            <a:ext cx="2685327" cy="368300"/>
          </a:xfrm>
          <a:prstGeom prst="rect">
            <a:avLst/>
          </a:prstGeom>
          <a:noFill/>
        </p:spPr>
        <p:txBody>
          <a:bodyPr wrap="square" rtlCol="0">
            <a:spAutoFit/>
          </a:bodyPr>
          <a:lstStyle/>
          <a:p>
            <a:r>
              <a:rPr lang="zh-CN" altLang="en-US" dirty="0">
                <a:solidFill>
                  <a:srgbClr val="5072B0"/>
                </a:solidFill>
                <a:latin typeface="微软雅黑" panose="020B0503020204020204" pitchFamily="34" charset="-122"/>
                <a:ea typeface="微软雅黑" panose="020B0503020204020204" pitchFamily="34" charset="-122"/>
              </a:rPr>
              <a:t>汇报人</a:t>
            </a:r>
            <a:r>
              <a:rPr lang="zh-CN" altLang="en-US" dirty="0" smtClean="0">
                <a:solidFill>
                  <a:srgbClr val="5072B0"/>
                </a:solidFill>
                <a:latin typeface="微软雅黑" panose="020B0503020204020204" pitchFamily="34" charset="-122"/>
                <a:ea typeface="微软雅黑" panose="020B0503020204020204" pitchFamily="34" charset="-122"/>
              </a:rPr>
              <a:t>：</a:t>
            </a:r>
            <a:r>
              <a:rPr lang="en-US" dirty="0">
                <a:solidFill>
                  <a:srgbClr val="5072B0"/>
                </a:solidFill>
                <a:cs typeface="+mn-ea"/>
                <a:sym typeface="+mn-lt"/>
              </a:rPr>
              <a:t>xxx</a:t>
            </a:r>
            <a:endParaRPr lang="en-US" dirty="0">
              <a:solidFill>
                <a:srgbClr val="5072B0"/>
              </a:solidFill>
              <a:latin typeface="微软雅黑" panose="020B0503020204020204" pitchFamily="34" charset="-122"/>
              <a:ea typeface="微软雅黑" panose="020B0503020204020204" pitchFamily="34" charset="-122"/>
            </a:endParaRPr>
          </a:p>
        </p:txBody>
      </p:sp>
      <p:pic>
        <p:nvPicPr>
          <p:cNvPr id="2" name="图片 1" descr="预览图_千图网_编号18917171"/>
          <p:cNvPicPr>
            <a:picLocks noChangeAspect="1"/>
          </p:cNvPicPr>
          <p:nvPr/>
        </p:nvPicPr>
        <p:blipFill>
          <a:blip r:embed="rId3"/>
          <a:srcRect l="56445" b="64527"/>
          <a:stretch>
            <a:fillRect/>
          </a:stretch>
        </p:blipFill>
        <p:spPr>
          <a:xfrm>
            <a:off x="-2185035" y="-1725295"/>
            <a:ext cx="8832215" cy="961771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627231" y="848906"/>
            <a:ext cx="4937538" cy="5173315"/>
            <a:chOff x="3627231" y="848906"/>
            <a:chExt cx="4937538" cy="5173315"/>
          </a:xfrm>
        </p:grpSpPr>
        <p:grpSp>
          <p:nvGrpSpPr>
            <p:cNvPr id="2" name="组合 1"/>
            <p:cNvGrpSpPr/>
            <p:nvPr/>
          </p:nvGrpSpPr>
          <p:grpSpPr>
            <a:xfrm>
              <a:off x="5045857" y="2100472"/>
              <a:ext cx="3518912" cy="3921749"/>
              <a:chOff x="5771486" y="1697236"/>
              <a:chExt cx="3518912" cy="3921749"/>
            </a:xfrm>
          </p:grpSpPr>
          <p:sp>
            <p:nvSpPr>
              <p:cNvPr id="12" name="文本框 11"/>
              <p:cNvSpPr txBox="1"/>
              <p:nvPr/>
            </p:nvSpPr>
            <p:spPr>
              <a:xfrm>
                <a:off x="5771486" y="1697236"/>
                <a:ext cx="3518912" cy="523220"/>
              </a:xfrm>
              <a:prstGeom prst="rect">
                <a:avLst/>
              </a:prstGeom>
              <a:noFill/>
            </p:spPr>
            <p:txBody>
              <a:bodyPr wrap="none" rtlCol="0">
                <a:spAutoFit/>
              </a:bodyPr>
              <a:lstStyle/>
              <a:p>
                <a:pPr marL="457200" indent="-457200">
                  <a:buFont typeface="Arial" panose="020B0604020202020204" pitchFamily="34" charset="0"/>
                  <a:buChar char="•"/>
                </a:pPr>
                <a:r>
                  <a:rPr lang="zh-CN" altLang="en-US" sz="2800" b="1" dirty="0">
                    <a:solidFill>
                      <a:srgbClr val="5072B0"/>
                    </a:solidFill>
                    <a:latin typeface="微软雅黑" panose="020B0503020204020204" pitchFamily="34" charset="-122"/>
                    <a:ea typeface="微软雅黑" panose="020B0503020204020204" pitchFamily="34" charset="-122"/>
                  </a:rPr>
                  <a:t>单击此处添加标题</a:t>
                </a:r>
              </a:p>
            </p:txBody>
          </p:sp>
          <p:sp>
            <p:nvSpPr>
              <p:cNvPr id="13" name="文本框 12"/>
              <p:cNvSpPr txBox="1"/>
              <p:nvPr/>
            </p:nvSpPr>
            <p:spPr>
              <a:xfrm>
                <a:off x="6247364" y="2207329"/>
                <a:ext cx="2148858" cy="307777"/>
              </a:xfrm>
              <a:prstGeom prst="rect">
                <a:avLst/>
              </a:prstGeom>
              <a:noFill/>
            </p:spPr>
            <p:txBody>
              <a:bodyPr wrap="none" rtlCol="0">
                <a:spAutoFit/>
              </a:bodyPr>
              <a:lstStyle/>
              <a:p>
                <a:r>
                  <a:rPr lang="en-US" altLang="zh-CN" sz="1400" dirty="0">
                    <a:solidFill>
                      <a:srgbClr val="5072B0"/>
                    </a:solidFill>
                    <a:latin typeface="微软雅黑" panose="020B0503020204020204" pitchFamily="34" charset="-122"/>
                    <a:ea typeface="微软雅黑" panose="020B0503020204020204" pitchFamily="34" charset="-122"/>
                  </a:rPr>
                  <a:t>ADD YOUR TITLE HERE</a:t>
                </a:r>
                <a:endParaRPr lang="zh-CN" altLang="en-US" sz="1400" dirty="0">
                  <a:solidFill>
                    <a:srgbClr val="5072B0"/>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5771486" y="2721306"/>
                <a:ext cx="3518912" cy="523220"/>
              </a:xfrm>
              <a:prstGeom prst="rect">
                <a:avLst/>
              </a:prstGeom>
              <a:noFill/>
            </p:spPr>
            <p:txBody>
              <a:bodyPr wrap="none" rtlCol="0">
                <a:spAutoFit/>
              </a:bodyPr>
              <a:lstStyle/>
              <a:p>
                <a:pPr marL="457200" indent="-457200">
                  <a:buFont typeface="Arial" panose="020B0604020202020204" pitchFamily="34" charset="0"/>
                  <a:buChar char="•"/>
                </a:pPr>
                <a:r>
                  <a:rPr lang="zh-CN" altLang="en-US" sz="2800" b="1" dirty="0">
                    <a:solidFill>
                      <a:srgbClr val="5072B0"/>
                    </a:solidFill>
                    <a:latin typeface="微软雅黑" panose="020B0503020204020204" pitchFamily="34" charset="-122"/>
                    <a:ea typeface="微软雅黑" panose="020B0503020204020204" pitchFamily="34" charset="-122"/>
                  </a:rPr>
                  <a:t>单击此处添加标题</a:t>
                </a:r>
              </a:p>
            </p:txBody>
          </p:sp>
          <p:sp>
            <p:nvSpPr>
              <p:cNvPr id="16" name="文本框 15"/>
              <p:cNvSpPr txBox="1"/>
              <p:nvPr/>
            </p:nvSpPr>
            <p:spPr>
              <a:xfrm>
                <a:off x="6233664" y="3247175"/>
                <a:ext cx="2148858" cy="307777"/>
              </a:xfrm>
              <a:prstGeom prst="rect">
                <a:avLst/>
              </a:prstGeom>
              <a:noFill/>
            </p:spPr>
            <p:txBody>
              <a:bodyPr wrap="none" rtlCol="0">
                <a:spAutoFit/>
              </a:bodyPr>
              <a:lstStyle/>
              <a:p>
                <a:r>
                  <a:rPr lang="en-US" altLang="zh-CN" sz="1400" dirty="0">
                    <a:solidFill>
                      <a:srgbClr val="5072B0"/>
                    </a:solidFill>
                    <a:latin typeface="微软雅黑" panose="020B0503020204020204" pitchFamily="34" charset="-122"/>
                    <a:ea typeface="微软雅黑" panose="020B0503020204020204" pitchFamily="34" charset="-122"/>
                  </a:rPr>
                  <a:t>ADD YOUR TITLE HERE</a:t>
                </a:r>
                <a:endParaRPr lang="zh-CN" altLang="en-US" sz="1400" dirty="0">
                  <a:solidFill>
                    <a:srgbClr val="5072B0"/>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771486" y="3745376"/>
                <a:ext cx="3518912" cy="523220"/>
              </a:xfrm>
              <a:prstGeom prst="rect">
                <a:avLst/>
              </a:prstGeom>
              <a:noFill/>
            </p:spPr>
            <p:txBody>
              <a:bodyPr wrap="none" rtlCol="0">
                <a:spAutoFit/>
              </a:bodyPr>
              <a:lstStyle/>
              <a:p>
                <a:pPr marL="457200" indent="-457200">
                  <a:buFont typeface="Arial" panose="020B0604020202020204" pitchFamily="34" charset="0"/>
                  <a:buChar char="•"/>
                </a:pPr>
                <a:r>
                  <a:rPr lang="zh-CN" altLang="en-US" sz="2800" b="1" dirty="0">
                    <a:solidFill>
                      <a:srgbClr val="5072B0"/>
                    </a:solidFill>
                    <a:latin typeface="微软雅黑" panose="020B0503020204020204" pitchFamily="34" charset="-122"/>
                    <a:ea typeface="微软雅黑" panose="020B0503020204020204" pitchFamily="34" charset="-122"/>
                  </a:rPr>
                  <a:t>单击此处添加标题</a:t>
                </a:r>
              </a:p>
            </p:txBody>
          </p:sp>
          <p:sp>
            <p:nvSpPr>
              <p:cNvPr id="25" name="文本框 24"/>
              <p:cNvSpPr txBox="1"/>
              <p:nvPr/>
            </p:nvSpPr>
            <p:spPr>
              <a:xfrm>
                <a:off x="6247364" y="4279102"/>
                <a:ext cx="2148858" cy="307777"/>
              </a:xfrm>
              <a:prstGeom prst="rect">
                <a:avLst/>
              </a:prstGeom>
              <a:noFill/>
            </p:spPr>
            <p:txBody>
              <a:bodyPr wrap="none" rtlCol="0">
                <a:spAutoFit/>
              </a:bodyPr>
              <a:lstStyle/>
              <a:p>
                <a:r>
                  <a:rPr lang="en-US" altLang="zh-CN" sz="1400" dirty="0">
                    <a:solidFill>
                      <a:srgbClr val="5072B0"/>
                    </a:solidFill>
                    <a:latin typeface="微软雅黑" panose="020B0503020204020204" pitchFamily="34" charset="-122"/>
                    <a:ea typeface="微软雅黑" panose="020B0503020204020204" pitchFamily="34" charset="-122"/>
                  </a:rPr>
                  <a:t>ADD YOUR TITLE HERE</a:t>
                </a:r>
                <a:endParaRPr lang="zh-CN" altLang="en-US" sz="1400" dirty="0">
                  <a:solidFill>
                    <a:srgbClr val="5072B0"/>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5771486" y="4787988"/>
                <a:ext cx="3518912" cy="523220"/>
              </a:xfrm>
              <a:prstGeom prst="rect">
                <a:avLst/>
              </a:prstGeom>
              <a:noFill/>
            </p:spPr>
            <p:txBody>
              <a:bodyPr wrap="none" rtlCol="0">
                <a:spAutoFit/>
              </a:bodyPr>
              <a:lstStyle/>
              <a:p>
                <a:pPr marL="457200" indent="-457200">
                  <a:buFont typeface="Arial" panose="020B0604020202020204" pitchFamily="34" charset="0"/>
                  <a:buChar char="•"/>
                </a:pPr>
                <a:r>
                  <a:rPr lang="zh-CN" altLang="en-US" sz="2800" b="1" dirty="0">
                    <a:solidFill>
                      <a:srgbClr val="5072B0"/>
                    </a:solidFill>
                    <a:latin typeface="微软雅黑" panose="020B0503020204020204" pitchFamily="34" charset="-122"/>
                    <a:ea typeface="微软雅黑" panose="020B0503020204020204" pitchFamily="34" charset="-122"/>
                  </a:rPr>
                  <a:t>单击此处添加标题</a:t>
                </a:r>
              </a:p>
            </p:txBody>
          </p:sp>
          <p:sp>
            <p:nvSpPr>
              <p:cNvPr id="28" name="文本框 27"/>
              <p:cNvSpPr txBox="1"/>
              <p:nvPr/>
            </p:nvSpPr>
            <p:spPr>
              <a:xfrm>
                <a:off x="6292713" y="5311208"/>
                <a:ext cx="2148858" cy="307777"/>
              </a:xfrm>
              <a:prstGeom prst="rect">
                <a:avLst/>
              </a:prstGeom>
              <a:noFill/>
            </p:spPr>
            <p:txBody>
              <a:bodyPr wrap="none" rtlCol="0">
                <a:spAutoFit/>
              </a:bodyPr>
              <a:lstStyle/>
              <a:p>
                <a:r>
                  <a:rPr lang="en-US" altLang="zh-CN" sz="1400" dirty="0">
                    <a:solidFill>
                      <a:srgbClr val="5072B0"/>
                    </a:solidFill>
                    <a:latin typeface="微软雅黑" panose="020B0503020204020204" pitchFamily="34" charset="-122"/>
                    <a:ea typeface="微软雅黑" panose="020B0503020204020204" pitchFamily="34" charset="-122"/>
                  </a:rPr>
                  <a:t>ADD YOUR TITLE HERE</a:t>
                </a:r>
                <a:endParaRPr lang="zh-CN" altLang="en-US" sz="1400" dirty="0">
                  <a:solidFill>
                    <a:srgbClr val="5072B0"/>
                  </a:solidFill>
                  <a:latin typeface="微软雅黑" panose="020B0503020204020204" pitchFamily="34" charset="-122"/>
                  <a:ea typeface="微软雅黑" panose="020B0503020204020204" pitchFamily="34" charset="-122"/>
                </a:endParaRPr>
              </a:p>
            </p:txBody>
          </p:sp>
        </p:grpSp>
        <p:cxnSp>
          <p:nvCxnSpPr>
            <p:cNvPr id="20" name="直接连接符 19"/>
            <p:cNvCxnSpPr/>
            <p:nvPr/>
          </p:nvCxnSpPr>
          <p:spPr>
            <a:xfrm flipH="1">
              <a:off x="3865356" y="2142187"/>
              <a:ext cx="12700" cy="3600450"/>
            </a:xfrm>
            <a:prstGeom prst="line">
              <a:avLst/>
            </a:prstGeom>
            <a:ln>
              <a:solidFill>
                <a:srgbClr val="5072B0"/>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639931" y="2142187"/>
              <a:ext cx="476250" cy="4762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微软雅黑" panose="020B0503020204020204" pitchFamily="34" charset="-122"/>
                  <a:ea typeface="微软雅黑" panose="020B0503020204020204" pitchFamily="34" charset="-122"/>
                </a:rPr>
                <a:t>1</a:t>
              </a:r>
              <a:endParaRPr lang="zh-CN" altLang="en-US" sz="1600" b="1" dirty="0">
                <a:latin typeface="微软雅黑" panose="020B0503020204020204" pitchFamily="34" charset="-122"/>
                <a:ea typeface="微软雅黑" panose="020B0503020204020204" pitchFamily="34" charset="-122"/>
              </a:endParaRPr>
            </a:p>
          </p:txBody>
        </p:sp>
        <p:sp>
          <p:nvSpPr>
            <p:cNvPr id="22" name="椭圆 21"/>
            <p:cNvSpPr/>
            <p:nvPr/>
          </p:nvSpPr>
          <p:spPr>
            <a:xfrm>
              <a:off x="3627231" y="3183587"/>
              <a:ext cx="476250" cy="4762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微软雅黑" panose="020B0503020204020204" pitchFamily="34" charset="-122"/>
                  <a:ea typeface="微软雅黑" panose="020B0503020204020204" pitchFamily="34" charset="-122"/>
                </a:rPr>
                <a:t>2</a:t>
              </a:r>
              <a:endParaRPr lang="zh-CN" altLang="en-US" sz="1600" b="1" dirty="0">
                <a:latin typeface="微软雅黑" panose="020B0503020204020204" pitchFamily="34" charset="-122"/>
                <a:ea typeface="微软雅黑" panose="020B0503020204020204" pitchFamily="34" charset="-122"/>
              </a:endParaRPr>
            </a:p>
          </p:txBody>
        </p:sp>
        <p:sp>
          <p:nvSpPr>
            <p:cNvPr id="30" name="椭圆 29"/>
            <p:cNvSpPr/>
            <p:nvPr/>
          </p:nvSpPr>
          <p:spPr>
            <a:xfrm>
              <a:off x="3639931" y="4224987"/>
              <a:ext cx="476250" cy="4762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微软雅黑" panose="020B0503020204020204" pitchFamily="34" charset="-122"/>
                  <a:ea typeface="微软雅黑" panose="020B0503020204020204" pitchFamily="34" charset="-122"/>
                </a:rPr>
                <a:t>3</a:t>
              </a:r>
              <a:endParaRPr lang="zh-CN" altLang="en-US" sz="1600" b="1" dirty="0">
                <a:latin typeface="微软雅黑" panose="020B0503020204020204" pitchFamily="34" charset="-122"/>
                <a:ea typeface="微软雅黑" panose="020B0503020204020204" pitchFamily="34" charset="-122"/>
              </a:endParaRPr>
            </a:p>
          </p:txBody>
        </p:sp>
        <p:sp>
          <p:nvSpPr>
            <p:cNvPr id="31" name="椭圆 30"/>
            <p:cNvSpPr/>
            <p:nvPr/>
          </p:nvSpPr>
          <p:spPr>
            <a:xfrm>
              <a:off x="3627231" y="5266387"/>
              <a:ext cx="476250" cy="4762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微软雅黑" panose="020B0503020204020204" pitchFamily="34" charset="-122"/>
                  <a:ea typeface="微软雅黑" panose="020B0503020204020204" pitchFamily="34" charset="-122"/>
                </a:rPr>
                <a:t>4</a:t>
              </a:r>
              <a:endParaRPr lang="zh-CN" altLang="en-US" sz="1600" b="1" dirty="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flipV="1">
              <a:off x="4341606" y="2373962"/>
              <a:ext cx="587375" cy="6350"/>
            </a:xfrm>
            <a:prstGeom prst="line">
              <a:avLst/>
            </a:prstGeom>
            <a:ln>
              <a:solidFill>
                <a:srgbClr val="5072B0"/>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4341606" y="3415362"/>
              <a:ext cx="587375" cy="6350"/>
            </a:xfrm>
            <a:prstGeom prst="line">
              <a:avLst/>
            </a:prstGeom>
            <a:ln>
              <a:solidFill>
                <a:srgbClr val="5072B0"/>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341606" y="4463112"/>
              <a:ext cx="587375" cy="6350"/>
            </a:xfrm>
            <a:prstGeom prst="line">
              <a:avLst/>
            </a:prstGeom>
            <a:ln>
              <a:solidFill>
                <a:srgbClr val="5072B0"/>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4341606" y="5504512"/>
              <a:ext cx="587375" cy="6350"/>
            </a:xfrm>
            <a:prstGeom prst="line">
              <a:avLst/>
            </a:prstGeom>
            <a:ln>
              <a:solidFill>
                <a:srgbClr val="5072B0"/>
              </a:solidFill>
              <a:prstDash val="dash"/>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5325062" y="848906"/>
              <a:ext cx="1541876" cy="947391"/>
              <a:chOff x="4635293" y="153164"/>
              <a:chExt cx="1541876" cy="947391"/>
            </a:xfrm>
          </p:grpSpPr>
          <p:sp>
            <p:nvSpPr>
              <p:cNvPr id="5" name="文本框 4"/>
              <p:cNvSpPr txBox="1"/>
              <p:nvPr/>
            </p:nvSpPr>
            <p:spPr>
              <a:xfrm>
                <a:off x="4635293" y="153164"/>
                <a:ext cx="1512888" cy="707886"/>
              </a:xfrm>
              <a:prstGeom prst="rect">
                <a:avLst/>
              </a:prstGeom>
              <a:noFill/>
            </p:spPr>
            <p:txBody>
              <a:bodyPr wrap="square" rtlCol="0">
                <a:spAutoFit/>
              </a:bodyPr>
              <a:lstStyle/>
              <a:p>
                <a:r>
                  <a:rPr lang="zh-CN" altLang="en-US" sz="4000" dirty="0">
                    <a:solidFill>
                      <a:srgbClr val="5072B0"/>
                    </a:solidFill>
                    <a:latin typeface="微软雅黑" panose="020B0503020204020204" pitchFamily="34" charset="-122"/>
                    <a:ea typeface="微软雅黑" panose="020B0503020204020204" pitchFamily="34" charset="-122"/>
                  </a:rPr>
                  <a:t>目 录</a:t>
                </a:r>
              </a:p>
            </p:txBody>
          </p:sp>
          <p:sp>
            <p:nvSpPr>
              <p:cNvPr id="6" name="文本框 5"/>
              <p:cNvSpPr txBox="1"/>
              <p:nvPr/>
            </p:nvSpPr>
            <p:spPr>
              <a:xfrm>
                <a:off x="4705350" y="731223"/>
                <a:ext cx="1471819" cy="369332"/>
              </a:xfrm>
              <a:prstGeom prst="rect">
                <a:avLst/>
              </a:prstGeom>
              <a:noFill/>
            </p:spPr>
            <p:txBody>
              <a:bodyPr wrap="square" rtlCol="0">
                <a:spAutoFit/>
              </a:bodyPr>
              <a:lstStyle/>
              <a:p>
                <a:r>
                  <a:rPr lang="en-US" altLang="zh-CN" dirty="0">
                    <a:solidFill>
                      <a:srgbClr val="5072B0"/>
                    </a:solidFill>
                    <a:latin typeface="微软雅黑" panose="020B0503020204020204" pitchFamily="34" charset="-122"/>
                    <a:ea typeface="微软雅黑" panose="020B0503020204020204" pitchFamily="34" charset="-122"/>
                  </a:rPr>
                  <a:t>CONTENT</a:t>
                </a:r>
                <a:endParaRPr lang="zh-CN" altLang="en-US" dirty="0">
                  <a:solidFill>
                    <a:srgbClr val="5072B0"/>
                  </a:solidFill>
                  <a:latin typeface="微软雅黑" panose="020B0503020204020204" pitchFamily="34" charset="-122"/>
                  <a:ea typeface="微软雅黑" panose="020B0503020204020204" pitchFamily="34" charset="-122"/>
                </a:endParaRPr>
              </a:p>
            </p:txBody>
          </p:sp>
        </p:grpSp>
      </p:grpSp>
      <p:pic>
        <p:nvPicPr>
          <p:cNvPr id="3" name="图片 2" descr="预览图_千图网_编号18917171"/>
          <p:cNvPicPr>
            <a:picLocks noChangeAspect="1"/>
          </p:cNvPicPr>
          <p:nvPr/>
        </p:nvPicPr>
        <p:blipFill>
          <a:blip r:embed="rId3"/>
          <a:srcRect l="69675" t="8837" r="20905" b="70982"/>
          <a:stretch>
            <a:fillRect/>
          </a:stretch>
        </p:blipFill>
        <p:spPr>
          <a:xfrm>
            <a:off x="0" y="28575"/>
            <a:ext cx="2372360" cy="6795770"/>
          </a:xfrm>
          <a:prstGeom prst="rect">
            <a:avLst/>
          </a:prstGeom>
        </p:spPr>
      </p:pic>
      <p:pic>
        <p:nvPicPr>
          <p:cNvPr id="8" name="图片 7" descr="预览图_千图网_编号18917171"/>
          <p:cNvPicPr>
            <a:picLocks noChangeAspect="1"/>
          </p:cNvPicPr>
          <p:nvPr/>
        </p:nvPicPr>
        <p:blipFill>
          <a:blip r:embed="rId3"/>
          <a:srcRect l="69675" t="8837" r="20905" b="70982"/>
          <a:stretch>
            <a:fillRect/>
          </a:stretch>
        </p:blipFill>
        <p:spPr>
          <a:xfrm>
            <a:off x="9819640" y="20955"/>
            <a:ext cx="2372360" cy="679577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9050"/>
            <a:ext cx="12192000" cy="6819901"/>
          </a:xfrm>
          <a:prstGeom prst="rect">
            <a:avLst/>
          </a:prstGeom>
          <a:noFill/>
          <a:ln w="7620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826282" y="2552909"/>
            <a:ext cx="4288353" cy="1752182"/>
            <a:chOff x="959632" y="1971070"/>
            <a:chExt cx="4288353" cy="1752182"/>
          </a:xfrm>
        </p:grpSpPr>
        <p:sp>
          <p:nvSpPr>
            <p:cNvPr id="34" name="文本框 33"/>
            <p:cNvSpPr txBox="1"/>
            <p:nvPr/>
          </p:nvSpPr>
          <p:spPr>
            <a:xfrm>
              <a:off x="959632" y="2702063"/>
              <a:ext cx="4288353" cy="707886"/>
            </a:xfrm>
            <a:prstGeom prst="rect">
              <a:avLst/>
            </a:prstGeom>
            <a:noFill/>
          </p:spPr>
          <p:txBody>
            <a:bodyPr wrap="none" rtlCol="0">
              <a:spAutoFit/>
            </a:bodyPr>
            <a:lstStyle/>
            <a:p>
              <a:r>
                <a:rPr lang="zh-CN" altLang="en-US" sz="4000" b="1" dirty="0">
                  <a:solidFill>
                    <a:srgbClr val="5072B0"/>
                  </a:solidFill>
                  <a:latin typeface="微软雅黑" panose="020B0503020204020204" pitchFamily="34" charset="-122"/>
                  <a:ea typeface="微软雅黑" panose="020B0503020204020204" pitchFamily="34" charset="-122"/>
                </a:rPr>
                <a:t>单击此处添加标题</a:t>
              </a:r>
            </a:p>
          </p:txBody>
        </p:sp>
        <p:sp>
          <p:nvSpPr>
            <p:cNvPr id="35" name="文本框 34"/>
            <p:cNvSpPr txBox="1"/>
            <p:nvPr/>
          </p:nvSpPr>
          <p:spPr>
            <a:xfrm>
              <a:off x="1053761" y="3353920"/>
              <a:ext cx="4047564" cy="369332"/>
            </a:xfrm>
            <a:prstGeom prst="rect">
              <a:avLst/>
            </a:prstGeom>
            <a:noFill/>
          </p:spPr>
          <p:txBody>
            <a:bodyPr wrap="square" rtlCol="0">
              <a:spAutoFit/>
            </a:bodyPr>
            <a:lstStyle/>
            <a:p>
              <a:pPr algn="dist"/>
              <a:r>
                <a:rPr lang="en-US" altLang="zh-CN" dirty="0">
                  <a:solidFill>
                    <a:srgbClr val="5072B0"/>
                  </a:solidFill>
                  <a:latin typeface="微软雅黑" panose="020B0503020204020204" pitchFamily="34" charset="-122"/>
                  <a:ea typeface="微软雅黑" panose="020B0503020204020204" pitchFamily="34" charset="-122"/>
                </a:rPr>
                <a:t>ADD YOUR TITLE HERE</a:t>
              </a:r>
              <a:endParaRPr lang="zh-CN" altLang="en-US" dirty="0">
                <a:solidFill>
                  <a:srgbClr val="5072B0"/>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759671" y="1971070"/>
              <a:ext cx="635744" cy="635744"/>
              <a:chOff x="2793876" y="1695450"/>
              <a:chExt cx="635744" cy="635744"/>
            </a:xfrm>
          </p:grpSpPr>
          <p:sp>
            <p:nvSpPr>
              <p:cNvPr id="36" name="椭圆 35"/>
              <p:cNvSpPr/>
              <p:nvPr/>
            </p:nvSpPr>
            <p:spPr>
              <a:xfrm>
                <a:off x="2793876" y="1695450"/>
                <a:ext cx="635744" cy="635744"/>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flipH="1">
                <a:off x="2968324" y="1695450"/>
                <a:ext cx="6464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pic>
        <p:nvPicPr>
          <p:cNvPr id="2" name="图片 1" descr="预览图_千图网_编号18917171"/>
          <p:cNvPicPr>
            <a:picLocks noChangeAspect="1"/>
          </p:cNvPicPr>
          <p:nvPr/>
        </p:nvPicPr>
        <p:blipFill>
          <a:blip r:embed="rId3"/>
          <a:srcRect l="56445" b="64527"/>
          <a:stretch>
            <a:fillRect/>
          </a:stretch>
        </p:blipFill>
        <p:spPr>
          <a:xfrm>
            <a:off x="6763385" y="-1764665"/>
            <a:ext cx="8832215" cy="961771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9"/>
          <p:cNvSpPr/>
          <p:nvPr/>
        </p:nvSpPr>
        <p:spPr>
          <a:xfrm>
            <a:off x="842722" y="2681922"/>
            <a:ext cx="5138977" cy="28466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ctr" anchorCtr="0" compatLnSpc="1"/>
          <a:lstStyle/>
          <a:p>
            <a:pPr algn="ctr" defTabSz="1219200" eaLnBrk="1" hangingPunct="1"/>
            <a:endParaRPr lang="zh-CN" altLang="zh-CN" sz="2400">
              <a:solidFill>
                <a:schemeClr val="tx1"/>
              </a:solidFill>
              <a:latin typeface="Arial" panose="020B0604020202020204" pitchFamily="34" charset="0"/>
              <a:ea typeface="宋体" panose="02010600030101010101" pitchFamily="2" charset="-122"/>
              <a:cs typeface="宋体" panose="02010600030101010101" pitchFamily="2" charset="-122"/>
            </a:endParaRPr>
          </a:p>
        </p:txBody>
      </p:sp>
      <p:sp>
        <p:nvSpPr>
          <p:cNvPr id="3" name="矩形 2"/>
          <p:cNvSpPr/>
          <p:nvPr/>
        </p:nvSpPr>
        <p:spPr>
          <a:xfrm>
            <a:off x="6182014" y="2681922"/>
            <a:ext cx="5152735" cy="2846624"/>
          </a:xfrm>
          <a:prstGeom prst="rect">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a:spLocks noChangeArrowheads="1"/>
          </p:cNvSpPr>
          <p:nvPr/>
        </p:nvSpPr>
        <p:spPr bwMode="auto">
          <a:xfrm>
            <a:off x="6344949" y="3712664"/>
            <a:ext cx="453895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单击此处添加您的编辑文字标题，您的团队名称您的公司，单击此处添加您的编辑文字标题，您的团队名称您的公单击此处添加您的编辑文字标题，您的团队名称您的公司</a:t>
            </a:r>
          </a:p>
          <a:p>
            <a:endParaRPr lang="zh-CN" altLang="en-US" sz="1600" dirty="0">
              <a:solidFill>
                <a:schemeClr val="bg1"/>
              </a:solidFill>
              <a:latin typeface="微软雅黑" panose="020B0503020204020204" pitchFamily="34" charset="-122"/>
              <a:ea typeface="微软雅黑" panose="020B0503020204020204" pitchFamily="34" charset="-122"/>
            </a:endParaRPr>
          </a:p>
          <a:p>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344949" y="3155950"/>
            <a:ext cx="1663700" cy="706438"/>
          </a:xfrm>
          <a:prstGeom prst="rect">
            <a:avLst/>
          </a:prstGeom>
          <a:noFill/>
        </p:spPr>
        <p:txBody>
          <a:bodyPr>
            <a:spAutoFit/>
          </a:bodyPr>
          <a:lstStyle/>
          <a:p>
            <a:pPr eaLnBrk="1" fontAlgn="auto" hangingPunct="1">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文字内容</a:t>
            </a:r>
            <a:endParaRPr lang="en-US" altLang="zh-CN" sz="2000" b="1"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77847" y="609600"/>
            <a:ext cx="2970203" cy="480695"/>
            <a:chOff x="477847" y="609600"/>
            <a:chExt cx="2970203" cy="480695"/>
          </a:xfrm>
        </p:grpSpPr>
        <p:grpSp>
          <p:nvGrpSpPr>
            <p:cNvPr id="16" name="组合 15"/>
            <p:cNvGrpSpPr/>
            <p:nvPr/>
          </p:nvGrpSpPr>
          <p:grpSpPr>
            <a:xfrm flipH="1">
              <a:off x="477847" y="609600"/>
              <a:ext cx="481996" cy="480695"/>
              <a:chOff x="4276449" y="1774190"/>
              <a:chExt cx="3516598" cy="3507105"/>
            </a:xfrm>
          </p:grpSpPr>
          <p:sp>
            <p:nvSpPr>
              <p:cNvPr id="18"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19"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20"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21"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17" name="文本框 16"/>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p:nvPr/>
        </p:nvSpPr>
        <p:spPr bwMode="auto">
          <a:xfrm>
            <a:off x="810686" y="535034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5072B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p>
        </p:txBody>
      </p:sp>
      <p:sp>
        <p:nvSpPr>
          <p:cNvPr id="8" name="Freeform 6"/>
          <p:cNvSpPr/>
          <p:nvPr/>
        </p:nvSpPr>
        <p:spPr bwMode="auto">
          <a:xfrm>
            <a:off x="3448797" y="454508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5072B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p>
        </p:txBody>
      </p:sp>
      <p:sp>
        <p:nvSpPr>
          <p:cNvPr id="9" name="Freeform 7"/>
          <p:cNvSpPr/>
          <p:nvPr/>
        </p:nvSpPr>
        <p:spPr bwMode="auto">
          <a:xfrm>
            <a:off x="6092328" y="3734395"/>
            <a:ext cx="2643533" cy="810684"/>
          </a:xfrm>
          <a:custGeom>
            <a:avLst/>
            <a:gdLst>
              <a:gd name="T0" fmla="*/ 0 w 975"/>
              <a:gd name="T1" fmla="*/ 299 h 299"/>
              <a:gd name="T2" fmla="*/ 0 w 975"/>
              <a:gd name="T3" fmla="*/ 0 h 299"/>
              <a:gd name="T4" fmla="*/ 975 w 975"/>
              <a:gd name="T5" fmla="*/ 0 h 299"/>
            </a:gdLst>
            <a:ahLst/>
            <a:cxnLst>
              <a:cxn ang="0">
                <a:pos x="T0" y="T1"/>
              </a:cxn>
              <a:cxn ang="0">
                <a:pos x="T2" y="T3"/>
              </a:cxn>
              <a:cxn ang="0">
                <a:pos x="T4" y="T5"/>
              </a:cxn>
            </a:cxnLst>
            <a:rect l="0" t="0" r="r" b="b"/>
            <a:pathLst>
              <a:path w="975" h="299">
                <a:moveTo>
                  <a:pt x="0" y="299"/>
                </a:moveTo>
                <a:lnTo>
                  <a:pt x="0" y="0"/>
                </a:lnTo>
                <a:lnTo>
                  <a:pt x="975" y="0"/>
                </a:lnTo>
              </a:path>
            </a:pathLst>
          </a:custGeom>
          <a:noFill/>
          <a:ln w="57150" cap="flat">
            <a:solidFill>
              <a:srgbClr val="5072B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p>
        </p:txBody>
      </p:sp>
      <p:sp>
        <p:nvSpPr>
          <p:cNvPr id="10" name="Freeform 8"/>
          <p:cNvSpPr/>
          <p:nvPr/>
        </p:nvSpPr>
        <p:spPr bwMode="auto">
          <a:xfrm>
            <a:off x="8735862" y="2937061"/>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5072B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p>
        </p:txBody>
      </p:sp>
      <p:sp>
        <p:nvSpPr>
          <p:cNvPr id="15" name="矩形 14"/>
          <p:cNvSpPr/>
          <p:nvPr/>
        </p:nvSpPr>
        <p:spPr>
          <a:xfrm>
            <a:off x="8991601" y="3467862"/>
            <a:ext cx="2557252" cy="1077218"/>
          </a:xfrm>
          <a:prstGeom prst="rect">
            <a:avLst/>
          </a:prstGeom>
        </p:spPr>
        <p:txBody>
          <a:bodyPr wrap="square">
            <a:spAutoFit/>
          </a:bodyPr>
          <a:lstStyle/>
          <a:p>
            <a:r>
              <a:rPr lang="zh-CN" altLang="en-US" sz="1600" dirty="0">
                <a:latin typeface="Open Sans" pitchFamily="34" charset="0"/>
                <a:ea typeface="Open Sans" pitchFamily="34" charset="0"/>
                <a:cs typeface="Open Sans" pitchFamily="34" charset="0"/>
              </a:rPr>
              <a:t>单击此处添加您的编辑文字标题您的团队名称您的公司名称单击此处添加您的编辑文字</a:t>
            </a:r>
            <a:endParaRPr lang="zh-CN" altLang="en-US" sz="1600" dirty="0"/>
          </a:p>
        </p:txBody>
      </p:sp>
      <p:sp>
        <p:nvSpPr>
          <p:cNvPr id="16" name="文本框 15"/>
          <p:cNvSpPr txBox="1"/>
          <p:nvPr/>
        </p:nvSpPr>
        <p:spPr>
          <a:xfrm>
            <a:off x="8991600" y="3052153"/>
            <a:ext cx="1540933" cy="707886"/>
          </a:xfrm>
          <a:prstGeom prst="rect">
            <a:avLst/>
          </a:prstGeom>
          <a:noFill/>
        </p:spPr>
        <p:txBody>
          <a:bodyPr wrap="square" rtlCol="0">
            <a:spAutoFit/>
          </a:bodyPr>
          <a:lstStyle/>
          <a:p>
            <a:r>
              <a:rPr lang="zh-CN" altLang="en-US" sz="2000" b="1" dirty="0">
                <a:solidFill>
                  <a:srgbClr val="5072B0"/>
                </a:solidFill>
                <a:latin typeface="微软雅黑" panose="020B0503020204020204" pitchFamily="34" charset="-122"/>
                <a:ea typeface="微软雅黑" panose="020B0503020204020204" pitchFamily="34" charset="-122"/>
              </a:rPr>
              <a:t>文字内容</a:t>
            </a:r>
            <a:endParaRPr lang="en-US" altLang="zh-CN" sz="2000" b="1" dirty="0">
              <a:solidFill>
                <a:srgbClr val="5072B0"/>
              </a:solidFill>
              <a:latin typeface="微软雅黑" panose="020B0503020204020204" pitchFamily="34" charset="-122"/>
              <a:ea typeface="微软雅黑" panose="020B0503020204020204" pitchFamily="34" charset="-122"/>
            </a:endParaRPr>
          </a:p>
          <a:p>
            <a:endParaRPr lang="zh-CN" altLang="en-US" sz="2000" b="1" dirty="0">
              <a:solidFill>
                <a:srgbClr val="5072B0"/>
              </a:solidFill>
              <a:latin typeface="微软雅黑" panose="020B0503020204020204" pitchFamily="34" charset="-122"/>
              <a:ea typeface="微软雅黑" panose="020B0503020204020204" pitchFamily="34" charset="-122"/>
            </a:endParaRPr>
          </a:p>
        </p:txBody>
      </p:sp>
      <p:sp>
        <p:nvSpPr>
          <p:cNvPr id="17" name="矩形 16"/>
          <p:cNvSpPr/>
          <p:nvPr/>
        </p:nvSpPr>
        <p:spPr>
          <a:xfrm>
            <a:off x="5998285" y="2537102"/>
            <a:ext cx="2557252" cy="1077218"/>
          </a:xfrm>
          <a:prstGeom prst="rect">
            <a:avLst/>
          </a:prstGeom>
        </p:spPr>
        <p:txBody>
          <a:bodyPr wrap="square">
            <a:spAutoFit/>
          </a:bodyPr>
          <a:lstStyle/>
          <a:p>
            <a:r>
              <a:rPr lang="zh-CN" altLang="en-US" sz="1600" dirty="0">
                <a:latin typeface="Open Sans" pitchFamily="34" charset="0"/>
                <a:ea typeface="Open Sans" pitchFamily="34" charset="0"/>
                <a:cs typeface="Open Sans" pitchFamily="34" charset="0"/>
              </a:rPr>
              <a:t>单击此处添加您的编辑文字标题您的团队名称您的公司名称单击此处添加您的编辑文字</a:t>
            </a:r>
            <a:endParaRPr lang="zh-CN" altLang="en-US" sz="1600" dirty="0"/>
          </a:p>
        </p:txBody>
      </p:sp>
      <p:sp>
        <p:nvSpPr>
          <p:cNvPr id="18" name="文本框 17"/>
          <p:cNvSpPr txBox="1"/>
          <p:nvPr/>
        </p:nvSpPr>
        <p:spPr>
          <a:xfrm>
            <a:off x="5998285" y="2121391"/>
            <a:ext cx="1619724" cy="707886"/>
          </a:xfrm>
          <a:prstGeom prst="rect">
            <a:avLst/>
          </a:prstGeom>
          <a:noFill/>
        </p:spPr>
        <p:txBody>
          <a:bodyPr wrap="square" rtlCol="0">
            <a:spAutoFit/>
          </a:bodyPr>
          <a:lstStyle/>
          <a:p>
            <a:r>
              <a:rPr lang="zh-CN" altLang="en-US" sz="2000" b="1" dirty="0">
                <a:solidFill>
                  <a:srgbClr val="5072B0"/>
                </a:solidFill>
                <a:latin typeface="微软雅黑" panose="020B0503020204020204" pitchFamily="34" charset="-122"/>
                <a:ea typeface="微软雅黑" panose="020B0503020204020204" pitchFamily="34" charset="-122"/>
              </a:rPr>
              <a:t>文字内容</a:t>
            </a:r>
            <a:endParaRPr lang="en-US" altLang="zh-CN" sz="2000" b="1" dirty="0">
              <a:solidFill>
                <a:srgbClr val="5072B0"/>
              </a:solidFill>
              <a:latin typeface="微软雅黑" panose="020B0503020204020204" pitchFamily="34" charset="-122"/>
              <a:ea typeface="微软雅黑" panose="020B0503020204020204" pitchFamily="34" charset="-122"/>
            </a:endParaRPr>
          </a:p>
          <a:p>
            <a:endParaRPr lang="zh-CN" altLang="en-US" sz="2000" b="1" dirty="0">
              <a:solidFill>
                <a:srgbClr val="5072B0"/>
              </a:solidFill>
              <a:latin typeface="微软雅黑" panose="020B0503020204020204" pitchFamily="34" charset="-122"/>
              <a:ea typeface="微软雅黑" panose="020B0503020204020204" pitchFamily="34" charset="-122"/>
            </a:endParaRPr>
          </a:p>
        </p:txBody>
      </p:sp>
      <p:sp>
        <p:nvSpPr>
          <p:cNvPr id="19" name="矩形 18"/>
          <p:cNvSpPr/>
          <p:nvPr/>
        </p:nvSpPr>
        <p:spPr>
          <a:xfrm>
            <a:off x="3448795" y="3352772"/>
            <a:ext cx="2557252" cy="1077218"/>
          </a:xfrm>
          <a:prstGeom prst="rect">
            <a:avLst/>
          </a:prstGeom>
        </p:spPr>
        <p:txBody>
          <a:bodyPr wrap="square">
            <a:spAutoFit/>
          </a:bodyPr>
          <a:lstStyle/>
          <a:p>
            <a:r>
              <a:rPr lang="zh-CN" altLang="en-US" sz="1600" dirty="0">
                <a:latin typeface="Open Sans" pitchFamily="34" charset="0"/>
                <a:ea typeface="Open Sans" pitchFamily="34" charset="0"/>
                <a:cs typeface="Open Sans" pitchFamily="34" charset="0"/>
              </a:rPr>
              <a:t>单击此处添加您的编辑文字标题您的团队名称您的公司名称单击此处添加您的编辑文字</a:t>
            </a:r>
            <a:endParaRPr lang="zh-CN" altLang="en-US" sz="1600" dirty="0"/>
          </a:p>
        </p:txBody>
      </p:sp>
      <p:sp>
        <p:nvSpPr>
          <p:cNvPr id="20" name="文本框 19"/>
          <p:cNvSpPr txBox="1"/>
          <p:nvPr/>
        </p:nvSpPr>
        <p:spPr>
          <a:xfrm>
            <a:off x="3448795" y="2937062"/>
            <a:ext cx="1525680" cy="707886"/>
          </a:xfrm>
          <a:prstGeom prst="rect">
            <a:avLst/>
          </a:prstGeom>
          <a:noFill/>
        </p:spPr>
        <p:txBody>
          <a:bodyPr wrap="square" rtlCol="0">
            <a:spAutoFit/>
          </a:bodyPr>
          <a:lstStyle/>
          <a:p>
            <a:r>
              <a:rPr lang="zh-CN" altLang="en-US" sz="2000" b="1" dirty="0">
                <a:solidFill>
                  <a:srgbClr val="5072B0"/>
                </a:solidFill>
                <a:latin typeface="微软雅黑" panose="020B0503020204020204" pitchFamily="34" charset="-122"/>
                <a:ea typeface="微软雅黑" panose="020B0503020204020204" pitchFamily="34" charset="-122"/>
              </a:rPr>
              <a:t>文字内容</a:t>
            </a:r>
            <a:endParaRPr lang="en-US" altLang="zh-CN" sz="2000" b="1" dirty="0">
              <a:solidFill>
                <a:srgbClr val="5072B0"/>
              </a:solidFill>
              <a:latin typeface="微软雅黑" panose="020B0503020204020204" pitchFamily="34" charset="-122"/>
              <a:ea typeface="微软雅黑" panose="020B0503020204020204" pitchFamily="34" charset="-122"/>
            </a:endParaRPr>
          </a:p>
          <a:p>
            <a:endParaRPr lang="zh-CN" altLang="en-US" sz="2000" b="1" dirty="0">
              <a:solidFill>
                <a:srgbClr val="5072B0"/>
              </a:solidFill>
              <a:latin typeface="微软雅黑" panose="020B0503020204020204" pitchFamily="34" charset="-122"/>
              <a:ea typeface="微软雅黑" panose="020B0503020204020204" pitchFamily="34" charset="-122"/>
            </a:endParaRPr>
          </a:p>
        </p:txBody>
      </p:sp>
      <p:sp>
        <p:nvSpPr>
          <p:cNvPr id="21" name="矩形 20"/>
          <p:cNvSpPr/>
          <p:nvPr/>
        </p:nvSpPr>
        <p:spPr>
          <a:xfrm>
            <a:off x="718983" y="4184702"/>
            <a:ext cx="2557252" cy="1077218"/>
          </a:xfrm>
          <a:prstGeom prst="rect">
            <a:avLst/>
          </a:prstGeom>
        </p:spPr>
        <p:txBody>
          <a:bodyPr wrap="square">
            <a:spAutoFit/>
          </a:bodyPr>
          <a:lstStyle/>
          <a:p>
            <a:r>
              <a:rPr lang="zh-CN" altLang="en-US" sz="1600" dirty="0">
                <a:latin typeface="Open Sans" pitchFamily="34" charset="0"/>
                <a:ea typeface="Open Sans" pitchFamily="34" charset="0"/>
                <a:cs typeface="Open Sans" pitchFamily="34" charset="0"/>
              </a:rPr>
              <a:t>单击此处添加您的编辑文字标题您的团队名称您的公司名称单击此处添加您的编辑文字</a:t>
            </a:r>
            <a:endParaRPr lang="zh-CN" altLang="en-US" sz="1600" dirty="0"/>
          </a:p>
        </p:txBody>
      </p:sp>
      <p:sp>
        <p:nvSpPr>
          <p:cNvPr id="22" name="文本框 21"/>
          <p:cNvSpPr txBox="1"/>
          <p:nvPr/>
        </p:nvSpPr>
        <p:spPr>
          <a:xfrm>
            <a:off x="718983" y="3768992"/>
            <a:ext cx="1499284" cy="707886"/>
          </a:xfrm>
          <a:prstGeom prst="rect">
            <a:avLst/>
          </a:prstGeom>
          <a:noFill/>
        </p:spPr>
        <p:txBody>
          <a:bodyPr wrap="square" rtlCol="0">
            <a:spAutoFit/>
          </a:bodyPr>
          <a:lstStyle/>
          <a:p>
            <a:r>
              <a:rPr lang="zh-CN" altLang="en-US" sz="2000" b="1" dirty="0">
                <a:solidFill>
                  <a:srgbClr val="5072B0"/>
                </a:solidFill>
                <a:latin typeface="微软雅黑" panose="020B0503020204020204" pitchFamily="34" charset="-122"/>
                <a:ea typeface="微软雅黑" panose="020B0503020204020204" pitchFamily="34" charset="-122"/>
              </a:rPr>
              <a:t>文字内容</a:t>
            </a:r>
            <a:endParaRPr lang="en-US" altLang="zh-CN" sz="2000" b="1" dirty="0">
              <a:solidFill>
                <a:srgbClr val="5072B0"/>
              </a:solidFill>
              <a:latin typeface="微软雅黑" panose="020B0503020204020204" pitchFamily="34" charset="-122"/>
              <a:ea typeface="微软雅黑" panose="020B0503020204020204" pitchFamily="34" charset="-122"/>
            </a:endParaRPr>
          </a:p>
          <a:p>
            <a:endParaRPr lang="zh-CN" altLang="en-US" sz="2000" b="1" dirty="0">
              <a:solidFill>
                <a:srgbClr val="5072B0"/>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77847" y="609600"/>
            <a:ext cx="2970203" cy="480695"/>
            <a:chOff x="477847" y="609600"/>
            <a:chExt cx="2970203" cy="480695"/>
          </a:xfrm>
        </p:grpSpPr>
        <p:grpSp>
          <p:nvGrpSpPr>
            <p:cNvPr id="28" name="组合 27"/>
            <p:cNvGrpSpPr/>
            <p:nvPr/>
          </p:nvGrpSpPr>
          <p:grpSpPr>
            <a:xfrm flipH="1">
              <a:off x="477847" y="609600"/>
              <a:ext cx="481996" cy="480695"/>
              <a:chOff x="4276449" y="1774190"/>
              <a:chExt cx="3516598" cy="3507105"/>
            </a:xfrm>
          </p:grpSpPr>
          <p:sp>
            <p:nvSpPr>
              <p:cNvPr id="30"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1"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2"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3"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29" name="文本框 28"/>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ppt_x"/>
                                          </p:val>
                                        </p:tav>
                                        <p:tav tm="100000">
                                          <p:val>
                                            <p:strVal val="#ppt_x"/>
                                          </p:val>
                                        </p:tav>
                                      </p:tavLst>
                                    </p:anim>
                                    <p:anim calcmode="lin" valueType="num">
                                      <p:cBhvr additive="base">
                                        <p:cTn id="8" dur="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50" fill="hold"/>
                                        <p:tgtEl>
                                          <p:spTgt spid="8"/>
                                        </p:tgtEl>
                                        <p:attrNameLst>
                                          <p:attrName>ppt_x</p:attrName>
                                        </p:attrNameLst>
                                      </p:cBhvr>
                                      <p:tavLst>
                                        <p:tav tm="0">
                                          <p:val>
                                            <p:strVal val="#ppt_x"/>
                                          </p:val>
                                        </p:tav>
                                        <p:tav tm="100000">
                                          <p:val>
                                            <p:strVal val="#ppt_x"/>
                                          </p:val>
                                        </p:tav>
                                      </p:tavLst>
                                    </p:anim>
                                    <p:anim calcmode="lin" valueType="num">
                                      <p:cBhvr additive="base">
                                        <p:cTn id="13" dur="25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ppt_x"/>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anim calcmode="lin" valueType="num">
                                      <p:cBhvr>
                                        <p:cTn id="40" dur="1000" fill="hold"/>
                                        <p:tgtEl>
                                          <p:spTgt spid="20"/>
                                        </p:tgtEl>
                                        <p:attrNameLst>
                                          <p:attrName>ppt_x</p:attrName>
                                        </p:attrNameLst>
                                      </p:cBhvr>
                                      <p:tavLst>
                                        <p:tav tm="0">
                                          <p:val>
                                            <p:strVal val="#ppt_x"/>
                                          </p:val>
                                        </p:tav>
                                        <p:tav tm="100000">
                                          <p:val>
                                            <p:strVal val="#ppt_x"/>
                                          </p:val>
                                        </p:tav>
                                      </p:tavLst>
                                    </p:anim>
                                    <p:anim calcmode="lin" valueType="num">
                                      <p:cBhvr>
                                        <p:cTn id="41" dur="10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6" grpId="0"/>
      <p:bldP spid="18" grpId="0"/>
      <p:bldP spid="20"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336383" y="2299831"/>
            <a:ext cx="4079734" cy="2615048"/>
            <a:chOff x="6153503" y="2465000"/>
            <a:chExt cx="3705373" cy="2375088"/>
          </a:xfrm>
          <a:solidFill>
            <a:srgbClr val="5072B0"/>
          </a:solidFill>
        </p:grpSpPr>
        <p:sp>
          <p:nvSpPr>
            <p:cNvPr id="29" name="Freeform 1"/>
            <p:cNvSpPr>
              <a:spLocks noChangeArrowheads="1"/>
            </p:cNvSpPr>
            <p:nvPr/>
          </p:nvSpPr>
          <p:spPr bwMode="auto">
            <a:xfrm>
              <a:off x="7049912" y="2512380"/>
              <a:ext cx="319675" cy="506558"/>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grpFill/>
            <a:ln>
              <a:noFill/>
            </a:ln>
            <a:effectLst/>
          </p:spPr>
          <p:txBody>
            <a:bodyPr wrap="none" lIns="68567" tIns="34283" rIns="68567" bIns="34283"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0" name="Freeform 27"/>
            <p:cNvSpPr>
              <a:spLocks noChangeArrowheads="1"/>
            </p:cNvSpPr>
            <p:nvPr/>
          </p:nvSpPr>
          <p:spPr bwMode="auto">
            <a:xfrm>
              <a:off x="8637300" y="4318848"/>
              <a:ext cx="319676" cy="498867"/>
            </a:xfrm>
            <a:custGeom>
              <a:avLst/>
              <a:gdLst>
                <a:gd name="T0" fmla="*/ 1219 w 1283"/>
                <a:gd name="T1" fmla="*/ 1656 h 2001"/>
                <a:gd name="T2" fmla="*/ 1219 w 1283"/>
                <a:gd name="T3" fmla="*/ 1656 h 2001"/>
                <a:gd name="T4" fmla="*/ 563 w 1283"/>
                <a:gd name="T5" fmla="*/ 1000 h 2001"/>
                <a:gd name="T6" fmla="*/ 1219 w 1283"/>
                <a:gd name="T7" fmla="*/ 344 h 2001"/>
                <a:gd name="T8" fmla="*/ 1219 w 1283"/>
                <a:gd name="T9" fmla="*/ 63 h 2001"/>
                <a:gd name="T10" fmla="*/ 938 w 1283"/>
                <a:gd name="T11" fmla="*/ 63 h 2001"/>
                <a:gd name="T12" fmla="*/ 0 w 1283"/>
                <a:gd name="T13" fmla="*/ 1000 h 2001"/>
                <a:gd name="T14" fmla="*/ 938 w 1283"/>
                <a:gd name="T15" fmla="*/ 1938 h 2001"/>
                <a:gd name="T16" fmla="*/ 1219 w 1283"/>
                <a:gd name="T17" fmla="*/ 1938 h 2001"/>
                <a:gd name="T18" fmla="*/ 1282 w 1283"/>
                <a:gd name="T19" fmla="*/ 1781 h 2001"/>
                <a:gd name="T20" fmla="*/ 1219 w 1283"/>
                <a:gd name="T21" fmla="*/ 1656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grpFill/>
            <a:ln>
              <a:noFill/>
            </a:ln>
            <a:effectLst/>
          </p:spPr>
          <p:txBody>
            <a:bodyPr wrap="none" lIns="68567" tIns="34283" rIns="68567" bIns="34283"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1" name="Freeform 2@|5FFC:0|FBC:0|LFC:16777215|LBC:16777215"/>
            <p:cNvSpPr>
              <a:spLocks noChangeArrowheads="1"/>
            </p:cNvSpPr>
            <p:nvPr/>
          </p:nvSpPr>
          <p:spPr bwMode="auto">
            <a:xfrm>
              <a:off x="7057600" y="2715660"/>
              <a:ext cx="101066" cy="101092"/>
            </a:xfrm>
            <a:custGeom>
              <a:avLst/>
              <a:gdLst>
                <a:gd name="T0" fmla="*/ 187 w 407"/>
                <a:gd name="T1" fmla="*/ 406 h 407"/>
                <a:gd name="T2" fmla="*/ 187 w 407"/>
                <a:gd name="T3" fmla="*/ 406 h 407"/>
                <a:gd name="T4" fmla="*/ 0 w 407"/>
                <a:gd name="T5" fmla="*/ 187 h 407"/>
                <a:gd name="T6" fmla="*/ 187 w 407"/>
                <a:gd name="T7" fmla="*/ 0 h 407"/>
                <a:gd name="T8" fmla="*/ 406 w 407"/>
                <a:gd name="T9" fmla="*/ 187 h 407"/>
                <a:gd name="T10" fmla="*/ 187 w 407"/>
                <a:gd name="T11" fmla="*/ 406 h 407"/>
              </a:gdLst>
              <a:ahLst/>
              <a:cxnLst>
                <a:cxn ang="0">
                  <a:pos x="T0" y="T1"/>
                </a:cxn>
                <a:cxn ang="0">
                  <a:pos x="T2" y="T3"/>
                </a:cxn>
                <a:cxn ang="0">
                  <a:pos x="T4" y="T5"/>
                </a:cxn>
                <a:cxn ang="0">
                  <a:pos x="T6" y="T7"/>
                </a:cxn>
                <a:cxn ang="0">
                  <a:pos x="T8" y="T9"/>
                </a:cxn>
                <a:cxn ang="0">
                  <a:pos x="T10" y="T11"/>
                </a:cxn>
              </a:cxnLst>
              <a:rect l="0" t="0" r="r" b="b"/>
              <a:pathLst>
                <a:path w="407" h="407">
                  <a:moveTo>
                    <a:pt x="187" y="406"/>
                  </a:moveTo>
                  <a:lnTo>
                    <a:pt x="187" y="406"/>
                  </a:lnTo>
                  <a:cubicBezTo>
                    <a:pt x="94" y="406"/>
                    <a:pt x="0" y="312"/>
                    <a:pt x="0" y="187"/>
                  </a:cubicBezTo>
                  <a:cubicBezTo>
                    <a:pt x="0" y="93"/>
                    <a:pt x="94" y="0"/>
                    <a:pt x="187" y="0"/>
                  </a:cubicBezTo>
                  <a:cubicBezTo>
                    <a:pt x="312" y="0"/>
                    <a:pt x="406" y="93"/>
                    <a:pt x="406" y="187"/>
                  </a:cubicBezTo>
                  <a:cubicBezTo>
                    <a:pt x="406" y="312"/>
                    <a:pt x="312" y="406"/>
                    <a:pt x="187" y="406"/>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2" name="Freeform 3@|5FFC:0|FBC:0|LFC:16777215|LBC:16777215"/>
            <p:cNvSpPr>
              <a:spLocks noChangeArrowheads="1"/>
            </p:cNvSpPr>
            <p:nvPr/>
          </p:nvSpPr>
          <p:spPr bwMode="auto">
            <a:xfrm>
              <a:off x="7057600" y="4513340"/>
              <a:ext cx="101066" cy="102191"/>
            </a:xfrm>
            <a:custGeom>
              <a:avLst/>
              <a:gdLst>
                <a:gd name="T0" fmla="*/ 187 w 407"/>
                <a:gd name="T1" fmla="*/ 407 h 408"/>
                <a:gd name="T2" fmla="*/ 187 w 407"/>
                <a:gd name="T3" fmla="*/ 407 h 408"/>
                <a:gd name="T4" fmla="*/ 0 w 407"/>
                <a:gd name="T5" fmla="*/ 219 h 408"/>
                <a:gd name="T6" fmla="*/ 187 w 407"/>
                <a:gd name="T7" fmla="*/ 0 h 408"/>
                <a:gd name="T8" fmla="*/ 406 w 407"/>
                <a:gd name="T9" fmla="*/ 219 h 408"/>
                <a:gd name="T10" fmla="*/ 187 w 407"/>
                <a:gd name="T11" fmla="*/ 407 h 408"/>
              </a:gdLst>
              <a:ahLst/>
              <a:cxnLst>
                <a:cxn ang="0">
                  <a:pos x="T0" y="T1"/>
                </a:cxn>
                <a:cxn ang="0">
                  <a:pos x="T2" y="T3"/>
                </a:cxn>
                <a:cxn ang="0">
                  <a:pos x="T4" y="T5"/>
                </a:cxn>
                <a:cxn ang="0">
                  <a:pos x="T6" y="T7"/>
                </a:cxn>
                <a:cxn ang="0">
                  <a:pos x="T8" y="T9"/>
                </a:cxn>
                <a:cxn ang="0">
                  <a:pos x="T10" y="T11"/>
                </a:cxn>
              </a:cxnLst>
              <a:rect l="0" t="0" r="r" b="b"/>
              <a:pathLst>
                <a:path w="407" h="408">
                  <a:moveTo>
                    <a:pt x="187" y="407"/>
                  </a:moveTo>
                  <a:lnTo>
                    <a:pt x="187" y="407"/>
                  </a:lnTo>
                  <a:cubicBezTo>
                    <a:pt x="94" y="407"/>
                    <a:pt x="0" y="313"/>
                    <a:pt x="0" y="219"/>
                  </a:cubicBezTo>
                  <a:cubicBezTo>
                    <a:pt x="0" y="94"/>
                    <a:pt x="94" y="0"/>
                    <a:pt x="187" y="0"/>
                  </a:cubicBezTo>
                  <a:cubicBezTo>
                    <a:pt x="312" y="0"/>
                    <a:pt x="406" y="94"/>
                    <a:pt x="406" y="219"/>
                  </a:cubicBezTo>
                  <a:cubicBezTo>
                    <a:pt x="406" y="313"/>
                    <a:pt x="312" y="407"/>
                    <a:pt x="187" y="407"/>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3" name="Freeform 4@|5FFC:0|FBC:0|LFC:16777215|LBC:16777215"/>
            <p:cNvSpPr>
              <a:spLocks noChangeArrowheads="1"/>
            </p:cNvSpPr>
            <p:nvPr/>
          </p:nvSpPr>
          <p:spPr bwMode="auto">
            <a:xfrm>
              <a:off x="7952911" y="3618896"/>
              <a:ext cx="101066" cy="93401"/>
            </a:xfrm>
            <a:custGeom>
              <a:avLst/>
              <a:gdLst>
                <a:gd name="T0" fmla="*/ 0 w 406"/>
                <a:gd name="T1" fmla="*/ 187 h 375"/>
                <a:gd name="T2" fmla="*/ 0 w 406"/>
                <a:gd name="T3" fmla="*/ 187 h 375"/>
                <a:gd name="T4" fmla="*/ 218 w 406"/>
                <a:gd name="T5" fmla="*/ 0 h 375"/>
                <a:gd name="T6" fmla="*/ 405 w 406"/>
                <a:gd name="T7" fmla="*/ 187 h 375"/>
                <a:gd name="T8" fmla="*/ 218 w 406"/>
                <a:gd name="T9" fmla="*/ 374 h 375"/>
                <a:gd name="T10" fmla="*/ 0 w 406"/>
                <a:gd name="T11" fmla="*/ 187 h 375"/>
              </a:gdLst>
              <a:ahLst/>
              <a:cxnLst>
                <a:cxn ang="0">
                  <a:pos x="T0" y="T1"/>
                </a:cxn>
                <a:cxn ang="0">
                  <a:pos x="T2" y="T3"/>
                </a:cxn>
                <a:cxn ang="0">
                  <a:pos x="T4" y="T5"/>
                </a:cxn>
                <a:cxn ang="0">
                  <a:pos x="T6" y="T7"/>
                </a:cxn>
                <a:cxn ang="0">
                  <a:pos x="T8" y="T9"/>
                </a:cxn>
                <a:cxn ang="0">
                  <a:pos x="T10" y="T11"/>
                </a:cxn>
              </a:cxnLst>
              <a:rect l="0" t="0" r="r" b="b"/>
              <a:pathLst>
                <a:path w="406" h="375">
                  <a:moveTo>
                    <a:pt x="0" y="187"/>
                  </a:moveTo>
                  <a:lnTo>
                    <a:pt x="0" y="187"/>
                  </a:lnTo>
                  <a:cubicBezTo>
                    <a:pt x="0" y="62"/>
                    <a:pt x="93" y="0"/>
                    <a:pt x="218" y="0"/>
                  </a:cubicBezTo>
                  <a:cubicBezTo>
                    <a:pt x="311" y="0"/>
                    <a:pt x="405" y="62"/>
                    <a:pt x="405" y="187"/>
                  </a:cubicBezTo>
                  <a:cubicBezTo>
                    <a:pt x="405" y="280"/>
                    <a:pt x="311" y="374"/>
                    <a:pt x="218" y="374"/>
                  </a:cubicBezTo>
                  <a:cubicBezTo>
                    <a:pt x="93" y="374"/>
                    <a:pt x="0" y="280"/>
                    <a:pt x="0" y="187"/>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4" name="Freeform 5@|5FFC:0|FBC:0|LFC:16777215|LBC:16777215"/>
            <p:cNvSpPr>
              <a:spLocks noChangeArrowheads="1"/>
            </p:cNvSpPr>
            <p:nvPr/>
          </p:nvSpPr>
          <p:spPr bwMode="auto">
            <a:xfrm>
              <a:off x="6153503" y="3618896"/>
              <a:ext cx="101066" cy="93401"/>
            </a:xfrm>
            <a:custGeom>
              <a:avLst/>
              <a:gdLst>
                <a:gd name="T0" fmla="*/ 0 w 407"/>
                <a:gd name="T1" fmla="*/ 187 h 375"/>
                <a:gd name="T2" fmla="*/ 0 w 407"/>
                <a:gd name="T3" fmla="*/ 187 h 375"/>
                <a:gd name="T4" fmla="*/ 219 w 407"/>
                <a:gd name="T5" fmla="*/ 0 h 375"/>
                <a:gd name="T6" fmla="*/ 406 w 407"/>
                <a:gd name="T7" fmla="*/ 187 h 375"/>
                <a:gd name="T8" fmla="*/ 219 w 407"/>
                <a:gd name="T9" fmla="*/ 374 h 375"/>
                <a:gd name="T10" fmla="*/ 0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0" y="187"/>
                  </a:moveTo>
                  <a:lnTo>
                    <a:pt x="0" y="187"/>
                  </a:lnTo>
                  <a:cubicBezTo>
                    <a:pt x="0" y="62"/>
                    <a:pt x="94" y="0"/>
                    <a:pt x="219" y="0"/>
                  </a:cubicBezTo>
                  <a:cubicBezTo>
                    <a:pt x="312" y="0"/>
                    <a:pt x="406" y="62"/>
                    <a:pt x="406" y="187"/>
                  </a:cubicBezTo>
                  <a:cubicBezTo>
                    <a:pt x="406" y="280"/>
                    <a:pt x="312" y="374"/>
                    <a:pt x="219" y="374"/>
                  </a:cubicBezTo>
                  <a:cubicBezTo>
                    <a:pt x="94" y="374"/>
                    <a:pt x="0" y="280"/>
                    <a:pt x="0" y="187"/>
                  </a:cubicBezTo>
                </a:path>
              </a:pathLst>
            </a:custGeom>
            <a:grpFill/>
            <a:ln>
              <a:noFill/>
            </a:ln>
            <a:effectLst/>
          </p:spPr>
          <p:txBody>
            <a:bodyPr wrap="none" anchor="ctr"/>
            <a:lstStyle/>
            <a:p>
              <a:pPr defTabSz="685800"/>
              <a:endParaRPr lang="en-US" sz="675" dirty="0">
                <a:solidFill>
                  <a:srgbClr val="00823E"/>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5" name="Freeform 6@|5FFC:0|FBC:0|LFC:16777215|LBC:16777215"/>
            <p:cNvSpPr>
              <a:spLocks noChangeArrowheads="1"/>
            </p:cNvSpPr>
            <p:nvPr/>
          </p:nvSpPr>
          <p:spPr bwMode="auto">
            <a:xfrm>
              <a:off x="6410562" y="4248523"/>
              <a:ext cx="109854" cy="108783"/>
            </a:xfrm>
            <a:custGeom>
              <a:avLst/>
              <a:gdLst>
                <a:gd name="T0" fmla="*/ 94 w 439"/>
                <a:gd name="T1" fmla="*/ 344 h 438"/>
                <a:gd name="T2" fmla="*/ 94 w 439"/>
                <a:gd name="T3" fmla="*/ 344 h 438"/>
                <a:gd name="T4" fmla="*/ 94 w 439"/>
                <a:gd name="T5" fmla="*/ 62 h 438"/>
                <a:gd name="T6" fmla="*/ 375 w 439"/>
                <a:gd name="T7" fmla="*/ 62 h 438"/>
                <a:gd name="T8" fmla="*/ 375 w 439"/>
                <a:gd name="T9" fmla="*/ 344 h 438"/>
                <a:gd name="T10" fmla="*/ 94 w 439"/>
                <a:gd name="T11" fmla="*/ 344 h 438"/>
              </a:gdLst>
              <a:ahLst/>
              <a:cxnLst>
                <a:cxn ang="0">
                  <a:pos x="T0" y="T1"/>
                </a:cxn>
                <a:cxn ang="0">
                  <a:pos x="T2" y="T3"/>
                </a:cxn>
                <a:cxn ang="0">
                  <a:pos x="T4" y="T5"/>
                </a:cxn>
                <a:cxn ang="0">
                  <a:pos x="T6" y="T7"/>
                </a:cxn>
                <a:cxn ang="0">
                  <a:pos x="T8" y="T9"/>
                </a:cxn>
                <a:cxn ang="0">
                  <a:pos x="T10" y="T11"/>
                </a:cxn>
              </a:cxnLst>
              <a:rect l="0" t="0" r="r" b="b"/>
              <a:pathLst>
                <a:path w="439" h="438">
                  <a:moveTo>
                    <a:pt x="94" y="344"/>
                  </a:moveTo>
                  <a:lnTo>
                    <a:pt x="94" y="344"/>
                  </a:lnTo>
                  <a:cubicBezTo>
                    <a:pt x="0" y="281"/>
                    <a:pt x="0" y="156"/>
                    <a:pt x="94" y="62"/>
                  </a:cubicBezTo>
                  <a:cubicBezTo>
                    <a:pt x="156" y="0"/>
                    <a:pt x="281" y="0"/>
                    <a:pt x="375" y="62"/>
                  </a:cubicBezTo>
                  <a:cubicBezTo>
                    <a:pt x="438" y="156"/>
                    <a:pt x="438" y="281"/>
                    <a:pt x="375" y="344"/>
                  </a:cubicBezTo>
                  <a:cubicBezTo>
                    <a:pt x="281" y="437"/>
                    <a:pt x="156" y="437"/>
                    <a:pt x="94" y="344"/>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6" name="Freeform 7@|5FFC:0|FBC:0|LFC:16777215|LBC:16777215"/>
            <p:cNvSpPr>
              <a:spLocks noChangeArrowheads="1"/>
            </p:cNvSpPr>
            <p:nvPr/>
          </p:nvSpPr>
          <p:spPr bwMode="auto">
            <a:xfrm>
              <a:off x="7688162" y="4248523"/>
              <a:ext cx="109854" cy="108783"/>
            </a:xfrm>
            <a:custGeom>
              <a:avLst/>
              <a:gdLst>
                <a:gd name="T0" fmla="*/ 63 w 439"/>
                <a:gd name="T1" fmla="*/ 62 h 438"/>
                <a:gd name="T2" fmla="*/ 63 w 439"/>
                <a:gd name="T3" fmla="*/ 62 h 438"/>
                <a:gd name="T4" fmla="*/ 344 w 439"/>
                <a:gd name="T5" fmla="*/ 62 h 438"/>
                <a:gd name="T6" fmla="*/ 344 w 439"/>
                <a:gd name="T7" fmla="*/ 344 h 438"/>
                <a:gd name="T8" fmla="*/ 63 w 439"/>
                <a:gd name="T9" fmla="*/ 344 h 438"/>
                <a:gd name="T10" fmla="*/ 63 w 439"/>
                <a:gd name="T11" fmla="*/ 62 h 438"/>
              </a:gdLst>
              <a:ahLst/>
              <a:cxnLst>
                <a:cxn ang="0">
                  <a:pos x="T0" y="T1"/>
                </a:cxn>
                <a:cxn ang="0">
                  <a:pos x="T2" y="T3"/>
                </a:cxn>
                <a:cxn ang="0">
                  <a:pos x="T4" y="T5"/>
                </a:cxn>
                <a:cxn ang="0">
                  <a:pos x="T6" y="T7"/>
                </a:cxn>
                <a:cxn ang="0">
                  <a:pos x="T8" y="T9"/>
                </a:cxn>
                <a:cxn ang="0">
                  <a:pos x="T10" y="T11"/>
                </a:cxn>
              </a:cxnLst>
              <a:rect l="0" t="0" r="r" b="b"/>
              <a:pathLst>
                <a:path w="439" h="438">
                  <a:moveTo>
                    <a:pt x="63" y="62"/>
                  </a:moveTo>
                  <a:lnTo>
                    <a:pt x="63" y="62"/>
                  </a:lnTo>
                  <a:cubicBezTo>
                    <a:pt x="156" y="0"/>
                    <a:pt x="281" y="0"/>
                    <a:pt x="344" y="62"/>
                  </a:cubicBezTo>
                  <a:cubicBezTo>
                    <a:pt x="438" y="156"/>
                    <a:pt x="438" y="281"/>
                    <a:pt x="344" y="344"/>
                  </a:cubicBezTo>
                  <a:cubicBezTo>
                    <a:pt x="281" y="437"/>
                    <a:pt x="156" y="437"/>
                    <a:pt x="63" y="344"/>
                  </a:cubicBezTo>
                  <a:cubicBezTo>
                    <a:pt x="0" y="281"/>
                    <a:pt x="0" y="156"/>
                    <a:pt x="63" y="62"/>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7" name="Freeform 8@|5FFC:0|FBC:0|LFC:16777215|LBC:16777215"/>
            <p:cNvSpPr>
              <a:spLocks noChangeArrowheads="1"/>
            </p:cNvSpPr>
            <p:nvPr/>
          </p:nvSpPr>
          <p:spPr bwMode="auto">
            <a:xfrm>
              <a:off x="6410562" y="2971688"/>
              <a:ext cx="109854" cy="108783"/>
            </a:xfrm>
            <a:custGeom>
              <a:avLst/>
              <a:gdLst>
                <a:gd name="T0" fmla="*/ 94 w 439"/>
                <a:gd name="T1" fmla="*/ 93 h 438"/>
                <a:gd name="T2" fmla="*/ 94 w 439"/>
                <a:gd name="T3" fmla="*/ 93 h 438"/>
                <a:gd name="T4" fmla="*/ 375 w 439"/>
                <a:gd name="T5" fmla="*/ 93 h 438"/>
                <a:gd name="T6" fmla="*/ 375 w 439"/>
                <a:gd name="T7" fmla="*/ 375 h 438"/>
                <a:gd name="T8" fmla="*/ 94 w 439"/>
                <a:gd name="T9" fmla="*/ 375 h 438"/>
                <a:gd name="T10" fmla="*/ 94 w 439"/>
                <a:gd name="T11" fmla="*/ 93 h 438"/>
              </a:gdLst>
              <a:ahLst/>
              <a:cxnLst>
                <a:cxn ang="0">
                  <a:pos x="T0" y="T1"/>
                </a:cxn>
                <a:cxn ang="0">
                  <a:pos x="T2" y="T3"/>
                </a:cxn>
                <a:cxn ang="0">
                  <a:pos x="T4" y="T5"/>
                </a:cxn>
                <a:cxn ang="0">
                  <a:pos x="T6" y="T7"/>
                </a:cxn>
                <a:cxn ang="0">
                  <a:pos x="T8" y="T9"/>
                </a:cxn>
                <a:cxn ang="0">
                  <a:pos x="T10" y="T11"/>
                </a:cxn>
              </a:cxnLst>
              <a:rect l="0" t="0" r="r" b="b"/>
              <a:pathLst>
                <a:path w="439" h="438">
                  <a:moveTo>
                    <a:pt x="94" y="93"/>
                  </a:moveTo>
                  <a:lnTo>
                    <a:pt x="94" y="93"/>
                  </a:lnTo>
                  <a:cubicBezTo>
                    <a:pt x="156" y="0"/>
                    <a:pt x="281" y="0"/>
                    <a:pt x="375" y="93"/>
                  </a:cubicBezTo>
                  <a:cubicBezTo>
                    <a:pt x="438" y="156"/>
                    <a:pt x="438" y="281"/>
                    <a:pt x="375" y="375"/>
                  </a:cubicBezTo>
                  <a:cubicBezTo>
                    <a:pt x="281" y="437"/>
                    <a:pt x="156" y="437"/>
                    <a:pt x="94" y="375"/>
                  </a:cubicBezTo>
                  <a:cubicBezTo>
                    <a:pt x="0" y="281"/>
                    <a:pt x="0" y="156"/>
                    <a:pt x="94" y="93"/>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8" name="Freeform 9@|5FFC:0|FBC:0|LFC:16777215|LBC:16777215"/>
            <p:cNvSpPr>
              <a:spLocks noChangeArrowheads="1"/>
            </p:cNvSpPr>
            <p:nvPr/>
          </p:nvSpPr>
          <p:spPr bwMode="auto">
            <a:xfrm>
              <a:off x="6707169" y="4443014"/>
              <a:ext cx="108755" cy="109883"/>
            </a:xfrm>
            <a:custGeom>
              <a:avLst/>
              <a:gdLst>
                <a:gd name="T0" fmla="*/ 156 w 438"/>
                <a:gd name="T1" fmla="*/ 406 h 439"/>
                <a:gd name="T2" fmla="*/ 156 w 438"/>
                <a:gd name="T3" fmla="*/ 406 h 439"/>
                <a:gd name="T4" fmla="*/ 31 w 438"/>
                <a:gd name="T5" fmla="*/ 125 h 439"/>
                <a:gd name="T6" fmla="*/ 281 w 438"/>
                <a:gd name="T7" fmla="*/ 31 h 439"/>
                <a:gd name="T8" fmla="*/ 406 w 438"/>
                <a:gd name="T9" fmla="*/ 281 h 439"/>
                <a:gd name="T10" fmla="*/ 156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156" y="406"/>
                  </a:moveTo>
                  <a:lnTo>
                    <a:pt x="156" y="406"/>
                  </a:lnTo>
                  <a:cubicBezTo>
                    <a:pt x="31" y="344"/>
                    <a:pt x="0" y="250"/>
                    <a:pt x="31" y="125"/>
                  </a:cubicBezTo>
                  <a:cubicBezTo>
                    <a:pt x="62" y="31"/>
                    <a:pt x="187" y="0"/>
                    <a:pt x="281" y="31"/>
                  </a:cubicBezTo>
                  <a:cubicBezTo>
                    <a:pt x="406" y="63"/>
                    <a:pt x="437" y="188"/>
                    <a:pt x="406" y="281"/>
                  </a:cubicBezTo>
                  <a:cubicBezTo>
                    <a:pt x="343" y="406"/>
                    <a:pt x="250" y="438"/>
                    <a:pt x="156" y="406"/>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39" name="Freeform 10@|5FFC:0|FBC:0|LFC:16777215|LBC:16777215"/>
            <p:cNvSpPr>
              <a:spLocks noChangeArrowheads="1"/>
            </p:cNvSpPr>
            <p:nvPr/>
          </p:nvSpPr>
          <p:spPr bwMode="auto">
            <a:xfrm>
              <a:off x="7882604" y="3952938"/>
              <a:ext cx="109854" cy="109883"/>
            </a:xfrm>
            <a:custGeom>
              <a:avLst/>
              <a:gdLst>
                <a:gd name="T0" fmla="*/ 32 w 439"/>
                <a:gd name="T1" fmla="*/ 157 h 439"/>
                <a:gd name="T2" fmla="*/ 32 w 439"/>
                <a:gd name="T3" fmla="*/ 157 h 439"/>
                <a:gd name="T4" fmla="*/ 282 w 439"/>
                <a:gd name="T5" fmla="*/ 32 h 439"/>
                <a:gd name="T6" fmla="*/ 407 w 439"/>
                <a:gd name="T7" fmla="*/ 313 h 439"/>
                <a:gd name="T8" fmla="*/ 157 w 439"/>
                <a:gd name="T9" fmla="*/ 407 h 439"/>
                <a:gd name="T10" fmla="*/ 32 w 439"/>
                <a:gd name="T11" fmla="*/ 157 h 439"/>
              </a:gdLst>
              <a:ahLst/>
              <a:cxnLst>
                <a:cxn ang="0">
                  <a:pos x="T0" y="T1"/>
                </a:cxn>
                <a:cxn ang="0">
                  <a:pos x="T2" y="T3"/>
                </a:cxn>
                <a:cxn ang="0">
                  <a:pos x="T4" y="T5"/>
                </a:cxn>
                <a:cxn ang="0">
                  <a:pos x="T6" y="T7"/>
                </a:cxn>
                <a:cxn ang="0">
                  <a:pos x="T8" y="T9"/>
                </a:cxn>
                <a:cxn ang="0">
                  <a:pos x="T10" y="T11"/>
                </a:cxn>
              </a:cxnLst>
              <a:rect l="0" t="0" r="r" b="b"/>
              <a:pathLst>
                <a:path w="439" h="439">
                  <a:moveTo>
                    <a:pt x="32" y="157"/>
                  </a:moveTo>
                  <a:lnTo>
                    <a:pt x="32" y="157"/>
                  </a:lnTo>
                  <a:cubicBezTo>
                    <a:pt x="94" y="63"/>
                    <a:pt x="188" y="0"/>
                    <a:pt x="282" y="32"/>
                  </a:cubicBezTo>
                  <a:cubicBezTo>
                    <a:pt x="407" y="94"/>
                    <a:pt x="438" y="188"/>
                    <a:pt x="407" y="313"/>
                  </a:cubicBezTo>
                  <a:cubicBezTo>
                    <a:pt x="375" y="407"/>
                    <a:pt x="250" y="438"/>
                    <a:pt x="157" y="407"/>
                  </a:cubicBezTo>
                  <a:cubicBezTo>
                    <a:pt x="32" y="375"/>
                    <a:pt x="0" y="250"/>
                    <a:pt x="32" y="157"/>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0" name="Freeform 11@|5FFC:0|FBC:0|LFC:16777215|LBC:16777215"/>
            <p:cNvSpPr>
              <a:spLocks noChangeArrowheads="1"/>
            </p:cNvSpPr>
            <p:nvPr/>
          </p:nvSpPr>
          <p:spPr bwMode="auto">
            <a:xfrm>
              <a:off x="6216120" y="3259579"/>
              <a:ext cx="117544" cy="117574"/>
            </a:xfrm>
            <a:custGeom>
              <a:avLst/>
              <a:gdLst>
                <a:gd name="T0" fmla="*/ 31 w 470"/>
                <a:gd name="T1" fmla="*/ 156 h 470"/>
                <a:gd name="T2" fmla="*/ 31 w 470"/>
                <a:gd name="T3" fmla="*/ 156 h 470"/>
                <a:gd name="T4" fmla="*/ 312 w 470"/>
                <a:gd name="T5" fmla="*/ 63 h 470"/>
                <a:gd name="T6" fmla="*/ 406 w 470"/>
                <a:gd name="T7" fmla="*/ 313 h 470"/>
                <a:gd name="T8" fmla="*/ 156 w 470"/>
                <a:gd name="T9" fmla="*/ 438 h 470"/>
                <a:gd name="T10" fmla="*/ 31 w 470"/>
                <a:gd name="T11" fmla="*/ 156 h 470"/>
              </a:gdLst>
              <a:ahLst/>
              <a:cxnLst>
                <a:cxn ang="0">
                  <a:pos x="T0" y="T1"/>
                </a:cxn>
                <a:cxn ang="0">
                  <a:pos x="T2" y="T3"/>
                </a:cxn>
                <a:cxn ang="0">
                  <a:pos x="T4" y="T5"/>
                </a:cxn>
                <a:cxn ang="0">
                  <a:pos x="T6" y="T7"/>
                </a:cxn>
                <a:cxn ang="0">
                  <a:pos x="T8" y="T9"/>
                </a:cxn>
                <a:cxn ang="0">
                  <a:pos x="T10" y="T11"/>
                </a:cxn>
              </a:cxnLst>
              <a:rect l="0" t="0" r="r" b="b"/>
              <a:pathLst>
                <a:path w="470" h="470">
                  <a:moveTo>
                    <a:pt x="31" y="156"/>
                  </a:moveTo>
                  <a:lnTo>
                    <a:pt x="31" y="156"/>
                  </a:lnTo>
                  <a:cubicBezTo>
                    <a:pt x="94" y="63"/>
                    <a:pt x="219" y="0"/>
                    <a:pt x="312" y="63"/>
                  </a:cubicBezTo>
                  <a:cubicBezTo>
                    <a:pt x="406" y="94"/>
                    <a:pt x="469" y="219"/>
                    <a:pt x="406" y="313"/>
                  </a:cubicBezTo>
                  <a:cubicBezTo>
                    <a:pt x="375" y="406"/>
                    <a:pt x="250" y="469"/>
                    <a:pt x="156" y="438"/>
                  </a:cubicBezTo>
                  <a:cubicBezTo>
                    <a:pt x="62" y="375"/>
                    <a:pt x="0" y="281"/>
                    <a:pt x="31" y="156"/>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1" name="Freeform 12@|5FFC:0|FBC:0|LFC:16777215|LBC:16777215"/>
            <p:cNvSpPr>
              <a:spLocks noChangeArrowheads="1"/>
            </p:cNvSpPr>
            <p:nvPr/>
          </p:nvSpPr>
          <p:spPr bwMode="auto">
            <a:xfrm>
              <a:off x="6216120" y="3952938"/>
              <a:ext cx="117544" cy="109883"/>
            </a:xfrm>
            <a:custGeom>
              <a:avLst/>
              <a:gdLst>
                <a:gd name="T0" fmla="*/ 31 w 470"/>
                <a:gd name="T1" fmla="*/ 313 h 439"/>
                <a:gd name="T2" fmla="*/ 31 w 470"/>
                <a:gd name="T3" fmla="*/ 313 h 439"/>
                <a:gd name="T4" fmla="*/ 156 w 470"/>
                <a:gd name="T5" fmla="*/ 32 h 439"/>
                <a:gd name="T6" fmla="*/ 406 w 470"/>
                <a:gd name="T7" fmla="*/ 157 h 439"/>
                <a:gd name="T8" fmla="*/ 312 w 470"/>
                <a:gd name="T9" fmla="*/ 407 h 439"/>
                <a:gd name="T10" fmla="*/ 31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31" y="313"/>
                  </a:moveTo>
                  <a:lnTo>
                    <a:pt x="31" y="313"/>
                  </a:lnTo>
                  <a:cubicBezTo>
                    <a:pt x="0" y="188"/>
                    <a:pt x="62" y="94"/>
                    <a:pt x="156" y="32"/>
                  </a:cubicBezTo>
                  <a:cubicBezTo>
                    <a:pt x="250" y="0"/>
                    <a:pt x="375" y="63"/>
                    <a:pt x="406" y="157"/>
                  </a:cubicBezTo>
                  <a:cubicBezTo>
                    <a:pt x="469" y="250"/>
                    <a:pt x="406" y="375"/>
                    <a:pt x="312" y="407"/>
                  </a:cubicBezTo>
                  <a:cubicBezTo>
                    <a:pt x="219" y="438"/>
                    <a:pt x="94" y="407"/>
                    <a:pt x="31" y="313"/>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2" name="Freeform 13@|5FFC:0|FBC:0|LFC:16777215|LBC:16777215"/>
            <p:cNvSpPr>
              <a:spLocks noChangeArrowheads="1"/>
            </p:cNvSpPr>
            <p:nvPr/>
          </p:nvSpPr>
          <p:spPr bwMode="auto">
            <a:xfrm>
              <a:off x="7391557" y="4443014"/>
              <a:ext cx="116446" cy="109883"/>
            </a:xfrm>
            <a:custGeom>
              <a:avLst/>
              <a:gdLst>
                <a:gd name="T0" fmla="*/ 156 w 469"/>
                <a:gd name="T1" fmla="*/ 31 h 439"/>
                <a:gd name="T2" fmla="*/ 156 w 469"/>
                <a:gd name="T3" fmla="*/ 31 h 439"/>
                <a:gd name="T4" fmla="*/ 406 w 469"/>
                <a:gd name="T5" fmla="*/ 125 h 439"/>
                <a:gd name="T6" fmla="*/ 312 w 469"/>
                <a:gd name="T7" fmla="*/ 406 h 439"/>
                <a:gd name="T8" fmla="*/ 62 w 469"/>
                <a:gd name="T9" fmla="*/ 281 h 439"/>
                <a:gd name="T10" fmla="*/ 156 w 469"/>
                <a:gd name="T11" fmla="*/ 31 h 439"/>
              </a:gdLst>
              <a:ahLst/>
              <a:cxnLst>
                <a:cxn ang="0">
                  <a:pos x="T0" y="T1"/>
                </a:cxn>
                <a:cxn ang="0">
                  <a:pos x="T2" y="T3"/>
                </a:cxn>
                <a:cxn ang="0">
                  <a:pos x="T4" y="T5"/>
                </a:cxn>
                <a:cxn ang="0">
                  <a:pos x="T6" y="T7"/>
                </a:cxn>
                <a:cxn ang="0">
                  <a:pos x="T8" y="T9"/>
                </a:cxn>
                <a:cxn ang="0">
                  <a:pos x="T10" y="T11"/>
                </a:cxn>
              </a:cxnLst>
              <a:rect l="0" t="0" r="r" b="b"/>
              <a:pathLst>
                <a:path w="469" h="439">
                  <a:moveTo>
                    <a:pt x="156" y="31"/>
                  </a:moveTo>
                  <a:lnTo>
                    <a:pt x="156" y="31"/>
                  </a:lnTo>
                  <a:cubicBezTo>
                    <a:pt x="250" y="0"/>
                    <a:pt x="375" y="31"/>
                    <a:pt x="406" y="125"/>
                  </a:cubicBezTo>
                  <a:cubicBezTo>
                    <a:pt x="468" y="250"/>
                    <a:pt x="406" y="344"/>
                    <a:pt x="312" y="406"/>
                  </a:cubicBezTo>
                  <a:cubicBezTo>
                    <a:pt x="218" y="438"/>
                    <a:pt x="93" y="406"/>
                    <a:pt x="62" y="281"/>
                  </a:cubicBezTo>
                  <a:cubicBezTo>
                    <a:pt x="0" y="188"/>
                    <a:pt x="62" y="63"/>
                    <a:pt x="156" y="31"/>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3" name="Freeform 14@|5FFC:0|FBC:0|LFC:16777215|LBC:16777215"/>
            <p:cNvSpPr>
              <a:spLocks noChangeArrowheads="1"/>
            </p:cNvSpPr>
            <p:nvPr/>
          </p:nvSpPr>
          <p:spPr bwMode="auto">
            <a:xfrm>
              <a:off x="6707169" y="2777195"/>
              <a:ext cx="108755" cy="108784"/>
            </a:xfrm>
            <a:custGeom>
              <a:avLst/>
              <a:gdLst>
                <a:gd name="T0" fmla="*/ 156 w 438"/>
                <a:gd name="T1" fmla="*/ 31 h 438"/>
                <a:gd name="T2" fmla="*/ 156 w 438"/>
                <a:gd name="T3" fmla="*/ 31 h 438"/>
                <a:gd name="T4" fmla="*/ 406 w 438"/>
                <a:gd name="T5" fmla="*/ 156 h 438"/>
                <a:gd name="T6" fmla="*/ 281 w 438"/>
                <a:gd name="T7" fmla="*/ 406 h 438"/>
                <a:gd name="T8" fmla="*/ 31 w 438"/>
                <a:gd name="T9" fmla="*/ 312 h 438"/>
                <a:gd name="T10" fmla="*/ 156 w 438"/>
                <a:gd name="T11" fmla="*/ 31 h 438"/>
              </a:gdLst>
              <a:ahLst/>
              <a:cxnLst>
                <a:cxn ang="0">
                  <a:pos x="T0" y="T1"/>
                </a:cxn>
                <a:cxn ang="0">
                  <a:pos x="T2" y="T3"/>
                </a:cxn>
                <a:cxn ang="0">
                  <a:pos x="T4" y="T5"/>
                </a:cxn>
                <a:cxn ang="0">
                  <a:pos x="T6" y="T7"/>
                </a:cxn>
                <a:cxn ang="0">
                  <a:pos x="T8" y="T9"/>
                </a:cxn>
                <a:cxn ang="0">
                  <a:pos x="T10" y="T11"/>
                </a:cxn>
              </a:cxnLst>
              <a:rect l="0" t="0" r="r" b="b"/>
              <a:pathLst>
                <a:path w="438" h="438">
                  <a:moveTo>
                    <a:pt x="156" y="31"/>
                  </a:moveTo>
                  <a:lnTo>
                    <a:pt x="156" y="31"/>
                  </a:lnTo>
                  <a:cubicBezTo>
                    <a:pt x="250" y="0"/>
                    <a:pt x="343" y="31"/>
                    <a:pt x="406" y="156"/>
                  </a:cubicBezTo>
                  <a:cubicBezTo>
                    <a:pt x="437" y="250"/>
                    <a:pt x="406" y="375"/>
                    <a:pt x="281" y="406"/>
                  </a:cubicBezTo>
                  <a:cubicBezTo>
                    <a:pt x="187" y="437"/>
                    <a:pt x="62" y="406"/>
                    <a:pt x="31" y="312"/>
                  </a:cubicBezTo>
                  <a:cubicBezTo>
                    <a:pt x="0" y="187"/>
                    <a:pt x="31" y="93"/>
                    <a:pt x="156" y="31"/>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4" name="Freeform 15@|5FFC:0|FBC:0|LFC:16777215|LBC:16777215"/>
            <p:cNvSpPr>
              <a:spLocks noChangeArrowheads="1"/>
            </p:cNvSpPr>
            <p:nvPr/>
          </p:nvSpPr>
          <p:spPr bwMode="auto">
            <a:xfrm>
              <a:off x="6877441" y="2731044"/>
              <a:ext cx="109854" cy="101092"/>
            </a:xfrm>
            <a:custGeom>
              <a:avLst/>
              <a:gdLst>
                <a:gd name="T0" fmla="*/ 250 w 439"/>
                <a:gd name="T1" fmla="*/ 406 h 407"/>
                <a:gd name="T2" fmla="*/ 250 w 439"/>
                <a:gd name="T3" fmla="*/ 406 h 407"/>
                <a:gd name="T4" fmla="*/ 0 w 439"/>
                <a:gd name="T5" fmla="*/ 250 h 407"/>
                <a:gd name="T6" fmla="*/ 156 w 439"/>
                <a:gd name="T7" fmla="*/ 0 h 407"/>
                <a:gd name="T8" fmla="*/ 406 w 439"/>
                <a:gd name="T9" fmla="*/ 156 h 407"/>
                <a:gd name="T10" fmla="*/ 250 w 439"/>
                <a:gd name="T11" fmla="*/ 406 h 407"/>
              </a:gdLst>
              <a:ahLst/>
              <a:cxnLst>
                <a:cxn ang="0">
                  <a:pos x="T0" y="T1"/>
                </a:cxn>
                <a:cxn ang="0">
                  <a:pos x="T2" y="T3"/>
                </a:cxn>
                <a:cxn ang="0">
                  <a:pos x="T4" y="T5"/>
                </a:cxn>
                <a:cxn ang="0">
                  <a:pos x="T6" y="T7"/>
                </a:cxn>
                <a:cxn ang="0">
                  <a:pos x="T8" y="T9"/>
                </a:cxn>
                <a:cxn ang="0">
                  <a:pos x="T10" y="T11"/>
                </a:cxn>
              </a:cxnLst>
              <a:rect l="0" t="0" r="r" b="b"/>
              <a:pathLst>
                <a:path w="439" h="407">
                  <a:moveTo>
                    <a:pt x="250" y="406"/>
                  </a:moveTo>
                  <a:lnTo>
                    <a:pt x="250" y="406"/>
                  </a:lnTo>
                  <a:cubicBezTo>
                    <a:pt x="125" y="406"/>
                    <a:pt x="31" y="344"/>
                    <a:pt x="0" y="250"/>
                  </a:cubicBezTo>
                  <a:cubicBezTo>
                    <a:pt x="0" y="125"/>
                    <a:pt x="63" y="31"/>
                    <a:pt x="156" y="0"/>
                  </a:cubicBezTo>
                  <a:cubicBezTo>
                    <a:pt x="281" y="0"/>
                    <a:pt x="375" y="63"/>
                    <a:pt x="406" y="156"/>
                  </a:cubicBezTo>
                  <a:cubicBezTo>
                    <a:pt x="438" y="281"/>
                    <a:pt x="344" y="375"/>
                    <a:pt x="250" y="406"/>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5" name="Freeform 16@|5FFC:0|FBC:0|LFC:16777215|LBC:16777215"/>
            <p:cNvSpPr>
              <a:spLocks noChangeArrowheads="1"/>
            </p:cNvSpPr>
            <p:nvPr/>
          </p:nvSpPr>
          <p:spPr bwMode="auto">
            <a:xfrm>
              <a:off x="7227875" y="4490265"/>
              <a:ext cx="109854" cy="108783"/>
            </a:xfrm>
            <a:custGeom>
              <a:avLst/>
              <a:gdLst>
                <a:gd name="T0" fmla="*/ 250 w 439"/>
                <a:gd name="T1" fmla="*/ 437 h 438"/>
                <a:gd name="T2" fmla="*/ 250 w 439"/>
                <a:gd name="T3" fmla="*/ 437 h 438"/>
                <a:gd name="T4" fmla="*/ 32 w 439"/>
                <a:gd name="T5" fmla="*/ 281 h 438"/>
                <a:gd name="T6" fmla="*/ 188 w 439"/>
                <a:gd name="T7" fmla="*/ 31 h 438"/>
                <a:gd name="T8" fmla="*/ 407 w 439"/>
                <a:gd name="T9" fmla="*/ 187 h 438"/>
                <a:gd name="T10" fmla="*/ 250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250" y="437"/>
                  </a:moveTo>
                  <a:lnTo>
                    <a:pt x="250" y="437"/>
                  </a:lnTo>
                  <a:cubicBezTo>
                    <a:pt x="157" y="437"/>
                    <a:pt x="32" y="375"/>
                    <a:pt x="32" y="281"/>
                  </a:cubicBezTo>
                  <a:cubicBezTo>
                    <a:pt x="0" y="156"/>
                    <a:pt x="63" y="62"/>
                    <a:pt x="188" y="31"/>
                  </a:cubicBezTo>
                  <a:cubicBezTo>
                    <a:pt x="282" y="0"/>
                    <a:pt x="375" y="93"/>
                    <a:pt x="407" y="187"/>
                  </a:cubicBezTo>
                  <a:cubicBezTo>
                    <a:pt x="438" y="312"/>
                    <a:pt x="344" y="406"/>
                    <a:pt x="250" y="437"/>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6" name="Freeform 17@|5FFC:0|FBC:0|LFC:16777215|LBC:16777215"/>
            <p:cNvSpPr>
              <a:spLocks noChangeArrowheads="1"/>
            </p:cNvSpPr>
            <p:nvPr/>
          </p:nvSpPr>
          <p:spPr bwMode="auto">
            <a:xfrm>
              <a:off x="6169981" y="3789213"/>
              <a:ext cx="109854" cy="101092"/>
            </a:xfrm>
            <a:custGeom>
              <a:avLst/>
              <a:gdLst>
                <a:gd name="T0" fmla="*/ 32 w 439"/>
                <a:gd name="T1" fmla="*/ 250 h 407"/>
                <a:gd name="T2" fmla="*/ 32 w 439"/>
                <a:gd name="T3" fmla="*/ 250 h 407"/>
                <a:gd name="T4" fmla="*/ 188 w 439"/>
                <a:gd name="T5" fmla="*/ 0 h 407"/>
                <a:gd name="T6" fmla="*/ 407 w 439"/>
                <a:gd name="T7" fmla="*/ 156 h 407"/>
                <a:gd name="T8" fmla="*/ 250 w 439"/>
                <a:gd name="T9" fmla="*/ 406 h 407"/>
                <a:gd name="T10" fmla="*/ 32 w 439"/>
                <a:gd name="T11" fmla="*/ 250 h 407"/>
              </a:gdLst>
              <a:ahLst/>
              <a:cxnLst>
                <a:cxn ang="0">
                  <a:pos x="T0" y="T1"/>
                </a:cxn>
                <a:cxn ang="0">
                  <a:pos x="T2" y="T3"/>
                </a:cxn>
                <a:cxn ang="0">
                  <a:pos x="T4" y="T5"/>
                </a:cxn>
                <a:cxn ang="0">
                  <a:pos x="T6" y="T7"/>
                </a:cxn>
                <a:cxn ang="0">
                  <a:pos x="T8" y="T9"/>
                </a:cxn>
                <a:cxn ang="0">
                  <a:pos x="T10" y="T11"/>
                </a:cxn>
              </a:cxnLst>
              <a:rect l="0" t="0" r="r" b="b"/>
              <a:pathLst>
                <a:path w="439" h="407">
                  <a:moveTo>
                    <a:pt x="32" y="250"/>
                  </a:moveTo>
                  <a:lnTo>
                    <a:pt x="32" y="250"/>
                  </a:lnTo>
                  <a:cubicBezTo>
                    <a:pt x="0" y="125"/>
                    <a:pt x="63" y="31"/>
                    <a:pt x="188" y="0"/>
                  </a:cubicBezTo>
                  <a:cubicBezTo>
                    <a:pt x="282" y="0"/>
                    <a:pt x="375" y="63"/>
                    <a:pt x="407" y="156"/>
                  </a:cubicBezTo>
                  <a:cubicBezTo>
                    <a:pt x="438" y="281"/>
                    <a:pt x="344" y="375"/>
                    <a:pt x="250" y="406"/>
                  </a:cubicBezTo>
                  <a:cubicBezTo>
                    <a:pt x="157" y="406"/>
                    <a:pt x="32" y="344"/>
                    <a:pt x="32" y="250"/>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7" name="Freeform 18@|5FFC:0|FBC:0|LFC:16777215|LBC:16777215"/>
            <p:cNvSpPr>
              <a:spLocks noChangeArrowheads="1"/>
            </p:cNvSpPr>
            <p:nvPr/>
          </p:nvSpPr>
          <p:spPr bwMode="auto">
            <a:xfrm>
              <a:off x="6551176" y="4357306"/>
              <a:ext cx="108755" cy="109883"/>
            </a:xfrm>
            <a:custGeom>
              <a:avLst/>
              <a:gdLst>
                <a:gd name="T0" fmla="*/ 93 w 438"/>
                <a:gd name="T1" fmla="*/ 375 h 439"/>
                <a:gd name="T2" fmla="*/ 93 w 438"/>
                <a:gd name="T3" fmla="*/ 375 h 439"/>
                <a:gd name="T4" fmla="*/ 62 w 438"/>
                <a:gd name="T5" fmla="*/ 125 h 439"/>
                <a:gd name="T6" fmla="*/ 312 w 438"/>
                <a:gd name="T7" fmla="*/ 63 h 439"/>
                <a:gd name="T8" fmla="*/ 375 w 438"/>
                <a:gd name="T9" fmla="*/ 344 h 439"/>
                <a:gd name="T10" fmla="*/ 93 w 438"/>
                <a:gd name="T11" fmla="*/ 375 h 439"/>
              </a:gdLst>
              <a:ahLst/>
              <a:cxnLst>
                <a:cxn ang="0">
                  <a:pos x="T0" y="T1"/>
                </a:cxn>
                <a:cxn ang="0">
                  <a:pos x="T2" y="T3"/>
                </a:cxn>
                <a:cxn ang="0">
                  <a:pos x="T4" y="T5"/>
                </a:cxn>
                <a:cxn ang="0">
                  <a:pos x="T6" y="T7"/>
                </a:cxn>
                <a:cxn ang="0">
                  <a:pos x="T8" y="T9"/>
                </a:cxn>
                <a:cxn ang="0">
                  <a:pos x="T10" y="T11"/>
                </a:cxn>
              </a:cxnLst>
              <a:rect l="0" t="0" r="r" b="b"/>
              <a:pathLst>
                <a:path w="438" h="439">
                  <a:moveTo>
                    <a:pt x="93" y="375"/>
                  </a:moveTo>
                  <a:lnTo>
                    <a:pt x="93" y="375"/>
                  </a:lnTo>
                  <a:cubicBezTo>
                    <a:pt x="0" y="313"/>
                    <a:pt x="0" y="219"/>
                    <a:pt x="62" y="125"/>
                  </a:cubicBezTo>
                  <a:cubicBezTo>
                    <a:pt x="125" y="32"/>
                    <a:pt x="250" y="0"/>
                    <a:pt x="312" y="63"/>
                  </a:cubicBezTo>
                  <a:cubicBezTo>
                    <a:pt x="406" y="125"/>
                    <a:pt x="437" y="250"/>
                    <a:pt x="375" y="344"/>
                  </a:cubicBezTo>
                  <a:cubicBezTo>
                    <a:pt x="312" y="438"/>
                    <a:pt x="187" y="438"/>
                    <a:pt x="93" y="375"/>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8" name="Freeform 19@|5FFC:0|FBC:0|LFC:16777215|LBC:16777215"/>
            <p:cNvSpPr>
              <a:spLocks noChangeArrowheads="1"/>
            </p:cNvSpPr>
            <p:nvPr/>
          </p:nvSpPr>
          <p:spPr bwMode="auto">
            <a:xfrm>
              <a:off x="7796919" y="4108972"/>
              <a:ext cx="116446" cy="109883"/>
            </a:xfrm>
            <a:custGeom>
              <a:avLst/>
              <a:gdLst>
                <a:gd name="T0" fmla="*/ 62 w 469"/>
                <a:gd name="T1" fmla="*/ 125 h 439"/>
                <a:gd name="T2" fmla="*/ 62 w 469"/>
                <a:gd name="T3" fmla="*/ 125 h 439"/>
                <a:gd name="T4" fmla="*/ 343 w 469"/>
                <a:gd name="T5" fmla="*/ 63 h 439"/>
                <a:gd name="T6" fmla="*/ 406 w 469"/>
                <a:gd name="T7" fmla="*/ 344 h 439"/>
                <a:gd name="T8" fmla="*/ 125 w 469"/>
                <a:gd name="T9" fmla="*/ 407 h 439"/>
                <a:gd name="T10" fmla="*/ 62 w 469"/>
                <a:gd name="T11" fmla="*/ 125 h 439"/>
              </a:gdLst>
              <a:ahLst/>
              <a:cxnLst>
                <a:cxn ang="0">
                  <a:pos x="T0" y="T1"/>
                </a:cxn>
                <a:cxn ang="0">
                  <a:pos x="T2" y="T3"/>
                </a:cxn>
                <a:cxn ang="0">
                  <a:pos x="T4" y="T5"/>
                </a:cxn>
                <a:cxn ang="0">
                  <a:pos x="T6" y="T7"/>
                </a:cxn>
                <a:cxn ang="0">
                  <a:pos x="T8" y="T9"/>
                </a:cxn>
                <a:cxn ang="0">
                  <a:pos x="T10" y="T11"/>
                </a:cxn>
              </a:cxnLst>
              <a:rect l="0" t="0" r="r" b="b"/>
              <a:pathLst>
                <a:path w="469" h="439">
                  <a:moveTo>
                    <a:pt x="62" y="125"/>
                  </a:moveTo>
                  <a:lnTo>
                    <a:pt x="62" y="125"/>
                  </a:lnTo>
                  <a:cubicBezTo>
                    <a:pt x="125" y="32"/>
                    <a:pt x="250" y="0"/>
                    <a:pt x="343" y="63"/>
                  </a:cubicBezTo>
                  <a:cubicBezTo>
                    <a:pt x="437" y="125"/>
                    <a:pt x="468" y="250"/>
                    <a:pt x="406" y="344"/>
                  </a:cubicBezTo>
                  <a:cubicBezTo>
                    <a:pt x="343" y="438"/>
                    <a:pt x="218" y="438"/>
                    <a:pt x="125" y="407"/>
                  </a:cubicBezTo>
                  <a:cubicBezTo>
                    <a:pt x="31" y="344"/>
                    <a:pt x="0" y="219"/>
                    <a:pt x="62" y="125"/>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49" name="Freeform 20@|5FFC:0|FBC:0|LFC:16777215|LBC:16777215"/>
            <p:cNvSpPr>
              <a:spLocks noChangeArrowheads="1"/>
            </p:cNvSpPr>
            <p:nvPr/>
          </p:nvSpPr>
          <p:spPr bwMode="auto">
            <a:xfrm>
              <a:off x="6301807" y="3104645"/>
              <a:ext cx="108755" cy="117575"/>
            </a:xfrm>
            <a:custGeom>
              <a:avLst/>
              <a:gdLst>
                <a:gd name="T0" fmla="*/ 62 w 438"/>
                <a:gd name="T1" fmla="*/ 125 h 470"/>
                <a:gd name="T2" fmla="*/ 62 w 438"/>
                <a:gd name="T3" fmla="*/ 125 h 470"/>
                <a:gd name="T4" fmla="*/ 343 w 438"/>
                <a:gd name="T5" fmla="*/ 63 h 470"/>
                <a:gd name="T6" fmla="*/ 375 w 438"/>
                <a:gd name="T7" fmla="*/ 344 h 470"/>
                <a:gd name="T8" fmla="*/ 125 w 438"/>
                <a:gd name="T9" fmla="*/ 406 h 470"/>
                <a:gd name="T10" fmla="*/ 62 w 438"/>
                <a:gd name="T11" fmla="*/ 125 h 470"/>
              </a:gdLst>
              <a:ahLst/>
              <a:cxnLst>
                <a:cxn ang="0">
                  <a:pos x="T0" y="T1"/>
                </a:cxn>
                <a:cxn ang="0">
                  <a:pos x="T2" y="T3"/>
                </a:cxn>
                <a:cxn ang="0">
                  <a:pos x="T4" y="T5"/>
                </a:cxn>
                <a:cxn ang="0">
                  <a:pos x="T6" y="T7"/>
                </a:cxn>
                <a:cxn ang="0">
                  <a:pos x="T8" y="T9"/>
                </a:cxn>
                <a:cxn ang="0">
                  <a:pos x="T10" y="T11"/>
                </a:cxn>
              </a:cxnLst>
              <a:rect l="0" t="0" r="r" b="b"/>
              <a:pathLst>
                <a:path w="438" h="470">
                  <a:moveTo>
                    <a:pt x="62" y="125"/>
                  </a:moveTo>
                  <a:lnTo>
                    <a:pt x="62" y="125"/>
                  </a:lnTo>
                  <a:cubicBezTo>
                    <a:pt x="125" y="31"/>
                    <a:pt x="250" y="0"/>
                    <a:pt x="343" y="63"/>
                  </a:cubicBezTo>
                  <a:cubicBezTo>
                    <a:pt x="437" y="125"/>
                    <a:pt x="437" y="250"/>
                    <a:pt x="375" y="344"/>
                  </a:cubicBezTo>
                  <a:cubicBezTo>
                    <a:pt x="312" y="438"/>
                    <a:pt x="187" y="469"/>
                    <a:pt x="125" y="406"/>
                  </a:cubicBezTo>
                  <a:cubicBezTo>
                    <a:pt x="31" y="344"/>
                    <a:pt x="0" y="219"/>
                    <a:pt x="62" y="125"/>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0" name="Freeform 21@|5FFC:0|FBC:0|LFC:16777215|LBC:16777215"/>
            <p:cNvSpPr>
              <a:spLocks noChangeArrowheads="1"/>
            </p:cNvSpPr>
            <p:nvPr/>
          </p:nvSpPr>
          <p:spPr bwMode="auto">
            <a:xfrm>
              <a:off x="6877441" y="4490265"/>
              <a:ext cx="109854" cy="108783"/>
            </a:xfrm>
            <a:custGeom>
              <a:avLst/>
              <a:gdLst>
                <a:gd name="T0" fmla="*/ 156 w 439"/>
                <a:gd name="T1" fmla="*/ 437 h 438"/>
                <a:gd name="T2" fmla="*/ 156 w 439"/>
                <a:gd name="T3" fmla="*/ 437 h 438"/>
                <a:gd name="T4" fmla="*/ 0 w 439"/>
                <a:gd name="T5" fmla="*/ 187 h 438"/>
                <a:gd name="T6" fmla="*/ 250 w 439"/>
                <a:gd name="T7" fmla="*/ 31 h 438"/>
                <a:gd name="T8" fmla="*/ 406 w 439"/>
                <a:gd name="T9" fmla="*/ 281 h 438"/>
                <a:gd name="T10" fmla="*/ 156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156" y="437"/>
                  </a:moveTo>
                  <a:lnTo>
                    <a:pt x="156" y="437"/>
                  </a:lnTo>
                  <a:cubicBezTo>
                    <a:pt x="63" y="406"/>
                    <a:pt x="0" y="312"/>
                    <a:pt x="0" y="187"/>
                  </a:cubicBezTo>
                  <a:cubicBezTo>
                    <a:pt x="31" y="93"/>
                    <a:pt x="125" y="0"/>
                    <a:pt x="250" y="31"/>
                  </a:cubicBezTo>
                  <a:cubicBezTo>
                    <a:pt x="344" y="62"/>
                    <a:pt x="438" y="156"/>
                    <a:pt x="406" y="281"/>
                  </a:cubicBezTo>
                  <a:cubicBezTo>
                    <a:pt x="375" y="375"/>
                    <a:pt x="281" y="437"/>
                    <a:pt x="156" y="437"/>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1" name="Freeform 22@|5FFC:0|FBC:0|LFC:16777215|LBC:16777215"/>
            <p:cNvSpPr>
              <a:spLocks noChangeArrowheads="1"/>
            </p:cNvSpPr>
            <p:nvPr/>
          </p:nvSpPr>
          <p:spPr bwMode="auto">
            <a:xfrm>
              <a:off x="7936434" y="3789213"/>
              <a:ext cx="108755" cy="101092"/>
            </a:xfrm>
            <a:custGeom>
              <a:avLst/>
              <a:gdLst>
                <a:gd name="T0" fmla="*/ 0 w 438"/>
                <a:gd name="T1" fmla="*/ 156 h 407"/>
                <a:gd name="T2" fmla="*/ 0 w 438"/>
                <a:gd name="T3" fmla="*/ 156 h 407"/>
                <a:gd name="T4" fmla="*/ 250 w 438"/>
                <a:gd name="T5" fmla="*/ 0 h 407"/>
                <a:gd name="T6" fmla="*/ 405 w 438"/>
                <a:gd name="T7" fmla="*/ 250 h 407"/>
                <a:gd name="T8" fmla="*/ 156 w 438"/>
                <a:gd name="T9" fmla="*/ 406 h 407"/>
                <a:gd name="T10" fmla="*/ 0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0" y="156"/>
                  </a:moveTo>
                  <a:lnTo>
                    <a:pt x="0" y="156"/>
                  </a:lnTo>
                  <a:cubicBezTo>
                    <a:pt x="31" y="63"/>
                    <a:pt x="125" y="0"/>
                    <a:pt x="250" y="0"/>
                  </a:cubicBezTo>
                  <a:cubicBezTo>
                    <a:pt x="343" y="31"/>
                    <a:pt x="437" y="125"/>
                    <a:pt x="405" y="250"/>
                  </a:cubicBezTo>
                  <a:cubicBezTo>
                    <a:pt x="374" y="344"/>
                    <a:pt x="281" y="406"/>
                    <a:pt x="156" y="406"/>
                  </a:cubicBezTo>
                  <a:cubicBezTo>
                    <a:pt x="63" y="375"/>
                    <a:pt x="0" y="281"/>
                    <a:pt x="0" y="156"/>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2" name="Freeform 23@|5FFC:0|FBC:0|LFC:16777215|LBC:16777215"/>
            <p:cNvSpPr>
              <a:spLocks noChangeArrowheads="1"/>
            </p:cNvSpPr>
            <p:nvPr/>
          </p:nvSpPr>
          <p:spPr bwMode="auto">
            <a:xfrm>
              <a:off x="6169981" y="3432095"/>
              <a:ext cx="109854" cy="108784"/>
            </a:xfrm>
            <a:custGeom>
              <a:avLst/>
              <a:gdLst>
                <a:gd name="T0" fmla="*/ 32 w 439"/>
                <a:gd name="T1" fmla="*/ 187 h 438"/>
                <a:gd name="T2" fmla="*/ 32 w 439"/>
                <a:gd name="T3" fmla="*/ 187 h 438"/>
                <a:gd name="T4" fmla="*/ 250 w 439"/>
                <a:gd name="T5" fmla="*/ 31 h 438"/>
                <a:gd name="T6" fmla="*/ 407 w 439"/>
                <a:gd name="T7" fmla="*/ 281 h 438"/>
                <a:gd name="T8" fmla="*/ 188 w 439"/>
                <a:gd name="T9" fmla="*/ 437 h 438"/>
                <a:gd name="T10" fmla="*/ 32 w 439"/>
                <a:gd name="T11" fmla="*/ 187 h 438"/>
              </a:gdLst>
              <a:ahLst/>
              <a:cxnLst>
                <a:cxn ang="0">
                  <a:pos x="T0" y="T1"/>
                </a:cxn>
                <a:cxn ang="0">
                  <a:pos x="T2" y="T3"/>
                </a:cxn>
                <a:cxn ang="0">
                  <a:pos x="T4" y="T5"/>
                </a:cxn>
                <a:cxn ang="0">
                  <a:pos x="T6" y="T7"/>
                </a:cxn>
                <a:cxn ang="0">
                  <a:pos x="T8" y="T9"/>
                </a:cxn>
                <a:cxn ang="0">
                  <a:pos x="T10" y="T11"/>
                </a:cxn>
              </a:cxnLst>
              <a:rect l="0" t="0" r="r" b="b"/>
              <a:pathLst>
                <a:path w="439" h="438">
                  <a:moveTo>
                    <a:pt x="32" y="187"/>
                  </a:moveTo>
                  <a:lnTo>
                    <a:pt x="32" y="187"/>
                  </a:lnTo>
                  <a:cubicBezTo>
                    <a:pt x="32" y="93"/>
                    <a:pt x="157" y="0"/>
                    <a:pt x="250" y="31"/>
                  </a:cubicBezTo>
                  <a:cubicBezTo>
                    <a:pt x="344" y="62"/>
                    <a:pt x="438" y="156"/>
                    <a:pt x="407" y="281"/>
                  </a:cubicBezTo>
                  <a:cubicBezTo>
                    <a:pt x="375" y="375"/>
                    <a:pt x="282" y="437"/>
                    <a:pt x="188" y="437"/>
                  </a:cubicBezTo>
                  <a:cubicBezTo>
                    <a:pt x="63" y="406"/>
                    <a:pt x="0" y="312"/>
                    <a:pt x="32" y="187"/>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3" name="Freeform 24@|5FFC:0|FBC:0|LFC:16777215|LBC:16777215"/>
            <p:cNvSpPr>
              <a:spLocks noChangeArrowheads="1"/>
            </p:cNvSpPr>
            <p:nvPr/>
          </p:nvSpPr>
          <p:spPr bwMode="auto">
            <a:xfrm>
              <a:off x="6301807" y="4108972"/>
              <a:ext cx="108755" cy="109883"/>
            </a:xfrm>
            <a:custGeom>
              <a:avLst/>
              <a:gdLst>
                <a:gd name="T0" fmla="*/ 62 w 438"/>
                <a:gd name="T1" fmla="*/ 344 h 439"/>
                <a:gd name="T2" fmla="*/ 62 w 438"/>
                <a:gd name="T3" fmla="*/ 344 h 439"/>
                <a:gd name="T4" fmla="*/ 125 w 438"/>
                <a:gd name="T5" fmla="*/ 63 h 439"/>
                <a:gd name="T6" fmla="*/ 375 w 438"/>
                <a:gd name="T7" fmla="*/ 125 h 439"/>
                <a:gd name="T8" fmla="*/ 343 w 438"/>
                <a:gd name="T9" fmla="*/ 407 h 439"/>
                <a:gd name="T10" fmla="*/ 62 w 438"/>
                <a:gd name="T11" fmla="*/ 344 h 439"/>
              </a:gdLst>
              <a:ahLst/>
              <a:cxnLst>
                <a:cxn ang="0">
                  <a:pos x="T0" y="T1"/>
                </a:cxn>
                <a:cxn ang="0">
                  <a:pos x="T2" y="T3"/>
                </a:cxn>
                <a:cxn ang="0">
                  <a:pos x="T4" y="T5"/>
                </a:cxn>
                <a:cxn ang="0">
                  <a:pos x="T6" y="T7"/>
                </a:cxn>
                <a:cxn ang="0">
                  <a:pos x="T8" y="T9"/>
                </a:cxn>
                <a:cxn ang="0">
                  <a:pos x="T10" y="T11"/>
                </a:cxn>
              </a:cxnLst>
              <a:rect l="0" t="0" r="r" b="b"/>
              <a:pathLst>
                <a:path w="438" h="439">
                  <a:moveTo>
                    <a:pt x="62" y="344"/>
                  </a:moveTo>
                  <a:lnTo>
                    <a:pt x="62" y="344"/>
                  </a:lnTo>
                  <a:cubicBezTo>
                    <a:pt x="0" y="250"/>
                    <a:pt x="31" y="125"/>
                    <a:pt x="125" y="63"/>
                  </a:cubicBezTo>
                  <a:cubicBezTo>
                    <a:pt x="187" y="0"/>
                    <a:pt x="312" y="32"/>
                    <a:pt x="375" y="125"/>
                  </a:cubicBezTo>
                  <a:cubicBezTo>
                    <a:pt x="437" y="219"/>
                    <a:pt x="437" y="344"/>
                    <a:pt x="343" y="407"/>
                  </a:cubicBezTo>
                  <a:cubicBezTo>
                    <a:pt x="250" y="438"/>
                    <a:pt x="125" y="438"/>
                    <a:pt x="62" y="344"/>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4" name="Freeform 25@|5FFC:0|FBC:0|LFC:16777215|LBC:16777215"/>
            <p:cNvSpPr>
              <a:spLocks noChangeArrowheads="1"/>
            </p:cNvSpPr>
            <p:nvPr/>
          </p:nvSpPr>
          <p:spPr bwMode="auto">
            <a:xfrm>
              <a:off x="7547550" y="4357306"/>
              <a:ext cx="116446" cy="109883"/>
            </a:xfrm>
            <a:custGeom>
              <a:avLst/>
              <a:gdLst>
                <a:gd name="T0" fmla="*/ 125 w 469"/>
                <a:gd name="T1" fmla="*/ 63 h 439"/>
                <a:gd name="T2" fmla="*/ 125 w 469"/>
                <a:gd name="T3" fmla="*/ 63 h 439"/>
                <a:gd name="T4" fmla="*/ 406 w 469"/>
                <a:gd name="T5" fmla="*/ 125 h 439"/>
                <a:gd name="T6" fmla="*/ 343 w 469"/>
                <a:gd name="T7" fmla="*/ 375 h 439"/>
                <a:gd name="T8" fmla="*/ 62 w 469"/>
                <a:gd name="T9" fmla="*/ 344 h 439"/>
                <a:gd name="T10" fmla="*/ 125 w 469"/>
                <a:gd name="T11" fmla="*/ 63 h 439"/>
              </a:gdLst>
              <a:ahLst/>
              <a:cxnLst>
                <a:cxn ang="0">
                  <a:pos x="T0" y="T1"/>
                </a:cxn>
                <a:cxn ang="0">
                  <a:pos x="T2" y="T3"/>
                </a:cxn>
                <a:cxn ang="0">
                  <a:pos x="T4" y="T5"/>
                </a:cxn>
                <a:cxn ang="0">
                  <a:pos x="T6" y="T7"/>
                </a:cxn>
                <a:cxn ang="0">
                  <a:pos x="T8" y="T9"/>
                </a:cxn>
                <a:cxn ang="0">
                  <a:pos x="T10" y="T11"/>
                </a:cxn>
              </a:cxnLst>
              <a:rect l="0" t="0" r="r" b="b"/>
              <a:pathLst>
                <a:path w="469" h="439">
                  <a:moveTo>
                    <a:pt x="125" y="63"/>
                  </a:moveTo>
                  <a:lnTo>
                    <a:pt x="125" y="63"/>
                  </a:lnTo>
                  <a:cubicBezTo>
                    <a:pt x="218" y="0"/>
                    <a:pt x="343" y="32"/>
                    <a:pt x="406" y="125"/>
                  </a:cubicBezTo>
                  <a:cubicBezTo>
                    <a:pt x="468" y="219"/>
                    <a:pt x="437" y="313"/>
                    <a:pt x="343" y="375"/>
                  </a:cubicBezTo>
                  <a:cubicBezTo>
                    <a:pt x="250" y="438"/>
                    <a:pt x="125" y="438"/>
                    <a:pt x="62" y="344"/>
                  </a:cubicBezTo>
                  <a:cubicBezTo>
                    <a:pt x="0" y="250"/>
                    <a:pt x="31" y="125"/>
                    <a:pt x="125" y="63"/>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5" name="Freeform 26@|5FFC:0|FBC:0|LFC:16777215|LBC:16777215"/>
            <p:cNvSpPr>
              <a:spLocks noChangeArrowheads="1"/>
            </p:cNvSpPr>
            <p:nvPr/>
          </p:nvSpPr>
          <p:spPr bwMode="auto">
            <a:xfrm>
              <a:off x="6551176" y="2862904"/>
              <a:ext cx="108755" cy="109883"/>
            </a:xfrm>
            <a:custGeom>
              <a:avLst/>
              <a:gdLst>
                <a:gd name="T0" fmla="*/ 93 w 438"/>
                <a:gd name="T1" fmla="*/ 63 h 439"/>
                <a:gd name="T2" fmla="*/ 93 w 438"/>
                <a:gd name="T3" fmla="*/ 63 h 439"/>
                <a:gd name="T4" fmla="*/ 375 w 438"/>
                <a:gd name="T5" fmla="*/ 94 h 439"/>
                <a:gd name="T6" fmla="*/ 312 w 438"/>
                <a:gd name="T7" fmla="*/ 375 h 439"/>
                <a:gd name="T8" fmla="*/ 62 w 438"/>
                <a:gd name="T9" fmla="*/ 313 h 439"/>
                <a:gd name="T10" fmla="*/ 93 w 438"/>
                <a:gd name="T11" fmla="*/ 63 h 439"/>
              </a:gdLst>
              <a:ahLst/>
              <a:cxnLst>
                <a:cxn ang="0">
                  <a:pos x="T0" y="T1"/>
                </a:cxn>
                <a:cxn ang="0">
                  <a:pos x="T2" y="T3"/>
                </a:cxn>
                <a:cxn ang="0">
                  <a:pos x="T4" y="T5"/>
                </a:cxn>
                <a:cxn ang="0">
                  <a:pos x="T6" y="T7"/>
                </a:cxn>
                <a:cxn ang="0">
                  <a:pos x="T8" y="T9"/>
                </a:cxn>
                <a:cxn ang="0">
                  <a:pos x="T10" y="T11"/>
                </a:cxn>
              </a:cxnLst>
              <a:rect l="0" t="0" r="r" b="b"/>
              <a:pathLst>
                <a:path w="438" h="439">
                  <a:moveTo>
                    <a:pt x="93" y="63"/>
                  </a:moveTo>
                  <a:lnTo>
                    <a:pt x="93" y="63"/>
                  </a:lnTo>
                  <a:cubicBezTo>
                    <a:pt x="187" y="0"/>
                    <a:pt x="312" y="0"/>
                    <a:pt x="375" y="94"/>
                  </a:cubicBezTo>
                  <a:cubicBezTo>
                    <a:pt x="437" y="188"/>
                    <a:pt x="406" y="313"/>
                    <a:pt x="312" y="375"/>
                  </a:cubicBezTo>
                  <a:cubicBezTo>
                    <a:pt x="250" y="438"/>
                    <a:pt x="125" y="407"/>
                    <a:pt x="62" y="313"/>
                  </a:cubicBezTo>
                  <a:cubicBezTo>
                    <a:pt x="0" y="219"/>
                    <a:pt x="0" y="94"/>
                    <a:pt x="93" y="63"/>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6" name="Freeform 28@|5FFC:0|FBC:0|LFC:16777215|LBC:16777215"/>
            <p:cNvSpPr>
              <a:spLocks noChangeArrowheads="1"/>
            </p:cNvSpPr>
            <p:nvPr/>
          </p:nvSpPr>
          <p:spPr bwMode="auto">
            <a:xfrm>
              <a:off x="8854811" y="4513340"/>
              <a:ext cx="101066" cy="102191"/>
            </a:xfrm>
            <a:custGeom>
              <a:avLst/>
              <a:gdLst>
                <a:gd name="T0" fmla="*/ 187 w 407"/>
                <a:gd name="T1" fmla="*/ 0 h 408"/>
                <a:gd name="T2" fmla="*/ 187 w 407"/>
                <a:gd name="T3" fmla="*/ 0 h 408"/>
                <a:gd name="T4" fmla="*/ 406 w 407"/>
                <a:gd name="T5" fmla="*/ 219 h 408"/>
                <a:gd name="T6" fmla="*/ 187 w 407"/>
                <a:gd name="T7" fmla="*/ 407 h 408"/>
                <a:gd name="T8" fmla="*/ 0 w 407"/>
                <a:gd name="T9" fmla="*/ 219 h 408"/>
                <a:gd name="T10" fmla="*/ 187 w 407"/>
                <a:gd name="T11" fmla="*/ 0 h 408"/>
              </a:gdLst>
              <a:ahLst/>
              <a:cxnLst>
                <a:cxn ang="0">
                  <a:pos x="T0" y="T1"/>
                </a:cxn>
                <a:cxn ang="0">
                  <a:pos x="T2" y="T3"/>
                </a:cxn>
                <a:cxn ang="0">
                  <a:pos x="T4" y="T5"/>
                </a:cxn>
                <a:cxn ang="0">
                  <a:pos x="T6" y="T7"/>
                </a:cxn>
                <a:cxn ang="0">
                  <a:pos x="T8" y="T9"/>
                </a:cxn>
                <a:cxn ang="0">
                  <a:pos x="T10" y="T11"/>
                </a:cxn>
              </a:cxnLst>
              <a:rect l="0" t="0" r="r" b="b"/>
              <a:pathLst>
                <a:path w="407" h="408">
                  <a:moveTo>
                    <a:pt x="187" y="0"/>
                  </a:moveTo>
                  <a:lnTo>
                    <a:pt x="187" y="0"/>
                  </a:lnTo>
                  <a:cubicBezTo>
                    <a:pt x="312" y="0"/>
                    <a:pt x="406" y="94"/>
                    <a:pt x="406" y="219"/>
                  </a:cubicBezTo>
                  <a:cubicBezTo>
                    <a:pt x="406" y="313"/>
                    <a:pt x="312" y="407"/>
                    <a:pt x="187" y="407"/>
                  </a:cubicBezTo>
                  <a:cubicBezTo>
                    <a:pt x="93" y="407"/>
                    <a:pt x="0" y="313"/>
                    <a:pt x="0" y="219"/>
                  </a:cubicBezTo>
                  <a:cubicBezTo>
                    <a:pt x="0" y="94"/>
                    <a:pt x="93" y="0"/>
                    <a:pt x="187" y="0"/>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7" name="Freeform 29@|5FFC:0|FBC:0|LFC:16777215|LBC:16777215"/>
            <p:cNvSpPr>
              <a:spLocks noChangeArrowheads="1"/>
            </p:cNvSpPr>
            <p:nvPr/>
          </p:nvSpPr>
          <p:spPr bwMode="auto">
            <a:xfrm>
              <a:off x="8854811" y="2715660"/>
              <a:ext cx="101066" cy="101092"/>
            </a:xfrm>
            <a:custGeom>
              <a:avLst/>
              <a:gdLst>
                <a:gd name="T0" fmla="*/ 187 w 407"/>
                <a:gd name="T1" fmla="*/ 0 h 407"/>
                <a:gd name="T2" fmla="*/ 187 w 407"/>
                <a:gd name="T3" fmla="*/ 0 h 407"/>
                <a:gd name="T4" fmla="*/ 406 w 407"/>
                <a:gd name="T5" fmla="*/ 187 h 407"/>
                <a:gd name="T6" fmla="*/ 187 w 407"/>
                <a:gd name="T7" fmla="*/ 406 h 407"/>
                <a:gd name="T8" fmla="*/ 0 w 407"/>
                <a:gd name="T9" fmla="*/ 187 h 407"/>
                <a:gd name="T10" fmla="*/ 18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187" y="0"/>
                  </a:moveTo>
                  <a:lnTo>
                    <a:pt x="187" y="0"/>
                  </a:lnTo>
                  <a:cubicBezTo>
                    <a:pt x="312" y="0"/>
                    <a:pt x="406" y="93"/>
                    <a:pt x="406" y="187"/>
                  </a:cubicBezTo>
                  <a:cubicBezTo>
                    <a:pt x="406" y="312"/>
                    <a:pt x="312" y="406"/>
                    <a:pt x="187" y="406"/>
                  </a:cubicBezTo>
                  <a:cubicBezTo>
                    <a:pt x="93" y="406"/>
                    <a:pt x="0" y="312"/>
                    <a:pt x="0" y="187"/>
                  </a:cubicBezTo>
                  <a:cubicBezTo>
                    <a:pt x="0" y="93"/>
                    <a:pt x="93" y="0"/>
                    <a:pt x="187" y="0"/>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8" name="Freeform 30@|5FFC:0|FBC:0|LFC:16777215|LBC:16777215"/>
            <p:cNvSpPr>
              <a:spLocks noChangeArrowheads="1"/>
            </p:cNvSpPr>
            <p:nvPr/>
          </p:nvSpPr>
          <p:spPr bwMode="auto">
            <a:xfrm>
              <a:off x="9757810" y="3618896"/>
              <a:ext cx="101066" cy="93401"/>
            </a:xfrm>
            <a:custGeom>
              <a:avLst/>
              <a:gdLst>
                <a:gd name="T0" fmla="*/ 406 w 407"/>
                <a:gd name="T1" fmla="*/ 187 h 375"/>
                <a:gd name="T2" fmla="*/ 406 w 407"/>
                <a:gd name="T3" fmla="*/ 187 h 375"/>
                <a:gd name="T4" fmla="*/ 187 w 407"/>
                <a:gd name="T5" fmla="*/ 374 h 375"/>
                <a:gd name="T6" fmla="*/ 0 w 407"/>
                <a:gd name="T7" fmla="*/ 187 h 375"/>
                <a:gd name="T8" fmla="*/ 187 w 407"/>
                <a:gd name="T9" fmla="*/ 0 h 375"/>
                <a:gd name="T10" fmla="*/ 406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406" y="187"/>
                  </a:moveTo>
                  <a:lnTo>
                    <a:pt x="406" y="187"/>
                  </a:lnTo>
                  <a:cubicBezTo>
                    <a:pt x="406" y="311"/>
                    <a:pt x="312" y="374"/>
                    <a:pt x="187" y="374"/>
                  </a:cubicBezTo>
                  <a:cubicBezTo>
                    <a:pt x="93" y="374"/>
                    <a:pt x="0" y="311"/>
                    <a:pt x="0" y="187"/>
                  </a:cubicBezTo>
                  <a:cubicBezTo>
                    <a:pt x="0" y="93"/>
                    <a:pt x="93" y="0"/>
                    <a:pt x="187" y="0"/>
                  </a:cubicBezTo>
                  <a:cubicBezTo>
                    <a:pt x="312" y="0"/>
                    <a:pt x="406" y="93"/>
                    <a:pt x="406" y="187"/>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59" name="Freeform 31@|5FFC:0|FBC:0|LFC:16777215|LBC:16777215"/>
            <p:cNvSpPr>
              <a:spLocks noChangeArrowheads="1"/>
            </p:cNvSpPr>
            <p:nvPr/>
          </p:nvSpPr>
          <p:spPr bwMode="auto">
            <a:xfrm>
              <a:off x="9485375" y="2971688"/>
              <a:ext cx="108755" cy="108783"/>
            </a:xfrm>
            <a:custGeom>
              <a:avLst/>
              <a:gdLst>
                <a:gd name="T0" fmla="*/ 375 w 438"/>
                <a:gd name="T1" fmla="*/ 93 h 438"/>
                <a:gd name="T2" fmla="*/ 375 w 438"/>
                <a:gd name="T3" fmla="*/ 93 h 438"/>
                <a:gd name="T4" fmla="*/ 375 w 438"/>
                <a:gd name="T5" fmla="*/ 375 h 438"/>
                <a:gd name="T6" fmla="*/ 94 w 438"/>
                <a:gd name="T7" fmla="*/ 375 h 438"/>
                <a:gd name="T8" fmla="*/ 94 w 438"/>
                <a:gd name="T9" fmla="*/ 93 h 438"/>
                <a:gd name="T10" fmla="*/ 375 w 438"/>
                <a:gd name="T11" fmla="*/ 93 h 438"/>
              </a:gdLst>
              <a:ahLst/>
              <a:cxnLst>
                <a:cxn ang="0">
                  <a:pos x="T0" y="T1"/>
                </a:cxn>
                <a:cxn ang="0">
                  <a:pos x="T2" y="T3"/>
                </a:cxn>
                <a:cxn ang="0">
                  <a:pos x="T4" y="T5"/>
                </a:cxn>
                <a:cxn ang="0">
                  <a:pos x="T6" y="T7"/>
                </a:cxn>
                <a:cxn ang="0">
                  <a:pos x="T8" y="T9"/>
                </a:cxn>
                <a:cxn ang="0">
                  <a:pos x="T10" y="T11"/>
                </a:cxn>
              </a:cxnLst>
              <a:rect l="0" t="0" r="r" b="b"/>
              <a:pathLst>
                <a:path w="438" h="438">
                  <a:moveTo>
                    <a:pt x="375" y="93"/>
                  </a:moveTo>
                  <a:lnTo>
                    <a:pt x="375" y="93"/>
                  </a:lnTo>
                  <a:cubicBezTo>
                    <a:pt x="437" y="156"/>
                    <a:pt x="437" y="281"/>
                    <a:pt x="375" y="375"/>
                  </a:cubicBezTo>
                  <a:cubicBezTo>
                    <a:pt x="281" y="437"/>
                    <a:pt x="156" y="437"/>
                    <a:pt x="94" y="375"/>
                  </a:cubicBezTo>
                  <a:cubicBezTo>
                    <a:pt x="0" y="281"/>
                    <a:pt x="0" y="156"/>
                    <a:pt x="94" y="93"/>
                  </a:cubicBezTo>
                  <a:cubicBezTo>
                    <a:pt x="156" y="0"/>
                    <a:pt x="281" y="0"/>
                    <a:pt x="375" y="93"/>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0" name="Freeform 32@|5FFC:0|FBC:0|LFC:16777215|LBC:16777215"/>
            <p:cNvSpPr>
              <a:spLocks noChangeArrowheads="1"/>
            </p:cNvSpPr>
            <p:nvPr/>
          </p:nvSpPr>
          <p:spPr bwMode="auto">
            <a:xfrm>
              <a:off x="8216560" y="2971688"/>
              <a:ext cx="109854" cy="108783"/>
            </a:xfrm>
            <a:custGeom>
              <a:avLst/>
              <a:gdLst>
                <a:gd name="T0" fmla="*/ 344 w 439"/>
                <a:gd name="T1" fmla="*/ 375 h 438"/>
                <a:gd name="T2" fmla="*/ 344 w 439"/>
                <a:gd name="T3" fmla="*/ 375 h 438"/>
                <a:gd name="T4" fmla="*/ 63 w 439"/>
                <a:gd name="T5" fmla="*/ 375 h 438"/>
                <a:gd name="T6" fmla="*/ 63 w 439"/>
                <a:gd name="T7" fmla="*/ 93 h 438"/>
                <a:gd name="T8" fmla="*/ 344 w 439"/>
                <a:gd name="T9" fmla="*/ 93 h 438"/>
                <a:gd name="T10" fmla="*/ 344 w 439"/>
                <a:gd name="T11" fmla="*/ 375 h 438"/>
              </a:gdLst>
              <a:ahLst/>
              <a:cxnLst>
                <a:cxn ang="0">
                  <a:pos x="T0" y="T1"/>
                </a:cxn>
                <a:cxn ang="0">
                  <a:pos x="T2" y="T3"/>
                </a:cxn>
                <a:cxn ang="0">
                  <a:pos x="T4" y="T5"/>
                </a:cxn>
                <a:cxn ang="0">
                  <a:pos x="T6" y="T7"/>
                </a:cxn>
                <a:cxn ang="0">
                  <a:pos x="T8" y="T9"/>
                </a:cxn>
                <a:cxn ang="0">
                  <a:pos x="T10" y="T11"/>
                </a:cxn>
              </a:cxnLst>
              <a:rect l="0" t="0" r="r" b="b"/>
              <a:pathLst>
                <a:path w="439" h="438">
                  <a:moveTo>
                    <a:pt x="344" y="375"/>
                  </a:moveTo>
                  <a:lnTo>
                    <a:pt x="344" y="375"/>
                  </a:lnTo>
                  <a:cubicBezTo>
                    <a:pt x="281" y="437"/>
                    <a:pt x="156" y="437"/>
                    <a:pt x="63" y="375"/>
                  </a:cubicBezTo>
                  <a:cubicBezTo>
                    <a:pt x="0" y="281"/>
                    <a:pt x="0" y="156"/>
                    <a:pt x="63" y="93"/>
                  </a:cubicBezTo>
                  <a:cubicBezTo>
                    <a:pt x="156" y="0"/>
                    <a:pt x="281" y="0"/>
                    <a:pt x="344" y="93"/>
                  </a:cubicBezTo>
                  <a:cubicBezTo>
                    <a:pt x="438" y="156"/>
                    <a:pt x="438" y="281"/>
                    <a:pt x="344" y="375"/>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1" name="Freeform 33@|5FFC:0|FBC:0|LFC:16777215|LBC:16777215"/>
            <p:cNvSpPr>
              <a:spLocks noChangeArrowheads="1"/>
            </p:cNvSpPr>
            <p:nvPr/>
          </p:nvSpPr>
          <p:spPr bwMode="auto">
            <a:xfrm>
              <a:off x="9485375" y="4248523"/>
              <a:ext cx="108755" cy="108783"/>
            </a:xfrm>
            <a:custGeom>
              <a:avLst/>
              <a:gdLst>
                <a:gd name="T0" fmla="*/ 375 w 438"/>
                <a:gd name="T1" fmla="*/ 344 h 438"/>
                <a:gd name="T2" fmla="*/ 375 w 438"/>
                <a:gd name="T3" fmla="*/ 344 h 438"/>
                <a:gd name="T4" fmla="*/ 94 w 438"/>
                <a:gd name="T5" fmla="*/ 344 h 438"/>
                <a:gd name="T6" fmla="*/ 94 w 438"/>
                <a:gd name="T7" fmla="*/ 62 h 438"/>
                <a:gd name="T8" fmla="*/ 375 w 438"/>
                <a:gd name="T9" fmla="*/ 62 h 438"/>
                <a:gd name="T10" fmla="*/ 375 w 438"/>
                <a:gd name="T11" fmla="*/ 344 h 438"/>
              </a:gdLst>
              <a:ahLst/>
              <a:cxnLst>
                <a:cxn ang="0">
                  <a:pos x="T0" y="T1"/>
                </a:cxn>
                <a:cxn ang="0">
                  <a:pos x="T2" y="T3"/>
                </a:cxn>
                <a:cxn ang="0">
                  <a:pos x="T4" y="T5"/>
                </a:cxn>
                <a:cxn ang="0">
                  <a:pos x="T6" y="T7"/>
                </a:cxn>
                <a:cxn ang="0">
                  <a:pos x="T8" y="T9"/>
                </a:cxn>
                <a:cxn ang="0">
                  <a:pos x="T10" y="T11"/>
                </a:cxn>
              </a:cxnLst>
              <a:rect l="0" t="0" r="r" b="b"/>
              <a:pathLst>
                <a:path w="438" h="438">
                  <a:moveTo>
                    <a:pt x="375" y="344"/>
                  </a:moveTo>
                  <a:lnTo>
                    <a:pt x="375" y="344"/>
                  </a:lnTo>
                  <a:cubicBezTo>
                    <a:pt x="281" y="437"/>
                    <a:pt x="156" y="437"/>
                    <a:pt x="94" y="344"/>
                  </a:cubicBezTo>
                  <a:cubicBezTo>
                    <a:pt x="0" y="281"/>
                    <a:pt x="0" y="156"/>
                    <a:pt x="94" y="62"/>
                  </a:cubicBezTo>
                  <a:cubicBezTo>
                    <a:pt x="156" y="0"/>
                    <a:pt x="281" y="0"/>
                    <a:pt x="375" y="62"/>
                  </a:cubicBezTo>
                  <a:cubicBezTo>
                    <a:pt x="437" y="156"/>
                    <a:pt x="437" y="281"/>
                    <a:pt x="375" y="344"/>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2" name="Freeform 34@|5FFC:0|FBC:0|LFC:16777215|LBC:16777215"/>
            <p:cNvSpPr>
              <a:spLocks noChangeArrowheads="1"/>
            </p:cNvSpPr>
            <p:nvPr/>
          </p:nvSpPr>
          <p:spPr bwMode="auto">
            <a:xfrm>
              <a:off x="9197557" y="2777195"/>
              <a:ext cx="108755" cy="116476"/>
            </a:xfrm>
            <a:custGeom>
              <a:avLst/>
              <a:gdLst>
                <a:gd name="T0" fmla="*/ 281 w 438"/>
                <a:gd name="T1" fmla="*/ 31 h 469"/>
                <a:gd name="T2" fmla="*/ 281 w 438"/>
                <a:gd name="T3" fmla="*/ 31 h 469"/>
                <a:gd name="T4" fmla="*/ 406 w 438"/>
                <a:gd name="T5" fmla="*/ 312 h 469"/>
                <a:gd name="T6" fmla="*/ 125 w 438"/>
                <a:gd name="T7" fmla="*/ 406 h 469"/>
                <a:gd name="T8" fmla="*/ 31 w 438"/>
                <a:gd name="T9" fmla="*/ 156 h 469"/>
                <a:gd name="T10" fmla="*/ 281 w 438"/>
                <a:gd name="T11" fmla="*/ 31 h 469"/>
              </a:gdLst>
              <a:ahLst/>
              <a:cxnLst>
                <a:cxn ang="0">
                  <a:pos x="T0" y="T1"/>
                </a:cxn>
                <a:cxn ang="0">
                  <a:pos x="T2" y="T3"/>
                </a:cxn>
                <a:cxn ang="0">
                  <a:pos x="T4" y="T5"/>
                </a:cxn>
                <a:cxn ang="0">
                  <a:pos x="T6" y="T7"/>
                </a:cxn>
                <a:cxn ang="0">
                  <a:pos x="T8" y="T9"/>
                </a:cxn>
                <a:cxn ang="0">
                  <a:pos x="T10" y="T11"/>
                </a:cxn>
              </a:cxnLst>
              <a:rect l="0" t="0" r="r" b="b"/>
              <a:pathLst>
                <a:path w="438" h="469">
                  <a:moveTo>
                    <a:pt x="281" y="31"/>
                  </a:moveTo>
                  <a:lnTo>
                    <a:pt x="281" y="31"/>
                  </a:lnTo>
                  <a:cubicBezTo>
                    <a:pt x="375" y="93"/>
                    <a:pt x="437" y="187"/>
                    <a:pt x="406" y="312"/>
                  </a:cubicBezTo>
                  <a:cubicBezTo>
                    <a:pt x="343" y="406"/>
                    <a:pt x="250" y="468"/>
                    <a:pt x="125" y="406"/>
                  </a:cubicBezTo>
                  <a:cubicBezTo>
                    <a:pt x="31" y="375"/>
                    <a:pt x="0" y="250"/>
                    <a:pt x="31" y="156"/>
                  </a:cubicBezTo>
                  <a:cubicBezTo>
                    <a:pt x="62" y="62"/>
                    <a:pt x="187" y="0"/>
                    <a:pt x="281" y="31"/>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3" name="Freeform 35@|5FFC:0|FBC:0|LFC:16777215|LBC:16777215"/>
            <p:cNvSpPr>
              <a:spLocks noChangeArrowheads="1"/>
            </p:cNvSpPr>
            <p:nvPr/>
          </p:nvSpPr>
          <p:spPr bwMode="auto">
            <a:xfrm>
              <a:off x="8014429" y="3268370"/>
              <a:ext cx="116446" cy="109883"/>
            </a:xfrm>
            <a:custGeom>
              <a:avLst/>
              <a:gdLst>
                <a:gd name="T0" fmla="*/ 437 w 469"/>
                <a:gd name="T1" fmla="*/ 282 h 439"/>
                <a:gd name="T2" fmla="*/ 437 w 469"/>
                <a:gd name="T3" fmla="*/ 282 h 439"/>
                <a:gd name="T4" fmla="*/ 156 w 469"/>
                <a:gd name="T5" fmla="*/ 407 h 439"/>
                <a:gd name="T6" fmla="*/ 62 w 469"/>
                <a:gd name="T7" fmla="*/ 125 h 439"/>
                <a:gd name="T8" fmla="*/ 312 w 469"/>
                <a:gd name="T9" fmla="*/ 32 h 439"/>
                <a:gd name="T10" fmla="*/ 437 w 469"/>
                <a:gd name="T11" fmla="*/ 282 h 439"/>
              </a:gdLst>
              <a:ahLst/>
              <a:cxnLst>
                <a:cxn ang="0">
                  <a:pos x="T0" y="T1"/>
                </a:cxn>
                <a:cxn ang="0">
                  <a:pos x="T2" y="T3"/>
                </a:cxn>
                <a:cxn ang="0">
                  <a:pos x="T4" y="T5"/>
                </a:cxn>
                <a:cxn ang="0">
                  <a:pos x="T6" y="T7"/>
                </a:cxn>
                <a:cxn ang="0">
                  <a:pos x="T8" y="T9"/>
                </a:cxn>
                <a:cxn ang="0">
                  <a:pos x="T10" y="T11"/>
                </a:cxn>
              </a:cxnLst>
              <a:rect l="0" t="0" r="r" b="b"/>
              <a:pathLst>
                <a:path w="469" h="439">
                  <a:moveTo>
                    <a:pt x="437" y="282"/>
                  </a:moveTo>
                  <a:lnTo>
                    <a:pt x="437" y="282"/>
                  </a:lnTo>
                  <a:cubicBezTo>
                    <a:pt x="375" y="407"/>
                    <a:pt x="250" y="438"/>
                    <a:pt x="156" y="407"/>
                  </a:cubicBezTo>
                  <a:cubicBezTo>
                    <a:pt x="62" y="344"/>
                    <a:pt x="0" y="250"/>
                    <a:pt x="62" y="125"/>
                  </a:cubicBezTo>
                  <a:cubicBezTo>
                    <a:pt x="93" y="32"/>
                    <a:pt x="218" y="0"/>
                    <a:pt x="312" y="32"/>
                  </a:cubicBezTo>
                  <a:cubicBezTo>
                    <a:pt x="406" y="63"/>
                    <a:pt x="468" y="188"/>
                    <a:pt x="437" y="282"/>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4" name="Freeform 36@|5FFC:0|FBC:0|LFC:16777215|LBC:16777215"/>
            <p:cNvSpPr>
              <a:spLocks noChangeArrowheads="1"/>
            </p:cNvSpPr>
            <p:nvPr/>
          </p:nvSpPr>
          <p:spPr bwMode="auto">
            <a:xfrm>
              <a:off x="9679815" y="3952938"/>
              <a:ext cx="117543" cy="117575"/>
            </a:xfrm>
            <a:custGeom>
              <a:avLst/>
              <a:gdLst>
                <a:gd name="T0" fmla="*/ 406 w 470"/>
                <a:gd name="T1" fmla="*/ 313 h 470"/>
                <a:gd name="T2" fmla="*/ 406 w 470"/>
                <a:gd name="T3" fmla="*/ 313 h 470"/>
                <a:gd name="T4" fmla="*/ 156 w 470"/>
                <a:gd name="T5" fmla="*/ 407 h 470"/>
                <a:gd name="T6" fmla="*/ 31 w 470"/>
                <a:gd name="T7" fmla="*/ 157 h 470"/>
                <a:gd name="T8" fmla="*/ 313 w 470"/>
                <a:gd name="T9" fmla="*/ 32 h 470"/>
                <a:gd name="T10" fmla="*/ 406 w 470"/>
                <a:gd name="T11" fmla="*/ 313 h 470"/>
              </a:gdLst>
              <a:ahLst/>
              <a:cxnLst>
                <a:cxn ang="0">
                  <a:pos x="T0" y="T1"/>
                </a:cxn>
                <a:cxn ang="0">
                  <a:pos x="T2" y="T3"/>
                </a:cxn>
                <a:cxn ang="0">
                  <a:pos x="T4" y="T5"/>
                </a:cxn>
                <a:cxn ang="0">
                  <a:pos x="T6" y="T7"/>
                </a:cxn>
                <a:cxn ang="0">
                  <a:pos x="T8" y="T9"/>
                </a:cxn>
                <a:cxn ang="0">
                  <a:pos x="T10" y="T11"/>
                </a:cxn>
              </a:cxnLst>
              <a:rect l="0" t="0" r="r" b="b"/>
              <a:pathLst>
                <a:path w="470" h="470">
                  <a:moveTo>
                    <a:pt x="406" y="313"/>
                  </a:moveTo>
                  <a:lnTo>
                    <a:pt x="406" y="313"/>
                  </a:lnTo>
                  <a:cubicBezTo>
                    <a:pt x="375" y="407"/>
                    <a:pt x="250" y="469"/>
                    <a:pt x="156" y="407"/>
                  </a:cubicBezTo>
                  <a:cubicBezTo>
                    <a:pt x="63" y="375"/>
                    <a:pt x="0" y="250"/>
                    <a:pt x="31" y="157"/>
                  </a:cubicBezTo>
                  <a:cubicBezTo>
                    <a:pt x="94" y="63"/>
                    <a:pt x="219" y="0"/>
                    <a:pt x="313" y="32"/>
                  </a:cubicBezTo>
                  <a:cubicBezTo>
                    <a:pt x="406" y="94"/>
                    <a:pt x="469" y="219"/>
                    <a:pt x="406" y="313"/>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5" name="Freeform 37@|5FFC:0|FBC:0|LFC:16777215|LBC:16777215"/>
            <p:cNvSpPr>
              <a:spLocks noChangeArrowheads="1"/>
            </p:cNvSpPr>
            <p:nvPr/>
          </p:nvSpPr>
          <p:spPr bwMode="auto">
            <a:xfrm>
              <a:off x="9679815" y="3268370"/>
              <a:ext cx="117543" cy="109883"/>
            </a:xfrm>
            <a:custGeom>
              <a:avLst/>
              <a:gdLst>
                <a:gd name="T0" fmla="*/ 406 w 470"/>
                <a:gd name="T1" fmla="*/ 125 h 439"/>
                <a:gd name="T2" fmla="*/ 406 w 470"/>
                <a:gd name="T3" fmla="*/ 125 h 439"/>
                <a:gd name="T4" fmla="*/ 313 w 470"/>
                <a:gd name="T5" fmla="*/ 407 h 439"/>
                <a:gd name="T6" fmla="*/ 31 w 470"/>
                <a:gd name="T7" fmla="*/ 282 h 439"/>
                <a:gd name="T8" fmla="*/ 156 w 470"/>
                <a:gd name="T9" fmla="*/ 32 h 439"/>
                <a:gd name="T10" fmla="*/ 406 w 470"/>
                <a:gd name="T11" fmla="*/ 125 h 439"/>
              </a:gdLst>
              <a:ahLst/>
              <a:cxnLst>
                <a:cxn ang="0">
                  <a:pos x="T0" y="T1"/>
                </a:cxn>
                <a:cxn ang="0">
                  <a:pos x="T2" y="T3"/>
                </a:cxn>
                <a:cxn ang="0">
                  <a:pos x="T4" y="T5"/>
                </a:cxn>
                <a:cxn ang="0">
                  <a:pos x="T6" y="T7"/>
                </a:cxn>
                <a:cxn ang="0">
                  <a:pos x="T8" y="T9"/>
                </a:cxn>
                <a:cxn ang="0">
                  <a:pos x="T10" y="T11"/>
                </a:cxn>
              </a:cxnLst>
              <a:rect l="0" t="0" r="r" b="b"/>
              <a:pathLst>
                <a:path w="470" h="439">
                  <a:moveTo>
                    <a:pt x="406" y="125"/>
                  </a:moveTo>
                  <a:lnTo>
                    <a:pt x="406" y="125"/>
                  </a:lnTo>
                  <a:cubicBezTo>
                    <a:pt x="469" y="250"/>
                    <a:pt x="406" y="344"/>
                    <a:pt x="313" y="407"/>
                  </a:cubicBezTo>
                  <a:cubicBezTo>
                    <a:pt x="219" y="438"/>
                    <a:pt x="94" y="407"/>
                    <a:pt x="31" y="282"/>
                  </a:cubicBezTo>
                  <a:cubicBezTo>
                    <a:pt x="0" y="188"/>
                    <a:pt x="63" y="63"/>
                    <a:pt x="156" y="32"/>
                  </a:cubicBezTo>
                  <a:cubicBezTo>
                    <a:pt x="250" y="0"/>
                    <a:pt x="375" y="32"/>
                    <a:pt x="406" y="125"/>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6" name="Freeform 38@|5FFC:0|FBC:0|LFC:16777215|LBC:16777215"/>
            <p:cNvSpPr>
              <a:spLocks noChangeArrowheads="1"/>
            </p:cNvSpPr>
            <p:nvPr/>
          </p:nvSpPr>
          <p:spPr bwMode="auto">
            <a:xfrm>
              <a:off x="8504377" y="2777195"/>
              <a:ext cx="109854" cy="116476"/>
            </a:xfrm>
            <a:custGeom>
              <a:avLst/>
              <a:gdLst>
                <a:gd name="T0" fmla="*/ 313 w 439"/>
                <a:gd name="T1" fmla="*/ 406 h 469"/>
                <a:gd name="T2" fmla="*/ 313 w 439"/>
                <a:gd name="T3" fmla="*/ 406 h 469"/>
                <a:gd name="T4" fmla="*/ 32 w 439"/>
                <a:gd name="T5" fmla="*/ 312 h 469"/>
                <a:gd name="T6" fmla="*/ 157 w 439"/>
                <a:gd name="T7" fmla="*/ 31 h 469"/>
                <a:gd name="T8" fmla="*/ 406 w 439"/>
                <a:gd name="T9" fmla="*/ 156 h 469"/>
                <a:gd name="T10" fmla="*/ 313 w 439"/>
                <a:gd name="T11" fmla="*/ 406 h 469"/>
              </a:gdLst>
              <a:ahLst/>
              <a:cxnLst>
                <a:cxn ang="0">
                  <a:pos x="T0" y="T1"/>
                </a:cxn>
                <a:cxn ang="0">
                  <a:pos x="T2" y="T3"/>
                </a:cxn>
                <a:cxn ang="0">
                  <a:pos x="T4" y="T5"/>
                </a:cxn>
                <a:cxn ang="0">
                  <a:pos x="T6" y="T7"/>
                </a:cxn>
                <a:cxn ang="0">
                  <a:pos x="T8" y="T9"/>
                </a:cxn>
                <a:cxn ang="0">
                  <a:pos x="T10" y="T11"/>
                </a:cxn>
              </a:cxnLst>
              <a:rect l="0" t="0" r="r" b="b"/>
              <a:pathLst>
                <a:path w="439" h="469">
                  <a:moveTo>
                    <a:pt x="313" y="406"/>
                  </a:moveTo>
                  <a:lnTo>
                    <a:pt x="313" y="406"/>
                  </a:lnTo>
                  <a:cubicBezTo>
                    <a:pt x="188" y="468"/>
                    <a:pt x="94" y="406"/>
                    <a:pt x="32" y="312"/>
                  </a:cubicBezTo>
                  <a:cubicBezTo>
                    <a:pt x="0" y="187"/>
                    <a:pt x="63" y="93"/>
                    <a:pt x="157" y="31"/>
                  </a:cubicBezTo>
                  <a:cubicBezTo>
                    <a:pt x="250" y="0"/>
                    <a:pt x="375" y="62"/>
                    <a:pt x="406" y="156"/>
                  </a:cubicBezTo>
                  <a:cubicBezTo>
                    <a:pt x="438" y="250"/>
                    <a:pt x="406" y="375"/>
                    <a:pt x="313" y="406"/>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7" name="Freeform 39@|5FFC:0|FBC:0|LFC:16777215|LBC:16777215"/>
            <p:cNvSpPr>
              <a:spLocks noChangeArrowheads="1"/>
            </p:cNvSpPr>
            <p:nvPr/>
          </p:nvSpPr>
          <p:spPr bwMode="auto">
            <a:xfrm>
              <a:off x="9197557" y="4443014"/>
              <a:ext cx="108755" cy="109883"/>
            </a:xfrm>
            <a:custGeom>
              <a:avLst/>
              <a:gdLst>
                <a:gd name="T0" fmla="*/ 281 w 438"/>
                <a:gd name="T1" fmla="*/ 406 h 439"/>
                <a:gd name="T2" fmla="*/ 281 w 438"/>
                <a:gd name="T3" fmla="*/ 406 h 439"/>
                <a:gd name="T4" fmla="*/ 31 w 438"/>
                <a:gd name="T5" fmla="*/ 281 h 439"/>
                <a:gd name="T6" fmla="*/ 125 w 438"/>
                <a:gd name="T7" fmla="*/ 31 h 439"/>
                <a:gd name="T8" fmla="*/ 406 w 438"/>
                <a:gd name="T9" fmla="*/ 156 h 439"/>
                <a:gd name="T10" fmla="*/ 281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281" y="406"/>
                  </a:moveTo>
                  <a:lnTo>
                    <a:pt x="281" y="406"/>
                  </a:lnTo>
                  <a:cubicBezTo>
                    <a:pt x="187" y="438"/>
                    <a:pt x="62" y="406"/>
                    <a:pt x="31" y="281"/>
                  </a:cubicBezTo>
                  <a:cubicBezTo>
                    <a:pt x="0" y="188"/>
                    <a:pt x="31" y="63"/>
                    <a:pt x="125" y="31"/>
                  </a:cubicBezTo>
                  <a:cubicBezTo>
                    <a:pt x="250" y="0"/>
                    <a:pt x="343" y="31"/>
                    <a:pt x="406" y="156"/>
                  </a:cubicBezTo>
                  <a:cubicBezTo>
                    <a:pt x="437" y="250"/>
                    <a:pt x="375" y="344"/>
                    <a:pt x="281" y="406"/>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8" name="Freeform 40@|5FFC:0|FBC:0|LFC:16777215|LBC:16777215"/>
            <p:cNvSpPr>
              <a:spLocks noChangeArrowheads="1"/>
            </p:cNvSpPr>
            <p:nvPr/>
          </p:nvSpPr>
          <p:spPr bwMode="auto">
            <a:xfrm>
              <a:off x="9026183" y="4497955"/>
              <a:ext cx="109854" cy="101092"/>
            </a:xfrm>
            <a:custGeom>
              <a:avLst/>
              <a:gdLst>
                <a:gd name="T0" fmla="*/ 188 w 439"/>
                <a:gd name="T1" fmla="*/ 0 h 407"/>
                <a:gd name="T2" fmla="*/ 188 w 439"/>
                <a:gd name="T3" fmla="*/ 0 h 407"/>
                <a:gd name="T4" fmla="*/ 406 w 439"/>
                <a:gd name="T5" fmla="*/ 156 h 407"/>
                <a:gd name="T6" fmla="*/ 250 w 439"/>
                <a:gd name="T7" fmla="*/ 406 h 407"/>
                <a:gd name="T8" fmla="*/ 31 w 439"/>
                <a:gd name="T9" fmla="*/ 250 h 407"/>
                <a:gd name="T10" fmla="*/ 188 w 439"/>
                <a:gd name="T11" fmla="*/ 0 h 407"/>
              </a:gdLst>
              <a:ahLst/>
              <a:cxnLst>
                <a:cxn ang="0">
                  <a:pos x="T0" y="T1"/>
                </a:cxn>
                <a:cxn ang="0">
                  <a:pos x="T2" y="T3"/>
                </a:cxn>
                <a:cxn ang="0">
                  <a:pos x="T4" y="T5"/>
                </a:cxn>
                <a:cxn ang="0">
                  <a:pos x="T6" y="T7"/>
                </a:cxn>
                <a:cxn ang="0">
                  <a:pos x="T8" y="T9"/>
                </a:cxn>
                <a:cxn ang="0">
                  <a:pos x="T10" y="T11"/>
                </a:cxn>
              </a:cxnLst>
              <a:rect l="0" t="0" r="r" b="b"/>
              <a:pathLst>
                <a:path w="439" h="407">
                  <a:moveTo>
                    <a:pt x="188" y="0"/>
                  </a:moveTo>
                  <a:lnTo>
                    <a:pt x="188" y="0"/>
                  </a:lnTo>
                  <a:cubicBezTo>
                    <a:pt x="281" y="0"/>
                    <a:pt x="406" y="62"/>
                    <a:pt x="406" y="156"/>
                  </a:cubicBezTo>
                  <a:cubicBezTo>
                    <a:pt x="438" y="281"/>
                    <a:pt x="375" y="375"/>
                    <a:pt x="250" y="406"/>
                  </a:cubicBezTo>
                  <a:cubicBezTo>
                    <a:pt x="156" y="406"/>
                    <a:pt x="31" y="344"/>
                    <a:pt x="31" y="250"/>
                  </a:cubicBezTo>
                  <a:cubicBezTo>
                    <a:pt x="0" y="125"/>
                    <a:pt x="63" y="31"/>
                    <a:pt x="188" y="0"/>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69" name="Freeform 41@|5FFC:0|FBC:0|LFC:16777215|LBC:16777215"/>
            <p:cNvSpPr>
              <a:spLocks noChangeArrowheads="1"/>
            </p:cNvSpPr>
            <p:nvPr/>
          </p:nvSpPr>
          <p:spPr bwMode="auto">
            <a:xfrm>
              <a:off x="8675751" y="2731045"/>
              <a:ext cx="108755" cy="109883"/>
            </a:xfrm>
            <a:custGeom>
              <a:avLst/>
              <a:gdLst>
                <a:gd name="T0" fmla="*/ 187 w 438"/>
                <a:gd name="T1" fmla="*/ 0 h 439"/>
                <a:gd name="T2" fmla="*/ 187 w 438"/>
                <a:gd name="T3" fmla="*/ 0 h 439"/>
                <a:gd name="T4" fmla="*/ 406 w 438"/>
                <a:gd name="T5" fmla="*/ 156 h 439"/>
                <a:gd name="T6" fmla="*/ 250 w 438"/>
                <a:gd name="T7" fmla="*/ 406 h 439"/>
                <a:gd name="T8" fmla="*/ 31 w 438"/>
                <a:gd name="T9" fmla="*/ 250 h 439"/>
                <a:gd name="T10" fmla="*/ 187 w 438"/>
                <a:gd name="T11" fmla="*/ 0 h 439"/>
              </a:gdLst>
              <a:ahLst/>
              <a:cxnLst>
                <a:cxn ang="0">
                  <a:pos x="T0" y="T1"/>
                </a:cxn>
                <a:cxn ang="0">
                  <a:pos x="T2" y="T3"/>
                </a:cxn>
                <a:cxn ang="0">
                  <a:pos x="T4" y="T5"/>
                </a:cxn>
                <a:cxn ang="0">
                  <a:pos x="T6" y="T7"/>
                </a:cxn>
                <a:cxn ang="0">
                  <a:pos x="T8" y="T9"/>
                </a:cxn>
                <a:cxn ang="0">
                  <a:pos x="T10" y="T11"/>
                </a:cxn>
              </a:cxnLst>
              <a:rect l="0" t="0" r="r" b="b"/>
              <a:pathLst>
                <a:path w="438" h="439">
                  <a:moveTo>
                    <a:pt x="187" y="0"/>
                  </a:moveTo>
                  <a:lnTo>
                    <a:pt x="187" y="0"/>
                  </a:lnTo>
                  <a:cubicBezTo>
                    <a:pt x="281" y="0"/>
                    <a:pt x="375" y="63"/>
                    <a:pt x="406" y="156"/>
                  </a:cubicBezTo>
                  <a:cubicBezTo>
                    <a:pt x="437" y="281"/>
                    <a:pt x="375" y="375"/>
                    <a:pt x="250" y="406"/>
                  </a:cubicBezTo>
                  <a:cubicBezTo>
                    <a:pt x="156" y="438"/>
                    <a:pt x="31" y="344"/>
                    <a:pt x="31" y="250"/>
                  </a:cubicBezTo>
                  <a:cubicBezTo>
                    <a:pt x="0" y="125"/>
                    <a:pt x="62" y="31"/>
                    <a:pt x="187" y="0"/>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0" name="Freeform 42@|5FFC:0|FBC:0|LFC:16777215|LBC:16777215"/>
            <p:cNvSpPr>
              <a:spLocks noChangeArrowheads="1"/>
            </p:cNvSpPr>
            <p:nvPr/>
          </p:nvSpPr>
          <p:spPr bwMode="auto">
            <a:xfrm>
              <a:off x="9734743" y="3439787"/>
              <a:ext cx="108755" cy="101092"/>
            </a:xfrm>
            <a:custGeom>
              <a:avLst/>
              <a:gdLst>
                <a:gd name="T0" fmla="*/ 406 w 438"/>
                <a:gd name="T1" fmla="*/ 156 h 407"/>
                <a:gd name="T2" fmla="*/ 406 w 438"/>
                <a:gd name="T3" fmla="*/ 156 h 407"/>
                <a:gd name="T4" fmla="*/ 250 w 438"/>
                <a:gd name="T5" fmla="*/ 406 h 407"/>
                <a:gd name="T6" fmla="*/ 31 w 438"/>
                <a:gd name="T7" fmla="*/ 250 h 407"/>
                <a:gd name="T8" fmla="*/ 187 w 438"/>
                <a:gd name="T9" fmla="*/ 0 h 407"/>
                <a:gd name="T10" fmla="*/ 406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406" y="156"/>
                  </a:moveTo>
                  <a:lnTo>
                    <a:pt x="406" y="156"/>
                  </a:lnTo>
                  <a:cubicBezTo>
                    <a:pt x="437" y="281"/>
                    <a:pt x="375" y="375"/>
                    <a:pt x="250" y="406"/>
                  </a:cubicBezTo>
                  <a:cubicBezTo>
                    <a:pt x="156" y="406"/>
                    <a:pt x="31" y="344"/>
                    <a:pt x="31" y="250"/>
                  </a:cubicBezTo>
                  <a:cubicBezTo>
                    <a:pt x="0" y="125"/>
                    <a:pt x="62" y="31"/>
                    <a:pt x="187" y="0"/>
                  </a:cubicBezTo>
                  <a:cubicBezTo>
                    <a:pt x="281" y="0"/>
                    <a:pt x="375" y="62"/>
                    <a:pt x="406" y="156"/>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1" name="Freeform 43@|5FFC:0|FBC:0|LFC:16777215|LBC:16777215"/>
            <p:cNvSpPr>
              <a:spLocks noChangeArrowheads="1"/>
            </p:cNvSpPr>
            <p:nvPr/>
          </p:nvSpPr>
          <p:spPr bwMode="auto">
            <a:xfrm>
              <a:off x="9345859" y="2862904"/>
              <a:ext cx="117543" cy="109883"/>
            </a:xfrm>
            <a:custGeom>
              <a:avLst/>
              <a:gdLst>
                <a:gd name="T0" fmla="*/ 344 w 470"/>
                <a:gd name="T1" fmla="*/ 63 h 439"/>
                <a:gd name="T2" fmla="*/ 344 w 470"/>
                <a:gd name="T3" fmla="*/ 63 h 439"/>
                <a:gd name="T4" fmla="*/ 407 w 470"/>
                <a:gd name="T5" fmla="*/ 313 h 439"/>
                <a:gd name="T6" fmla="*/ 125 w 470"/>
                <a:gd name="T7" fmla="*/ 375 h 439"/>
                <a:gd name="T8" fmla="*/ 63 w 470"/>
                <a:gd name="T9" fmla="*/ 94 h 439"/>
                <a:gd name="T10" fmla="*/ 344 w 470"/>
                <a:gd name="T11" fmla="*/ 63 h 439"/>
              </a:gdLst>
              <a:ahLst/>
              <a:cxnLst>
                <a:cxn ang="0">
                  <a:pos x="T0" y="T1"/>
                </a:cxn>
                <a:cxn ang="0">
                  <a:pos x="T2" y="T3"/>
                </a:cxn>
                <a:cxn ang="0">
                  <a:pos x="T4" y="T5"/>
                </a:cxn>
                <a:cxn ang="0">
                  <a:pos x="T6" y="T7"/>
                </a:cxn>
                <a:cxn ang="0">
                  <a:pos x="T8" y="T9"/>
                </a:cxn>
                <a:cxn ang="0">
                  <a:pos x="T10" y="T11"/>
                </a:cxn>
              </a:cxnLst>
              <a:rect l="0" t="0" r="r" b="b"/>
              <a:pathLst>
                <a:path w="470" h="439">
                  <a:moveTo>
                    <a:pt x="344" y="63"/>
                  </a:moveTo>
                  <a:lnTo>
                    <a:pt x="344" y="63"/>
                  </a:lnTo>
                  <a:cubicBezTo>
                    <a:pt x="438" y="125"/>
                    <a:pt x="469" y="250"/>
                    <a:pt x="407" y="313"/>
                  </a:cubicBezTo>
                  <a:cubicBezTo>
                    <a:pt x="344" y="407"/>
                    <a:pt x="219" y="438"/>
                    <a:pt x="125" y="375"/>
                  </a:cubicBezTo>
                  <a:cubicBezTo>
                    <a:pt x="32" y="313"/>
                    <a:pt x="0" y="188"/>
                    <a:pt x="63" y="94"/>
                  </a:cubicBezTo>
                  <a:cubicBezTo>
                    <a:pt x="125" y="0"/>
                    <a:pt x="250" y="0"/>
                    <a:pt x="344" y="63"/>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2" name="Freeform 44@|5FFC:0|FBC:0|LFC:16777215|LBC:16777215"/>
            <p:cNvSpPr>
              <a:spLocks noChangeArrowheads="1"/>
            </p:cNvSpPr>
            <p:nvPr/>
          </p:nvSpPr>
          <p:spPr bwMode="auto">
            <a:xfrm>
              <a:off x="8100116" y="3112337"/>
              <a:ext cx="117543" cy="109883"/>
            </a:xfrm>
            <a:custGeom>
              <a:avLst/>
              <a:gdLst>
                <a:gd name="T0" fmla="*/ 407 w 470"/>
                <a:gd name="T1" fmla="*/ 313 h 439"/>
                <a:gd name="T2" fmla="*/ 407 w 470"/>
                <a:gd name="T3" fmla="*/ 313 h 439"/>
                <a:gd name="T4" fmla="*/ 125 w 470"/>
                <a:gd name="T5" fmla="*/ 375 h 439"/>
                <a:gd name="T6" fmla="*/ 63 w 470"/>
                <a:gd name="T7" fmla="*/ 94 h 439"/>
                <a:gd name="T8" fmla="*/ 344 w 470"/>
                <a:gd name="T9" fmla="*/ 63 h 439"/>
                <a:gd name="T10" fmla="*/ 407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407" y="313"/>
                  </a:moveTo>
                  <a:lnTo>
                    <a:pt x="407" y="313"/>
                  </a:lnTo>
                  <a:cubicBezTo>
                    <a:pt x="344" y="407"/>
                    <a:pt x="219" y="438"/>
                    <a:pt x="125" y="375"/>
                  </a:cubicBezTo>
                  <a:cubicBezTo>
                    <a:pt x="32" y="313"/>
                    <a:pt x="0" y="188"/>
                    <a:pt x="63" y="94"/>
                  </a:cubicBezTo>
                  <a:cubicBezTo>
                    <a:pt x="125" y="0"/>
                    <a:pt x="250" y="0"/>
                    <a:pt x="344" y="63"/>
                  </a:cubicBezTo>
                  <a:cubicBezTo>
                    <a:pt x="438" y="125"/>
                    <a:pt x="469" y="219"/>
                    <a:pt x="407" y="313"/>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3" name="Freeform 45@|5FFC:0|FBC:0|LFC:16777215|LBC:16777215"/>
            <p:cNvSpPr>
              <a:spLocks noChangeArrowheads="1"/>
            </p:cNvSpPr>
            <p:nvPr/>
          </p:nvSpPr>
          <p:spPr bwMode="auto">
            <a:xfrm>
              <a:off x="9594129" y="4108972"/>
              <a:ext cx="117543" cy="117575"/>
            </a:xfrm>
            <a:custGeom>
              <a:avLst/>
              <a:gdLst>
                <a:gd name="T0" fmla="*/ 407 w 470"/>
                <a:gd name="T1" fmla="*/ 344 h 470"/>
                <a:gd name="T2" fmla="*/ 407 w 470"/>
                <a:gd name="T3" fmla="*/ 344 h 470"/>
                <a:gd name="T4" fmla="*/ 125 w 470"/>
                <a:gd name="T5" fmla="*/ 407 h 470"/>
                <a:gd name="T6" fmla="*/ 63 w 470"/>
                <a:gd name="T7" fmla="*/ 125 h 470"/>
                <a:gd name="T8" fmla="*/ 344 w 470"/>
                <a:gd name="T9" fmla="*/ 63 h 470"/>
                <a:gd name="T10" fmla="*/ 407 w 470"/>
                <a:gd name="T11" fmla="*/ 344 h 470"/>
              </a:gdLst>
              <a:ahLst/>
              <a:cxnLst>
                <a:cxn ang="0">
                  <a:pos x="T0" y="T1"/>
                </a:cxn>
                <a:cxn ang="0">
                  <a:pos x="T2" y="T3"/>
                </a:cxn>
                <a:cxn ang="0">
                  <a:pos x="T4" y="T5"/>
                </a:cxn>
                <a:cxn ang="0">
                  <a:pos x="T6" y="T7"/>
                </a:cxn>
                <a:cxn ang="0">
                  <a:pos x="T8" y="T9"/>
                </a:cxn>
                <a:cxn ang="0">
                  <a:pos x="T10" y="T11"/>
                </a:cxn>
              </a:cxnLst>
              <a:rect l="0" t="0" r="r" b="b"/>
              <a:pathLst>
                <a:path w="470" h="470">
                  <a:moveTo>
                    <a:pt x="407" y="344"/>
                  </a:moveTo>
                  <a:lnTo>
                    <a:pt x="407" y="344"/>
                  </a:lnTo>
                  <a:cubicBezTo>
                    <a:pt x="344" y="438"/>
                    <a:pt x="219" y="469"/>
                    <a:pt x="125" y="407"/>
                  </a:cubicBezTo>
                  <a:cubicBezTo>
                    <a:pt x="32" y="344"/>
                    <a:pt x="0" y="219"/>
                    <a:pt x="63" y="125"/>
                  </a:cubicBezTo>
                  <a:cubicBezTo>
                    <a:pt x="125" y="32"/>
                    <a:pt x="250" y="0"/>
                    <a:pt x="344" y="63"/>
                  </a:cubicBezTo>
                  <a:cubicBezTo>
                    <a:pt x="438" y="125"/>
                    <a:pt x="469" y="250"/>
                    <a:pt x="407" y="344"/>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4" name="Freeform 46@|5FFC:0|FBC:0|LFC:16777215|LBC:16777215"/>
            <p:cNvSpPr>
              <a:spLocks noChangeArrowheads="1"/>
            </p:cNvSpPr>
            <p:nvPr/>
          </p:nvSpPr>
          <p:spPr bwMode="auto">
            <a:xfrm>
              <a:off x="9026183" y="2731045"/>
              <a:ext cx="109854" cy="109883"/>
            </a:xfrm>
            <a:custGeom>
              <a:avLst/>
              <a:gdLst>
                <a:gd name="T0" fmla="*/ 250 w 439"/>
                <a:gd name="T1" fmla="*/ 0 h 439"/>
                <a:gd name="T2" fmla="*/ 250 w 439"/>
                <a:gd name="T3" fmla="*/ 0 h 439"/>
                <a:gd name="T4" fmla="*/ 406 w 439"/>
                <a:gd name="T5" fmla="*/ 250 h 439"/>
                <a:gd name="T6" fmla="*/ 188 w 439"/>
                <a:gd name="T7" fmla="*/ 406 h 439"/>
                <a:gd name="T8" fmla="*/ 31 w 439"/>
                <a:gd name="T9" fmla="*/ 156 h 439"/>
                <a:gd name="T10" fmla="*/ 250 w 439"/>
                <a:gd name="T11" fmla="*/ 0 h 439"/>
              </a:gdLst>
              <a:ahLst/>
              <a:cxnLst>
                <a:cxn ang="0">
                  <a:pos x="T0" y="T1"/>
                </a:cxn>
                <a:cxn ang="0">
                  <a:pos x="T2" y="T3"/>
                </a:cxn>
                <a:cxn ang="0">
                  <a:pos x="T4" y="T5"/>
                </a:cxn>
                <a:cxn ang="0">
                  <a:pos x="T6" y="T7"/>
                </a:cxn>
                <a:cxn ang="0">
                  <a:pos x="T8" y="T9"/>
                </a:cxn>
                <a:cxn ang="0">
                  <a:pos x="T10" y="T11"/>
                </a:cxn>
              </a:cxnLst>
              <a:rect l="0" t="0" r="r" b="b"/>
              <a:pathLst>
                <a:path w="439" h="439">
                  <a:moveTo>
                    <a:pt x="250" y="0"/>
                  </a:moveTo>
                  <a:lnTo>
                    <a:pt x="250" y="0"/>
                  </a:lnTo>
                  <a:cubicBezTo>
                    <a:pt x="375" y="31"/>
                    <a:pt x="438" y="125"/>
                    <a:pt x="406" y="250"/>
                  </a:cubicBezTo>
                  <a:cubicBezTo>
                    <a:pt x="406" y="344"/>
                    <a:pt x="281" y="438"/>
                    <a:pt x="188" y="406"/>
                  </a:cubicBezTo>
                  <a:cubicBezTo>
                    <a:pt x="63" y="375"/>
                    <a:pt x="0" y="281"/>
                    <a:pt x="31" y="156"/>
                  </a:cubicBezTo>
                  <a:cubicBezTo>
                    <a:pt x="31" y="63"/>
                    <a:pt x="156" y="0"/>
                    <a:pt x="250" y="0"/>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5" name="Freeform 47@|5FFC:0|FBC:0|LFC:16777215|LBC:16777215"/>
            <p:cNvSpPr>
              <a:spLocks noChangeArrowheads="1"/>
            </p:cNvSpPr>
            <p:nvPr/>
          </p:nvSpPr>
          <p:spPr bwMode="auto">
            <a:xfrm>
              <a:off x="7968292" y="3439787"/>
              <a:ext cx="108755" cy="101092"/>
            </a:xfrm>
            <a:custGeom>
              <a:avLst/>
              <a:gdLst>
                <a:gd name="T0" fmla="*/ 405 w 438"/>
                <a:gd name="T1" fmla="*/ 250 h 407"/>
                <a:gd name="T2" fmla="*/ 405 w 438"/>
                <a:gd name="T3" fmla="*/ 250 h 407"/>
                <a:gd name="T4" fmla="*/ 187 w 438"/>
                <a:gd name="T5" fmla="*/ 406 h 407"/>
                <a:gd name="T6" fmla="*/ 31 w 438"/>
                <a:gd name="T7" fmla="*/ 156 h 407"/>
                <a:gd name="T8" fmla="*/ 249 w 438"/>
                <a:gd name="T9" fmla="*/ 0 h 407"/>
                <a:gd name="T10" fmla="*/ 405 w 438"/>
                <a:gd name="T11" fmla="*/ 250 h 407"/>
              </a:gdLst>
              <a:ahLst/>
              <a:cxnLst>
                <a:cxn ang="0">
                  <a:pos x="T0" y="T1"/>
                </a:cxn>
                <a:cxn ang="0">
                  <a:pos x="T2" y="T3"/>
                </a:cxn>
                <a:cxn ang="0">
                  <a:pos x="T4" y="T5"/>
                </a:cxn>
                <a:cxn ang="0">
                  <a:pos x="T6" y="T7"/>
                </a:cxn>
                <a:cxn ang="0">
                  <a:pos x="T8" y="T9"/>
                </a:cxn>
                <a:cxn ang="0">
                  <a:pos x="T10" y="T11"/>
                </a:cxn>
              </a:cxnLst>
              <a:rect l="0" t="0" r="r" b="b"/>
              <a:pathLst>
                <a:path w="438" h="407">
                  <a:moveTo>
                    <a:pt x="405" y="250"/>
                  </a:moveTo>
                  <a:lnTo>
                    <a:pt x="405" y="250"/>
                  </a:lnTo>
                  <a:cubicBezTo>
                    <a:pt x="405" y="344"/>
                    <a:pt x="280" y="406"/>
                    <a:pt x="187" y="406"/>
                  </a:cubicBezTo>
                  <a:cubicBezTo>
                    <a:pt x="63" y="375"/>
                    <a:pt x="0" y="281"/>
                    <a:pt x="31" y="156"/>
                  </a:cubicBezTo>
                  <a:cubicBezTo>
                    <a:pt x="63" y="62"/>
                    <a:pt x="156" y="0"/>
                    <a:pt x="249" y="0"/>
                  </a:cubicBezTo>
                  <a:cubicBezTo>
                    <a:pt x="374" y="31"/>
                    <a:pt x="437" y="125"/>
                    <a:pt x="405" y="250"/>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6" name="Freeform 48@|5FFC:0|FBC:0|LFC:16777215|LBC:16777215"/>
            <p:cNvSpPr>
              <a:spLocks noChangeArrowheads="1"/>
            </p:cNvSpPr>
            <p:nvPr/>
          </p:nvSpPr>
          <p:spPr bwMode="auto">
            <a:xfrm>
              <a:off x="9734743" y="3789214"/>
              <a:ext cx="108755" cy="109883"/>
            </a:xfrm>
            <a:custGeom>
              <a:avLst/>
              <a:gdLst>
                <a:gd name="T0" fmla="*/ 406 w 438"/>
                <a:gd name="T1" fmla="*/ 250 h 439"/>
                <a:gd name="T2" fmla="*/ 406 w 438"/>
                <a:gd name="T3" fmla="*/ 250 h 439"/>
                <a:gd name="T4" fmla="*/ 187 w 438"/>
                <a:gd name="T5" fmla="*/ 406 h 439"/>
                <a:gd name="T6" fmla="*/ 31 w 438"/>
                <a:gd name="T7" fmla="*/ 156 h 439"/>
                <a:gd name="T8" fmla="*/ 250 w 438"/>
                <a:gd name="T9" fmla="*/ 0 h 439"/>
                <a:gd name="T10" fmla="*/ 406 w 438"/>
                <a:gd name="T11" fmla="*/ 250 h 439"/>
              </a:gdLst>
              <a:ahLst/>
              <a:cxnLst>
                <a:cxn ang="0">
                  <a:pos x="T0" y="T1"/>
                </a:cxn>
                <a:cxn ang="0">
                  <a:pos x="T2" y="T3"/>
                </a:cxn>
                <a:cxn ang="0">
                  <a:pos x="T4" y="T5"/>
                </a:cxn>
                <a:cxn ang="0">
                  <a:pos x="T6" y="T7"/>
                </a:cxn>
                <a:cxn ang="0">
                  <a:pos x="T8" y="T9"/>
                </a:cxn>
                <a:cxn ang="0">
                  <a:pos x="T10" y="T11"/>
                </a:cxn>
              </a:cxnLst>
              <a:rect l="0" t="0" r="r" b="b"/>
              <a:pathLst>
                <a:path w="438" h="439">
                  <a:moveTo>
                    <a:pt x="406" y="250"/>
                  </a:moveTo>
                  <a:lnTo>
                    <a:pt x="406" y="250"/>
                  </a:lnTo>
                  <a:cubicBezTo>
                    <a:pt x="375" y="344"/>
                    <a:pt x="281" y="438"/>
                    <a:pt x="187" y="406"/>
                  </a:cubicBezTo>
                  <a:cubicBezTo>
                    <a:pt x="62" y="375"/>
                    <a:pt x="0" y="281"/>
                    <a:pt x="31" y="156"/>
                  </a:cubicBezTo>
                  <a:cubicBezTo>
                    <a:pt x="31" y="63"/>
                    <a:pt x="156" y="0"/>
                    <a:pt x="250" y="0"/>
                  </a:cubicBezTo>
                  <a:cubicBezTo>
                    <a:pt x="375" y="31"/>
                    <a:pt x="437" y="125"/>
                    <a:pt x="406" y="250"/>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7" name="Freeform 49@|5FFC:0|FBC:0|LFC:16777215|LBC:16777215"/>
            <p:cNvSpPr>
              <a:spLocks noChangeArrowheads="1"/>
            </p:cNvSpPr>
            <p:nvPr/>
          </p:nvSpPr>
          <p:spPr bwMode="auto">
            <a:xfrm>
              <a:off x="9594129" y="3112337"/>
              <a:ext cx="117543" cy="109883"/>
            </a:xfrm>
            <a:custGeom>
              <a:avLst/>
              <a:gdLst>
                <a:gd name="T0" fmla="*/ 407 w 470"/>
                <a:gd name="T1" fmla="*/ 94 h 439"/>
                <a:gd name="T2" fmla="*/ 407 w 470"/>
                <a:gd name="T3" fmla="*/ 94 h 439"/>
                <a:gd name="T4" fmla="*/ 344 w 470"/>
                <a:gd name="T5" fmla="*/ 375 h 439"/>
                <a:gd name="T6" fmla="*/ 63 w 470"/>
                <a:gd name="T7" fmla="*/ 313 h 439"/>
                <a:gd name="T8" fmla="*/ 125 w 470"/>
                <a:gd name="T9" fmla="*/ 63 h 439"/>
                <a:gd name="T10" fmla="*/ 407 w 470"/>
                <a:gd name="T11" fmla="*/ 94 h 439"/>
              </a:gdLst>
              <a:ahLst/>
              <a:cxnLst>
                <a:cxn ang="0">
                  <a:pos x="T0" y="T1"/>
                </a:cxn>
                <a:cxn ang="0">
                  <a:pos x="T2" y="T3"/>
                </a:cxn>
                <a:cxn ang="0">
                  <a:pos x="T4" y="T5"/>
                </a:cxn>
                <a:cxn ang="0">
                  <a:pos x="T6" y="T7"/>
                </a:cxn>
                <a:cxn ang="0">
                  <a:pos x="T8" y="T9"/>
                </a:cxn>
                <a:cxn ang="0">
                  <a:pos x="T10" y="T11"/>
                </a:cxn>
              </a:cxnLst>
              <a:rect l="0" t="0" r="r" b="b"/>
              <a:pathLst>
                <a:path w="470" h="439">
                  <a:moveTo>
                    <a:pt x="407" y="94"/>
                  </a:moveTo>
                  <a:lnTo>
                    <a:pt x="407" y="94"/>
                  </a:lnTo>
                  <a:cubicBezTo>
                    <a:pt x="469" y="188"/>
                    <a:pt x="438" y="313"/>
                    <a:pt x="344" y="375"/>
                  </a:cubicBezTo>
                  <a:cubicBezTo>
                    <a:pt x="250" y="438"/>
                    <a:pt x="125" y="407"/>
                    <a:pt x="63" y="313"/>
                  </a:cubicBezTo>
                  <a:cubicBezTo>
                    <a:pt x="0" y="219"/>
                    <a:pt x="32" y="125"/>
                    <a:pt x="125" y="63"/>
                  </a:cubicBezTo>
                  <a:cubicBezTo>
                    <a:pt x="219" y="0"/>
                    <a:pt x="344" y="0"/>
                    <a:pt x="407" y="94"/>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8" name="Freeform 50@|5FFC:0|FBC:0|LFC:16777215|LBC:16777215"/>
            <p:cNvSpPr>
              <a:spLocks noChangeArrowheads="1"/>
            </p:cNvSpPr>
            <p:nvPr/>
          </p:nvSpPr>
          <p:spPr bwMode="auto">
            <a:xfrm>
              <a:off x="8349483" y="2862904"/>
              <a:ext cx="109854" cy="109883"/>
            </a:xfrm>
            <a:custGeom>
              <a:avLst/>
              <a:gdLst>
                <a:gd name="T0" fmla="*/ 344 w 439"/>
                <a:gd name="T1" fmla="*/ 375 h 439"/>
                <a:gd name="T2" fmla="*/ 344 w 439"/>
                <a:gd name="T3" fmla="*/ 375 h 439"/>
                <a:gd name="T4" fmla="*/ 63 w 439"/>
                <a:gd name="T5" fmla="*/ 313 h 439"/>
                <a:gd name="T6" fmla="*/ 125 w 439"/>
                <a:gd name="T7" fmla="*/ 63 h 439"/>
                <a:gd name="T8" fmla="*/ 407 w 439"/>
                <a:gd name="T9" fmla="*/ 94 h 439"/>
                <a:gd name="T10" fmla="*/ 344 w 439"/>
                <a:gd name="T11" fmla="*/ 375 h 439"/>
              </a:gdLst>
              <a:ahLst/>
              <a:cxnLst>
                <a:cxn ang="0">
                  <a:pos x="T0" y="T1"/>
                </a:cxn>
                <a:cxn ang="0">
                  <a:pos x="T2" y="T3"/>
                </a:cxn>
                <a:cxn ang="0">
                  <a:pos x="T4" y="T5"/>
                </a:cxn>
                <a:cxn ang="0">
                  <a:pos x="T6" y="T7"/>
                </a:cxn>
                <a:cxn ang="0">
                  <a:pos x="T8" y="T9"/>
                </a:cxn>
                <a:cxn ang="0">
                  <a:pos x="T10" y="T11"/>
                </a:cxn>
              </a:cxnLst>
              <a:rect l="0" t="0" r="r" b="b"/>
              <a:pathLst>
                <a:path w="439" h="439">
                  <a:moveTo>
                    <a:pt x="344" y="375"/>
                  </a:moveTo>
                  <a:lnTo>
                    <a:pt x="344" y="375"/>
                  </a:lnTo>
                  <a:cubicBezTo>
                    <a:pt x="250" y="438"/>
                    <a:pt x="125" y="407"/>
                    <a:pt x="63" y="313"/>
                  </a:cubicBezTo>
                  <a:cubicBezTo>
                    <a:pt x="0" y="250"/>
                    <a:pt x="32" y="125"/>
                    <a:pt x="125" y="63"/>
                  </a:cubicBezTo>
                  <a:cubicBezTo>
                    <a:pt x="219" y="0"/>
                    <a:pt x="344" y="0"/>
                    <a:pt x="407" y="94"/>
                  </a:cubicBezTo>
                  <a:cubicBezTo>
                    <a:pt x="438" y="188"/>
                    <a:pt x="438" y="313"/>
                    <a:pt x="344" y="375"/>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79" name="Freeform 51@|5FFC:0|FBC:0|LFC:16777215|LBC:16777215"/>
            <p:cNvSpPr>
              <a:spLocks noChangeArrowheads="1"/>
            </p:cNvSpPr>
            <p:nvPr/>
          </p:nvSpPr>
          <p:spPr bwMode="auto">
            <a:xfrm>
              <a:off x="9345859" y="4357306"/>
              <a:ext cx="117543" cy="117575"/>
            </a:xfrm>
            <a:custGeom>
              <a:avLst/>
              <a:gdLst>
                <a:gd name="T0" fmla="*/ 344 w 470"/>
                <a:gd name="T1" fmla="*/ 407 h 470"/>
                <a:gd name="T2" fmla="*/ 344 w 470"/>
                <a:gd name="T3" fmla="*/ 407 h 470"/>
                <a:gd name="T4" fmla="*/ 63 w 470"/>
                <a:gd name="T5" fmla="*/ 344 h 470"/>
                <a:gd name="T6" fmla="*/ 125 w 470"/>
                <a:gd name="T7" fmla="*/ 63 h 470"/>
                <a:gd name="T8" fmla="*/ 407 w 470"/>
                <a:gd name="T9" fmla="*/ 125 h 470"/>
                <a:gd name="T10" fmla="*/ 344 w 470"/>
                <a:gd name="T11" fmla="*/ 407 h 470"/>
              </a:gdLst>
              <a:ahLst/>
              <a:cxnLst>
                <a:cxn ang="0">
                  <a:pos x="T0" y="T1"/>
                </a:cxn>
                <a:cxn ang="0">
                  <a:pos x="T2" y="T3"/>
                </a:cxn>
                <a:cxn ang="0">
                  <a:pos x="T4" y="T5"/>
                </a:cxn>
                <a:cxn ang="0">
                  <a:pos x="T6" y="T7"/>
                </a:cxn>
                <a:cxn ang="0">
                  <a:pos x="T8" y="T9"/>
                </a:cxn>
                <a:cxn ang="0">
                  <a:pos x="T10" y="T11"/>
                </a:cxn>
              </a:cxnLst>
              <a:rect l="0" t="0" r="r" b="b"/>
              <a:pathLst>
                <a:path w="470" h="470">
                  <a:moveTo>
                    <a:pt x="344" y="407"/>
                  </a:moveTo>
                  <a:lnTo>
                    <a:pt x="344" y="407"/>
                  </a:lnTo>
                  <a:cubicBezTo>
                    <a:pt x="250" y="469"/>
                    <a:pt x="125" y="438"/>
                    <a:pt x="63" y="344"/>
                  </a:cubicBezTo>
                  <a:cubicBezTo>
                    <a:pt x="0" y="250"/>
                    <a:pt x="32" y="125"/>
                    <a:pt x="125" y="63"/>
                  </a:cubicBezTo>
                  <a:cubicBezTo>
                    <a:pt x="219" y="0"/>
                    <a:pt x="344" y="32"/>
                    <a:pt x="407" y="125"/>
                  </a:cubicBezTo>
                  <a:cubicBezTo>
                    <a:pt x="469" y="219"/>
                    <a:pt x="438" y="344"/>
                    <a:pt x="344" y="407"/>
                  </a:cubicBezTo>
                </a:path>
              </a:pathLst>
            </a:custGeom>
            <a:grpFill/>
            <a:ln>
              <a:noFill/>
            </a:ln>
            <a:effectLst/>
          </p:spPr>
          <p:txBody>
            <a:bodyPr wrap="none" anchor="ctr"/>
            <a:lstStyle/>
            <a:p>
              <a:pPr defTabSz="685800"/>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80" name="Oval 7"/>
            <p:cNvSpPr/>
            <p:nvPr/>
          </p:nvSpPr>
          <p:spPr>
            <a:xfrm>
              <a:off x="8040001" y="4279336"/>
              <a:ext cx="560606" cy="56075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68567" tIns="34283" rIns="68567" bIns="34283" rtlCol="0" anchor="ctr"/>
            <a:lstStyle/>
            <a:p>
              <a:pPr algn="ctr" defTabSz="685800"/>
              <a:endParaRPr lang="en-US" sz="675" dirty="0">
                <a:solidFill>
                  <a:prstClr val="white"/>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81" name="Oval 8"/>
            <p:cNvSpPr/>
            <p:nvPr/>
          </p:nvSpPr>
          <p:spPr>
            <a:xfrm>
              <a:off x="7397790" y="2465000"/>
              <a:ext cx="560606" cy="560752"/>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lIns="68567" tIns="34283" rIns="68567" bIns="34283" rtlCol="0" anchor="ctr"/>
            <a:lstStyle/>
            <a:p>
              <a:pPr algn="ctr" defTabSz="685800"/>
              <a:endParaRPr lang="en-US" sz="675" dirty="0">
                <a:solidFill>
                  <a:prstClr val="white"/>
                </a:solidFill>
                <a:latin typeface="Arial" panose="020B0604020202020204" pitchFamily="34" charset="0"/>
                <a:ea typeface="楷体" panose="02010609060101010101" pitchFamily="49" charset="-122"/>
                <a:cs typeface="+mn-ea"/>
                <a:sym typeface="Arial" panose="020B0604020202020204" pitchFamily="34" charset="0"/>
              </a:endParaRPr>
            </a:p>
          </p:txBody>
        </p:sp>
        <p:grpSp>
          <p:nvGrpSpPr>
            <p:cNvPr id="82" name="Group 4698"/>
            <p:cNvGrpSpPr/>
            <p:nvPr/>
          </p:nvGrpSpPr>
          <p:grpSpPr bwMode="auto">
            <a:xfrm>
              <a:off x="7507363" y="2560188"/>
              <a:ext cx="338049" cy="331348"/>
              <a:chOff x="5427663" y="4046537"/>
              <a:chExt cx="395287" cy="387350"/>
            </a:xfrm>
            <a:grpFill/>
          </p:grpSpPr>
          <p:sp>
            <p:nvSpPr>
              <p:cNvPr id="83" name="Freeform 418@|5FFC:0|FBC:0|LFC:16777215|LBC:16777215"/>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84" name="Freeform 419@|5FFC:0|FBC:0|LFC:16777215|LBC:16777215"/>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85" name="Freeform 420@|5FFC:0|FBC:0|LFC:16777215|LBC:16777215"/>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86" name="Freeform 421@|5FFC:0|FBC:0|LFC:16777215|LBC:16777215"/>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87" name="Freeform 422@|5FFC:0|FBC:0|LFC:16777215|LBC:16777215"/>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88" name="Freeform 423@|5FFC:0|FBC:0|LFC:16777215|LBC:16777215"/>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89" name="Freeform 424@|5FFC:0|FBC:0|LFC:16777215|LBC:16777215"/>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90" name="Freeform 425@|5FFC:0|FBC:0|LFC:16777215|LBC:1677721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91" name="Freeform 426@|5FFC:0|FBC:0|LFC:16777215|LBC:16777215"/>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92" name="Freeform 427@|5FFC:0|FBC:0|LFC:16777215|LBC:16777215"/>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93" name="Freeform 428@|5FFC:0|FBC:0|LFC:16777215|LBC:16777215"/>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grpSp>
        <p:grpSp>
          <p:nvGrpSpPr>
            <p:cNvPr id="94" name="Group 4681"/>
            <p:cNvGrpSpPr/>
            <p:nvPr/>
          </p:nvGrpSpPr>
          <p:grpSpPr bwMode="auto">
            <a:xfrm>
              <a:off x="8174994" y="4357305"/>
              <a:ext cx="276153" cy="361950"/>
              <a:chOff x="4576763" y="2300287"/>
              <a:chExt cx="276225" cy="361950"/>
            </a:xfrm>
            <a:grpFill/>
          </p:grpSpPr>
          <p:sp>
            <p:nvSpPr>
              <p:cNvPr id="95" name="Freeform 250@|5FFC:0|FBC:0|LFC:16777215|LBC:16777215"/>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96" name="Freeform 251@|5FFC:0|FBC:0|LFC:16777215|LBC:16777215"/>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97" name="Freeform 252@|5FFC:0|FBC:0|LFC:16777215|LBC:16777215"/>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98" name="Freeform 253@|5FFC:0|FBC:0|LFC:16777215|LBC:16777215"/>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99" name="Freeform 254@|5FFC:0|FBC:0|LFC:16777215|LBC:16777215"/>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100" name="Freeform 255@|5FFC:0|FBC:0|LFC:16777215|LBC:1677721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101" name="Freeform 256@|5FFC:0|FBC:0|LFC:16777215|LBC:16777215"/>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102" name="Freeform 257@|5FFC:0|FBC:0|LFC:16777215|LBC:16777215"/>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103" name="Freeform 258@|5FFC:0|FBC:0|LFC:16777215|LBC:16777215"/>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sp>
            <p:nvSpPr>
              <p:cNvPr id="104" name="Freeform 259@|5FFC:0|FBC:0|LFC:16777215|LBC:16777215"/>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defTabSz="685800">
                  <a:defRPr/>
                </a:pPr>
                <a:endParaRPr lang="en-US" sz="675" dirty="0">
                  <a:solidFill>
                    <a:prstClr val="black"/>
                  </a:solidFill>
                  <a:latin typeface="Arial" panose="020B0604020202020204" pitchFamily="34" charset="0"/>
                  <a:ea typeface="楷体" panose="02010609060101010101" pitchFamily="49" charset="-122"/>
                  <a:cs typeface="+mn-ea"/>
                  <a:sym typeface="Arial" panose="020B0604020202020204" pitchFamily="34" charset="0"/>
                </a:endParaRPr>
              </a:p>
            </p:txBody>
          </p:sp>
        </p:grpSp>
      </p:grpSp>
      <p:sp>
        <p:nvSpPr>
          <p:cNvPr id="105" name="矩形 104"/>
          <p:cNvSpPr/>
          <p:nvPr/>
        </p:nvSpPr>
        <p:spPr>
          <a:xfrm>
            <a:off x="2264453" y="2698232"/>
            <a:ext cx="3283757" cy="812530"/>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6" name="TextBox 13"/>
          <p:cNvSpPr txBox="1"/>
          <p:nvPr/>
        </p:nvSpPr>
        <p:spPr>
          <a:xfrm>
            <a:off x="2509033" y="2447244"/>
            <a:ext cx="2064659" cy="215444"/>
          </a:xfrm>
          <a:prstGeom prst="rect">
            <a:avLst/>
          </a:prstGeom>
          <a:noFill/>
        </p:spPr>
        <p:txBody>
          <a:bodyPr wrap="square" lIns="0" tIns="0" rIns="0" bIns="0" rtlCol="0" anchor="t" anchorCtr="0">
            <a:spAutoFit/>
          </a:bodyPr>
          <a:lstStyle/>
          <a:p>
            <a:pPr defTabSz="91249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7" name="矩形 106"/>
          <p:cNvSpPr/>
          <p:nvPr/>
        </p:nvSpPr>
        <p:spPr>
          <a:xfrm>
            <a:off x="2264453" y="4119533"/>
            <a:ext cx="3283757" cy="795346"/>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8" name="TextBox 13"/>
          <p:cNvSpPr txBox="1"/>
          <p:nvPr/>
        </p:nvSpPr>
        <p:spPr>
          <a:xfrm>
            <a:off x="2489708" y="3878070"/>
            <a:ext cx="2064659" cy="215444"/>
          </a:xfrm>
          <a:prstGeom prst="rect">
            <a:avLst/>
          </a:prstGeom>
          <a:noFill/>
        </p:spPr>
        <p:txBody>
          <a:bodyPr wrap="square" lIns="0" tIns="0" rIns="0" bIns="0" rtlCol="0" anchor="t" anchorCtr="0">
            <a:spAutoFit/>
          </a:bodyPr>
          <a:lstStyle/>
          <a:p>
            <a:pPr defTabSz="91249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单击编辑标题</a:t>
            </a:r>
            <a:endParaRPr 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9" name="Freeform 1"/>
          <p:cNvSpPr>
            <a:spLocks noChangeArrowheads="1"/>
          </p:cNvSpPr>
          <p:nvPr/>
        </p:nvSpPr>
        <p:spPr bwMode="auto">
          <a:xfrm>
            <a:off x="2288215" y="2435331"/>
            <a:ext cx="128499" cy="203620"/>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rgbClr val="A8A8A8"/>
          </a:solidFill>
          <a:ln>
            <a:noFill/>
          </a:ln>
          <a:effectLst/>
        </p:spPr>
        <p:txBody>
          <a:bodyPr wrap="none" lIns="68567" tIns="34283" rIns="68567" bIns="34283" anchor="ctr"/>
          <a:lstStyle/>
          <a:p>
            <a:pPr defTabSz="685800"/>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0" name="Freeform 1"/>
          <p:cNvSpPr>
            <a:spLocks noChangeArrowheads="1"/>
          </p:cNvSpPr>
          <p:nvPr/>
        </p:nvSpPr>
        <p:spPr bwMode="auto">
          <a:xfrm>
            <a:off x="2288215" y="3856896"/>
            <a:ext cx="128499" cy="203620"/>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rgbClr val="6C7176"/>
          </a:solidFill>
          <a:ln>
            <a:noFill/>
          </a:ln>
          <a:effectLst/>
        </p:spPr>
        <p:txBody>
          <a:bodyPr wrap="none" lIns="68567" tIns="34283" rIns="68567" bIns="34283" anchor="ctr"/>
          <a:lstStyle/>
          <a:p>
            <a:pPr defTabSz="685800"/>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17" name="组合 116"/>
          <p:cNvGrpSpPr/>
          <p:nvPr/>
        </p:nvGrpSpPr>
        <p:grpSpPr>
          <a:xfrm>
            <a:off x="477847" y="609600"/>
            <a:ext cx="2970203" cy="480695"/>
            <a:chOff x="477847" y="609600"/>
            <a:chExt cx="2970203" cy="480695"/>
          </a:xfrm>
        </p:grpSpPr>
        <p:grpSp>
          <p:nvGrpSpPr>
            <p:cNvPr id="118" name="组合 117"/>
            <p:cNvGrpSpPr/>
            <p:nvPr/>
          </p:nvGrpSpPr>
          <p:grpSpPr>
            <a:xfrm flipH="1">
              <a:off x="477847" y="609600"/>
              <a:ext cx="481996" cy="480695"/>
              <a:chOff x="4276449" y="1774190"/>
              <a:chExt cx="3516598" cy="3507105"/>
            </a:xfrm>
          </p:grpSpPr>
          <p:sp>
            <p:nvSpPr>
              <p:cNvPr id="120"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121"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122"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123"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119" name="文本框 118"/>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5"/>
          <p:cNvSpPr/>
          <p:nvPr/>
        </p:nvSpPr>
        <p:spPr>
          <a:xfrm rot="16200000">
            <a:off x="8963025" y="2373313"/>
            <a:ext cx="1560513" cy="1411287"/>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BA3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52"/>
          <p:cNvSpPr/>
          <p:nvPr/>
        </p:nvSpPr>
        <p:spPr>
          <a:xfrm rot="16200000">
            <a:off x="6492081" y="2361407"/>
            <a:ext cx="1558925"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BA3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51"/>
          <p:cNvSpPr/>
          <p:nvPr/>
        </p:nvSpPr>
        <p:spPr>
          <a:xfrm rot="16200000">
            <a:off x="4015581" y="2361407"/>
            <a:ext cx="1558925"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BA3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50"/>
          <p:cNvSpPr/>
          <p:nvPr/>
        </p:nvSpPr>
        <p:spPr>
          <a:xfrm rot="16200000">
            <a:off x="1543843" y="2361407"/>
            <a:ext cx="1560513" cy="1403350"/>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BA3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1" name="Straight Connector 29"/>
          <p:cNvCxnSpPr/>
          <p:nvPr/>
        </p:nvCxnSpPr>
        <p:spPr>
          <a:xfrm flipH="1">
            <a:off x="1306513" y="2921000"/>
            <a:ext cx="9320212" cy="0"/>
          </a:xfrm>
          <a:prstGeom prst="line">
            <a:avLst/>
          </a:prstGeom>
          <a:ln w="19050">
            <a:solidFill>
              <a:srgbClr val="5072B0"/>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2" name="Freeform 44"/>
          <p:cNvSpPr/>
          <p:nvPr/>
        </p:nvSpPr>
        <p:spPr>
          <a:xfrm rot="16200000">
            <a:off x="1547812" y="2274888"/>
            <a:ext cx="1560513"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53"/>
          <p:cNvSpPr/>
          <p:nvPr/>
        </p:nvSpPr>
        <p:spPr>
          <a:xfrm rot="16200000">
            <a:off x="4014787" y="2274888"/>
            <a:ext cx="1560513"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68"/>
          <p:cNvSpPr/>
          <p:nvPr/>
        </p:nvSpPr>
        <p:spPr>
          <a:xfrm rot="16200000">
            <a:off x="6491287" y="2274888"/>
            <a:ext cx="1560513"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1"/>
          <p:cNvSpPr/>
          <p:nvPr/>
        </p:nvSpPr>
        <p:spPr>
          <a:xfrm rot="16200000">
            <a:off x="8967787" y="2274888"/>
            <a:ext cx="1560513" cy="1411288"/>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eaLnBrk="1" fontAlgn="auto" hangingPunct="1">
              <a:spcBef>
                <a:spcPts val="0"/>
              </a:spcBef>
              <a:spcAft>
                <a:spcPts val="0"/>
              </a:spcAft>
              <a:defRPr/>
            </a:pPr>
            <a:endParaRPr lang="en-US" sz="355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02" name="Text Placeholder 3"/>
          <p:cNvSpPr txBox="1"/>
          <p:nvPr/>
        </p:nvSpPr>
        <p:spPr bwMode="auto">
          <a:xfrm>
            <a:off x="2057400" y="2651125"/>
            <a:ext cx="400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930">
              <a:defRPr>
                <a:solidFill>
                  <a:schemeClr val="tx1"/>
                </a:solidFill>
                <a:latin typeface="Calibri" panose="020F0502020204030204" pitchFamily="34" charset="0"/>
                <a:ea typeface="宋体" panose="02010600030101010101" pitchFamily="2" charset="-122"/>
              </a:defRPr>
            </a:lvl1pPr>
            <a:lvl2pPr defTabSz="1217930">
              <a:defRPr>
                <a:solidFill>
                  <a:schemeClr val="tx1"/>
                </a:solidFill>
                <a:latin typeface="Calibri" panose="020F0502020204030204" pitchFamily="34" charset="0"/>
                <a:ea typeface="宋体" panose="02010600030101010101" pitchFamily="2" charset="-122"/>
              </a:defRPr>
            </a:lvl2pPr>
            <a:lvl3pPr defTabSz="1217930">
              <a:defRPr>
                <a:solidFill>
                  <a:schemeClr val="tx1"/>
                </a:solidFill>
                <a:latin typeface="Calibri" panose="020F0502020204030204" pitchFamily="34" charset="0"/>
                <a:ea typeface="宋体" panose="02010600030101010101" pitchFamily="2" charset="-122"/>
              </a:defRPr>
            </a:lvl3pPr>
            <a:lvl4pPr defTabSz="1217930">
              <a:defRPr>
                <a:solidFill>
                  <a:schemeClr val="tx1"/>
                </a:solidFill>
                <a:latin typeface="Calibri" panose="020F0502020204030204" pitchFamily="34" charset="0"/>
                <a:ea typeface="宋体" panose="02010600030101010101" pitchFamily="2" charset="-122"/>
              </a:defRPr>
            </a:lvl4pPr>
            <a:lvl5pPr defTabSz="1217930">
              <a:defRPr>
                <a:solidFill>
                  <a:schemeClr val="tx1"/>
                </a:solidFill>
                <a:latin typeface="Calibri" panose="020F0502020204030204" pitchFamily="34" charset="0"/>
                <a:ea typeface="宋体" panose="02010600030101010101" pitchFamily="2" charset="-122"/>
              </a:defRPr>
            </a:lvl5pPr>
            <a:lvl6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12303" name="Text Placeholder 3"/>
          <p:cNvSpPr txBox="1"/>
          <p:nvPr/>
        </p:nvSpPr>
        <p:spPr bwMode="auto">
          <a:xfrm>
            <a:off x="4535488" y="2651125"/>
            <a:ext cx="4016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930">
              <a:defRPr>
                <a:solidFill>
                  <a:schemeClr val="tx1"/>
                </a:solidFill>
                <a:latin typeface="Calibri" panose="020F0502020204030204" pitchFamily="34" charset="0"/>
                <a:ea typeface="宋体" panose="02010600030101010101" pitchFamily="2" charset="-122"/>
              </a:defRPr>
            </a:lvl1pPr>
            <a:lvl2pPr defTabSz="1217930">
              <a:defRPr>
                <a:solidFill>
                  <a:schemeClr val="tx1"/>
                </a:solidFill>
                <a:latin typeface="Calibri" panose="020F0502020204030204" pitchFamily="34" charset="0"/>
                <a:ea typeface="宋体" panose="02010600030101010101" pitchFamily="2" charset="-122"/>
              </a:defRPr>
            </a:lvl2pPr>
            <a:lvl3pPr defTabSz="1217930">
              <a:defRPr>
                <a:solidFill>
                  <a:schemeClr val="tx1"/>
                </a:solidFill>
                <a:latin typeface="Calibri" panose="020F0502020204030204" pitchFamily="34" charset="0"/>
                <a:ea typeface="宋体" panose="02010600030101010101" pitchFamily="2" charset="-122"/>
              </a:defRPr>
            </a:lvl3pPr>
            <a:lvl4pPr defTabSz="1217930">
              <a:defRPr>
                <a:solidFill>
                  <a:schemeClr val="tx1"/>
                </a:solidFill>
                <a:latin typeface="Calibri" panose="020F0502020204030204" pitchFamily="34" charset="0"/>
                <a:ea typeface="宋体" panose="02010600030101010101" pitchFamily="2" charset="-122"/>
              </a:defRPr>
            </a:lvl4pPr>
            <a:lvl5pPr defTabSz="1217930">
              <a:defRPr>
                <a:solidFill>
                  <a:schemeClr val="tx1"/>
                </a:solidFill>
                <a:latin typeface="Calibri" panose="020F0502020204030204" pitchFamily="34" charset="0"/>
                <a:ea typeface="宋体" panose="02010600030101010101" pitchFamily="2" charset="-122"/>
              </a:defRPr>
            </a:lvl5pPr>
            <a:lvl6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12304" name="Text Placeholder 3"/>
          <p:cNvSpPr txBox="1"/>
          <p:nvPr/>
        </p:nvSpPr>
        <p:spPr bwMode="auto">
          <a:xfrm>
            <a:off x="7015163" y="2651125"/>
            <a:ext cx="400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930">
              <a:defRPr>
                <a:solidFill>
                  <a:schemeClr val="tx1"/>
                </a:solidFill>
                <a:latin typeface="Calibri" panose="020F0502020204030204" pitchFamily="34" charset="0"/>
                <a:ea typeface="宋体" panose="02010600030101010101" pitchFamily="2" charset="-122"/>
              </a:defRPr>
            </a:lvl1pPr>
            <a:lvl2pPr defTabSz="1217930">
              <a:defRPr>
                <a:solidFill>
                  <a:schemeClr val="tx1"/>
                </a:solidFill>
                <a:latin typeface="Calibri" panose="020F0502020204030204" pitchFamily="34" charset="0"/>
                <a:ea typeface="宋体" panose="02010600030101010101" pitchFamily="2" charset="-122"/>
              </a:defRPr>
            </a:lvl2pPr>
            <a:lvl3pPr defTabSz="1217930">
              <a:defRPr>
                <a:solidFill>
                  <a:schemeClr val="tx1"/>
                </a:solidFill>
                <a:latin typeface="Calibri" panose="020F0502020204030204" pitchFamily="34" charset="0"/>
                <a:ea typeface="宋体" panose="02010600030101010101" pitchFamily="2" charset="-122"/>
              </a:defRPr>
            </a:lvl3pPr>
            <a:lvl4pPr defTabSz="1217930">
              <a:defRPr>
                <a:solidFill>
                  <a:schemeClr val="tx1"/>
                </a:solidFill>
                <a:latin typeface="Calibri" panose="020F0502020204030204" pitchFamily="34" charset="0"/>
                <a:ea typeface="宋体" panose="02010600030101010101" pitchFamily="2" charset="-122"/>
              </a:defRPr>
            </a:lvl4pPr>
            <a:lvl5pPr defTabSz="1217930">
              <a:defRPr>
                <a:solidFill>
                  <a:schemeClr val="tx1"/>
                </a:solidFill>
                <a:latin typeface="Calibri" panose="020F0502020204030204" pitchFamily="34" charset="0"/>
                <a:ea typeface="宋体" panose="02010600030101010101" pitchFamily="2" charset="-122"/>
              </a:defRPr>
            </a:lvl5pPr>
            <a:lvl6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12305" name="Text Placeholder 3"/>
          <p:cNvSpPr txBox="1"/>
          <p:nvPr/>
        </p:nvSpPr>
        <p:spPr bwMode="auto">
          <a:xfrm>
            <a:off x="9493250" y="2651125"/>
            <a:ext cx="4016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930">
              <a:defRPr>
                <a:solidFill>
                  <a:schemeClr val="tx1"/>
                </a:solidFill>
                <a:latin typeface="Calibri" panose="020F0502020204030204" pitchFamily="34" charset="0"/>
                <a:ea typeface="宋体" panose="02010600030101010101" pitchFamily="2" charset="-122"/>
              </a:defRPr>
            </a:lvl1pPr>
            <a:lvl2pPr defTabSz="1217930">
              <a:defRPr>
                <a:solidFill>
                  <a:schemeClr val="tx1"/>
                </a:solidFill>
                <a:latin typeface="Calibri" panose="020F0502020204030204" pitchFamily="34" charset="0"/>
                <a:ea typeface="宋体" panose="02010600030101010101" pitchFamily="2" charset="-122"/>
              </a:defRPr>
            </a:lvl2pPr>
            <a:lvl3pPr defTabSz="1217930">
              <a:defRPr>
                <a:solidFill>
                  <a:schemeClr val="tx1"/>
                </a:solidFill>
                <a:latin typeface="Calibri" panose="020F0502020204030204" pitchFamily="34" charset="0"/>
                <a:ea typeface="宋体" panose="02010600030101010101" pitchFamily="2" charset="-122"/>
              </a:defRPr>
            </a:lvl3pPr>
            <a:lvl4pPr defTabSz="1217930">
              <a:defRPr>
                <a:solidFill>
                  <a:schemeClr val="tx1"/>
                </a:solidFill>
                <a:latin typeface="Calibri" panose="020F0502020204030204" pitchFamily="34" charset="0"/>
                <a:ea typeface="宋体" panose="02010600030101010101" pitchFamily="2" charset="-122"/>
              </a:defRPr>
            </a:lvl4pPr>
            <a:lvl5pPr defTabSz="1217930">
              <a:defRPr>
                <a:solidFill>
                  <a:schemeClr val="tx1"/>
                </a:solidFill>
                <a:latin typeface="Calibri" panose="020F0502020204030204" pitchFamily="34" charset="0"/>
                <a:ea typeface="宋体" panose="02010600030101010101" pitchFamily="2" charset="-122"/>
              </a:defRPr>
            </a:lvl5pPr>
            <a:lvl6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defTabSz="121793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en-US" altLang="zh-CN" sz="2800" b="1">
                <a:solidFill>
                  <a:srgbClr val="FFFFFF"/>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12306" name="TextBox 13"/>
          <p:cNvSpPr txBox="1">
            <a:spLocks noChangeArrowheads="1"/>
          </p:cNvSpPr>
          <p:nvPr/>
        </p:nvSpPr>
        <p:spPr bwMode="auto">
          <a:xfrm>
            <a:off x="1109663" y="3998913"/>
            <a:ext cx="2338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07" name="TextBox 13"/>
          <p:cNvSpPr txBox="1">
            <a:spLocks noChangeArrowheads="1"/>
          </p:cNvSpPr>
          <p:nvPr/>
        </p:nvSpPr>
        <p:spPr bwMode="auto">
          <a:xfrm>
            <a:off x="1658937" y="4462463"/>
            <a:ext cx="207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08" name="TextBox 13"/>
          <p:cNvSpPr txBox="1">
            <a:spLocks noChangeArrowheads="1"/>
          </p:cNvSpPr>
          <p:nvPr/>
        </p:nvSpPr>
        <p:spPr bwMode="auto">
          <a:xfrm>
            <a:off x="3587750" y="3998913"/>
            <a:ext cx="2338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09" name="TextBox 13"/>
          <p:cNvSpPr txBox="1">
            <a:spLocks noChangeArrowheads="1"/>
          </p:cNvSpPr>
          <p:nvPr/>
        </p:nvSpPr>
        <p:spPr bwMode="auto">
          <a:xfrm>
            <a:off x="4138612" y="4462463"/>
            <a:ext cx="207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10" name="TextBox 13"/>
          <p:cNvSpPr txBox="1">
            <a:spLocks noChangeArrowheads="1"/>
          </p:cNvSpPr>
          <p:nvPr/>
        </p:nvSpPr>
        <p:spPr bwMode="auto">
          <a:xfrm>
            <a:off x="6102350" y="3998913"/>
            <a:ext cx="2338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11" name="TextBox 13"/>
          <p:cNvSpPr txBox="1">
            <a:spLocks noChangeArrowheads="1"/>
          </p:cNvSpPr>
          <p:nvPr/>
        </p:nvSpPr>
        <p:spPr bwMode="auto">
          <a:xfrm>
            <a:off x="6653212" y="4462463"/>
            <a:ext cx="207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12" name="TextBox 13"/>
          <p:cNvSpPr txBox="1">
            <a:spLocks noChangeArrowheads="1"/>
          </p:cNvSpPr>
          <p:nvPr/>
        </p:nvSpPr>
        <p:spPr bwMode="auto">
          <a:xfrm>
            <a:off x="8574088" y="3998913"/>
            <a:ext cx="2338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13" name="TextBox 13"/>
          <p:cNvSpPr txBox="1">
            <a:spLocks noChangeArrowheads="1"/>
          </p:cNvSpPr>
          <p:nvPr/>
        </p:nvSpPr>
        <p:spPr bwMode="auto">
          <a:xfrm>
            <a:off x="9123362" y="4462463"/>
            <a:ext cx="2078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组合 28"/>
          <p:cNvGrpSpPr/>
          <p:nvPr/>
        </p:nvGrpSpPr>
        <p:grpSpPr>
          <a:xfrm>
            <a:off x="477847" y="609600"/>
            <a:ext cx="2970203" cy="480695"/>
            <a:chOff x="477847" y="609600"/>
            <a:chExt cx="2970203" cy="480695"/>
          </a:xfrm>
        </p:grpSpPr>
        <p:grpSp>
          <p:nvGrpSpPr>
            <p:cNvPr id="36" name="组合 35"/>
            <p:cNvGrpSpPr/>
            <p:nvPr/>
          </p:nvGrpSpPr>
          <p:grpSpPr>
            <a:xfrm flipH="1">
              <a:off x="477847" y="609600"/>
              <a:ext cx="481996" cy="480695"/>
              <a:chOff x="4276449" y="1774190"/>
              <a:chExt cx="3516598" cy="3507105"/>
            </a:xfrm>
          </p:grpSpPr>
          <p:sp>
            <p:nvSpPr>
              <p:cNvPr id="38"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9"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0"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1"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7" name="文本框 36"/>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306"/>
                                        </p:tgtEl>
                                        <p:attrNameLst>
                                          <p:attrName>style.visibility</p:attrName>
                                        </p:attrNameLst>
                                      </p:cBhvr>
                                      <p:to>
                                        <p:strVal val="visible"/>
                                      </p:to>
                                    </p:set>
                                    <p:anim calcmode="lin" valueType="num">
                                      <p:cBhvr additive="base">
                                        <p:cTn id="7" dur="500" fill="hold"/>
                                        <p:tgtEl>
                                          <p:spTgt spid="12306"/>
                                        </p:tgtEl>
                                        <p:attrNameLst>
                                          <p:attrName>ppt_x</p:attrName>
                                        </p:attrNameLst>
                                      </p:cBhvr>
                                      <p:tavLst>
                                        <p:tav tm="0">
                                          <p:val>
                                            <p:strVal val="#ppt_x"/>
                                          </p:val>
                                        </p:tav>
                                        <p:tav tm="100000">
                                          <p:val>
                                            <p:strVal val="#ppt_x"/>
                                          </p:val>
                                        </p:tav>
                                      </p:tavLst>
                                    </p:anim>
                                    <p:anim calcmode="lin" valueType="num">
                                      <p:cBhvr additive="base">
                                        <p:cTn id="8" dur="500" fill="hold"/>
                                        <p:tgtEl>
                                          <p:spTgt spid="1230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307"/>
                                        </p:tgtEl>
                                        <p:attrNameLst>
                                          <p:attrName>style.visibility</p:attrName>
                                        </p:attrNameLst>
                                      </p:cBhvr>
                                      <p:to>
                                        <p:strVal val="visible"/>
                                      </p:to>
                                    </p:set>
                                    <p:anim calcmode="lin" valueType="num">
                                      <p:cBhvr additive="base">
                                        <p:cTn id="12" dur="500" fill="hold"/>
                                        <p:tgtEl>
                                          <p:spTgt spid="12307"/>
                                        </p:tgtEl>
                                        <p:attrNameLst>
                                          <p:attrName>ppt_x</p:attrName>
                                        </p:attrNameLst>
                                      </p:cBhvr>
                                      <p:tavLst>
                                        <p:tav tm="0">
                                          <p:val>
                                            <p:strVal val="#ppt_x"/>
                                          </p:val>
                                        </p:tav>
                                        <p:tav tm="100000">
                                          <p:val>
                                            <p:strVal val="#ppt_x"/>
                                          </p:val>
                                        </p:tav>
                                      </p:tavLst>
                                    </p:anim>
                                    <p:anim calcmode="lin" valueType="num">
                                      <p:cBhvr additive="base">
                                        <p:cTn id="13" dur="500" fill="hold"/>
                                        <p:tgtEl>
                                          <p:spTgt spid="1230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308"/>
                                        </p:tgtEl>
                                        <p:attrNameLst>
                                          <p:attrName>style.visibility</p:attrName>
                                        </p:attrNameLst>
                                      </p:cBhvr>
                                      <p:to>
                                        <p:strVal val="visible"/>
                                      </p:to>
                                    </p:set>
                                    <p:anim calcmode="lin" valueType="num">
                                      <p:cBhvr additive="base">
                                        <p:cTn id="17" dur="500" fill="hold"/>
                                        <p:tgtEl>
                                          <p:spTgt spid="12308"/>
                                        </p:tgtEl>
                                        <p:attrNameLst>
                                          <p:attrName>ppt_x</p:attrName>
                                        </p:attrNameLst>
                                      </p:cBhvr>
                                      <p:tavLst>
                                        <p:tav tm="0">
                                          <p:val>
                                            <p:strVal val="#ppt_x"/>
                                          </p:val>
                                        </p:tav>
                                        <p:tav tm="100000">
                                          <p:val>
                                            <p:strVal val="#ppt_x"/>
                                          </p:val>
                                        </p:tav>
                                      </p:tavLst>
                                    </p:anim>
                                    <p:anim calcmode="lin" valueType="num">
                                      <p:cBhvr additive="base">
                                        <p:cTn id="18" dur="500" fill="hold"/>
                                        <p:tgtEl>
                                          <p:spTgt spid="1230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2309"/>
                                        </p:tgtEl>
                                        <p:attrNameLst>
                                          <p:attrName>style.visibility</p:attrName>
                                        </p:attrNameLst>
                                      </p:cBhvr>
                                      <p:to>
                                        <p:strVal val="visible"/>
                                      </p:to>
                                    </p:set>
                                    <p:anim calcmode="lin" valueType="num">
                                      <p:cBhvr additive="base">
                                        <p:cTn id="22" dur="500" fill="hold"/>
                                        <p:tgtEl>
                                          <p:spTgt spid="12309"/>
                                        </p:tgtEl>
                                        <p:attrNameLst>
                                          <p:attrName>ppt_x</p:attrName>
                                        </p:attrNameLst>
                                      </p:cBhvr>
                                      <p:tavLst>
                                        <p:tav tm="0">
                                          <p:val>
                                            <p:strVal val="#ppt_x"/>
                                          </p:val>
                                        </p:tav>
                                        <p:tav tm="100000">
                                          <p:val>
                                            <p:strVal val="#ppt_x"/>
                                          </p:val>
                                        </p:tav>
                                      </p:tavLst>
                                    </p:anim>
                                    <p:anim calcmode="lin" valueType="num">
                                      <p:cBhvr additive="base">
                                        <p:cTn id="23" dur="500" fill="hold"/>
                                        <p:tgtEl>
                                          <p:spTgt spid="1230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2310"/>
                                        </p:tgtEl>
                                        <p:attrNameLst>
                                          <p:attrName>style.visibility</p:attrName>
                                        </p:attrNameLst>
                                      </p:cBhvr>
                                      <p:to>
                                        <p:strVal val="visible"/>
                                      </p:to>
                                    </p:set>
                                    <p:anim calcmode="lin" valueType="num">
                                      <p:cBhvr additive="base">
                                        <p:cTn id="27" dur="500" fill="hold"/>
                                        <p:tgtEl>
                                          <p:spTgt spid="12310"/>
                                        </p:tgtEl>
                                        <p:attrNameLst>
                                          <p:attrName>ppt_x</p:attrName>
                                        </p:attrNameLst>
                                      </p:cBhvr>
                                      <p:tavLst>
                                        <p:tav tm="0">
                                          <p:val>
                                            <p:strVal val="#ppt_x"/>
                                          </p:val>
                                        </p:tav>
                                        <p:tav tm="100000">
                                          <p:val>
                                            <p:strVal val="#ppt_x"/>
                                          </p:val>
                                        </p:tav>
                                      </p:tavLst>
                                    </p:anim>
                                    <p:anim calcmode="lin" valueType="num">
                                      <p:cBhvr additive="base">
                                        <p:cTn id="28" dur="500" fill="hold"/>
                                        <p:tgtEl>
                                          <p:spTgt spid="1231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2311"/>
                                        </p:tgtEl>
                                        <p:attrNameLst>
                                          <p:attrName>style.visibility</p:attrName>
                                        </p:attrNameLst>
                                      </p:cBhvr>
                                      <p:to>
                                        <p:strVal val="visible"/>
                                      </p:to>
                                    </p:set>
                                    <p:anim calcmode="lin" valueType="num">
                                      <p:cBhvr additive="base">
                                        <p:cTn id="32" dur="500" fill="hold"/>
                                        <p:tgtEl>
                                          <p:spTgt spid="12311"/>
                                        </p:tgtEl>
                                        <p:attrNameLst>
                                          <p:attrName>ppt_x</p:attrName>
                                        </p:attrNameLst>
                                      </p:cBhvr>
                                      <p:tavLst>
                                        <p:tav tm="0">
                                          <p:val>
                                            <p:strVal val="#ppt_x"/>
                                          </p:val>
                                        </p:tav>
                                        <p:tav tm="100000">
                                          <p:val>
                                            <p:strVal val="#ppt_x"/>
                                          </p:val>
                                        </p:tav>
                                      </p:tavLst>
                                    </p:anim>
                                    <p:anim calcmode="lin" valueType="num">
                                      <p:cBhvr additive="base">
                                        <p:cTn id="33" dur="500" fill="hold"/>
                                        <p:tgtEl>
                                          <p:spTgt spid="12311"/>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2312"/>
                                        </p:tgtEl>
                                        <p:attrNameLst>
                                          <p:attrName>style.visibility</p:attrName>
                                        </p:attrNameLst>
                                      </p:cBhvr>
                                      <p:to>
                                        <p:strVal val="visible"/>
                                      </p:to>
                                    </p:set>
                                    <p:anim calcmode="lin" valueType="num">
                                      <p:cBhvr additive="base">
                                        <p:cTn id="37" dur="500" fill="hold"/>
                                        <p:tgtEl>
                                          <p:spTgt spid="12312"/>
                                        </p:tgtEl>
                                        <p:attrNameLst>
                                          <p:attrName>ppt_x</p:attrName>
                                        </p:attrNameLst>
                                      </p:cBhvr>
                                      <p:tavLst>
                                        <p:tav tm="0">
                                          <p:val>
                                            <p:strVal val="#ppt_x"/>
                                          </p:val>
                                        </p:tav>
                                        <p:tav tm="100000">
                                          <p:val>
                                            <p:strVal val="#ppt_x"/>
                                          </p:val>
                                        </p:tav>
                                      </p:tavLst>
                                    </p:anim>
                                    <p:anim calcmode="lin" valueType="num">
                                      <p:cBhvr additive="base">
                                        <p:cTn id="38" dur="500" fill="hold"/>
                                        <p:tgtEl>
                                          <p:spTgt spid="12312"/>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2313"/>
                                        </p:tgtEl>
                                        <p:attrNameLst>
                                          <p:attrName>style.visibility</p:attrName>
                                        </p:attrNameLst>
                                      </p:cBhvr>
                                      <p:to>
                                        <p:strVal val="visible"/>
                                      </p:to>
                                    </p:set>
                                    <p:anim calcmode="lin" valueType="num">
                                      <p:cBhvr additive="base">
                                        <p:cTn id="42" dur="500" fill="hold"/>
                                        <p:tgtEl>
                                          <p:spTgt spid="12313"/>
                                        </p:tgtEl>
                                        <p:attrNameLst>
                                          <p:attrName>ppt_x</p:attrName>
                                        </p:attrNameLst>
                                      </p:cBhvr>
                                      <p:tavLst>
                                        <p:tav tm="0">
                                          <p:val>
                                            <p:strVal val="#ppt_x"/>
                                          </p:val>
                                        </p:tav>
                                        <p:tav tm="100000">
                                          <p:val>
                                            <p:strVal val="#ppt_x"/>
                                          </p:val>
                                        </p:tav>
                                      </p:tavLst>
                                    </p:anim>
                                    <p:anim calcmode="lin" valueType="num">
                                      <p:cBhvr additive="base">
                                        <p:cTn id="43" dur="500" fill="hold"/>
                                        <p:tgtEl>
                                          <p:spTgt spid="123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6" grpId="0"/>
      <p:bldP spid="12307" grpId="0"/>
      <p:bldP spid="12308" grpId="0"/>
      <p:bldP spid="12309" grpId="0"/>
      <p:bldP spid="12310" grpId="0"/>
      <p:bldP spid="12311" grpId="0"/>
      <p:bldP spid="12312" grpId="0"/>
      <p:bldP spid="123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482272" y="2672443"/>
            <a:ext cx="3581400" cy="0"/>
          </a:xfrm>
          <a:prstGeom prst="line">
            <a:avLst/>
          </a:prstGeom>
          <a:ln w="19050">
            <a:solidFill>
              <a:srgbClr val="5072B0"/>
            </a:solidFill>
            <a:prstDash val="lg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4720772" y="2005693"/>
            <a:ext cx="1352550" cy="13525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9" name="椭圆 8"/>
          <p:cNvSpPr/>
          <p:nvPr/>
        </p:nvSpPr>
        <p:spPr>
          <a:xfrm>
            <a:off x="3539672" y="2500993"/>
            <a:ext cx="342900" cy="342900"/>
          </a:xfrm>
          <a:prstGeom prst="ellipse">
            <a:avLst/>
          </a:prstGeom>
          <a:solidFill>
            <a:srgbClr val="5072B0"/>
          </a:solidFill>
          <a:ln w="28575">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wrap="none" lIns="243785" tIns="121892" rIns="243785" bIns="121892" anchor="ctr"/>
          <a:lstStyle/>
          <a:p>
            <a:endParaRPr lang="zh-CN" altLang="en-US"/>
          </a:p>
        </p:txBody>
      </p:sp>
      <p:sp>
        <p:nvSpPr>
          <p:cNvPr id="34" name="椭圆 33"/>
          <p:cNvSpPr/>
          <p:nvPr/>
        </p:nvSpPr>
        <p:spPr>
          <a:xfrm>
            <a:off x="2482397" y="2500993"/>
            <a:ext cx="342900" cy="34290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solidFill>
            </a:endParaRPr>
          </a:p>
        </p:txBody>
      </p:sp>
      <p:sp>
        <p:nvSpPr>
          <p:cNvPr id="35" name="椭圆 34"/>
          <p:cNvSpPr/>
          <p:nvPr/>
        </p:nvSpPr>
        <p:spPr>
          <a:xfrm>
            <a:off x="1425122" y="2500993"/>
            <a:ext cx="342900" cy="342900"/>
          </a:xfrm>
          <a:prstGeom prst="ellipse">
            <a:avLst/>
          </a:prstGeom>
          <a:solidFill>
            <a:srgbClr val="5072B0"/>
          </a:solidFill>
          <a:ln w="28575">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wrap="none" lIns="243785" tIns="121892" rIns="243785" bIns="121892" anchor="ctr"/>
          <a:lstStyle/>
          <a:p>
            <a:endParaRPr lang="zh-CN" altLang="en-US"/>
          </a:p>
        </p:txBody>
      </p:sp>
      <p:sp>
        <p:nvSpPr>
          <p:cNvPr id="40" name="半闭框 39"/>
          <p:cNvSpPr/>
          <p:nvPr/>
        </p:nvSpPr>
        <p:spPr>
          <a:xfrm rot="16200000">
            <a:off x="4158004" y="2397011"/>
            <a:ext cx="1295400" cy="2189163"/>
          </a:xfrm>
          <a:prstGeom prst="halfFrame">
            <a:avLst>
              <a:gd name="adj1" fmla="val 669"/>
              <a:gd name="adj2" fmla="val 612"/>
            </a:avLst>
          </a:prstGeom>
          <a:solidFill>
            <a:srgbClr val="5072B0"/>
          </a:solidFill>
          <a:ln cap="rnd">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半闭框 40"/>
          <p:cNvSpPr/>
          <p:nvPr/>
        </p:nvSpPr>
        <p:spPr>
          <a:xfrm rot="16200000">
            <a:off x="3292562" y="2184785"/>
            <a:ext cx="1989367" cy="3307580"/>
          </a:xfrm>
          <a:prstGeom prst="halfFrame">
            <a:avLst>
              <a:gd name="adj1" fmla="val 704"/>
              <a:gd name="adj2" fmla="val 980"/>
            </a:avLst>
          </a:prstGeom>
          <a:solidFill>
            <a:srgbClr val="5072B0"/>
          </a:solidFill>
          <a:ln cap="rnd">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半闭框 41"/>
          <p:cNvSpPr/>
          <p:nvPr/>
        </p:nvSpPr>
        <p:spPr>
          <a:xfrm rot="16200000">
            <a:off x="2342080" y="2027141"/>
            <a:ext cx="2758625" cy="4392124"/>
          </a:xfrm>
          <a:prstGeom prst="halfFrame">
            <a:avLst>
              <a:gd name="adj1" fmla="val 932"/>
              <a:gd name="adj2" fmla="val 980"/>
            </a:avLst>
          </a:prstGeom>
          <a:solidFill>
            <a:srgbClr val="5072B0"/>
          </a:solidFill>
          <a:ln cap="rnd">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43" name="组合 42"/>
          <p:cNvGrpSpPr/>
          <p:nvPr/>
        </p:nvGrpSpPr>
        <p:grpSpPr>
          <a:xfrm>
            <a:off x="6073322" y="3861840"/>
            <a:ext cx="554905" cy="554905"/>
            <a:chOff x="9205771" y="1936782"/>
            <a:chExt cx="554905" cy="554905"/>
          </a:xfrm>
        </p:grpSpPr>
        <p:sp>
          <p:nvSpPr>
            <p:cNvPr id="44" name="椭圆 43"/>
            <p:cNvSpPr/>
            <p:nvPr/>
          </p:nvSpPr>
          <p:spPr>
            <a:xfrm>
              <a:off x="9205771" y="1936782"/>
              <a:ext cx="554905" cy="5549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072B0"/>
                </a:solidFill>
              </a:endParaRPr>
            </a:p>
          </p:txBody>
        </p:sp>
        <p:sp>
          <p:nvSpPr>
            <p:cNvPr id="45" name="文本框 44"/>
            <p:cNvSpPr txBox="1"/>
            <p:nvPr/>
          </p:nvSpPr>
          <p:spPr>
            <a:xfrm>
              <a:off x="9229352" y="1947916"/>
              <a:ext cx="531324" cy="523220"/>
            </a:xfrm>
            <a:prstGeom prst="rect">
              <a:avLst/>
            </a:prstGeom>
            <a:noFill/>
            <a:ln>
              <a:noFill/>
            </a:ln>
          </p:spPr>
          <p:txBody>
            <a:bodyPr wrap="square" rtlCol="0">
              <a:spAutoFit/>
            </a:bodyPr>
            <a:lstStyle/>
            <a:p>
              <a:r>
                <a:rPr lang="en-US" altLang="zh-CN" sz="2800" dirty="0">
                  <a:solidFill>
                    <a:srgbClr val="5072B0"/>
                  </a:solidFill>
                  <a:latin typeface="Impact" panose="020B0806030902050204" pitchFamily="34" charset="0"/>
                  <a:ea typeface="微软雅黑" panose="020B0503020204020204" pitchFamily="34" charset="-122"/>
                </a:rPr>
                <a:t>01</a:t>
              </a:r>
              <a:endParaRPr lang="zh-CN" altLang="en-US" sz="2800" dirty="0">
                <a:solidFill>
                  <a:srgbClr val="5072B0"/>
                </a:solidFill>
                <a:latin typeface="Impact" panose="020B0806030902050204" pitchFamily="34" charset="0"/>
                <a:ea typeface="微软雅黑" panose="020B0503020204020204" pitchFamily="34" charset="-122"/>
              </a:endParaRPr>
            </a:p>
          </p:txBody>
        </p:sp>
      </p:grpSp>
      <p:grpSp>
        <p:nvGrpSpPr>
          <p:cNvPr id="46" name="组合 45"/>
          <p:cNvGrpSpPr/>
          <p:nvPr/>
        </p:nvGrpSpPr>
        <p:grpSpPr>
          <a:xfrm>
            <a:off x="6073322" y="4593451"/>
            <a:ext cx="634995" cy="554905"/>
            <a:chOff x="9205771" y="1936782"/>
            <a:chExt cx="634995" cy="554905"/>
          </a:xfrm>
        </p:grpSpPr>
        <p:sp>
          <p:nvSpPr>
            <p:cNvPr id="47" name="椭圆 46"/>
            <p:cNvSpPr/>
            <p:nvPr/>
          </p:nvSpPr>
          <p:spPr>
            <a:xfrm>
              <a:off x="9205771" y="1936782"/>
              <a:ext cx="554905" cy="5549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072B0"/>
                </a:solidFill>
              </a:endParaRPr>
            </a:p>
          </p:txBody>
        </p:sp>
        <p:sp>
          <p:nvSpPr>
            <p:cNvPr id="48" name="文本框 47"/>
            <p:cNvSpPr txBox="1"/>
            <p:nvPr/>
          </p:nvSpPr>
          <p:spPr>
            <a:xfrm>
              <a:off x="9229351" y="1947916"/>
              <a:ext cx="611415" cy="523220"/>
            </a:xfrm>
            <a:prstGeom prst="rect">
              <a:avLst/>
            </a:prstGeom>
            <a:noFill/>
            <a:ln>
              <a:noFill/>
            </a:ln>
          </p:spPr>
          <p:txBody>
            <a:bodyPr wrap="square" rtlCol="0">
              <a:spAutoFit/>
            </a:bodyPr>
            <a:lstStyle/>
            <a:p>
              <a:r>
                <a:rPr lang="en-US" altLang="zh-CN" sz="2800" dirty="0">
                  <a:solidFill>
                    <a:srgbClr val="5072B0"/>
                  </a:solidFill>
                  <a:latin typeface="Impact" panose="020B0806030902050204" pitchFamily="34" charset="0"/>
                  <a:ea typeface="微软雅黑" panose="020B0503020204020204" pitchFamily="34" charset="-122"/>
                </a:rPr>
                <a:t>02</a:t>
              </a:r>
              <a:endParaRPr lang="zh-CN" altLang="en-US" sz="2800" dirty="0">
                <a:solidFill>
                  <a:srgbClr val="5072B0"/>
                </a:solidFill>
                <a:latin typeface="Impact" panose="020B0806030902050204" pitchFamily="34" charset="0"/>
                <a:ea typeface="微软雅黑" panose="020B0503020204020204" pitchFamily="34" charset="-122"/>
              </a:endParaRPr>
            </a:p>
          </p:txBody>
        </p:sp>
      </p:grpSp>
      <p:grpSp>
        <p:nvGrpSpPr>
          <p:cNvPr id="49" name="组合 48"/>
          <p:cNvGrpSpPr/>
          <p:nvPr/>
        </p:nvGrpSpPr>
        <p:grpSpPr>
          <a:xfrm>
            <a:off x="6073322" y="5325063"/>
            <a:ext cx="777559" cy="554905"/>
            <a:chOff x="9205771" y="1936782"/>
            <a:chExt cx="777559" cy="554905"/>
          </a:xfrm>
        </p:grpSpPr>
        <p:sp>
          <p:nvSpPr>
            <p:cNvPr id="50" name="椭圆 49"/>
            <p:cNvSpPr/>
            <p:nvPr/>
          </p:nvSpPr>
          <p:spPr>
            <a:xfrm>
              <a:off x="9205771" y="1936782"/>
              <a:ext cx="554905" cy="5549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072B0"/>
                </a:solidFill>
              </a:endParaRPr>
            </a:p>
          </p:txBody>
        </p:sp>
        <p:sp>
          <p:nvSpPr>
            <p:cNvPr id="51" name="文本框 50"/>
            <p:cNvSpPr txBox="1"/>
            <p:nvPr/>
          </p:nvSpPr>
          <p:spPr>
            <a:xfrm>
              <a:off x="9229351" y="1947916"/>
              <a:ext cx="753979" cy="523220"/>
            </a:xfrm>
            <a:prstGeom prst="rect">
              <a:avLst/>
            </a:prstGeom>
            <a:noFill/>
            <a:ln>
              <a:noFill/>
            </a:ln>
          </p:spPr>
          <p:txBody>
            <a:bodyPr wrap="square" rtlCol="0">
              <a:spAutoFit/>
            </a:bodyPr>
            <a:lstStyle/>
            <a:p>
              <a:r>
                <a:rPr lang="en-US" altLang="zh-CN" sz="2800" dirty="0">
                  <a:solidFill>
                    <a:srgbClr val="5072B0"/>
                  </a:solidFill>
                  <a:latin typeface="Impact" panose="020B0806030902050204" pitchFamily="34" charset="0"/>
                  <a:ea typeface="微软雅黑" panose="020B0503020204020204" pitchFamily="34" charset="-122"/>
                </a:rPr>
                <a:t>03</a:t>
              </a:r>
              <a:endParaRPr lang="zh-CN" altLang="en-US" sz="2800" dirty="0">
                <a:solidFill>
                  <a:srgbClr val="5072B0"/>
                </a:solidFill>
                <a:latin typeface="Impact" panose="020B0806030902050204" pitchFamily="34" charset="0"/>
                <a:ea typeface="微软雅黑" panose="020B0503020204020204" pitchFamily="34" charset="-122"/>
              </a:endParaRPr>
            </a:p>
          </p:txBody>
        </p:sp>
      </p:grpSp>
      <p:sp>
        <p:nvSpPr>
          <p:cNvPr id="52" name="文本框 51"/>
          <p:cNvSpPr txBox="1"/>
          <p:nvPr/>
        </p:nvSpPr>
        <p:spPr>
          <a:xfrm>
            <a:off x="6628227" y="3842196"/>
            <a:ext cx="4422896" cy="584775"/>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p>
        </p:txBody>
      </p:sp>
      <p:sp>
        <p:nvSpPr>
          <p:cNvPr id="53" name="文本框 52"/>
          <p:cNvSpPr txBox="1"/>
          <p:nvPr/>
        </p:nvSpPr>
        <p:spPr>
          <a:xfrm>
            <a:off x="6628227" y="4584035"/>
            <a:ext cx="4422896" cy="584775"/>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p>
        </p:txBody>
      </p:sp>
      <p:sp>
        <p:nvSpPr>
          <p:cNvPr id="54" name="文本框 53"/>
          <p:cNvSpPr txBox="1"/>
          <p:nvPr/>
        </p:nvSpPr>
        <p:spPr>
          <a:xfrm>
            <a:off x="6628227" y="5345516"/>
            <a:ext cx="4422896" cy="584775"/>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p>
        </p:txBody>
      </p:sp>
      <p:sp>
        <p:nvSpPr>
          <p:cNvPr id="55" name="AutoShape 29"/>
          <p:cNvSpPr/>
          <p:nvPr/>
        </p:nvSpPr>
        <p:spPr bwMode="auto">
          <a:xfrm>
            <a:off x="5163880" y="2398454"/>
            <a:ext cx="566880" cy="567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7F7F7"/>
          </a:solidFill>
          <a:ln>
            <a:noFill/>
          </a:ln>
          <a:effectLst/>
        </p:spPr>
        <p:txBody>
          <a:bodyPr lIns="101578" tIns="101578" rIns="101578" bIns="101578" anchor="ctr"/>
          <a:lstStyle/>
          <a:p>
            <a:pPr defTabSz="914400">
              <a:defRPr/>
            </a:pPr>
            <a:endParaRPr lang="es-ES" sz="58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56" name="椭圆 55"/>
          <p:cNvSpPr/>
          <p:nvPr/>
        </p:nvSpPr>
        <p:spPr>
          <a:xfrm>
            <a:off x="5886011" y="4111723"/>
            <a:ext cx="45719" cy="45719"/>
          </a:xfrm>
          <a:prstGeom prst="ellipse">
            <a:avLst/>
          </a:prstGeom>
          <a:solidFill>
            <a:srgbClr val="4040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881000" y="5563374"/>
            <a:ext cx="45719" cy="45719"/>
          </a:xfrm>
          <a:prstGeom prst="ellipse">
            <a:avLst/>
          </a:prstGeom>
          <a:solidFill>
            <a:srgbClr val="4040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5895316" y="4800694"/>
            <a:ext cx="45719" cy="45719"/>
          </a:xfrm>
          <a:prstGeom prst="ellipse">
            <a:avLst/>
          </a:prstGeom>
          <a:solidFill>
            <a:srgbClr val="4040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477847" y="609600"/>
            <a:ext cx="2970203" cy="480695"/>
            <a:chOff x="477847" y="609600"/>
            <a:chExt cx="2970203" cy="480695"/>
          </a:xfrm>
        </p:grpSpPr>
        <p:grpSp>
          <p:nvGrpSpPr>
            <p:cNvPr id="33" name="组合 32"/>
            <p:cNvGrpSpPr/>
            <p:nvPr/>
          </p:nvGrpSpPr>
          <p:grpSpPr>
            <a:xfrm flipH="1">
              <a:off x="477847" y="609600"/>
              <a:ext cx="481996" cy="480695"/>
              <a:chOff x="4276449" y="1774190"/>
              <a:chExt cx="3516598" cy="3507105"/>
            </a:xfrm>
          </p:grpSpPr>
          <p:sp>
            <p:nvSpPr>
              <p:cNvPr id="62"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63"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64"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65"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6" name="文本框 35"/>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1000"/>
                                        <p:tgtEl>
                                          <p:spTgt spid="54"/>
                                        </p:tgtEl>
                                      </p:cBhvr>
                                    </p:animEffect>
                                    <p:anim calcmode="lin" valueType="num">
                                      <p:cBhvr>
                                        <p:cTn id="22" dur="1000" fill="hold"/>
                                        <p:tgtEl>
                                          <p:spTgt spid="54"/>
                                        </p:tgtEl>
                                        <p:attrNameLst>
                                          <p:attrName>ppt_x</p:attrName>
                                        </p:attrNameLst>
                                      </p:cBhvr>
                                      <p:tavLst>
                                        <p:tav tm="0">
                                          <p:val>
                                            <p:strVal val="#ppt_x"/>
                                          </p:val>
                                        </p:tav>
                                        <p:tav tm="100000">
                                          <p:val>
                                            <p:strVal val="#ppt_x"/>
                                          </p:val>
                                        </p:tav>
                                      </p:tavLst>
                                    </p:anim>
                                    <p:anim calcmode="lin" valueType="num">
                                      <p:cBhvr>
                                        <p:cTn id="23"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9050"/>
            <a:ext cx="12192000" cy="6819901"/>
          </a:xfrm>
          <a:prstGeom prst="rect">
            <a:avLst/>
          </a:prstGeom>
          <a:noFill/>
          <a:ln w="7620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826282" y="2552909"/>
            <a:ext cx="4288353" cy="1752182"/>
            <a:chOff x="959632" y="1971070"/>
            <a:chExt cx="4288353" cy="1752182"/>
          </a:xfrm>
        </p:grpSpPr>
        <p:sp>
          <p:nvSpPr>
            <p:cNvPr id="34" name="文本框 33"/>
            <p:cNvSpPr txBox="1"/>
            <p:nvPr/>
          </p:nvSpPr>
          <p:spPr>
            <a:xfrm>
              <a:off x="959632" y="2702063"/>
              <a:ext cx="4288353" cy="707886"/>
            </a:xfrm>
            <a:prstGeom prst="rect">
              <a:avLst/>
            </a:prstGeom>
            <a:noFill/>
          </p:spPr>
          <p:txBody>
            <a:bodyPr wrap="none" rtlCol="0">
              <a:spAutoFit/>
            </a:bodyPr>
            <a:lstStyle/>
            <a:p>
              <a:r>
                <a:rPr lang="zh-CN" altLang="en-US" sz="4000" b="1" dirty="0">
                  <a:solidFill>
                    <a:srgbClr val="5072B0"/>
                  </a:solidFill>
                  <a:latin typeface="微软雅黑" panose="020B0503020204020204" pitchFamily="34" charset="-122"/>
                  <a:ea typeface="微软雅黑" panose="020B0503020204020204" pitchFamily="34" charset="-122"/>
                </a:rPr>
                <a:t>单击此处添加标题</a:t>
              </a:r>
            </a:p>
          </p:txBody>
        </p:sp>
        <p:sp>
          <p:nvSpPr>
            <p:cNvPr id="35" name="文本框 34"/>
            <p:cNvSpPr txBox="1"/>
            <p:nvPr/>
          </p:nvSpPr>
          <p:spPr>
            <a:xfrm>
              <a:off x="1053761" y="3353920"/>
              <a:ext cx="4047564" cy="369332"/>
            </a:xfrm>
            <a:prstGeom prst="rect">
              <a:avLst/>
            </a:prstGeom>
            <a:noFill/>
          </p:spPr>
          <p:txBody>
            <a:bodyPr wrap="square" rtlCol="0">
              <a:spAutoFit/>
            </a:bodyPr>
            <a:lstStyle/>
            <a:p>
              <a:pPr algn="dist"/>
              <a:r>
                <a:rPr lang="en-US" altLang="zh-CN" dirty="0">
                  <a:solidFill>
                    <a:srgbClr val="5072B0"/>
                  </a:solidFill>
                  <a:latin typeface="微软雅黑" panose="020B0503020204020204" pitchFamily="34" charset="-122"/>
                  <a:ea typeface="微软雅黑" panose="020B0503020204020204" pitchFamily="34" charset="-122"/>
                </a:rPr>
                <a:t>ADD YOUR TITLE HERE</a:t>
              </a:r>
              <a:endParaRPr lang="zh-CN" altLang="en-US" dirty="0">
                <a:solidFill>
                  <a:srgbClr val="5072B0"/>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759671" y="1971070"/>
              <a:ext cx="635744" cy="635744"/>
              <a:chOff x="2793876" y="1695450"/>
              <a:chExt cx="635744" cy="635744"/>
            </a:xfrm>
          </p:grpSpPr>
          <p:sp>
            <p:nvSpPr>
              <p:cNvPr id="36" name="椭圆 35"/>
              <p:cNvSpPr/>
              <p:nvPr/>
            </p:nvSpPr>
            <p:spPr>
              <a:xfrm>
                <a:off x="2793876" y="1695450"/>
                <a:ext cx="635744" cy="635744"/>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flipH="1">
                <a:off x="2968324" y="1695450"/>
                <a:ext cx="6464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pic>
        <p:nvPicPr>
          <p:cNvPr id="2" name="图片 1" descr="预览图_千图网_编号18917171"/>
          <p:cNvPicPr>
            <a:picLocks noChangeAspect="1"/>
          </p:cNvPicPr>
          <p:nvPr/>
        </p:nvPicPr>
        <p:blipFill>
          <a:blip r:embed="rId3"/>
          <a:srcRect l="56445" b="64527"/>
          <a:stretch>
            <a:fillRect/>
          </a:stretch>
        </p:blipFill>
        <p:spPr>
          <a:xfrm>
            <a:off x="6763385" y="-1764665"/>
            <a:ext cx="8832215" cy="961771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2"/>
          <p:cNvPicPr>
            <a:picLocks noChangeAspect="1"/>
          </p:cNvPicPr>
          <p:nvPr/>
        </p:nvPicPr>
        <p:blipFill>
          <a:blip r:embed="rId3"/>
          <a:srcRect/>
          <a:stretch>
            <a:fillRect/>
          </a:stretch>
        </p:blipFill>
        <p:spPr bwMode="auto">
          <a:xfrm>
            <a:off x="911424" y="2100382"/>
            <a:ext cx="4209851" cy="3950901"/>
          </a:xfrm>
          <a:prstGeom prst="rect">
            <a:avLst/>
          </a:prstGeom>
          <a:noFill/>
          <a:ln w="9525">
            <a:noFill/>
            <a:miter lim="800000"/>
            <a:headEnd/>
            <a:tailEnd/>
          </a:ln>
        </p:spPr>
      </p:pic>
      <p:sp>
        <p:nvSpPr>
          <p:cNvPr id="3" name="Rectangle 19"/>
          <p:cNvSpPr/>
          <p:nvPr/>
        </p:nvSpPr>
        <p:spPr>
          <a:xfrm>
            <a:off x="1387540" y="2611040"/>
            <a:ext cx="3382899" cy="187388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ctr" anchorCtr="0" compatLnSpc="1"/>
          <a:lstStyle/>
          <a:p>
            <a:pPr algn="ctr" defTabSz="1219200" eaLnBrk="1" hangingPunct="1"/>
            <a:endParaRPr lang="zh-CN" altLang="zh-CN" sz="2400">
              <a:solidFill>
                <a:schemeClr val="tx1"/>
              </a:solidFill>
              <a:latin typeface="Arial" panose="020B0604020202020204" pitchFamily="34" charset="0"/>
              <a:ea typeface="宋体" panose="02010600030101010101" pitchFamily="2" charset="-122"/>
              <a:cs typeface="宋体" panose="02010600030101010101" pitchFamily="2" charset="-122"/>
            </a:endParaRPr>
          </a:p>
        </p:txBody>
      </p:sp>
      <p:pic>
        <p:nvPicPr>
          <p:cNvPr id="4" name="Picture 65"/>
          <p:cNvPicPr>
            <a:picLocks noChangeAspect="1"/>
          </p:cNvPicPr>
          <p:nvPr/>
        </p:nvPicPr>
        <p:blipFill>
          <a:blip r:embed="rId5" cstate="print"/>
          <a:srcRect/>
          <a:stretch>
            <a:fillRect/>
          </a:stretch>
        </p:blipFill>
        <p:spPr bwMode="auto">
          <a:xfrm>
            <a:off x="2774067" y="3545541"/>
            <a:ext cx="3684540" cy="2298224"/>
          </a:xfrm>
          <a:prstGeom prst="rect">
            <a:avLst/>
          </a:prstGeom>
          <a:noFill/>
          <a:ln w="9525">
            <a:noFill/>
            <a:miter lim="800000"/>
            <a:headEnd/>
            <a:tailEnd/>
          </a:ln>
        </p:spPr>
      </p:pic>
      <p:sp>
        <p:nvSpPr>
          <p:cNvPr id="5" name="Rectangle 19"/>
          <p:cNvSpPr/>
          <p:nvPr/>
        </p:nvSpPr>
        <p:spPr>
          <a:xfrm>
            <a:off x="3489510" y="3838456"/>
            <a:ext cx="2240069" cy="140834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ctr" anchorCtr="0" compatLnSpc="1"/>
          <a:lstStyle/>
          <a:p>
            <a:pPr algn="ctr" defTabSz="1219200" eaLnBrk="1" hangingPunct="1"/>
            <a:endParaRPr lang="zh-CN" altLang="zh-CN" sz="2400">
              <a:solidFill>
                <a:schemeClr val="tx1"/>
              </a:solidFill>
              <a:latin typeface="Arial" panose="020B0604020202020204" pitchFamily="34" charset="0"/>
              <a:ea typeface="宋体" panose="02010600030101010101" pitchFamily="2" charset="-122"/>
              <a:cs typeface="宋体" panose="02010600030101010101" pitchFamily="2" charset="-122"/>
            </a:endParaRPr>
          </a:p>
        </p:txBody>
      </p:sp>
      <p:sp>
        <p:nvSpPr>
          <p:cNvPr id="6" name="Freeform 6"/>
          <p:cNvSpPr/>
          <p:nvPr/>
        </p:nvSpPr>
        <p:spPr bwMode="auto">
          <a:xfrm>
            <a:off x="6937687" y="2390840"/>
            <a:ext cx="639233" cy="2996008"/>
          </a:xfrm>
          <a:custGeom>
            <a:avLst/>
            <a:gdLst>
              <a:gd name="T0" fmla="*/ 1368 w 1368"/>
              <a:gd name="T1" fmla="*/ 3205 h 6410"/>
              <a:gd name="T2" fmla="*/ 829 w 1368"/>
              <a:gd name="T3" fmla="*/ 2536 h 6410"/>
              <a:gd name="T4" fmla="*/ 829 w 1368"/>
              <a:gd name="T5" fmla="*/ 1353 h 6410"/>
              <a:gd name="T6" fmla="*/ 1368 w 1368"/>
              <a:gd name="T7" fmla="*/ 684 h 6410"/>
              <a:gd name="T8" fmla="*/ 684 w 1368"/>
              <a:gd name="T9" fmla="*/ 0 h 6410"/>
              <a:gd name="T10" fmla="*/ 0 w 1368"/>
              <a:gd name="T11" fmla="*/ 684 h 6410"/>
              <a:gd name="T12" fmla="*/ 540 w 1368"/>
              <a:gd name="T13" fmla="*/ 1353 h 6410"/>
              <a:gd name="T14" fmla="*/ 540 w 1368"/>
              <a:gd name="T15" fmla="*/ 2536 h 6410"/>
              <a:gd name="T16" fmla="*/ 0 w 1368"/>
              <a:gd name="T17" fmla="*/ 3205 h 6410"/>
              <a:gd name="T18" fmla="*/ 540 w 1368"/>
              <a:gd name="T19" fmla="*/ 3874 h 6410"/>
              <a:gd name="T20" fmla="*/ 540 w 1368"/>
              <a:gd name="T21" fmla="*/ 5057 h 6410"/>
              <a:gd name="T22" fmla="*/ 0 w 1368"/>
              <a:gd name="T23" fmla="*/ 5726 h 6410"/>
              <a:gd name="T24" fmla="*/ 684 w 1368"/>
              <a:gd name="T25" fmla="*/ 6410 h 6410"/>
              <a:gd name="T26" fmla="*/ 1368 w 1368"/>
              <a:gd name="T27" fmla="*/ 5726 h 6410"/>
              <a:gd name="T28" fmla="*/ 829 w 1368"/>
              <a:gd name="T29" fmla="*/ 5057 h 6410"/>
              <a:gd name="T30" fmla="*/ 829 w 1368"/>
              <a:gd name="T31" fmla="*/ 3874 h 6410"/>
              <a:gd name="T32" fmla="*/ 1368 w 1368"/>
              <a:gd name="T33" fmla="*/ 3205 h 6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8" h="6410">
                <a:moveTo>
                  <a:pt x="1368" y="3205"/>
                </a:moveTo>
                <a:cubicBezTo>
                  <a:pt x="1368" y="2877"/>
                  <a:pt x="1137" y="2603"/>
                  <a:pt x="829" y="2536"/>
                </a:cubicBezTo>
                <a:cubicBezTo>
                  <a:pt x="829" y="1353"/>
                  <a:pt x="829" y="1353"/>
                  <a:pt x="829" y="1353"/>
                </a:cubicBezTo>
                <a:cubicBezTo>
                  <a:pt x="1137" y="1286"/>
                  <a:pt x="1368" y="1012"/>
                  <a:pt x="1368" y="684"/>
                </a:cubicBezTo>
                <a:cubicBezTo>
                  <a:pt x="1368" y="306"/>
                  <a:pt x="1062" y="0"/>
                  <a:pt x="684" y="0"/>
                </a:cubicBezTo>
                <a:cubicBezTo>
                  <a:pt x="306" y="0"/>
                  <a:pt x="0" y="306"/>
                  <a:pt x="0" y="684"/>
                </a:cubicBezTo>
                <a:cubicBezTo>
                  <a:pt x="0" y="1012"/>
                  <a:pt x="231" y="1286"/>
                  <a:pt x="540" y="1353"/>
                </a:cubicBezTo>
                <a:cubicBezTo>
                  <a:pt x="540" y="2536"/>
                  <a:pt x="540" y="2536"/>
                  <a:pt x="540" y="2536"/>
                </a:cubicBezTo>
                <a:cubicBezTo>
                  <a:pt x="231" y="2603"/>
                  <a:pt x="0" y="2877"/>
                  <a:pt x="0" y="3205"/>
                </a:cubicBezTo>
                <a:cubicBezTo>
                  <a:pt x="0" y="3533"/>
                  <a:pt x="231" y="3807"/>
                  <a:pt x="540" y="3874"/>
                </a:cubicBezTo>
                <a:cubicBezTo>
                  <a:pt x="540" y="5057"/>
                  <a:pt x="540" y="5057"/>
                  <a:pt x="540" y="5057"/>
                </a:cubicBezTo>
                <a:cubicBezTo>
                  <a:pt x="231" y="5124"/>
                  <a:pt x="0" y="5398"/>
                  <a:pt x="0" y="5726"/>
                </a:cubicBezTo>
                <a:cubicBezTo>
                  <a:pt x="0" y="6104"/>
                  <a:pt x="306" y="6410"/>
                  <a:pt x="684" y="6410"/>
                </a:cubicBezTo>
                <a:cubicBezTo>
                  <a:pt x="1062" y="6410"/>
                  <a:pt x="1368" y="6104"/>
                  <a:pt x="1368" y="5726"/>
                </a:cubicBezTo>
                <a:cubicBezTo>
                  <a:pt x="1368" y="5398"/>
                  <a:pt x="1137" y="5124"/>
                  <a:pt x="829" y="5057"/>
                </a:cubicBezTo>
                <a:cubicBezTo>
                  <a:pt x="829" y="3874"/>
                  <a:pt x="829" y="3874"/>
                  <a:pt x="829" y="3874"/>
                </a:cubicBezTo>
                <a:cubicBezTo>
                  <a:pt x="1137" y="3807"/>
                  <a:pt x="1368" y="3533"/>
                  <a:pt x="1368" y="3205"/>
                </a:cubicBezTo>
                <a:close/>
              </a:path>
            </a:pathLst>
          </a:custGeom>
          <a:solidFill>
            <a:srgbClr val="5072B0"/>
          </a:solidFill>
          <a:ln w="6350">
            <a:solidFill>
              <a:srgbClr val="65B494"/>
            </a:solidFill>
          </a:ln>
        </p:spPr>
        <p:txBody>
          <a:bodyPr/>
          <a:lstStyle/>
          <a:p>
            <a:endParaRPr lang="zh-CN" altLang="en-US">
              <a:solidFill>
                <a:schemeClr val="tx1">
                  <a:lumMod val="85000"/>
                  <a:lumOff val="15000"/>
                </a:schemeClr>
              </a:solidFill>
            </a:endParaRPr>
          </a:p>
        </p:txBody>
      </p:sp>
      <p:sp>
        <p:nvSpPr>
          <p:cNvPr id="7" name="Oval 7"/>
          <p:cNvSpPr>
            <a:spLocks noChangeArrowheads="1"/>
          </p:cNvSpPr>
          <p:nvPr/>
        </p:nvSpPr>
        <p:spPr bwMode="auto">
          <a:xfrm>
            <a:off x="7024486" y="2475532"/>
            <a:ext cx="469900" cy="470045"/>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865" dirty="0">
                <a:solidFill>
                  <a:srgbClr val="5072B0"/>
                </a:solidFill>
                <a:latin typeface="微软雅黑 Light" pitchFamily="34" charset="-122"/>
                <a:ea typeface="微软雅黑 Light" pitchFamily="34" charset="-122"/>
              </a:rPr>
              <a:t>01</a:t>
            </a:r>
            <a:endParaRPr lang="zh-CN" altLang="en-US" sz="1865" dirty="0">
              <a:solidFill>
                <a:srgbClr val="5072B0"/>
              </a:solidFill>
              <a:latin typeface="微软雅黑 Light" pitchFamily="34" charset="-122"/>
              <a:ea typeface="微软雅黑 Light" pitchFamily="34" charset="-122"/>
            </a:endParaRPr>
          </a:p>
        </p:txBody>
      </p:sp>
      <p:sp>
        <p:nvSpPr>
          <p:cNvPr id="8" name="Oval 8"/>
          <p:cNvSpPr>
            <a:spLocks noChangeArrowheads="1"/>
          </p:cNvSpPr>
          <p:nvPr/>
        </p:nvSpPr>
        <p:spPr bwMode="auto">
          <a:xfrm>
            <a:off x="7024486" y="3652763"/>
            <a:ext cx="469900" cy="472163"/>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865" dirty="0">
                <a:solidFill>
                  <a:srgbClr val="5072B0"/>
                </a:solidFill>
                <a:latin typeface="微软雅黑 Light" pitchFamily="34" charset="-122"/>
                <a:ea typeface="微软雅黑 Light" pitchFamily="34" charset="-122"/>
              </a:rPr>
              <a:t>02</a:t>
            </a:r>
            <a:endParaRPr lang="zh-CN" altLang="en-US" sz="1865" dirty="0">
              <a:solidFill>
                <a:srgbClr val="5072B0"/>
              </a:solidFill>
              <a:latin typeface="微软雅黑 Light" pitchFamily="34" charset="-122"/>
              <a:ea typeface="微软雅黑 Light" pitchFamily="34" charset="-122"/>
            </a:endParaRPr>
          </a:p>
        </p:txBody>
      </p:sp>
      <p:sp>
        <p:nvSpPr>
          <p:cNvPr id="9" name="Oval 9"/>
          <p:cNvSpPr>
            <a:spLocks noChangeArrowheads="1"/>
          </p:cNvSpPr>
          <p:nvPr/>
        </p:nvSpPr>
        <p:spPr bwMode="auto">
          <a:xfrm>
            <a:off x="7024486" y="4832111"/>
            <a:ext cx="469900" cy="470045"/>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865" dirty="0">
                <a:solidFill>
                  <a:srgbClr val="5072B0"/>
                </a:solidFill>
                <a:latin typeface="微软雅黑 Light" pitchFamily="34" charset="-122"/>
                <a:ea typeface="微软雅黑 Light" pitchFamily="34" charset="-122"/>
              </a:rPr>
              <a:t>03</a:t>
            </a:r>
            <a:endParaRPr lang="zh-CN" altLang="en-US" sz="1865" dirty="0">
              <a:solidFill>
                <a:srgbClr val="5072B0"/>
              </a:solidFill>
              <a:latin typeface="微软雅黑 Light" pitchFamily="34" charset="-122"/>
              <a:ea typeface="微软雅黑 Light" pitchFamily="34" charset="-122"/>
            </a:endParaRPr>
          </a:p>
        </p:txBody>
      </p:sp>
      <p:sp>
        <p:nvSpPr>
          <p:cNvPr id="14" name="矩形 35"/>
          <p:cNvSpPr>
            <a:spLocks noChangeArrowheads="1"/>
          </p:cNvSpPr>
          <p:nvPr/>
        </p:nvSpPr>
        <p:spPr bwMode="auto">
          <a:xfrm>
            <a:off x="7764793" y="2698935"/>
            <a:ext cx="3397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85000"/>
                    <a:lumOff val="15000"/>
                  </a:schemeClr>
                </a:solidFill>
                <a:latin typeface="Open Sans"/>
                <a:ea typeface="Open Sans"/>
                <a:cs typeface="Open Sans"/>
              </a:rPr>
              <a:t>单击此处添加您的编辑文字标题您的团队名称您的公司</a:t>
            </a:r>
            <a:endParaRPr lang="zh-CN" altLang="en-US" sz="1600">
              <a:solidFill>
                <a:schemeClr val="tx1">
                  <a:lumMod val="85000"/>
                  <a:lumOff val="15000"/>
                </a:schemeClr>
              </a:solidFill>
            </a:endParaRPr>
          </a:p>
        </p:txBody>
      </p:sp>
      <p:sp>
        <p:nvSpPr>
          <p:cNvPr id="15" name="文本框 14"/>
          <p:cNvSpPr txBox="1">
            <a:spLocks noChangeArrowheads="1"/>
          </p:cNvSpPr>
          <p:nvPr/>
        </p:nvSpPr>
        <p:spPr bwMode="auto">
          <a:xfrm>
            <a:off x="7783843" y="2338572"/>
            <a:ext cx="21574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文字内容</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35"/>
          <p:cNvSpPr>
            <a:spLocks noChangeArrowheads="1"/>
          </p:cNvSpPr>
          <p:nvPr/>
        </p:nvSpPr>
        <p:spPr bwMode="auto">
          <a:xfrm>
            <a:off x="7845134" y="3809418"/>
            <a:ext cx="3397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85000"/>
                    <a:lumOff val="15000"/>
                  </a:schemeClr>
                </a:solidFill>
                <a:latin typeface="Open Sans"/>
                <a:ea typeface="Open Sans"/>
                <a:cs typeface="Open Sans"/>
              </a:rPr>
              <a:t>单击此处添加您的编辑文字标题您的团队名称您的公司</a:t>
            </a:r>
            <a:endParaRPr lang="zh-CN" altLang="en-US" sz="1600">
              <a:solidFill>
                <a:schemeClr val="tx1">
                  <a:lumMod val="85000"/>
                  <a:lumOff val="15000"/>
                </a:schemeClr>
              </a:solidFill>
            </a:endParaRPr>
          </a:p>
        </p:txBody>
      </p:sp>
      <p:sp>
        <p:nvSpPr>
          <p:cNvPr id="17" name="文本框 16"/>
          <p:cNvSpPr txBox="1">
            <a:spLocks noChangeArrowheads="1"/>
          </p:cNvSpPr>
          <p:nvPr/>
        </p:nvSpPr>
        <p:spPr bwMode="auto">
          <a:xfrm>
            <a:off x="7864184" y="3449055"/>
            <a:ext cx="21574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文字内容</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矩形 35"/>
          <p:cNvSpPr>
            <a:spLocks noChangeArrowheads="1"/>
          </p:cNvSpPr>
          <p:nvPr/>
        </p:nvSpPr>
        <p:spPr bwMode="auto">
          <a:xfrm>
            <a:off x="7851082" y="4987224"/>
            <a:ext cx="3397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85000"/>
                    <a:lumOff val="15000"/>
                  </a:schemeClr>
                </a:solidFill>
                <a:latin typeface="Open Sans"/>
                <a:ea typeface="Open Sans"/>
                <a:cs typeface="Open Sans"/>
              </a:rPr>
              <a:t>单击此处添加您的编辑文字标题您的团队名称您的公司</a:t>
            </a:r>
            <a:endParaRPr lang="zh-CN" altLang="en-US" sz="1600">
              <a:solidFill>
                <a:schemeClr val="tx1">
                  <a:lumMod val="85000"/>
                  <a:lumOff val="15000"/>
                </a:schemeClr>
              </a:solidFill>
            </a:endParaRPr>
          </a:p>
        </p:txBody>
      </p:sp>
      <p:sp>
        <p:nvSpPr>
          <p:cNvPr id="19" name="文本框 18"/>
          <p:cNvSpPr txBox="1">
            <a:spLocks noChangeArrowheads="1"/>
          </p:cNvSpPr>
          <p:nvPr/>
        </p:nvSpPr>
        <p:spPr bwMode="auto">
          <a:xfrm>
            <a:off x="7870132" y="4626861"/>
            <a:ext cx="2157412"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文字内容</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477847" y="609600"/>
            <a:ext cx="2970203" cy="480695"/>
            <a:chOff x="477847" y="609600"/>
            <a:chExt cx="2970203" cy="480695"/>
          </a:xfrm>
        </p:grpSpPr>
        <p:grpSp>
          <p:nvGrpSpPr>
            <p:cNvPr id="36" name="组合 35"/>
            <p:cNvGrpSpPr/>
            <p:nvPr/>
          </p:nvGrpSpPr>
          <p:grpSpPr>
            <a:xfrm flipH="1">
              <a:off x="477847" y="609600"/>
              <a:ext cx="481996" cy="480695"/>
              <a:chOff x="4276449" y="1774190"/>
              <a:chExt cx="3516598" cy="3507105"/>
            </a:xfrm>
          </p:grpSpPr>
          <p:sp>
            <p:nvSpPr>
              <p:cNvPr id="37"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8"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9"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0"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41" name="文本框 40"/>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a:stCxn id="2" idx="4"/>
          </p:cNvCxnSpPr>
          <p:nvPr/>
        </p:nvCxnSpPr>
        <p:spPr>
          <a:xfrm flipH="1">
            <a:off x="2214643" y="1651456"/>
            <a:ext cx="1" cy="4481555"/>
          </a:xfrm>
          <a:prstGeom prst="line">
            <a:avLst/>
          </a:prstGeom>
          <a:ln w="12700">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2087234" y="1396637"/>
            <a:ext cx="254819" cy="254819"/>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087234" y="2551480"/>
            <a:ext cx="254819" cy="254819"/>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087234" y="3706323"/>
            <a:ext cx="254819" cy="254819"/>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087234" y="4861167"/>
            <a:ext cx="254819" cy="254819"/>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087234" y="5950827"/>
            <a:ext cx="254819" cy="254819"/>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118"/>
          <p:cNvSpPr txBox="1"/>
          <p:nvPr/>
        </p:nvSpPr>
        <p:spPr>
          <a:xfrm>
            <a:off x="2526399" y="1797623"/>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25" name="文本框 119"/>
          <p:cNvSpPr txBox="1"/>
          <p:nvPr/>
        </p:nvSpPr>
        <p:spPr>
          <a:xfrm>
            <a:off x="2589298" y="1396637"/>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5072B0"/>
                </a:solidFill>
                <a:latin typeface="微软雅黑" panose="020B0503020204020204" pitchFamily="34" charset="-122"/>
                <a:ea typeface="微软雅黑" panose="020B0503020204020204" pitchFamily="34" charset="-122"/>
              </a:rPr>
              <a:t>输入文字</a:t>
            </a:r>
          </a:p>
        </p:txBody>
      </p:sp>
      <p:sp>
        <p:nvSpPr>
          <p:cNvPr id="26" name="文本框 118"/>
          <p:cNvSpPr txBox="1"/>
          <p:nvPr/>
        </p:nvSpPr>
        <p:spPr>
          <a:xfrm>
            <a:off x="2526399" y="2857309"/>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27" name="文本框 119"/>
          <p:cNvSpPr txBox="1"/>
          <p:nvPr/>
        </p:nvSpPr>
        <p:spPr>
          <a:xfrm>
            <a:off x="2589298" y="2467009"/>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5072B0"/>
                </a:solidFill>
                <a:latin typeface="微软雅黑" panose="020B0503020204020204" pitchFamily="34" charset="-122"/>
                <a:ea typeface="微软雅黑" panose="020B0503020204020204" pitchFamily="34" charset="-122"/>
              </a:rPr>
              <a:t>输入文字</a:t>
            </a:r>
          </a:p>
        </p:txBody>
      </p:sp>
      <p:sp>
        <p:nvSpPr>
          <p:cNvPr id="28" name="文本框 118"/>
          <p:cNvSpPr txBox="1"/>
          <p:nvPr/>
        </p:nvSpPr>
        <p:spPr>
          <a:xfrm>
            <a:off x="2526399" y="3916995"/>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29" name="文本框 119"/>
          <p:cNvSpPr txBox="1"/>
          <p:nvPr/>
        </p:nvSpPr>
        <p:spPr>
          <a:xfrm>
            <a:off x="2589298" y="3537381"/>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5072B0"/>
                </a:solidFill>
                <a:latin typeface="微软雅黑" panose="020B0503020204020204" pitchFamily="34" charset="-122"/>
                <a:ea typeface="微软雅黑" panose="020B0503020204020204" pitchFamily="34" charset="-122"/>
              </a:rPr>
              <a:t>输入文字</a:t>
            </a:r>
          </a:p>
        </p:txBody>
      </p:sp>
      <p:sp>
        <p:nvSpPr>
          <p:cNvPr id="30" name="文本框 118"/>
          <p:cNvSpPr txBox="1"/>
          <p:nvPr/>
        </p:nvSpPr>
        <p:spPr>
          <a:xfrm>
            <a:off x="2526399" y="4976681"/>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31" name="文本框 119"/>
          <p:cNvSpPr txBox="1"/>
          <p:nvPr/>
        </p:nvSpPr>
        <p:spPr>
          <a:xfrm>
            <a:off x="2589298" y="4607753"/>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5072B0"/>
                </a:solidFill>
                <a:latin typeface="微软雅黑" panose="020B0503020204020204" pitchFamily="34" charset="-122"/>
                <a:ea typeface="微软雅黑" panose="020B0503020204020204" pitchFamily="34" charset="-122"/>
              </a:rPr>
              <a:t>输入文字</a:t>
            </a:r>
          </a:p>
        </p:txBody>
      </p:sp>
      <p:sp>
        <p:nvSpPr>
          <p:cNvPr id="34" name="文本框 119"/>
          <p:cNvSpPr txBox="1"/>
          <p:nvPr/>
        </p:nvSpPr>
        <p:spPr>
          <a:xfrm>
            <a:off x="2589298" y="5678126"/>
            <a:ext cx="192118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5072B0"/>
                </a:solidFill>
                <a:latin typeface="微软雅黑" panose="020B0503020204020204" pitchFamily="34" charset="-122"/>
                <a:ea typeface="微软雅黑" panose="020B0503020204020204" pitchFamily="34" charset="-122"/>
              </a:rPr>
              <a:t>输入文字</a:t>
            </a:r>
          </a:p>
        </p:txBody>
      </p:sp>
      <p:sp>
        <p:nvSpPr>
          <p:cNvPr id="32" name="文本框 118"/>
          <p:cNvSpPr txBox="1"/>
          <p:nvPr/>
        </p:nvSpPr>
        <p:spPr>
          <a:xfrm>
            <a:off x="2526399" y="6036369"/>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grpSp>
        <p:nvGrpSpPr>
          <p:cNvPr id="33" name="组合 32"/>
          <p:cNvGrpSpPr/>
          <p:nvPr/>
        </p:nvGrpSpPr>
        <p:grpSpPr>
          <a:xfrm>
            <a:off x="477847" y="609600"/>
            <a:ext cx="2970203" cy="480695"/>
            <a:chOff x="477847" y="609600"/>
            <a:chExt cx="2970203" cy="480695"/>
          </a:xfrm>
        </p:grpSpPr>
        <p:grpSp>
          <p:nvGrpSpPr>
            <p:cNvPr id="38" name="组合 37"/>
            <p:cNvGrpSpPr/>
            <p:nvPr/>
          </p:nvGrpSpPr>
          <p:grpSpPr>
            <a:xfrm flipH="1">
              <a:off x="477847" y="609600"/>
              <a:ext cx="481996" cy="480695"/>
              <a:chOff x="4276449" y="1774190"/>
              <a:chExt cx="3516598" cy="3507105"/>
            </a:xfrm>
          </p:grpSpPr>
          <p:sp>
            <p:nvSpPr>
              <p:cNvPr id="40"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4"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5"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6"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9" name="文本框 38"/>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26547" y="1913495"/>
            <a:ext cx="1949698" cy="1949698"/>
            <a:chOff x="1126547" y="1913495"/>
            <a:chExt cx="1949698" cy="1949698"/>
          </a:xfrm>
        </p:grpSpPr>
        <p:sp>
          <p:nvSpPr>
            <p:cNvPr id="2" name="椭圆 1"/>
            <p:cNvSpPr/>
            <p:nvPr/>
          </p:nvSpPr>
          <p:spPr>
            <a:xfrm>
              <a:off x="1126547" y="1913495"/>
              <a:ext cx="1949698" cy="1949698"/>
            </a:xfrm>
            <a:prstGeom prst="ellipse">
              <a:avLst/>
            </a:prstGeom>
            <a:noFill/>
            <a:ln w="28575">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072B0"/>
                </a:solidFill>
              </a:endParaRPr>
            </a:p>
          </p:txBody>
        </p:sp>
        <p:sp>
          <p:nvSpPr>
            <p:cNvPr id="17" name="文本框 16"/>
            <p:cNvSpPr txBox="1"/>
            <p:nvPr/>
          </p:nvSpPr>
          <p:spPr>
            <a:xfrm>
              <a:off x="1477771" y="2205595"/>
              <a:ext cx="1220206" cy="1446550"/>
            </a:xfrm>
            <a:prstGeom prst="rect">
              <a:avLst/>
            </a:prstGeom>
            <a:noFill/>
          </p:spPr>
          <p:txBody>
            <a:bodyPr wrap="none" rtlCol="0">
              <a:spAutoFit/>
            </a:bodyPr>
            <a:lstStyle/>
            <a:p>
              <a:r>
                <a:rPr lang="en-US" altLang="zh-CN" sz="8800" b="1" dirty="0">
                  <a:solidFill>
                    <a:srgbClr val="5072B0"/>
                  </a:solidFill>
                  <a:latin typeface="Impact" panose="020B0806030902050204" pitchFamily="34" charset="0"/>
                  <a:ea typeface="微软雅黑" panose="020B0503020204020204" pitchFamily="34" charset="-122"/>
                </a:rPr>
                <a:t>01</a:t>
              </a:r>
              <a:endParaRPr lang="zh-CN" altLang="en-US" sz="28700" b="1" dirty="0">
                <a:solidFill>
                  <a:srgbClr val="5072B0"/>
                </a:solidFill>
                <a:latin typeface="Impact" panose="020B0806030902050204" pitchFamily="34" charset="0"/>
                <a:ea typeface="微软雅黑" panose="020B0503020204020204" pitchFamily="34" charset="-122"/>
              </a:endParaRPr>
            </a:p>
          </p:txBody>
        </p:sp>
      </p:grpSp>
      <p:grpSp>
        <p:nvGrpSpPr>
          <p:cNvPr id="21" name="组合 20"/>
          <p:cNvGrpSpPr/>
          <p:nvPr/>
        </p:nvGrpSpPr>
        <p:grpSpPr>
          <a:xfrm>
            <a:off x="3767849" y="1913495"/>
            <a:ext cx="1949698" cy="1949698"/>
            <a:chOff x="3826204" y="1913495"/>
            <a:chExt cx="1949698" cy="1949698"/>
          </a:xfrm>
        </p:grpSpPr>
        <p:sp>
          <p:nvSpPr>
            <p:cNvPr id="10" name="椭圆 9"/>
            <p:cNvSpPr/>
            <p:nvPr/>
          </p:nvSpPr>
          <p:spPr>
            <a:xfrm>
              <a:off x="3826204" y="1913495"/>
              <a:ext cx="1949698" cy="1949698"/>
            </a:xfrm>
            <a:prstGeom prst="ellipse">
              <a:avLst/>
            </a:prstGeom>
            <a:noFill/>
            <a:ln w="28575">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072B0"/>
                </a:solidFill>
              </a:endParaRPr>
            </a:p>
          </p:txBody>
        </p:sp>
        <p:sp>
          <p:nvSpPr>
            <p:cNvPr id="18" name="文本框 17"/>
            <p:cNvSpPr txBox="1"/>
            <p:nvPr/>
          </p:nvSpPr>
          <p:spPr>
            <a:xfrm>
              <a:off x="4128205" y="2205595"/>
              <a:ext cx="1358064" cy="1446550"/>
            </a:xfrm>
            <a:prstGeom prst="rect">
              <a:avLst/>
            </a:prstGeom>
            <a:noFill/>
          </p:spPr>
          <p:txBody>
            <a:bodyPr wrap="none" rtlCol="0">
              <a:spAutoFit/>
            </a:bodyPr>
            <a:lstStyle/>
            <a:p>
              <a:r>
                <a:rPr lang="en-US" altLang="zh-CN" sz="8800" b="1" dirty="0">
                  <a:solidFill>
                    <a:srgbClr val="5072B0"/>
                  </a:solidFill>
                  <a:latin typeface="Impact" panose="020B0806030902050204" pitchFamily="34" charset="0"/>
                  <a:ea typeface="微软雅黑" panose="020B0503020204020204" pitchFamily="34" charset="-122"/>
                </a:rPr>
                <a:t>02</a:t>
              </a:r>
              <a:endParaRPr lang="zh-CN" altLang="en-US" sz="28700" b="1" dirty="0">
                <a:solidFill>
                  <a:srgbClr val="5072B0"/>
                </a:solidFill>
                <a:latin typeface="Impact" panose="020B0806030902050204" pitchFamily="34" charset="0"/>
                <a:ea typeface="微软雅黑" panose="020B0503020204020204" pitchFamily="34" charset="-122"/>
              </a:endParaRPr>
            </a:p>
          </p:txBody>
        </p:sp>
      </p:grpSp>
      <p:grpSp>
        <p:nvGrpSpPr>
          <p:cNvPr id="22" name="组合 21"/>
          <p:cNvGrpSpPr/>
          <p:nvPr/>
        </p:nvGrpSpPr>
        <p:grpSpPr>
          <a:xfrm>
            <a:off x="6525861" y="1913495"/>
            <a:ext cx="1949698" cy="1949698"/>
            <a:chOff x="6525861" y="1913495"/>
            <a:chExt cx="1949698" cy="1949698"/>
          </a:xfrm>
        </p:grpSpPr>
        <p:sp>
          <p:nvSpPr>
            <p:cNvPr id="11" name="椭圆 10"/>
            <p:cNvSpPr/>
            <p:nvPr/>
          </p:nvSpPr>
          <p:spPr>
            <a:xfrm>
              <a:off x="6525861" y="1913495"/>
              <a:ext cx="1949698" cy="1949698"/>
            </a:xfrm>
            <a:prstGeom prst="ellipse">
              <a:avLst/>
            </a:prstGeom>
            <a:noFill/>
            <a:ln w="28575">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072B0"/>
                </a:solidFill>
              </a:endParaRPr>
            </a:p>
          </p:txBody>
        </p:sp>
        <p:sp>
          <p:nvSpPr>
            <p:cNvPr id="19" name="文本框 18"/>
            <p:cNvSpPr txBox="1"/>
            <p:nvPr/>
          </p:nvSpPr>
          <p:spPr>
            <a:xfrm>
              <a:off x="6756629" y="2205595"/>
              <a:ext cx="1390124" cy="1446550"/>
            </a:xfrm>
            <a:prstGeom prst="rect">
              <a:avLst/>
            </a:prstGeom>
            <a:noFill/>
          </p:spPr>
          <p:txBody>
            <a:bodyPr wrap="none" rtlCol="0">
              <a:spAutoFit/>
            </a:bodyPr>
            <a:lstStyle/>
            <a:p>
              <a:r>
                <a:rPr lang="en-US" altLang="zh-CN" sz="8800" b="1" dirty="0">
                  <a:solidFill>
                    <a:srgbClr val="5072B0"/>
                  </a:solidFill>
                  <a:latin typeface="Impact" panose="020B0806030902050204" pitchFamily="34" charset="0"/>
                  <a:ea typeface="微软雅黑" panose="020B0503020204020204" pitchFamily="34" charset="-122"/>
                </a:rPr>
                <a:t>03</a:t>
              </a:r>
              <a:endParaRPr lang="zh-CN" altLang="en-US" sz="28700" b="1" dirty="0">
                <a:solidFill>
                  <a:srgbClr val="5072B0"/>
                </a:solidFill>
                <a:latin typeface="Impact" panose="020B0806030902050204" pitchFamily="34" charset="0"/>
                <a:ea typeface="微软雅黑" panose="020B0503020204020204" pitchFamily="34" charset="-122"/>
              </a:endParaRPr>
            </a:p>
          </p:txBody>
        </p:sp>
      </p:grpSp>
      <p:grpSp>
        <p:nvGrpSpPr>
          <p:cNvPr id="23" name="组合 22"/>
          <p:cNvGrpSpPr/>
          <p:nvPr/>
        </p:nvGrpSpPr>
        <p:grpSpPr>
          <a:xfrm>
            <a:off x="9225518" y="1913495"/>
            <a:ext cx="1949698" cy="1949698"/>
            <a:chOff x="9225518" y="1913495"/>
            <a:chExt cx="1949698" cy="1949698"/>
          </a:xfrm>
        </p:grpSpPr>
        <p:sp>
          <p:nvSpPr>
            <p:cNvPr id="12" name="椭圆 11"/>
            <p:cNvSpPr/>
            <p:nvPr/>
          </p:nvSpPr>
          <p:spPr>
            <a:xfrm>
              <a:off x="9225518" y="1913495"/>
              <a:ext cx="1949698" cy="1949698"/>
            </a:xfrm>
            <a:prstGeom prst="ellipse">
              <a:avLst/>
            </a:prstGeom>
            <a:noFill/>
            <a:ln w="28575">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072B0"/>
                </a:solidFill>
              </a:endParaRPr>
            </a:p>
          </p:txBody>
        </p:sp>
        <p:sp>
          <p:nvSpPr>
            <p:cNvPr id="20" name="文本框 19"/>
            <p:cNvSpPr txBox="1"/>
            <p:nvPr/>
          </p:nvSpPr>
          <p:spPr>
            <a:xfrm>
              <a:off x="9517020" y="2205595"/>
              <a:ext cx="1354858" cy="1446550"/>
            </a:xfrm>
            <a:prstGeom prst="rect">
              <a:avLst/>
            </a:prstGeom>
            <a:noFill/>
          </p:spPr>
          <p:txBody>
            <a:bodyPr wrap="none" rtlCol="0">
              <a:spAutoFit/>
            </a:bodyPr>
            <a:lstStyle/>
            <a:p>
              <a:r>
                <a:rPr lang="en-US" altLang="zh-CN" sz="8800" b="1" dirty="0">
                  <a:solidFill>
                    <a:srgbClr val="5072B0"/>
                  </a:solidFill>
                  <a:latin typeface="Impact" panose="020B0806030902050204" pitchFamily="34" charset="0"/>
                  <a:ea typeface="微软雅黑" panose="020B0503020204020204" pitchFamily="34" charset="-122"/>
                </a:rPr>
                <a:t>04</a:t>
              </a:r>
              <a:endParaRPr lang="zh-CN" altLang="en-US" sz="28700" b="1" dirty="0">
                <a:solidFill>
                  <a:srgbClr val="5072B0"/>
                </a:solidFill>
                <a:latin typeface="Impact" panose="020B0806030902050204" pitchFamily="34" charset="0"/>
                <a:ea typeface="微软雅黑" panose="020B0503020204020204" pitchFamily="34" charset="-122"/>
              </a:endParaRPr>
            </a:p>
          </p:txBody>
        </p:sp>
      </p:grpSp>
      <p:sp>
        <p:nvSpPr>
          <p:cNvPr id="24" name="文本框 23"/>
          <p:cNvSpPr txBox="1"/>
          <p:nvPr/>
        </p:nvSpPr>
        <p:spPr>
          <a:xfrm>
            <a:off x="1183132" y="4555403"/>
            <a:ext cx="2151198" cy="830997"/>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a:t>
            </a:r>
          </a:p>
        </p:txBody>
      </p:sp>
      <p:sp>
        <p:nvSpPr>
          <p:cNvPr id="25" name="文本框 24"/>
          <p:cNvSpPr txBox="1"/>
          <p:nvPr/>
        </p:nvSpPr>
        <p:spPr>
          <a:xfrm>
            <a:off x="3852249" y="4555403"/>
            <a:ext cx="2151198" cy="830997"/>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a:t>
            </a:r>
          </a:p>
        </p:txBody>
      </p:sp>
      <p:sp>
        <p:nvSpPr>
          <p:cNvPr id="26" name="文本框 25"/>
          <p:cNvSpPr txBox="1"/>
          <p:nvPr/>
        </p:nvSpPr>
        <p:spPr>
          <a:xfrm>
            <a:off x="6519112" y="4555403"/>
            <a:ext cx="2151198" cy="830997"/>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a:t>
            </a:r>
          </a:p>
        </p:txBody>
      </p:sp>
      <p:sp>
        <p:nvSpPr>
          <p:cNvPr id="27" name="文本框 26"/>
          <p:cNvSpPr txBox="1"/>
          <p:nvPr/>
        </p:nvSpPr>
        <p:spPr>
          <a:xfrm>
            <a:off x="9366983" y="4555403"/>
            <a:ext cx="2151198" cy="830997"/>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a:t>
            </a:r>
          </a:p>
        </p:txBody>
      </p:sp>
      <p:sp>
        <p:nvSpPr>
          <p:cNvPr id="28" name="文本框 27"/>
          <p:cNvSpPr txBox="1"/>
          <p:nvPr/>
        </p:nvSpPr>
        <p:spPr>
          <a:xfrm>
            <a:off x="1183132" y="4155293"/>
            <a:ext cx="1723549" cy="400110"/>
          </a:xfrm>
          <a:prstGeom prst="rect">
            <a:avLst/>
          </a:prstGeom>
          <a:noFill/>
        </p:spPr>
        <p:txBody>
          <a:bodyPr wrap="none" rtlCol="0">
            <a:spAutoFit/>
          </a:bodyPr>
          <a:lstStyle/>
          <a:p>
            <a:r>
              <a:rPr lang="zh-CN" altLang="en-US" sz="2000" b="1" dirty="0">
                <a:solidFill>
                  <a:srgbClr val="505050"/>
                </a:solidFill>
                <a:latin typeface="微软雅黑" panose="020B0503020204020204" pitchFamily="34" charset="-122"/>
                <a:ea typeface="微软雅黑" panose="020B0503020204020204" pitchFamily="34" charset="-122"/>
              </a:rPr>
              <a:t>单击编辑文字</a:t>
            </a:r>
          </a:p>
        </p:txBody>
      </p:sp>
      <p:sp>
        <p:nvSpPr>
          <p:cNvPr id="29" name="文本框 28"/>
          <p:cNvSpPr txBox="1"/>
          <p:nvPr/>
        </p:nvSpPr>
        <p:spPr>
          <a:xfrm>
            <a:off x="3905830" y="4155293"/>
            <a:ext cx="1723549" cy="400110"/>
          </a:xfrm>
          <a:prstGeom prst="rect">
            <a:avLst/>
          </a:prstGeom>
          <a:noFill/>
        </p:spPr>
        <p:txBody>
          <a:bodyPr wrap="none" rtlCol="0">
            <a:spAutoFit/>
          </a:bodyPr>
          <a:lstStyle/>
          <a:p>
            <a:r>
              <a:rPr lang="zh-CN" altLang="en-US" sz="2000" b="1" dirty="0">
                <a:solidFill>
                  <a:srgbClr val="505050"/>
                </a:solidFill>
                <a:latin typeface="微软雅黑" panose="020B0503020204020204" pitchFamily="34" charset="-122"/>
                <a:ea typeface="微软雅黑" panose="020B0503020204020204" pitchFamily="34" charset="-122"/>
              </a:rPr>
              <a:t>单击编辑文字</a:t>
            </a:r>
          </a:p>
        </p:txBody>
      </p:sp>
      <p:sp>
        <p:nvSpPr>
          <p:cNvPr id="30" name="文本框 29"/>
          <p:cNvSpPr txBox="1"/>
          <p:nvPr/>
        </p:nvSpPr>
        <p:spPr>
          <a:xfrm>
            <a:off x="6519112" y="4155293"/>
            <a:ext cx="1723549" cy="400110"/>
          </a:xfrm>
          <a:prstGeom prst="rect">
            <a:avLst/>
          </a:prstGeom>
          <a:noFill/>
        </p:spPr>
        <p:txBody>
          <a:bodyPr wrap="none" rtlCol="0">
            <a:spAutoFit/>
          </a:bodyPr>
          <a:lstStyle/>
          <a:p>
            <a:r>
              <a:rPr lang="zh-CN" altLang="en-US" sz="2000" b="1" dirty="0">
                <a:solidFill>
                  <a:srgbClr val="505050"/>
                </a:solidFill>
                <a:latin typeface="微软雅黑" panose="020B0503020204020204" pitchFamily="34" charset="-122"/>
                <a:ea typeface="微软雅黑" panose="020B0503020204020204" pitchFamily="34" charset="-122"/>
              </a:rPr>
              <a:t>单击编辑文字</a:t>
            </a:r>
          </a:p>
        </p:txBody>
      </p:sp>
      <p:sp>
        <p:nvSpPr>
          <p:cNvPr id="31" name="文本框 30"/>
          <p:cNvSpPr txBox="1"/>
          <p:nvPr/>
        </p:nvSpPr>
        <p:spPr>
          <a:xfrm>
            <a:off x="9420564" y="4155293"/>
            <a:ext cx="1723549" cy="400110"/>
          </a:xfrm>
          <a:prstGeom prst="rect">
            <a:avLst/>
          </a:prstGeom>
          <a:noFill/>
        </p:spPr>
        <p:txBody>
          <a:bodyPr wrap="none" rtlCol="0">
            <a:spAutoFit/>
          </a:bodyPr>
          <a:lstStyle/>
          <a:p>
            <a:r>
              <a:rPr lang="zh-CN" altLang="en-US" sz="2000" b="1" dirty="0">
                <a:solidFill>
                  <a:srgbClr val="505050"/>
                </a:solidFill>
                <a:latin typeface="微软雅黑" panose="020B0503020204020204" pitchFamily="34" charset="-122"/>
                <a:ea typeface="微软雅黑" panose="020B0503020204020204" pitchFamily="34" charset="-122"/>
              </a:rPr>
              <a:t>单击编辑文字</a:t>
            </a:r>
          </a:p>
        </p:txBody>
      </p:sp>
      <p:grpSp>
        <p:nvGrpSpPr>
          <p:cNvPr id="35" name="组合 34"/>
          <p:cNvGrpSpPr/>
          <p:nvPr/>
        </p:nvGrpSpPr>
        <p:grpSpPr>
          <a:xfrm>
            <a:off x="477847" y="609600"/>
            <a:ext cx="2970203" cy="480695"/>
            <a:chOff x="477847" y="609600"/>
            <a:chExt cx="2970203" cy="480695"/>
          </a:xfrm>
        </p:grpSpPr>
        <p:grpSp>
          <p:nvGrpSpPr>
            <p:cNvPr id="36" name="组合 35"/>
            <p:cNvGrpSpPr/>
            <p:nvPr/>
          </p:nvGrpSpPr>
          <p:grpSpPr>
            <a:xfrm flipH="1">
              <a:off x="477847" y="609600"/>
              <a:ext cx="481996" cy="480695"/>
              <a:chOff x="4276449" y="1774190"/>
              <a:chExt cx="3516598" cy="3507105"/>
            </a:xfrm>
          </p:grpSpPr>
          <p:sp>
            <p:nvSpPr>
              <p:cNvPr id="38"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9"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0"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1"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7" name="文本框 36"/>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5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strVal val="#ppt_w+.3"/>
                                          </p:val>
                                        </p:tav>
                                        <p:tav tm="100000">
                                          <p:val>
                                            <p:strVal val="#ppt_w"/>
                                          </p:val>
                                        </p:tav>
                                      </p:tavLst>
                                    </p:anim>
                                    <p:anim calcmode="lin" valueType="num">
                                      <p:cBhvr>
                                        <p:cTn id="8" dur="500" fill="hold"/>
                                        <p:tgtEl>
                                          <p:spTgt spid="28"/>
                                        </p:tgtEl>
                                        <p:attrNameLst>
                                          <p:attrName>ppt_h</p:attrName>
                                        </p:attrNameLst>
                                      </p:cBhvr>
                                      <p:tavLst>
                                        <p:tav tm="0">
                                          <p:val>
                                            <p:strVal val="#ppt_h"/>
                                          </p:val>
                                        </p:tav>
                                        <p:tav tm="100000">
                                          <p:val>
                                            <p:strVal val="#ppt_h"/>
                                          </p:val>
                                        </p:tav>
                                      </p:tavLst>
                                    </p:anim>
                                    <p:animEffect transition="in" filter="fade">
                                      <p:cBhvr>
                                        <p:cTn id="9" dur="500"/>
                                        <p:tgtEl>
                                          <p:spTgt spid="28"/>
                                        </p:tgtEl>
                                      </p:cBhvr>
                                    </p:animEffect>
                                  </p:childTnLst>
                                </p:cTn>
                              </p:par>
                            </p:childTnLst>
                          </p:cTn>
                        </p:par>
                        <p:par>
                          <p:cTn id="10" fill="hold">
                            <p:stCondLst>
                              <p:cond delay="625"/>
                            </p:stCondLst>
                            <p:childTnLst>
                              <p:par>
                                <p:cTn id="11" presetID="50" presetClass="entr" presetSubtype="0" decel="100000" fill="hold" grpId="0" nodeType="afterEffect">
                                  <p:stCondLst>
                                    <p:cond delay="0"/>
                                  </p:stCondLst>
                                  <p:iterate type="lt">
                                    <p:tmPct val="5000"/>
                                  </p:iterate>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strVal val="#ppt_w+.3"/>
                                          </p:val>
                                        </p:tav>
                                        <p:tav tm="100000">
                                          <p:val>
                                            <p:strVal val="#ppt_w"/>
                                          </p:val>
                                        </p:tav>
                                      </p:tavLst>
                                    </p:anim>
                                    <p:anim calcmode="lin" valueType="num">
                                      <p:cBhvr>
                                        <p:cTn id="14" dur="500" fill="hold"/>
                                        <p:tgtEl>
                                          <p:spTgt spid="29"/>
                                        </p:tgtEl>
                                        <p:attrNameLst>
                                          <p:attrName>ppt_h</p:attrName>
                                        </p:attrNameLst>
                                      </p:cBhvr>
                                      <p:tavLst>
                                        <p:tav tm="0">
                                          <p:val>
                                            <p:strVal val="#ppt_h"/>
                                          </p:val>
                                        </p:tav>
                                        <p:tav tm="100000">
                                          <p:val>
                                            <p:strVal val="#ppt_h"/>
                                          </p:val>
                                        </p:tav>
                                      </p:tavLst>
                                    </p:anim>
                                    <p:animEffect transition="in" filter="fade">
                                      <p:cBhvr>
                                        <p:cTn id="15" dur="500"/>
                                        <p:tgtEl>
                                          <p:spTgt spid="29"/>
                                        </p:tgtEl>
                                      </p:cBhvr>
                                    </p:animEffect>
                                  </p:childTnLst>
                                </p:cTn>
                              </p:par>
                            </p:childTnLst>
                          </p:cTn>
                        </p:par>
                        <p:par>
                          <p:cTn id="16" fill="hold">
                            <p:stCondLst>
                              <p:cond delay="1250"/>
                            </p:stCondLst>
                            <p:childTnLst>
                              <p:par>
                                <p:cTn id="17" presetID="50" presetClass="entr" presetSubtype="0" decel="100000" fill="hold" grpId="0" nodeType="afterEffect">
                                  <p:stCondLst>
                                    <p:cond delay="0"/>
                                  </p:stCondLst>
                                  <p:iterate type="lt">
                                    <p:tmPct val="5000"/>
                                  </p:iterate>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strVal val="#ppt_w+.3"/>
                                          </p:val>
                                        </p:tav>
                                        <p:tav tm="100000">
                                          <p:val>
                                            <p:strVal val="#ppt_w"/>
                                          </p:val>
                                        </p:tav>
                                      </p:tavLst>
                                    </p:anim>
                                    <p:anim calcmode="lin" valueType="num">
                                      <p:cBhvr>
                                        <p:cTn id="20" dur="500" fill="hold"/>
                                        <p:tgtEl>
                                          <p:spTgt spid="30"/>
                                        </p:tgtEl>
                                        <p:attrNameLst>
                                          <p:attrName>ppt_h</p:attrName>
                                        </p:attrNameLst>
                                      </p:cBhvr>
                                      <p:tavLst>
                                        <p:tav tm="0">
                                          <p:val>
                                            <p:strVal val="#ppt_h"/>
                                          </p:val>
                                        </p:tav>
                                        <p:tav tm="100000">
                                          <p:val>
                                            <p:strVal val="#ppt_h"/>
                                          </p:val>
                                        </p:tav>
                                      </p:tavLst>
                                    </p:anim>
                                    <p:animEffect transition="in" filter="fade">
                                      <p:cBhvr>
                                        <p:cTn id="21" dur="500"/>
                                        <p:tgtEl>
                                          <p:spTgt spid="30"/>
                                        </p:tgtEl>
                                      </p:cBhvr>
                                    </p:animEffect>
                                  </p:childTnLst>
                                </p:cTn>
                              </p:par>
                            </p:childTnLst>
                          </p:cTn>
                        </p:par>
                        <p:par>
                          <p:cTn id="22" fill="hold">
                            <p:stCondLst>
                              <p:cond delay="1875"/>
                            </p:stCondLst>
                            <p:childTnLst>
                              <p:par>
                                <p:cTn id="23" presetID="50" presetClass="entr" presetSubtype="0" decel="100000" fill="hold" grpId="0" nodeType="afterEffect">
                                  <p:stCondLst>
                                    <p:cond delay="0"/>
                                  </p:stCondLst>
                                  <p:iterate type="lt">
                                    <p:tmPct val="5000"/>
                                  </p:iterate>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strVal val="#ppt_w+.3"/>
                                          </p:val>
                                        </p:tav>
                                        <p:tav tm="100000">
                                          <p:val>
                                            <p:strVal val="#ppt_w"/>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animEffect transition="in" filter="fade">
                                      <p:cBhvr>
                                        <p:cTn id="2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a:off x="6617335" y="4817745"/>
            <a:ext cx="669925" cy="669925"/>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endParaRPr>
          </a:p>
        </p:txBody>
      </p:sp>
      <p:grpSp>
        <p:nvGrpSpPr>
          <p:cNvPr id="48" name="组合 47"/>
          <p:cNvGrpSpPr/>
          <p:nvPr/>
        </p:nvGrpSpPr>
        <p:grpSpPr>
          <a:xfrm>
            <a:off x="6757821" y="4946614"/>
            <a:ext cx="430680" cy="429729"/>
            <a:chOff x="3175" y="4763"/>
            <a:chExt cx="717550" cy="715963"/>
          </a:xfrm>
          <a:solidFill>
            <a:schemeClr val="bg1">
              <a:lumMod val="95000"/>
            </a:schemeClr>
          </a:solidFill>
        </p:grpSpPr>
        <p:sp>
          <p:nvSpPr>
            <p:cNvPr id="49" name="Freeform 9"/>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50" name="Freeform 10"/>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51" name="Freeform 11"/>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grpSp>
      <p:sp>
        <p:nvSpPr>
          <p:cNvPr id="45" name="椭圆 44"/>
          <p:cNvSpPr/>
          <p:nvPr/>
        </p:nvSpPr>
        <p:spPr>
          <a:xfrm>
            <a:off x="6617335" y="1647825"/>
            <a:ext cx="669925" cy="669925"/>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endParaRPr>
          </a:p>
        </p:txBody>
      </p:sp>
      <p:sp>
        <p:nvSpPr>
          <p:cNvPr id="46" name="Freeform 21"/>
          <p:cNvSpPr>
            <a:spLocks noEditPoints="1"/>
          </p:cNvSpPr>
          <p:nvPr/>
        </p:nvSpPr>
        <p:spPr bwMode="auto">
          <a:xfrm>
            <a:off x="6759766" y="1799321"/>
            <a:ext cx="379697" cy="372835"/>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43" name="椭圆 42"/>
          <p:cNvSpPr/>
          <p:nvPr/>
        </p:nvSpPr>
        <p:spPr>
          <a:xfrm>
            <a:off x="6617335" y="3241040"/>
            <a:ext cx="669925" cy="669925"/>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endParaRPr>
          </a:p>
        </p:txBody>
      </p:sp>
      <p:sp>
        <p:nvSpPr>
          <p:cNvPr id="44" name="Freeform 33"/>
          <p:cNvSpPr>
            <a:spLocks noEditPoints="1"/>
          </p:cNvSpPr>
          <p:nvPr/>
        </p:nvSpPr>
        <p:spPr bwMode="auto">
          <a:xfrm>
            <a:off x="6698459" y="3352163"/>
            <a:ext cx="494896" cy="406613"/>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85000"/>
                  <a:lumOff val="15000"/>
                </a:schemeClr>
              </a:solidFill>
            </a:endParaRPr>
          </a:p>
        </p:txBody>
      </p:sp>
      <p:sp>
        <p:nvSpPr>
          <p:cNvPr id="28" name="椭圆 27"/>
          <p:cNvSpPr/>
          <p:nvPr/>
        </p:nvSpPr>
        <p:spPr>
          <a:xfrm>
            <a:off x="977900" y="4815205"/>
            <a:ext cx="676910" cy="676910"/>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29" name="组合 28"/>
          <p:cNvGrpSpPr/>
          <p:nvPr/>
        </p:nvGrpSpPr>
        <p:grpSpPr>
          <a:xfrm>
            <a:off x="1076965" y="4926857"/>
            <a:ext cx="418248" cy="394507"/>
            <a:chOff x="244475" y="2743200"/>
            <a:chExt cx="727075" cy="685800"/>
          </a:xfrm>
          <a:solidFill>
            <a:srgbClr val="578B18"/>
          </a:solidFill>
        </p:grpSpPr>
        <p:sp>
          <p:nvSpPr>
            <p:cNvPr id="30" name="Freeform 15"/>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31" name="Freeform 16"/>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32" name="Freeform 17"/>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sp>
        <p:nvSpPr>
          <p:cNvPr id="21" name="椭圆 20"/>
          <p:cNvSpPr/>
          <p:nvPr/>
        </p:nvSpPr>
        <p:spPr>
          <a:xfrm>
            <a:off x="1003300" y="3242310"/>
            <a:ext cx="676910" cy="676910"/>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grpSp>
        <p:nvGrpSpPr>
          <p:cNvPr id="22" name="组合 21"/>
          <p:cNvGrpSpPr/>
          <p:nvPr/>
        </p:nvGrpSpPr>
        <p:grpSpPr>
          <a:xfrm>
            <a:off x="1161266" y="3340456"/>
            <a:ext cx="361197" cy="430105"/>
            <a:chOff x="10787673" y="2508217"/>
            <a:chExt cx="478426" cy="569698"/>
          </a:xfrm>
          <a:solidFill>
            <a:schemeClr val="bg1">
              <a:lumMod val="95000"/>
            </a:schemeClr>
          </a:solidFill>
        </p:grpSpPr>
        <p:sp>
          <p:nvSpPr>
            <p:cNvPr id="23" name="Freeform 25"/>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4" name="Freeform 26"/>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5" name="Freeform 27"/>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6" name="Freeform 28"/>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sp>
          <p:nvSpPr>
            <p:cNvPr id="27" name="Freeform 29"/>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sp>
        <p:nvSpPr>
          <p:cNvPr id="17" name="MH_Text_1"/>
          <p:cNvSpPr txBox="1"/>
          <p:nvPr/>
        </p:nvSpPr>
        <p:spPr>
          <a:xfrm>
            <a:off x="1894840" y="1579245"/>
            <a:ext cx="337058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18" name="MH_Text_1"/>
          <p:cNvSpPr txBox="1"/>
          <p:nvPr/>
        </p:nvSpPr>
        <p:spPr>
          <a:xfrm>
            <a:off x="1894840" y="3143250"/>
            <a:ext cx="352044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2" name="MH_Text_1"/>
          <p:cNvSpPr txBox="1"/>
          <p:nvPr/>
        </p:nvSpPr>
        <p:spPr>
          <a:xfrm>
            <a:off x="1894840" y="4722495"/>
            <a:ext cx="347091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3" name="MH_Text_1"/>
          <p:cNvSpPr txBox="1"/>
          <p:nvPr/>
        </p:nvSpPr>
        <p:spPr>
          <a:xfrm>
            <a:off x="7534275" y="151892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4" name="MH_Text_1"/>
          <p:cNvSpPr txBox="1"/>
          <p:nvPr/>
        </p:nvSpPr>
        <p:spPr>
          <a:xfrm>
            <a:off x="7534275" y="308292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5" name="MH_Text_1"/>
          <p:cNvSpPr txBox="1"/>
          <p:nvPr/>
        </p:nvSpPr>
        <p:spPr>
          <a:xfrm>
            <a:off x="7534275" y="466217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chemeClr val="tx1">
                    <a:lumMod val="85000"/>
                    <a:lumOff val="15000"/>
                  </a:schemeClr>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3" name="椭圆 32"/>
          <p:cNvSpPr/>
          <p:nvPr/>
        </p:nvSpPr>
        <p:spPr>
          <a:xfrm>
            <a:off x="1003300" y="1649095"/>
            <a:ext cx="676910" cy="676910"/>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endParaRPr>
          </a:p>
        </p:txBody>
      </p:sp>
      <p:sp>
        <p:nvSpPr>
          <p:cNvPr id="34" name="Freeform 5"/>
          <p:cNvSpPr>
            <a:spLocks noEditPoints="1"/>
          </p:cNvSpPr>
          <p:nvPr/>
        </p:nvSpPr>
        <p:spPr bwMode="auto">
          <a:xfrm>
            <a:off x="1092001" y="1822670"/>
            <a:ext cx="495194" cy="310195"/>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endParaRPr>
          </a:p>
        </p:txBody>
      </p:sp>
      <p:grpSp>
        <p:nvGrpSpPr>
          <p:cNvPr id="56" name="组合 55"/>
          <p:cNvGrpSpPr/>
          <p:nvPr/>
        </p:nvGrpSpPr>
        <p:grpSpPr>
          <a:xfrm>
            <a:off x="477847" y="609600"/>
            <a:ext cx="2970203" cy="480695"/>
            <a:chOff x="477847" y="609600"/>
            <a:chExt cx="2970203" cy="480695"/>
          </a:xfrm>
        </p:grpSpPr>
        <p:grpSp>
          <p:nvGrpSpPr>
            <p:cNvPr id="63" name="组合 62"/>
            <p:cNvGrpSpPr/>
            <p:nvPr/>
          </p:nvGrpSpPr>
          <p:grpSpPr>
            <a:xfrm flipH="1">
              <a:off x="477847" y="609600"/>
              <a:ext cx="481996" cy="480695"/>
              <a:chOff x="4276449" y="1774190"/>
              <a:chExt cx="3516598" cy="3507105"/>
            </a:xfrm>
          </p:grpSpPr>
          <p:sp>
            <p:nvSpPr>
              <p:cNvPr id="65"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66"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67"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68"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64" name="文本框 63"/>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1000"/>
                                        <p:tgtEl>
                                          <p:spTgt spid="52"/>
                                        </p:tgtEl>
                                      </p:cBhvr>
                                    </p:animEffect>
                                    <p:anim calcmode="lin" valueType="num">
                                      <p:cBhvr>
                                        <p:cTn id="20" dur="1000" fill="hold"/>
                                        <p:tgtEl>
                                          <p:spTgt spid="52"/>
                                        </p:tgtEl>
                                        <p:attrNameLst>
                                          <p:attrName>ppt_x</p:attrName>
                                        </p:attrNameLst>
                                      </p:cBhvr>
                                      <p:tavLst>
                                        <p:tav tm="0">
                                          <p:val>
                                            <p:strVal val="#ppt_x"/>
                                          </p:val>
                                        </p:tav>
                                        <p:tav tm="100000">
                                          <p:val>
                                            <p:strVal val="#ppt_x"/>
                                          </p:val>
                                        </p:tav>
                                      </p:tavLst>
                                    </p:anim>
                                    <p:anim calcmode="lin" valueType="num">
                                      <p:cBhvr>
                                        <p:cTn id="21" dur="1000" fill="hold"/>
                                        <p:tgtEl>
                                          <p:spTgt spid="5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000"/>
                                        <p:tgtEl>
                                          <p:spTgt spid="53"/>
                                        </p:tgtEl>
                                      </p:cBhvr>
                                    </p:animEffect>
                                    <p:anim calcmode="lin" valueType="num">
                                      <p:cBhvr>
                                        <p:cTn id="26" dur="1000" fill="hold"/>
                                        <p:tgtEl>
                                          <p:spTgt spid="53"/>
                                        </p:tgtEl>
                                        <p:attrNameLst>
                                          <p:attrName>ppt_x</p:attrName>
                                        </p:attrNameLst>
                                      </p:cBhvr>
                                      <p:tavLst>
                                        <p:tav tm="0">
                                          <p:val>
                                            <p:strVal val="#ppt_x"/>
                                          </p:val>
                                        </p:tav>
                                        <p:tav tm="100000">
                                          <p:val>
                                            <p:strVal val="#ppt_x"/>
                                          </p:val>
                                        </p:tav>
                                      </p:tavLst>
                                    </p:anim>
                                    <p:anim calcmode="lin" valueType="num">
                                      <p:cBhvr>
                                        <p:cTn id="27" dur="1000" fill="hold"/>
                                        <p:tgtEl>
                                          <p:spTgt spid="5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anim calcmode="lin" valueType="num">
                                      <p:cBhvr>
                                        <p:cTn id="32" dur="1000" fill="hold"/>
                                        <p:tgtEl>
                                          <p:spTgt spid="54"/>
                                        </p:tgtEl>
                                        <p:attrNameLst>
                                          <p:attrName>ppt_x</p:attrName>
                                        </p:attrNameLst>
                                      </p:cBhvr>
                                      <p:tavLst>
                                        <p:tav tm="0">
                                          <p:val>
                                            <p:strVal val="#ppt_x"/>
                                          </p:val>
                                        </p:tav>
                                        <p:tav tm="100000">
                                          <p:val>
                                            <p:strVal val="#ppt_x"/>
                                          </p:val>
                                        </p:tav>
                                      </p:tavLst>
                                    </p:anim>
                                    <p:anim calcmode="lin" valueType="num">
                                      <p:cBhvr>
                                        <p:cTn id="33" dur="1000" fill="hold"/>
                                        <p:tgtEl>
                                          <p:spTgt spid="5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1000"/>
                                        <p:tgtEl>
                                          <p:spTgt spid="55"/>
                                        </p:tgtEl>
                                      </p:cBhvr>
                                    </p:animEffect>
                                    <p:anim calcmode="lin" valueType="num">
                                      <p:cBhvr>
                                        <p:cTn id="38" dur="1000" fill="hold"/>
                                        <p:tgtEl>
                                          <p:spTgt spid="55"/>
                                        </p:tgtEl>
                                        <p:attrNameLst>
                                          <p:attrName>ppt_x</p:attrName>
                                        </p:attrNameLst>
                                      </p:cBhvr>
                                      <p:tavLst>
                                        <p:tav tm="0">
                                          <p:val>
                                            <p:strVal val="#ppt_x"/>
                                          </p:val>
                                        </p:tav>
                                        <p:tav tm="100000">
                                          <p:val>
                                            <p:strVal val="#ppt_x"/>
                                          </p:val>
                                        </p:tav>
                                      </p:tavLst>
                                    </p:anim>
                                    <p:anim calcmode="lin" valueType="num">
                                      <p:cBhvr>
                                        <p:cTn id="39"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52" grpId="0"/>
      <p:bldP spid="53" grpId="0"/>
      <p:bldP spid="54" grpId="0"/>
      <p:bldP spid="5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p:nvPr/>
        </p:nvSpPr>
        <p:spPr>
          <a:xfrm>
            <a:off x="986111" y="2000177"/>
            <a:ext cx="2453263" cy="3346252"/>
          </a:xfrm>
          <a:prstGeom prst="rect">
            <a:avLst/>
          </a:prstGeom>
          <a:no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5" name="Trapezoid 10@|1FFC:3506772|FBC:16777215|LFC:16777215|LBC:16777215"/>
          <p:cNvSpPr/>
          <p:nvPr/>
        </p:nvSpPr>
        <p:spPr>
          <a:xfrm>
            <a:off x="1464906" y="1793149"/>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6" name="Pentagon 9@|1FFC:4308095|FBC:16777215|LFC:16777215|LBC:16777215"/>
          <p:cNvSpPr/>
          <p:nvPr/>
        </p:nvSpPr>
        <p:spPr>
          <a:xfrm rot="5400000">
            <a:off x="1715957" y="1680681"/>
            <a:ext cx="993572" cy="1216819"/>
          </a:xfrm>
          <a:prstGeom prst="homePlate">
            <a:avLst>
              <a:gd name="adj" fmla="val 31720"/>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7" name="Freeform 62"/>
          <p:cNvSpPr>
            <a:spLocks noChangeAspect="1" noEditPoints="1"/>
          </p:cNvSpPr>
          <p:nvPr/>
        </p:nvSpPr>
        <p:spPr bwMode="auto">
          <a:xfrm>
            <a:off x="1952336" y="1997589"/>
            <a:ext cx="520819" cy="52498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682" tIns="60841" rIns="121682" bIns="60841" numCol="1" anchor="t" anchorCtr="0" compatLnSpc="1"/>
          <a:lstStyle/>
          <a:p>
            <a:endParaRPr lang="en-US" sz="3190">
              <a:solidFill>
                <a:schemeClr val="accent4"/>
              </a:solidFill>
            </a:endParaRPr>
          </a:p>
        </p:txBody>
      </p:sp>
      <p:sp>
        <p:nvSpPr>
          <p:cNvPr id="8" name="Rectangle 15"/>
          <p:cNvSpPr/>
          <p:nvPr/>
        </p:nvSpPr>
        <p:spPr>
          <a:xfrm>
            <a:off x="3543638" y="2000177"/>
            <a:ext cx="2453263" cy="3346252"/>
          </a:xfrm>
          <a:prstGeom prst="rect">
            <a:avLst/>
          </a:prstGeom>
          <a:no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9" name="Trapezoid 17@|1FFC:1137349|FBC:16777215|LFC:16777215|LBC:16777215"/>
          <p:cNvSpPr/>
          <p:nvPr/>
        </p:nvSpPr>
        <p:spPr>
          <a:xfrm>
            <a:off x="4022433" y="1793149"/>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0" name="Pentagon 18@|1FFC:1554685|FBC:16777215|LFC:16777215|LBC:16777215"/>
          <p:cNvSpPr/>
          <p:nvPr/>
        </p:nvSpPr>
        <p:spPr>
          <a:xfrm rot="5400000">
            <a:off x="4273484" y="1680681"/>
            <a:ext cx="993572" cy="1216819"/>
          </a:xfrm>
          <a:prstGeom prst="homePlate">
            <a:avLst>
              <a:gd name="adj" fmla="val 31720"/>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1" name="Rectangle 21"/>
          <p:cNvSpPr/>
          <p:nvPr/>
        </p:nvSpPr>
        <p:spPr>
          <a:xfrm>
            <a:off x="6101165" y="2000177"/>
            <a:ext cx="2453263" cy="3346252"/>
          </a:xfrm>
          <a:prstGeom prst="rect">
            <a:avLst/>
          </a:prstGeom>
          <a:no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2" name="Trapezoid 23@|1FFC:192|FBC:16777215|LFC:16777215|LBC:16777215"/>
          <p:cNvSpPr/>
          <p:nvPr/>
        </p:nvSpPr>
        <p:spPr>
          <a:xfrm>
            <a:off x="6579960" y="1793149"/>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3" name="Pentagon 24@|1FFC:2381804|FBC:16777215|LFC:16777215|LBC:16777215"/>
          <p:cNvSpPr/>
          <p:nvPr/>
        </p:nvSpPr>
        <p:spPr>
          <a:xfrm rot="5400000">
            <a:off x="6831011" y="1680681"/>
            <a:ext cx="993572" cy="1216819"/>
          </a:xfrm>
          <a:prstGeom prst="homePlate">
            <a:avLst>
              <a:gd name="adj" fmla="val 31720"/>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4" name="Freeform 245"/>
          <p:cNvSpPr>
            <a:spLocks noChangeAspect="1"/>
          </p:cNvSpPr>
          <p:nvPr/>
        </p:nvSpPr>
        <p:spPr bwMode="auto">
          <a:xfrm>
            <a:off x="4514029" y="2003840"/>
            <a:ext cx="512482" cy="51248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1682" tIns="60841" rIns="121682" bIns="60841" numCol="1" anchor="t" anchorCtr="0" compatLnSpc="1"/>
          <a:lstStyle/>
          <a:p>
            <a:endParaRPr lang="en-US" sz="3190">
              <a:solidFill>
                <a:schemeClr val="accent4"/>
              </a:solidFill>
            </a:endParaRPr>
          </a:p>
        </p:txBody>
      </p:sp>
      <p:sp>
        <p:nvSpPr>
          <p:cNvPr id="15" name="Freeform 132"/>
          <p:cNvSpPr>
            <a:spLocks noChangeAspect="1" noEditPoints="1"/>
          </p:cNvSpPr>
          <p:nvPr/>
        </p:nvSpPr>
        <p:spPr bwMode="auto">
          <a:xfrm>
            <a:off x="7023591" y="1969102"/>
            <a:ext cx="608412" cy="581957"/>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682" tIns="60841" rIns="121682" bIns="60841" numCol="1" anchor="t" anchorCtr="0" compatLnSpc="1"/>
          <a:lstStyle/>
          <a:p>
            <a:endParaRPr lang="en-US" sz="3190">
              <a:solidFill>
                <a:schemeClr val="accent4"/>
              </a:solidFill>
            </a:endParaRPr>
          </a:p>
        </p:txBody>
      </p:sp>
      <p:sp>
        <p:nvSpPr>
          <p:cNvPr id="16" name="矩形 15"/>
          <p:cNvSpPr/>
          <p:nvPr/>
        </p:nvSpPr>
        <p:spPr>
          <a:xfrm>
            <a:off x="1318128" y="3312267"/>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3"/>
          <p:cNvSpPr txBox="1"/>
          <p:nvPr/>
        </p:nvSpPr>
        <p:spPr>
          <a:xfrm>
            <a:off x="1318128" y="2990317"/>
            <a:ext cx="164944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3910136" y="3312267"/>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3"/>
          <p:cNvSpPr txBox="1"/>
          <p:nvPr/>
        </p:nvSpPr>
        <p:spPr>
          <a:xfrm>
            <a:off x="3910136" y="2990317"/>
            <a:ext cx="1510694"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6481886" y="3312267"/>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TextBox 13"/>
          <p:cNvSpPr txBox="1"/>
          <p:nvPr/>
        </p:nvSpPr>
        <p:spPr>
          <a:xfrm>
            <a:off x="6481886" y="2990317"/>
            <a:ext cx="1454322"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1"/>
          <p:cNvSpPr/>
          <p:nvPr/>
        </p:nvSpPr>
        <p:spPr>
          <a:xfrm>
            <a:off x="8668503" y="2000177"/>
            <a:ext cx="2453263" cy="3346252"/>
          </a:xfrm>
          <a:prstGeom prst="rect">
            <a:avLst/>
          </a:prstGeom>
          <a:no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3" name="Trapezoid 23@|1FFC:192|FBC:16777215|LFC:16777215|LBC:16777215"/>
          <p:cNvSpPr/>
          <p:nvPr/>
        </p:nvSpPr>
        <p:spPr>
          <a:xfrm>
            <a:off x="9147298" y="1793149"/>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4" name="Pentagon 24@|1FFC:2381804|FBC:16777215|LFC:16777215|LBC:16777215"/>
          <p:cNvSpPr/>
          <p:nvPr/>
        </p:nvSpPr>
        <p:spPr>
          <a:xfrm rot="5400000">
            <a:off x="9398349" y="1680681"/>
            <a:ext cx="993572" cy="1216819"/>
          </a:xfrm>
          <a:prstGeom prst="homePlate">
            <a:avLst>
              <a:gd name="adj" fmla="val 31720"/>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5" name="Freeform 132"/>
          <p:cNvSpPr>
            <a:spLocks noChangeAspect="1" noEditPoints="1"/>
          </p:cNvSpPr>
          <p:nvPr/>
        </p:nvSpPr>
        <p:spPr bwMode="auto">
          <a:xfrm>
            <a:off x="9590929" y="1969102"/>
            <a:ext cx="608412" cy="581957"/>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682" tIns="60841" rIns="121682" bIns="60841" numCol="1" anchor="t" anchorCtr="0" compatLnSpc="1"/>
          <a:lstStyle/>
          <a:p>
            <a:endParaRPr lang="en-US" sz="3190">
              <a:solidFill>
                <a:schemeClr val="accent4"/>
              </a:solidFill>
            </a:endParaRPr>
          </a:p>
        </p:txBody>
      </p:sp>
      <p:sp>
        <p:nvSpPr>
          <p:cNvPr id="26" name="矩形 25"/>
          <p:cNvSpPr/>
          <p:nvPr/>
        </p:nvSpPr>
        <p:spPr>
          <a:xfrm>
            <a:off x="9049224" y="3312267"/>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13"/>
          <p:cNvSpPr txBox="1"/>
          <p:nvPr/>
        </p:nvSpPr>
        <p:spPr>
          <a:xfrm>
            <a:off x="9049224" y="2990317"/>
            <a:ext cx="1454322"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组合 31"/>
          <p:cNvGrpSpPr/>
          <p:nvPr/>
        </p:nvGrpSpPr>
        <p:grpSpPr>
          <a:xfrm>
            <a:off x="477847" y="609600"/>
            <a:ext cx="2970203" cy="480695"/>
            <a:chOff x="477847" y="609600"/>
            <a:chExt cx="2970203" cy="480695"/>
          </a:xfrm>
        </p:grpSpPr>
        <p:grpSp>
          <p:nvGrpSpPr>
            <p:cNvPr id="33" name="组合 32"/>
            <p:cNvGrpSpPr/>
            <p:nvPr/>
          </p:nvGrpSpPr>
          <p:grpSpPr>
            <a:xfrm flipH="1">
              <a:off x="477847" y="609600"/>
              <a:ext cx="481996" cy="480695"/>
              <a:chOff x="4276449" y="1774190"/>
              <a:chExt cx="3516598" cy="3507105"/>
            </a:xfrm>
          </p:grpSpPr>
          <p:sp>
            <p:nvSpPr>
              <p:cNvPr id="38"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2"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3"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4"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7" name="文本框 36"/>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3"/>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strVal val="#ppt_w+.3"/>
                                          </p:val>
                                        </p:tav>
                                        <p:tav tm="100000">
                                          <p:val>
                                            <p:strVal val="#ppt_w"/>
                                          </p:val>
                                        </p:tav>
                                      </p:tavLst>
                                    </p:anim>
                                    <p:anim calcmode="lin" valueType="num">
                                      <p:cBhvr>
                                        <p:cTn id="14" dur="1000" fill="hold"/>
                                        <p:tgtEl>
                                          <p:spTgt spid="19"/>
                                        </p:tgtEl>
                                        <p:attrNameLst>
                                          <p:attrName>ppt_h</p:attrName>
                                        </p:attrNameLst>
                                      </p:cBhvr>
                                      <p:tavLst>
                                        <p:tav tm="0">
                                          <p:val>
                                            <p:strVal val="#ppt_h"/>
                                          </p:val>
                                        </p:tav>
                                        <p:tav tm="100000">
                                          <p:val>
                                            <p:strVal val="#ppt_h"/>
                                          </p:val>
                                        </p:tav>
                                      </p:tavLst>
                                    </p:anim>
                                    <p:animEffect transition="in" filter="fade">
                                      <p:cBhvr>
                                        <p:cTn id="15" dur="1000"/>
                                        <p:tgtEl>
                                          <p:spTgt spid="19"/>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strVal val="#ppt_w+.3"/>
                                          </p:val>
                                        </p:tav>
                                        <p:tav tm="100000">
                                          <p:val>
                                            <p:strVal val="#ppt_w"/>
                                          </p:val>
                                        </p:tav>
                                      </p:tavLst>
                                    </p:anim>
                                    <p:anim calcmode="lin" valueType="num">
                                      <p:cBhvr>
                                        <p:cTn id="20" dur="1000" fill="hold"/>
                                        <p:tgtEl>
                                          <p:spTgt spid="21"/>
                                        </p:tgtEl>
                                        <p:attrNameLst>
                                          <p:attrName>ppt_h</p:attrName>
                                        </p:attrNameLst>
                                      </p:cBhvr>
                                      <p:tavLst>
                                        <p:tav tm="0">
                                          <p:val>
                                            <p:strVal val="#ppt_h"/>
                                          </p:val>
                                        </p:tav>
                                        <p:tav tm="100000">
                                          <p:val>
                                            <p:strVal val="#ppt_h"/>
                                          </p:val>
                                        </p:tav>
                                      </p:tavLst>
                                    </p:anim>
                                    <p:animEffect transition="in" filter="fade">
                                      <p:cBhvr>
                                        <p:cTn id="21" dur="1000"/>
                                        <p:tgtEl>
                                          <p:spTgt spid="21"/>
                                        </p:tgtEl>
                                      </p:cBhvr>
                                    </p:animEffect>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strVal val="#ppt_w+.3"/>
                                          </p:val>
                                        </p:tav>
                                        <p:tav tm="100000">
                                          <p:val>
                                            <p:strVal val="#ppt_w"/>
                                          </p:val>
                                        </p:tav>
                                      </p:tavLst>
                                    </p:anim>
                                    <p:anim calcmode="lin" valueType="num">
                                      <p:cBhvr>
                                        <p:cTn id="26" dur="1000" fill="hold"/>
                                        <p:tgtEl>
                                          <p:spTgt spid="27"/>
                                        </p:tgtEl>
                                        <p:attrNameLst>
                                          <p:attrName>ppt_h</p:attrName>
                                        </p:attrNameLst>
                                      </p:cBhvr>
                                      <p:tavLst>
                                        <p:tav tm="0">
                                          <p:val>
                                            <p:strVal val="#ppt_h"/>
                                          </p:val>
                                        </p:tav>
                                        <p:tav tm="100000">
                                          <p:val>
                                            <p:strVal val="#ppt_h"/>
                                          </p:val>
                                        </p:tav>
                                      </p:tavLst>
                                    </p:anim>
                                    <p:animEffect transition="in" filter="fade">
                                      <p:cBhvr>
                                        <p:cTn id="2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5FFC:2381804|FBC:16777215|LFC:16777215|LBC:16777215"/>
          <p:cNvSpPr>
            <a:spLocks noEditPoints="1"/>
          </p:cNvSpPr>
          <p:nvPr/>
        </p:nvSpPr>
        <p:spPr bwMode="auto">
          <a:xfrm>
            <a:off x="942810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rgbClr val="5072B0"/>
          </a:solidFill>
          <a:ln>
            <a:noFill/>
          </a:ln>
        </p:spPr>
        <p:txBody>
          <a:bodyPr vert="horz" wrap="square" lIns="121920" tIns="60960" rIns="121920" bIns="6096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112@|5FFC:0|FBC:0|LFC:0|LBC:16777215"/>
          <p:cNvSpPr/>
          <p:nvPr/>
        </p:nvSpPr>
        <p:spPr bwMode="auto">
          <a:xfrm>
            <a:off x="10076087" y="3266109"/>
            <a:ext cx="141304" cy="134239"/>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solidFill>
            <a:srgbClr val="5072B0"/>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13@|5FFC:0|FBC:0|LFC:0|LBC:16777215"/>
          <p:cNvSpPr>
            <a:spLocks noEditPoints="1"/>
          </p:cNvSpPr>
          <p:nvPr/>
        </p:nvSpPr>
        <p:spPr bwMode="auto">
          <a:xfrm>
            <a:off x="9793484" y="3315567"/>
            <a:ext cx="407427" cy="447462"/>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solidFill>
            <a:srgbClr val="5072B0"/>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14@|5FFC:0|FBC:0|LFC:0|LBC:16777215"/>
          <p:cNvSpPr/>
          <p:nvPr/>
        </p:nvSpPr>
        <p:spPr bwMode="auto">
          <a:xfrm>
            <a:off x="9769929" y="3266109"/>
            <a:ext cx="146014" cy="134239"/>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solidFill>
            <a:srgbClr val="5072B0"/>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5@|5FFC:0|FBC:0|LFC:0|LBC:16777215"/>
          <p:cNvSpPr/>
          <p:nvPr/>
        </p:nvSpPr>
        <p:spPr bwMode="auto">
          <a:xfrm>
            <a:off x="9988949" y="3372087"/>
            <a:ext cx="16486" cy="65942"/>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solidFill>
            <a:srgbClr val="5072B0"/>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6@|5FFC:0|FBC:0|LFC:0|LBC:16777215"/>
          <p:cNvSpPr/>
          <p:nvPr/>
        </p:nvSpPr>
        <p:spPr bwMode="auto">
          <a:xfrm>
            <a:off x="9842935" y="3511035"/>
            <a:ext cx="65942"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rgbClr val="5072B0"/>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17@|5FFC:0|FBC:0|LFC:0|LBC:16777215"/>
          <p:cNvSpPr/>
          <p:nvPr/>
        </p:nvSpPr>
        <p:spPr bwMode="auto">
          <a:xfrm>
            <a:off x="10076087" y="3511035"/>
            <a:ext cx="68298"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rgbClr val="5072B0"/>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18@|5FFC:0|FBC:0|LFC:0|LBC:16777215"/>
          <p:cNvSpPr/>
          <p:nvPr/>
        </p:nvSpPr>
        <p:spPr bwMode="auto">
          <a:xfrm>
            <a:off x="9988949" y="3605238"/>
            <a:ext cx="16486" cy="68297"/>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solidFill>
            <a:srgbClr val="5072B0"/>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9@|5FFC:0|FBC:0|LFC:0|LBC:16777215"/>
          <p:cNvSpPr/>
          <p:nvPr/>
        </p:nvSpPr>
        <p:spPr bwMode="auto">
          <a:xfrm>
            <a:off x="9904167" y="3416833"/>
            <a:ext cx="190761" cy="127173"/>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solidFill>
            <a:srgbClr val="5072B0"/>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5@|5FFC:14657585|FBC:16777215|LFC:16777215|LBC:16777215"/>
          <p:cNvSpPr>
            <a:spLocks noEditPoints="1"/>
          </p:cNvSpPr>
          <p:nvPr/>
        </p:nvSpPr>
        <p:spPr bwMode="auto">
          <a:xfrm>
            <a:off x="68569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rgbClr val="5072B0"/>
          </a:solidFill>
          <a:ln>
            <a:noFill/>
          </a:ln>
        </p:spPr>
        <p:txBody>
          <a:bodyPr vert="horz" wrap="square" lIns="121920" tIns="60960" rIns="121920" bIns="6096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53@|5FFC:14657585|FBC:16777215|LFC:16777215|LBC:16777215"/>
          <p:cNvSpPr/>
          <p:nvPr/>
        </p:nvSpPr>
        <p:spPr bwMode="auto">
          <a:xfrm>
            <a:off x="7199270" y="3327734"/>
            <a:ext cx="489787" cy="399749"/>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rgbClr val="5072B0"/>
          </a:solidFill>
          <a:ln>
            <a:noFill/>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5@|5FFC:1554685|FBC:16777215|LFC:16777215|LBC:16777215"/>
          <p:cNvSpPr>
            <a:spLocks noEditPoints="1"/>
          </p:cNvSpPr>
          <p:nvPr/>
        </p:nvSpPr>
        <p:spPr bwMode="auto">
          <a:xfrm>
            <a:off x="427825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rgbClr val="5072B0"/>
          </a:solidFill>
          <a:ln>
            <a:noFill/>
          </a:ln>
        </p:spPr>
        <p:txBody>
          <a:bodyPr vert="horz" wrap="square" lIns="121920" tIns="60960" rIns="121920" bIns="6096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bwMode="auto">
          <a:xfrm>
            <a:off x="4541072" y="3311797"/>
            <a:ext cx="573648" cy="361477"/>
          </a:xfrm>
          <a:custGeom>
            <a:avLst/>
            <a:gdLst>
              <a:gd name="connsiteX0" fmla="*/ 147163 w 573648"/>
              <a:gd name="connsiteY0" fmla="*/ 103564 h 361477"/>
              <a:gd name="connsiteX1" fmla="*/ 203204 w 573648"/>
              <a:gd name="connsiteY1" fmla="*/ 142812 h 361477"/>
              <a:gd name="connsiteX2" fmla="*/ 203813 w 573648"/>
              <a:gd name="connsiteY2" fmla="*/ 178813 h 361477"/>
              <a:gd name="connsiteX3" fmla="*/ 200070 w 573648"/>
              <a:gd name="connsiteY3" fmla="*/ 214085 h 361477"/>
              <a:gd name="connsiteX4" fmla="*/ 179361 w 573648"/>
              <a:gd name="connsiteY4" fmla="*/ 255697 h 361477"/>
              <a:gd name="connsiteX5" fmla="*/ 132770 w 573648"/>
              <a:gd name="connsiteY5" fmla="*/ 319387 h 361477"/>
              <a:gd name="connsiteX6" fmla="*/ 132770 w 573648"/>
              <a:gd name="connsiteY6" fmla="*/ 319554 h 361477"/>
              <a:gd name="connsiteX7" fmla="*/ 132789 w 573648"/>
              <a:gd name="connsiteY7" fmla="*/ 319554 h 361477"/>
              <a:gd name="connsiteX8" fmla="*/ 132789 w 573648"/>
              <a:gd name="connsiteY8" fmla="*/ 319686 h 361477"/>
              <a:gd name="connsiteX9" fmla="*/ 132789 w 573648"/>
              <a:gd name="connsiteY9" fmla="*/ 361453 h 361477"/>
              <a:gd name="connsiteX10" fmla="*/ 0 w 573648"/>
              <a:gd name="connsiteY10" fmla="*/ 361477 h 361477"/>
              <a:gd name="connsiteX11" fmla="*/ 0 w 573648"/>
              <a:gd name="connsiteY11" fmla="*/ 331089 h 361477"/>
              <a:gd name="connsiteX12" fmla="*/ 36817 w 573648"/>
              <a:gd name="connsiteY12" fmla="*/ 296844 h 361477"/>
              <a:gd name="connsiteX13" fmla="*/ 119605 w 573648"/>
              <a:gd name="connsiteY13" fmla="*/ 261548 h 361477"/>
              <a:gd name="connsiteX14" fmla="*/ 94305 w 573648"/>
              <a:gd name="connsiteY14" fmla="*/ 214168 h 361477"/>
              <a:gd name="connsiteX15" fmla="*/ 90533 w 573648"/>
              <a:gd name="connsiteY15" fmla="*/ 178801 h 361477"/>
              <a:gd name="connsiteX16" fmla="*/ 91123 w 573648"/>
              <a:gd name="connsiteY16" fmla="*/ 142908 h 361477"/>
              <a:gd name="connsiteX17" fmla="*/ 147163 w 573648"/>
              <a:gd name="connsiteY17" fmla="*/ 103564 h 361477"/>
              <a:gd name="connsiteX18" fmla="*/ 370157 w 573648"/>
              <a:gd name="connsiteY18" fmla="*/ 0 h 361477"/>
              <a:gd name="connsiteX19" fmla="*/ 447249 w 573648"/>
              <a:gd name="connsiteY19" fmla="*/ 53947 h 361477"/>
              <a:gd name="connsiteX20" fmla="*/ 448094 w 573648"/>
              <a:gd name="connsiteY20" fmla="*/ 103398 h 361477"/>
              <a:gd name="connsiteX21" fmla="*/ 442944 w 573648"/>
              <a:gd name="connsiteY21" fmla="*/ 151913 h 361477"/>
              <a:gd name="connsiteX22" fmla="*/ 408017 w 573648"/>
              <a:gd name="connsiteY22" fmla="*/ 217004 h 361477"/>
              <a:gd name="connsiteX23" fmla="*/ 522799 w 573648"/>
              <a:gd name="connsiteY23" fmla="*/ 265584 h 361477"/>
              <a:gd name="connsiteX24" fmla="*/ 573648 w 573648"/>
              <a:gd name="connsiteY24" fmla="*/ 312720 h 361477"/>
              <a:gd name="connsiteX25" fmla="*/ 573648 w 573648"/>
              <a:gd name="connsiteY25" fmla="*/ 354457 h 361477"/>
              <a:gd name="connsiteX26" fmla="*/ 167605 w 573648"/>
              <a:gd name="connsiteY26" fmla="*/ 354506 h 361477"/>
              <a:gd name="connsiteX27" fmla="*/ 167605 w 573648"/>
              <a:gd name="connsiteY27" fmla="*/ 312720 h 361477"/>
              <a:gd name="connsiteX28" fmla="*/ 218267 w 573648"/>
              <a:gd name="connsiteY28" fmla="*/ 265666 h 361477"/>
              <a:gd name="connsiteX29" fmla="*/ 332203 w 573648"/>
              <a:gd name="connsiteY29" fmla="*/ 217151 h 361477"/>
              <a:gd name="connsiteX30" fmla="*/ 297389 w 573648"/>
              <a:gd name="connsiteY30" fmla="*/ 152011 h 361477"/>
              <a:gd name="connsiteX31" fmla="*/ 292200 w 573648"/>
              <a:gd name="connsiteY31" fmla="*/ 103398 h 361477"/>
              <a:gd name="connsiteX32" fmla="*/ 293027 w 573648"/>
              <a:gd name="connsiteY32" fmla="*/ 54062 h 361477"/>
              <a:gd name="connsiteX33" fmla="*/ 370157 w 573648"/>
              <a:gd name="connsiteY33" fmla="*/ 0 h 36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3648" h="361477">
                <a:moveTo>
                  <a:pt x="147163" y="103564"/>
                </a:moveTo>
                <a:cubicBezTo>
                  <a:pt x="172740" y="103564"/>
                  <a:pt x="194554" y="112066"/>
                  <a:pt x="203204" y="142812"/>
                </a:cubicBezTo>
                <a:cubicBezTo>
                  <a:pt x="205757" y="151923"/>
                  <a:pt x="203813" y="168484"/>
                  <a:pt x="203813" y="178813"/>
                </a:cubicBezTo>
                <a:cubicBezTo>
                  <a:pt x="203813" y="192771"/>
                  <a:pt x="204575" y="202586"/>
                  <a:pt x="200070" y="214085"/>
                </a:cubicBezTo>
                <a:cubicBezTo>
                  <a:pt x="193535" y="230718"/>
                  <a:pt x="187143" y="245130"/>
                  <a:pt x="179361" y="255697"/>
                </a:cubicBezTo>
                <a:cubicBezTo>
                  <a:pt x="136885" y="281703"/>
                  <a:pt x="132875" y="310277"/>
                  <a:pt x="132770" y="319387"/>
                </a:cubicBezTo>
                <a:lnTo>
                  <a:pt x="132770" y="319554"/>
                </a:lnTo>
                <a:lnTo>
                  <a:pt x="132789" y="319554"/>
                </a:lnTo>
                <a:lnTo>
                  <a:pt x="132789" y="319686"/>
                </a:lnTo>
                <a:lnTo>
                  <a:pt x="132789" y="361453"/>
                </a:lnTo>
                <a:lnTo>
                  <a:pt x="0" y="361477"/>
                </a:lnTo>
                <a:lnTo>
                  <a:pt x="0" y="331089"/>
                </a:lnTo>
                <a:cubicBezTo>
                  <a:pt x="0" y="331089"/>
                  <a:pt x="171" y="313190"/>
                  <a:pt x="36817" y="296844"/>
                </a:cubicBezTo>
                <a:cubicBezTo>
                  <a:pt x="54525" y="288939"/>
                  <a:pt x="80769" y="268676"/>
                  <a:pt x="119605" y="261548"/>
                </a:cubicBezTo>
                <a:cubicBezTo>
                  <a:pt x="109632" y="250861"/>
                  <a:pt x="102154" y="234133"/>
                  <a:pt x="94305" y="214168"/>
                </a:cubicBezTo>
                <a:cubicBezTo>
                  <a:pt x="89770" y="202634"/>
                  <a:pt x="90533" y="192795"/>
                  <a:pt x="90533" y="178801"/>
                </a:cubicBezTo>
                <a:cubicBezTo>
                  <a:pt x="90533" y="168508"/>
                  <a:pt x="88580" y="151971"/>
                  <a:pt x="91123" y="142908"/>
                </a:cubicBezTo>
                <a:cubicBezTo>
                  <a:pt x="99744" y="112090"/>
                  <a:pt x="121587" y="103564"/>
                  <a:pt x="147163" y="103564"/>
                </a:cubicBezTo>
                <a:close/>
                <a:moveTo>
                  <a:pt x="370157" y="0"/>
                </a:moveTo>
                <a:cubicBezTo>
                  <a:pt x="405347" y="0"/>
                  <a:pt x="435368" y="11653"/>
                  <a:pt x="447249" y="53947"/>
                </a:cubicBezTo>
                <a:cubicBezTo>
                  <a:pt x="450764" y="66437"/>
                  <a:pt x="448094" y="89201"/>
                  <a:pt x="448094" y="103398"/>
                </a:cubicBezTo>
                <a:cubicBezTo>
                  <a:pt x="448094" y="122600"/>
                  <a:pt x="449166" y="136091"/>
                  <a:pt x="442944" y="151913"/>
                </a:cubicBezTo>
                <a:cubicBezTo>
                  <a:pt x="432210" y="179223"/>
                  <a:pt x="421796" y="202249"/>
                  <a:pt x="408017" y="217004"/>
                </a:cubicBezTo>
                <a:cubicBezTo>
                  <a:pt x="461892" y="226638"/>
                  <a:pt x="498286" y="254686"/>
                  <a:pt x="522799" y="265584"/>
                </a:cubicBezTo>
                <a:cubicBezTo>
                  <a:pt x="573404" y="288053"/>
                  <a:pt x="573648" y="312720"/>
                  <a:pt x="573648" y="312720"/>
                </a:cubicBezTo>
                <a:lnTo>
                  <a:pt x="573648" y="354457"/>
                </a:lnTo>
                <a:lnTo>
                  <a:pt x="167605" y="354506"/>
                </a:lnTo>
                <a:lnTo>
                  <a:pt x="167605" y="312720"/>
                </a:lnTo>
                <a:cubicBezTo>
                  <a:pt x="167605" y="312720"/>
                  <a:pt x="167850" y="288135"/>
                  <a:pt x="218267" y="265666"/>
                </a:cubicBezTo>
                <a:cubicBezTo>
                  <a:pt x="242629" y="254818"/>
                  <a:pt x="278760" y="226950"/>
                  <a:pt x="332203" y="217151"/>
                </a:cubicBezTo>
                <a:cubicBezTo>
                  <a:pt x="318480" y="202462"/>
                  <a:pt x="308198" y="179452"/>
                  <a:pt x="297389" y="152011"/>
                </a:cubicBezTo>
                <a:cubicBezTo>
                  <a:pt x="291148" y="136173"/>
                  <a:pt x="292200" y="122649"/>
                  <a:pt x="292200" y="103398"/>
                </a:cubicBezTo>
                <a:cubicBezTo>
                  <a:pt x="292200" y="89250"/>
                  <a:pt x="289531" y="66536"/>
                  <a:pt x="293027" y="54062"/>
                </a:cubicBezTo>
                <a:cubicBezTo>
                  <a:pt x="304889" y="11719"/>
                  <a:pt x="334948" y="0"/>
                  <a:pt x="370157" y="0"/>
                </a:cubicBezTo>
                <a:close/>
              </a:path>
            </a:pathLst>
          </a:custGeom>
          <a:solidFill>
            <a:srgbClr val="5072B0"/>
          </a:solidFill>
          <a:ln>
            <a:noFill/>
          </a:ln>
        </p:spPr>
        <p:txBody>
          <a:bodyPr wrap="square" lIns="0" tIns="0" rIns="0" bIns="0">
            <a:noAutofit/>
          </a:bodyPr>
          <a:lstStyle/>
          <a:p>
            <a:pPr defTabSz="609600"/>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5FFC:4308095|FBC:16777215|LFC:16777215|LBC:16777215"/>
          <p:cNvSpPr>
            <a:spLocks noEditPoints="1"/>
          </p:cNvSpPr>
          <p:nvPr/>
        </p:nvSpPr>
        <p:spPr bwMode="auto">
          <a:xfrm>
            <a:off x="17332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solidFill>
            <a:srgbClr val="5072B0"/>
          </a:solidFill>
          <a:ln>
            <a:noFill/>
          </a:ln>
        </p:spPr>
        <p:txBody>
          <a:bodyPr vert="horz" wrap="square" lIns="121920" tIns="60960" rIns="121920" bIns="6096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241@|5FFC:4308095|FBC:16777215|LFC:16777215|LBC:16777215"/>
          <p:cNvSpPr/>
          <p:nvPr/>
        </p:nvSpPr>
        <p:spPr bwMode="auto">
          <a:xfrm>
            <a:off x="2099155" y="3280172"/>
            <a:ext cx="329797" cy="494698"/>
          </a:xfrm>
          <a:custGeom>
            <a:avLst/>
            <a:gdLst>
              <a:gd name="T0" fmla="*/ 43570284 w 21600"/>
              <a:gd name="T1" fmla="*/ 196188976 h 21600"/>
              <a:gd name="T2" fmla="*/ 39385446 w 21600"/>
              <a:gd name="T3" fmla="*/ 198505461 h 21600"/>
              <a:gd name="T4" fmla="*/ 36500531 w 21600"/>
              <a:gd name="T5" fmla="*/ 196188976 h 21600"/>
              <a:gd name="T6" fmla="*/ 29051197 w 21600"/>
              <a:gd name="T7" fmla="*/ 171080101 h 21600"/>
              <a:gd name="T8" fmla="*/ 28376023 w 21600"/>
              <a:gd name="T9" fmla="*/ 161379957 h 21600"/>
              <a:gd name="T10" fmla="*/ 29110596 w 21600"/>
              <a:gd name="T11" fmla="*/ 146814789 h 21600"/>
              <a:gd name="T12" fmla="*/ 28515774 w 21600"/>
              <a:gd name="T13" fmla="*/ 133666999 h 21600"/>
              <a:gd name="T14" fmla="*/ 29234271 w 21600"/>
              <a:gd name="T15" fmla="*/ 123926578 h 21600"/>
              <a:gd name="T16" fmla="*/ 36777815 w 21600"/>
              <a:gd name="T17" fmla="*/ 98517604 h 21600"/>
              <a:gd name="T18" fmla="*/ 39670919 w 21600"/>
              <a:gd name="T19" fmla="*/ 96092574 h 21600"/>
              <a:gd name="T20" fmla="*/ 43570284 w 21600"/>
              <a:gd name="T21" fmla="*/ 98095077 h 21600"/>
              <a:gd name="T22" fmla="*/ 58127084 w 21600"/>
              <a:gd name="T23" fmla="*/ 49047598 h 21600"/>
              <a:gd name="T24" fmla="*/ 43570284 w 21600"/>
              <a:gd name="T25" fmla="*/ 0 h 21600"/>
              <a:gd name="T26" fmla="*/ 29013844 w 21600"/>
              <a:gd name="T27" fmla="*/ 49047598 h 21600"/>
              <a:gd name="T28" fmla="*/ 29689018 w 21600"/>
              <a:gd name="T29" fmla="*/ 63026344 h 21600"/>
              <a:gd name="T30" fmla="*/ 28997401 w 21600"/>
              <a:gd name="T31" fmla="*/ 72754156 h 21600"/>
              <a:gd name="T32" fmla="*/ 21591383 w 21600"/>
              <a:gd name="T33" fmla="*/ 97699149 h 21600"/>
              <a:gd name="T34" fmla="*/ 18706468 w 21600"/>
              <a:gd name="T35" fmla="*/ 100043410 h 21600"/>
              <a:gd name="T36" fmla="*/ 14556800 w 21600"/>
              <a:gd name="T37" fmla="*/ 97767202 h 21600"/>
              <a:gd name="T38" fmla="*/ 0 w 21600"/>
              <a:gd name="T39" fmla="*/ 146814789 h 21600"/>
              <a:gd name="T40" fmla="*/ 14556800 w 21600"/>
              <a:gd name="T41" fmla="*/ 195848493 h 21600"/>
              <a:gd name="T42" fmla="*/ 18273090 w 21600"/>
              <a:gd name="T43" fmla="*/ 194036376 h 21600"/>
              <a:gd name="T44" fmla="*/ 21171438 w 21600"/>
              <a:gd name="T45" fmla="*/ 196502958 h 21600"/>
              <a:gd name="T46" fmla="*/ 28879330 w 21600"/>
              <a:gd name="T47" fmla="*/ 222470685 h 21600"/>
              <a:gd name="T48" fmla="*/ 29600463 w 21600"/>
              <a:gd name="T49" fmla="*/ 232224869 h 21600"/>
              <a:gd name="T50" fmla="*/ 29016437 w 21600"/>
              <a:gd name="T51" fmla="*/ 245236455 h 21600"/>
              <a:gd name="T52" fmla="*/ 43572877 w 21600"/>
              <a:gd name="T53" fmla="*/ 294284053 h 21600"/>
              <a:gd name="T54" fmla="*/ 58129677 w 21600"/>
              <a:gd name="T55" fmla="*/ 245236455 h 21600"/>
              <a:gd name="T56" fmla="*/ 43570284 w 21600"/>
              <a:gd name="T57" fmla="*/ 196188976 h 21600"/>
              <a:gd name="T58" fmla="*/ 43570284 w 21600"/>
              <a:gd name="T59" fmla="*/ 196188976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6190" y="14400"/>
                </a:moveTo>
                <a:cubicBezTo>
                  <a:pt x="15417" y="14400"/>
                  <a:pt x="14635" y="14570"/>
                  <a:pt x="14635" y="14570"/>
                </a:cubicBezTo>
                <a:cubicBezTo>
                  <a:pt x="14296" y="14644"/>
                  <a:pt x="13814" y="14566"/>
                  <a:pt x="13563" y="14400"/>
                </a:cubicBezTo>
                <a:lnTo>
                  <a:pt x="10795" y="12557"/>
                </a:lnTo>
                <a:cubicBezTo>
                  <a:pt x="10544" y="12389"/>
                  <a:pt x="10430" y="12069"/>
                  <a:pt x="10544" y="11845"/>
                </a:cubicBezTo>
                <a:cubicBezTo>
                  <a:pt x="10544" y="11845"/>
                  <a:pt x="10817" y="11303"/>
                  <a:pt x="10817" y="10776"/>
                </a:cubicBezTo>
                <a:cubicBezTo>
                  <a:pt x="10817" y="10288"/>
                  <a:pt x="10596" y="9811"/>
                  <a:pt x="10596" y="9811"/>
                </a:cubicBezTo>
                <a:cubicBezTo>
                  <a:pt x="10492" y="9585"/>
                  <a:pt x="10612" y="9263"/>
                  <a:pt x="10863" y="9096"/>
                </a:cubicBezTo>
                <a:lnTo>
                  <a:pt x="13666" y="7231"/>
                </a:lnTo>
                <a:cubicBezTo>
                  <a:pt x="13917" y="7063"/>
                  <a:pt x="14401" y="6983"/>
                  <a:pt x="14741" y="7053"/>
                </a:cubicBezTo>
                <a:cubicBezTo>
                  <a:pt x="14741" y="7053"/>
                  <a:pt x="15458" y="7200"/>
                  <a:pt x="16190" y="7200"/>
                </a:cubicBezTo>
                <a:cubicBezTo>
                  <a:pt x="19177" y="7200"/>
                  <a:pt x="21599" y="5588"/>
                  <a:pt x="21599" y="3600"/>
                </a:cubicBezTo>
                <a:cubicBezTo>
                  <a:pt x="21599" y="1612"/>
                  <a:pt x="19177" y="0"/>
                  <a:pt x="16190" y="0"/>
                </a:cubicBezTo>
                <a:cubicBezTo>
                  <a:pt x="13203" y="0"/>
                  <a:pt x="10781" y="1612"/>
                  <a:pt x="10781" y="3600"/>
                </a:cubicBezTo>
                <a:cubicBezTo>
                  <a:pt x="10781" y="4110"/>
                  <a:pt x="11032" y="4626"/>
                  <a:pt x="11032" y="4626"/>
                </a:cubicBezTo>
                <a:cubicBezTo>
                  <a:pt x="11142" y="4852"/>
                  <a:pt x="11026" y="5173"/>
                  <a:pt x="10775" y="5340"/>
                </a:cubicBezTo>
                <a:lnTo>
                  <a:pt x="8023" y="7171"/>
                </a:lnTo>
                <a:cubicBezTo>
                  <a:pt x="7771" y="7339"/>
                  <a:pt x="7289" y="7416"/>
                  <a:pt x="6951" y="7343"/>
                </a:cubicBezTo>
                <a:cubicBezTo>
                  <a:pt x="6951" y="7343"/>
                  <a:pt x="6176" y="7176"/>
                  <a:pt x="5409" y="7176"/>
                </a:cubicBezTo>
                <a:cubicBezTo>
                  <a:pt x="2422" y="7176"/>
                  <a:pt x="0" y="8787"/>
                  <a:pt x="0" y="10776"/>
                </a:cubicBezTo>
                <a:cubicBezTo>
                  <a:pt x="0" y="12764"/>
                  <a:pt x="2422" y="14375"/>
                  <a:pt x="5409" y="14375"/>
                </a:cubicBezTo>
                <a:cubicBezTo>
                  <a:pt x="6116" y="14375"/>
                  <a:pt x="6790" y="14242"/>
                  <a:pt x="6790" y="14242"/>
                </a:cubicBezTo>
                <a:cubicBezTo>
                  <a:pt x="7131" y="14174"/>
                  <a:pt x="7615" y="14255"/>
                  <a:pt x="7867" y="14423"/>
                </a:cubicBezTo>
                <a:lnTo>
                  <a:pt x="10731" y="16329"/>
                </a:lnTo>
                <a:cubicBezTo>
                  <a:pt x="10982" y="16496"/>
                  <a:pt x="11103" y="16818"/>
                  <a:pt x="10999" y="17045"/>
                </a:cubicBezTo>
                <a:cubicBezTo>
                  <a:pt x="10999" y="17045"/>
                  <a:pt x="10782" y="17516"/>
                  <a:pt x="10782" y="18000"/>
                </a:cubicBezTo>
                <a:cubicBezTo>
                  <a:pt x="10782" y="19988"/>
                  <a:pt x="13204" y="21600"/>
                  <a:pt x="16191" y="21600"/>
                </a:cubicBezTo>
                <a:cubicBezTo>
                  <a:pt x="19178" y="21600"/>
                  <a:pt x="21600" y="19988"/>
                  <a:pt x="21600" y="18000"/>
                </a:cubicBezTo>
                <a:cubicBezTo>
                  <a:pt x="21599" y="16012"/>
                  <a:pt x="19177" y="14400"/>
                  <a:pt x="16190" y="14400"/>
                </a:cubicBezTo>
                <a:close/>
                <a:moveTo>
                  <a:pt x="16190" y="14400"/>
                </a:moveTo>
              </a:path>
            </a:pathLst>
          </a:custGeom>
          <a:solidFill>
            <a:srgbClr val="5072B0"/>
          </a:solidFill>
          <a:ln>
            <a:noFill/>
          </a:ln>
        </p:spPr>
        <p:txBody>
          <a:bodyPr lIns="0" tIns="0" rIns="0" bIns="0"/>
          <a:lstStyle/>
          <a:p>
            <a:pPr defTabSz="609600"/>
            <a:endParaRPr 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1402404"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1405995"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3971141"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3974732"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6539878"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6543469"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9108615"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9112206"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477847" y="609600"/>
            <a:ext cx="2970203" cy="480695"/>
            <a:chOff x="477847" y="609600"/>
            <a:chExt cx="2970203" cy="480695"/>
          </a:xfrm>
        </p:grpSpPr>
        <p:grpSp>
          <p:nvGrpSpPr>
            <p:cNvPr id="34" name="组合 33"/>
            <p:cNvGrpSpPr/>
            <p:nvPr/>
          </p:nvGrpSpPr>
          <p:grpSpPr>
            <a:xfrm flipH="1">
              <a:off x="477847" y="609600"/>
              <a:ext cx="481996" cy="480695"/>
              <a:chOff x="4276449" y="1774190"/>
              <a:chExt cx="3516598" cy="3507105"/>
            </a:xfrm>
          </p:grpSpPr>
          <p:sp>
            <p:nvSpPr>
              <p:cNvPr id="38"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9"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0"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1"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5" name="文本框 34"/>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9050"/>
            <a:ext cx="12192000" cy="6819901"/>
          </a:xfrm>
          <a:prstGeom prst="rect">
            <a:avLst/>
          </a:prstGeom>
          <a:noFill/>
          <a:ln w="7620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826282" y="2552909"/>
            <a:ext cx="4288353" cy="1752182"/>
            <a:chOff x="959632" y="1971070"/>
            <a:chExt cx="4288353" cy="1752182"/>
          </a:xfrm>
        </p:grpSpPr>
        <p:sp>
          <p:nvSpPr>
            <p:cNvPr id="34" name="文本框 33"/>
            <p:cNvSpPr txBox="1"/>
            <p:nvPr/>
          </p:nvSpPr>
          <p:spPr>
            <a:xfrm>
              <a:off x="959632" y="2702063"/>
              <a:ext cx="4288353" cy="707886"/>
            </a:xfrm>
            <a:prstGeom prst="rect">
              <a:avLst/>
            </a:prstGeom>
            <a:noFill/>
          </p:spPr>
          <p:txBody>
            <a:bodyPr wrap="none" rtlCol="0">
              <a:spAutoFit/>
            </a:bodyPr>
            <a:lstStyle/>
            <a:p>
              <a:r>
                <a:rPr lang="zh-CN" altLang="en-US" sz="4000" b="1" dirty="0">
                  <a:solidFill>
                    <a:srgbClr val="5072B0"/>
                  </a:solidFill>
                  <a:latin typeface="微软雅黑" panose="020B0503020204020204" pitchFamily="34" charset="-122"/>
                  <a:ea typeface="微软雅黑" panose="020B0503020204020204" pitchFamily="34" charset="-122"/>
                </a:rPr>
                <a:t>单击此处添加标题</a:t>
              </a:r>
            </a:p>
          </p:txBody>
        </p:sp>
        <p:sp>
          <p:nvSpPr>
            <p:cNvPr id="35" name="文本框 34"/>
            <p:cNvSpPr txBox="1"/>
            <p:nvPr/>
          </p:nvSpPr>
          <p:spPr>
            <a:xfrm>
              <a:off x="1053761" y="3353920"/>
              <a:ext cx="4047564" cy="369332"/>
            </a:xfrm>
            <a:prstGeom prst="rect">
              <a:avLst/>
            </a:prstGeom>
            <a:noFill/>
          </p:spPr>
          <p:txBody>
            <a:bodyPr wrap="square" rtlCol="0">
              <a:spAutoFit/>
            </a:bodyPr>
            <a:lstStyle/>
            <a:p>
              <a:pPr algn="dist"/>
              <a:r>
                <a:rPr lang="en-US" altLang="zh-CN" dirty="0">
                  <a:solidFill>
                    <a:srgbClr val="5072B0"/>
                  </a:solidFill>
                  <a:latin typeface="微软雅黑" panose="020B0503020204020204" pitchFamily="34" charset="-122"/>
                  <a:ea typeface="微软雅黑" panose="020B0503020204020204" pitchFamily="34" charset="-122"/>
                </a:rPr>
                <a:t>ADD YOUR TITLE HERE</a:t>
              </a:r>
              <a:endParaRPr lang="zh-CN" altLang="en-US" dirty="0">
                <a:solidFill>
                  <a:srgbClr val="5072B0"/>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759671" y="1971070"/>
              <a:ext cx="635744" cy="635744"/>
              <a:chOff x="2793876" y="1695450"/>
              <a:chExt cx="635744" cy="635744"/>
            </a:xfrm>
          </p:grpSpPr>
          <p:sp>
            <p:nvSpPr>
              <p:cNvPr id="36" name="椭圆 35"/>
              <p:cNvSpPr/>
              <p:nvPr/>
            </p:nvSpPr>
            <p:spPr>
              <a:xfrm>
                <a:off x="2793876" y="1695450"/>
                <a:ext cx="635744" cy="635744"/>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flipH="1">
                <a:off x="2968324" y="1695450"/>
                <a:ext cx="6464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pic>
        <p:nvPicPr>
          <p:cNvPr id="2" name="图片 1" descr="预览图_千图网_编号18917171"/>
          <p:cNvPicPr>
            <a:picLocks noChangeAspect="1"/>
          </p:cNvPicPr>
          <p:nvPr/>
        </p:nvPicPr>
        <p:blipFill>
          <a:blip r:embed="rId3"/>
          <a:srcRect l="56445" b="64527"/>
          <a:stretch>
            <a:fillRect/>
          </a:stretch>
        </p:blipFill>
        <p:spPr>
          <a:xfrm>
            <a:off x="6763385" y="-1764665"/>
            <a:ext cx="8832215" cy="961771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71600" y="1798638"/>
            <a:ext cx="1706563" cy="1706562"/>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3555" name="Freeform 174"/>
          <p:cNvSpPr/>
          <p:nvPr/>
        </p:nvSpPr>
        <p:spPr bwMode="auto">
          <a:xfrm>
            <a:off x="1968500" y="2509838"/>
            <a:ext cx="114300" cy="363537"/>
          </a:xfrm>
          <a:custGeom>
            <a:avLst/>
            <a:gdLst>
              <a:gd name="T0" fmla="*/ 2147483646 w 47"/>
              <a:gd name="T1" fmla="*/ 2147483646 h 151"/>
              <a:gd name="T2" fmla="*/ 2147483646 w 47"/>
              <a:gd name="T3" fmla="*/ 0 h 151"/>
              <a:gd name="T4" fmla="*/ 2147483646 w 47"/>
              <a:gd name="T5" fmla="*/ 0 h 151"/>
              <a:gd name="T6" fmla="*/ 0 w 47"/>
              <a:gd name="T7" fmla="*/ 2147483646 h 151"/>
              <a:gd name="T8" fmla="*/ 0 w 47"/>
              <a:gd name="T9" fmla="*/ 2147483646 h 151"/>
              <a:gd name="T10" fmla="*/ 2147483646 w 47"/>
              <a:gd name="T11" fmla="*/ 2147483646 h 151"/>
              <a:gd name="T12" fmla="*/ 2147483646 w 47"/>
              <a:gd name="T13" fmla="*/ 2147483646 h 151"/>
              <a:gd name="T14" fmla="*/ 2147483646 w 47"/>
              <a:gd name="T15" fmla="*/ 2147483646 h 151"/>
              <a:gd name="T16" fmla="*/ 2147483646 w 47"/>
              <a:gd name="T17" fmla="*/ 2147483646 h 1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556" name="Freeform 175"/>
          <p:cNvSpPr/>
          <p:nvPr/>
        </p:nvSpPr>
        <p:spPr bwMode="auto">
          <a:xfrm>
            <a:off x="2100263" y="2239963"/>
            <a:ext cx="430212" cy="692150"/>
          </a:xfrm>
          <a:custGeom>
            <a:avLst/>
            <a:gdLst>
              <a:gd name="T0" fmla="*/ 2147483646 w 180"/>
              <a:gd name="T1" fmla="*/ 2147483646 h 289"/>
              <a:gd name="T2" fmla="*/ 0 w 180"/>
              <a:gd name="T3" fmla="*/ 2147483646 h 289"/>
              <a:gd name="T4" fmla="*/ 0 w 180"/>
              <a:gd name="T5" fmla="*/ 2147483646 h 289"/>
              <a:gd name="T6" fmla="*/ 2147483646 w 180"/>
              <a:gd name="T7" fmla="*/ 2147483646 h 289"/>
              <a:gd name="T8" fmla="*/ 2147483646 w 180"/>
              <a:gd name="T9" fmla="*/ 2147483646 h 289"/>
              <a:gd name="T10" fmla="*/ 2147483646 w 180"/>
              <a:gd name="T11" fmla="*/ 2147483646 h 289"/>
              <a:gd name="T12" fmla="*/ 2147483646 w 180"/>
              <a:gd name="T13" fmla="*/ 2147483646 h 289"/>
              <a:gd name="T14" fmla="*/ 2147483646 w 180"/>
              <a:gd name="T15" fmla="*/ 2147483646 h 289"/>
              <a:gd name="T16" fmla="*/ 2147483646 w 180"/>
              <a:gd name="T17" fmla="*/ 2147483646 h 289"/>
              <a:gd name="T18" fmla="*/ 2147483646 w 180"/>
              <a:gd name="T19" fmla="*/ 2147483646 h 289"/>
              <a:gd name="T20" fmla="*/ 2147483646 w 180"/>
              <a:gd name="T21" fmla="*/ 2147483646 h 289"/>
              <a:gd name="T22" fmla="*/ 2147483646 w 180"/>
              <a:gd name="T23" fmla="*/ 2147483646 h 289"/>
              <a:gd name="T24" fmla="*/ 2147483646 w 180"/>
              <a:gd name="T25" fmla="*/ 2147483646 h 289"/>
              <a:gd name="T26" fmla="*/ 2147483646 w 180"/>
              <a:gd name="T27" fmla="*/ 2147483646 h 289"/>
              <a:gd name="T28" fmla="*/ 2147483646 w 180"/>
              <a:gd name="T29" fmla="*/ 2147483646 h 289"/>
              <a:gd name="T30" fmla="*/ 2147483646 w 180"/>
              <a:gd name="T31" fmla="*/ 2147483646 h 289"/>
              <a:gd name="T32" fmla="*/ 2147483646 w 180"/>
              <a:gd name="T33" fmla="*/ 2147483646 h 289"/>
              <a:gd name="T34" fmla="*/ 2147483646 w 180"/>
              <a:gd name="T35" fmla="*/ 2147483646 h 289"/>
              <a:gd name="T36" fmla="*/ 2147483646 w 180"/>
              <a:gd name="T37" fmla="*/ 2147483646 h 289"/>
              <a:gd name="T38" fmla="*/ 2147483646 w 180"/>
              <a:gd name="T39" fmla="*/ 2147483646 h 289"/>
              <a:gd name="T40" fmla="*/ 2147483646 w 180"/>
              <a:gd name="T41" fmla="*/ 2147483646 h 289"/>
              <a:gd name="T42" fmla="*/ 2147483646 w 180"/>
              <a:gd name="T43" fmla="*/ 2147483646 h 289"/>
              <a:gd name="T44" fmla="*/ 2147483646 w 180"/>
              <a:gd name="T45" fmla="*/ 2147483646 h 289"/>
              <a:gd name="T46" fmla="*/ 2147483646 w 180"/>
              <a:gd name="T47" fmla="*/ 2147483646 h 289"/>
              <a:gd name="T48" fmla="*/ 2147483646 w 180"/>
              <a:gd name="T49" fmla="*/ 2147483646 h 289"/>
              <a:gd name="T50" fmla="*/ 2147483646 w 180"/>
              <a:gd name="T51" fmla="*/ 2147483646 h 289"/>
              <a:gd name="T52" fmla="*/ 2147483646 w 180"/>
              <a:gd name="T53" fmla="*/ 2147483646 h 289"/>
              <a:gd name="T54" fmla="*/ 2147483646 w 180"/>
              <a:gd name="T55" fmla="*/ 2147483646 h 289"/>
              <a:gd name="T56" fmla="*/ 2147483646 w 180"/>
              <a:gd name="T57" fmla="*/ 2147483646 h 289"/>
              <a:gd name="T58" fmla="*/ 2147483646 w 180"/>
              <a:gd name="T59" fmla="*/ 2147483646 h 2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557" name="文本框 7"/>
          <p:cNvSpPr txBox="1">
            <a:spLocks noChangeArrowheads="1"/>
          </p:cNvSpPr>
          <p:nvPr/>
        </p:nvSpPr>
        <p:spPr bwMode="auto">
          <a:xfrm>
            <a:off x="1312863" y="4146550"/>
            <a:ext cx="2006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rPr>
              <a:t>编辑您的文本框大小，内容可随意更改文字标题选用微软雅黑字体。</a:t>
            </a:r>
            <a:endParaRPr lang="en-US" altLang="zh-CN"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558" name="文本框 8"/>
          <p:cNvSpPr txBox="1">
            <a:spLocks noChangeArrowheads="1"/>
          </p:cNvSpPr>
          <p:nvPr/>
        </p:nvSpPr>
        <p:spPr bwMode="auto">
          <a:xfrm>
            <a:off x="1600200" y="3698875"/>
            <a:ext cx="127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rPr>
              <a:t>您的标题</a:t>
            </a:r>
          </a:p>
        </p:txBody>
      </p:sp>
      <p:sp>
        <p:nvSpPr>
          <p:cNvPr id="9" name="椭圆 8"/>
          <p:cNvSpPr/>
          <p:nvPr/>
        </p:nvSpPr>
        <p:spPr>
          <a:xfrm>
            <a:off x="3957638" y="1798638"/>
            <a:ext cx="1708150" cy="1706562"/>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3560" name="文本框 18"/>
          <p:cNvSpPr txBox="1">
            <a:spLocks noChangeArrowheads="1"/>
          </p:cNvSpPr>
          <p:nvPr/>
        </p:nvSpPr>
        <p:spPr bwMode="auto">
          <a:xfrm>
            <a:off x="4187825" y="3698875"/>
            <a:ext cx="1268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rPr>
              <a:t>您的标题</a:t>
            </a:r>
          </a:p>
        </p:txBody>
      </p:sp>
      <p:sp>
        <p:nvSpPr>
          <p:cNvPr id="23561" name="Freeform 367"/>
          <p:cNvSpPr>
            <a:spLocks noEditPoints="1"/>
          </p:cNvSpPr>
          <p:nvPr/>
        </p:nvSpPr>
        <p:spPr bwMode="auto">
          <a:xfrm>
            <a:off x="4564063" y="2336800"/>
            <a:ext cx="557212" cy="595313"/>
          </a:xfrm>
          <a:custGeom>
            <a:avLst/>
            <a:gdLst>
              <a:gd name="T0" fmla="*/ 2147483646 w 269"/>
              <a:gd name="T1" fmla="*/ 2147483646 h 288"/>
              <a:gd name="T2" fmla="*/ 2147483646 w 269"/>
              <a:gd name="T3" fmla="*/ 2147483646 h 288"/>
              <a:gd name="T4" fmla="*/ 2147483646 w 269"/>
              <a:gd name="T5" fmla="*/ 2147483646 h 288"/>
              <a:gd name="T6" fmla="*/ 2147483646 w 269"/>
              <a:gd name="T7" fmla="*/ 2147483646 h 288"/>
              <a:gd name="T8" fmla="*/ 2147483646 w 269"/>
              <a:gd name="T9" fmla="*/ 2147483646 h 288"/>
              <a:gd name="T10" fmla="*/ 2147483646 w 269"/>
              <a:gd name="T11" fmla="*/ 2147483646 h 288"/>
              <a:gd name="T12" fmla="*/ 2147483646 w 269"/>
              <a:gd name="T13" fmla="*/ 2147483646 h 288"/>
              <a:gd name="T14" fmla="*/ 2147483646 w 269"/>
              <a:gd name="T15" fmla="*/ 2147483646 h 288"/>
              <a:gd name="T16" fmla="*/ 2147483646 w 269"/>
              <a:gd name="T17" fmla="*/ 2147483646 h 288"/>
              <a:gd name="T18" fmla="*/ 2147483646 w 269"/>
              <a:gd name="T19" fmla="*/ 2147483646 h 288"/>
              <a:gd name="T20" fmla="*/ 2147483646 w 269"/>
              <a:gd name="T21" fmla="*/ 2147483646 h 288"/>
              <a:gd name="T22" fmla="*/ 2147483646 w 269"/>
              <a:gd name="T23" fmla="*/ 2147483646 h 288"/>
              <a:gd name="T24" fmla="*/ 2147483646 w 269"/>
              <a:gd name="T25" fmla="*/ 2147483646 h 288"/>
              <a:gd name="T26" fmla="*/ 2147483646 w 269"/>
              <a:gd name="T27" fmla="*/ 2147483646 h 288"/>
              <a:gd name="T28" fmla="*/ 2147483646 w 269"/>
              <a:gd name="T29" fmla="*/ 2147483646 h 288"/>
              <a:gd name="T30" fmla="*/ 2147483646 w 269"/>
              <a:gd name="T31" fmla="*/ 2147483646 h 288"/>
              <a:gd name="T32" fmla="*/ 2147483646 w 269"/>
              <a:gd name="T33" fmla="*/ 0 h 288"/>
              <a:gd name="T34" fmla="*/ 2147483646 w 269"/>
              <a:gd name="T35" fmla="*/ 2147483646 h 288"/>
              <a:gd name="T36" fmla="*/ 2147483646 w 269"/>
              <a:gd name="T37" fmla="*/ 2147483646 h 288"/>
              <a:gd name="T38" fmla="*/ 2147483646 w 269"/>
              <a:gd name="T39" fmla="*/ 2147483646 h 288"/>
              <a:gd name="T40" fmla="*/ 2147483646 w 269"/>
              <a:gd name="T41" fmla="*/ 2147483646 h 288"/>
              <a:gd name="T42" fmla="*/ 2147483646 w 269"/>
              <a:gd name="T43" fmla="*/ 2147483646 h 288"/>
              <a:gd name="T44" fmla="*/ 2147483646 w 269"/>
              <a:gd name="T45" fmla="*/ 2147483646 h 288"/>
              <a:gd name="T46" fmla="*/ 2147483646 w 269"/>
              <a:gd name="T47" fmla="*/ 2147483646 h 288"/>
              <a:gd name="T48" fmla="*/ 2147483646 w 269"/>
              <a:gd name="T49" fmla="*/ 2147483646 h 288"/>
              <a:gd name="T50" fmla="*/ 2147483646 w 269"/>
              <a:gd name="T51" fmla="*/ 2147483646 h 288"/>
              <a:gd name="T52" fmla="*/ 2147483646 w 269"/>
              <a:gd name="T53" fmla="*/ 2147483646 h 288"/>
              <a:gd name="T54" fmla="*/ 2147483646 w 269"/>
              <a:gd name="T55" fmla="*/ 2147483646 h 288"/>
              <a:gd name="T56" fmla="*/ 2147483646 w 269"/>
              <a:gd name="T57" fmla="*/ 2147483646 h 288"/>
              <a:gd name="T58" fmla="*/ 2147483646 w 269"/>
              <a:gd name="T59" fmla="*/ 2147483646 h 288"/>
              <a:gd name="T60" fmla="*/ 2147483646 w 269"/>
              <a:gd name="T61" fmla="*/ 2147483646 h 288"/>
              <a:gd name="T62" fmla="*/ 2147483646 w 269"/>
              <a:gd name="T63" fmla="*/ 2147483646 h 288"/>
              <a:gd name="T64" fmla="*/ 2147483646 w 269"/>
              <a:gd name="T65" fmla="*/ 2147483646 h 288"/>
              <a:gd name="T66" fmla="*/ 0 w 269"/>
              <a:gd name="T67" fmla="*/ 2147483646 h 288"/>
              <a:gd name="T68" fmla="*/ 2147483646 w 269"/>
              <a:gd name="T69" fmla="*/ 2147483646 h 288"/>
              <a:gd name="T70" fmla="*/ 2147483646 w 269"/>
              <a:gd name="T71" fmla="*/ 2147483646 h 288"/>
              <a:gd name="T72" fmla="*/ 2147483646 w 269"/>
              <a:gd name="T73" fmla="*/ 2147483646 h 288"/>
              <a:gd name="T74" fmla="*/ 2147483646 w 269"/>
              <a:gd name="T75" fmla="*/ 2147483646 h 288"/>
              <a:gd name="T76" fmla="*/ 2147483646 w 269"/>
              <a:gd name="T77" fmla="*/ 2147483646 h 288"/>
              <a:gd name="T78" fmla="*/ 2147483646 w 269"/>
              <a:gd name="T79" fmla="*/ 2147483646 h 288"/>
              <a:gd name="T80" fmla="*/ 2147483646 w 269"/>
              <a:gd name="T81" fmla="*/ 2147483646 h 288"/>
              <a:gd name="T82" fmla="*/ 2147483646 w 269"/>
              <a:gd name="T83" fmla="*/ 2147483646 h 288"/>
              <a:gd name="T84" fmla="*/ 2147483646 w 269"/>
              <a:gd name="T85" fmla="*/ 2147483646 h 288"/>
              <a:gd name="T86" fmla="*/ 2147483646 w 269"/>
              <a:gd name="T87" fmla="*/ 2147483646 h 288"/>
              <a:gd name="T88" fmla="*/ 2147483646 w 269"/>
              <a:gd name="T89" fmla="*/ 2147483646 h 288"/>
              <a:gd name="T90" fmla="*/ 2147483646 w 269"/>
              <a:gd name="T91" fmla="*/ 2147483646 h 288"/>
              <a:gd name="T92" fmla="*/ 2147483646 w 269"/>
              <a:gd name="T93" fmla="*/ 2147483646 h 288"/>
              <a:gd name="T94" fmla="*/ 2147483646 w 269"/>
              <a:gd name="T95" fmla="*/ 2147483646 h 288"/>
              <a:gd name="T96" fmla="*/ 2147483646 w 269"/>
              <a:gd name="T97" fmla="*/ 2147483646 h 288"/>
              <a:gd name="T98" fmla="*/ 2147483646 w 269"/>
              <a:gd name="T99" fmla="*/ 2147483646 h 2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椭圆 12"/>
          <p:cNvSpPr/>
          <p:nvPr/>
        </p:nvSpPr>
        <p:spPr>
          <a:xfrm>
            <a:off x="6545263" y="1798638"/>
            <a:ext cx="1706562" cy="1706562"/>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3563" name="文本框 27"/>
          <p:cNvSpPr txBox="1">
            <a:spLocks noChangeArrowheads="1"/>
          </p:cNvSpPr>
          <p:nvPr/>
        </p:nvSpPr>
        <p:spPr bwMode="auto">
          <a:xfrm>
            <a:off x="6773863" y="3698875"/>
            <a:ext cx="127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rPr>
              <a:t>您的标题</a:t>
            </a:r>
          </a:p>
        </p:txBody>
      </p:sp>
      <p:sp>
        <p:nvSpPr>
          <p:cNvPr id="23564" name="Freeform 378"/>
          <p:cNvSpPr/>
          <p:nvPr/>
        </p:nvSpPr>
        <p:spPr bwMode="auto">
          <a:xfrm>
            <a:off x="7112000" y="2730500"/>
            <a:ext cx="595313" cy="228600"/>
          </a:xfrm>
          <a:custGeom>
            <a:avLst/>
            <a:gdLst>
              <a:gd name="T0" fmla="*/ 2147483646 w 280"/>
              <a:gd name="T1" fmla="*/ 2147483646 h 108"/>
              <a:gd name="T2" fmla="*/ 2147483646 w 280"/>
              <a:gd name="T3" fmla="*/ 2147483646 h 108"/>
              <a:gd name="T4" fmla="*/ 0 w 280"/>
              <a:gd name="T5" fmla="*/ 2147483646 h 108"/>
              <a:gd name="T6" fmla="*/ 0 w 280"/>
              <a:gd name="T7" fmla="*/ 2147483646 h 108"/>
              <a:gd name="T8" fmla="*/ 2147483646 w 280"/>
              <a:gd name="T9" fmla="*/ 2147483646 h 108"/>
              <a:gd name="T10" fmla="*/ 2147483646 w 280"/>
              <a:gd name="T11" fmla="*/ 2147483646 h 108"/>
              <a:gd name="T12" fmla="*/ 2147483646 w 280"/>
              <a:gd name="T13" fmla="*/ 2147483646 h 108"/>
              <a:gd name="T14" fmla="*/ 2147483646 w 280"/>
              <a:gd name="T15" fmla="*/ 2147483646 h 108"/>
              <a:gd name="T16" fmla="*/ 2147483646 w 280"/>
              <a:gd name="T17" fmla="*/ 2147483646 h 108"/>
              <a:gd name="T18" fmla="*/ 2147483646 w 280"/>
              <a:gd name="T19" fmla="*/ 2147483646 h 108"/>
              <a:gd name="T20" fmla="*/ 2147483646 w 280"/>
              <a:gd name="T21" fmla="*/ 0 h 108"/>
              <a:gd name="T22" fmla="*/ 2147483646 w 280"/>
              <a:gd name="T23" fmla="*/ 0 h 108"/>
              <a:gd name="T24" fmla="*/ 2147483646 w 280"/>
              <a:gd name="T25" fmla="*/ 2147483646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 h="108">
                <a:moveTo>
                  <a:pt x="34" y="75"/>
                </a:moveTo>
                <a:cubicBezTo>
                  <a:pt x="10" y="75"/>
                  <a:pt x="10" y="75"/>
                  <a:pt x="10" y="75"/>
                </a:cubicBezTo>
                <a:cubicBezTo>
                  <a:pt x="5" y="75"/>
                  <a:pt x="0" y="79"/>
                  <a:pt x="0" y="85"/>
                </a:cubicBezTo>
                <a:cubicBezTo>
                  <a:pt x="0" y="98"/>
                  <a:pt x="0" y="98"/>
                  <a:pt x="0" y="98"/>
                </a:cubicBezTo>
                <a:cubicBezTo>
                  <a:pt x="0" y="103"/>
                  <a:pt x="5" y="108"/>
                  <a:pt x="10" y="108"/>
                </a:cubicBezTo>
                <a:cubicBezTo>
                  <a:pt x="270" y="108"/>
                  <a:pt x="270" y="108"/>
                  <a:pt x="270" y="108"/>
                </a:cubicBezTo>
                <a:cubicBezTo>
                  <a:pt x="276" y="108"/>
                  <a:pt x="280" y="103"/>
                  <a:pt x="280" y="98"/>
                </a:cubicBezTo>
                <a:cubicBezTo>
                  <a:pt x="280" y="85"/>
                  <a:pt x="280" y="85"/>
                  <a:pt x="280" y="85"/>
                </a:cubicBezTo>
                <a:cubicBezTo>
                  <a:pt x="280" y="79"/>
                  <a:pt x="276" y="75"/>
                  <a:pt x="270" y="75"/>
                </a:cubicBezTo>
                <a:cubicBezTo>
                  <a:pt x="248" y="75"/>
                  <a:pt x="248" y="75"/>
                  <a:pt x="248" y="75"/>
                </a:cubicBezTo>
                <a:cubicBezTo>
                  <a:pt x="220" y="0"/>
                  <a:pt x="220" y="0"/>
                  <a:pt x="220" y="0"/>
                </a:cubicBezTo>
                <a:cubicBezTo>
                  <a:pt x="62" y="0"/>
                  <a:pt x="62" y="0"/>
                  <a:pt x="62" y="0"/>
                </a:cubicBezTo>
                <a:lnTo>
                  <a:pt x="34" y="7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565" name="Freeform 379"/>
          <p:cNvSpPr/>
          <p:nvPr/>
        </p:nvSpPr>
        <p:spPr bwMode="auto">
          <a:xfrm>
            <a:off x="7329488" y="2344738"/>
            <a:ext cx="163512" cy="160337"/>
          </a:xfrm>
          <a:custGeom>
            <a:avLst/>
            <a:gdLst>
              <a:gd name="T0" fmla="*/ 2147483646 w 78"/>
              <a:gd name="T1" fmla="*/ 2147483646 h 75"/>
              <a:gd name="T2" fmla="*/ 2147483646 w 78"/>
              <a:gd name="T3" fmla="*/ 0 h 75"/>
              <a:gd name="T4" fmla="*/ 2147483646 w 78"/>
              <a:gd name="T5" fmla="*/ 2147483646 h 75"/>
              <a:gd name="T6" fmla="*/ 0 w 78"/>
              <a:gd name="T7" fmla="*/ 2147483646 h 75"/>
              <a:gd name="T8" fmla="*/ 2147483646 w 78"/>
              <a:gd name="T9" fmla="*/ 2147483646 h 75"/>
              <a:gd name="T10" fmla="*/ 2147483646 w 78"/>
              <a:gd name="T11" fmla="*/ 2147483646 h 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8" h="75">
                <a:moveTo>
                  <a:pt x="54" y="9"/>
                </a:moveTo>
                <a:cubicBezTo>
                  <a:pt x="54" y="9"/>
                  <a:pt x="52" y="0"/>
                  <a:pt x="39" y="0"/>
                </a:cubicBezTo>
                <a:cubicBezTo>
                  <a:pt x="26" y="0"/>
                  <a:pt x="24" y="10"/>
                  <a:pt x="24" y="10"/>
                </a:cubicBezTo>
                <a:cubicBezTo>
                  <a:pt x="0" y="75"/>
                  <a:pt x="0" y="75"/>
                  <a:pt x="0" y="75"/>
                </a:cubicBezTo>
                <a:cubicBezTo>
                  <a:pt x="78" y="75"/>
                  <a:pt x="78" y="75"/>
                  <a:pt x="78" y="75"/>
                </a:cubicBezTo>
                <a:lnTo>
                  <a:pt x="54"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566" name="Freeform 380"/>
          <p:cNvSpPr/>
          <p:nvPr/>
        </p:nvSpPr>
        <p:spPr bwMode="auto">
          <a:xfrm>
            <a:off x="7264400" y="2565400"/>
            <a:ext cx="288925" cy="104775"/>
          </a:xfrm>
          <a:custGeom>
            <a:avLst/>
            <a:gdLst>
              <a:gd name="T0" fmla="*/ 2147483646 w 77"/>
              <a:gd name="T1" fmla="*/ 0 h 28"/>
              <a:gd name="T2" fmla="*/ 0 w 77"/>
              <a:gd name="T3" fmla="*/ 2147483646 h 28"/>
              <a:gd name="T4" fmla="*/ 2147483646 w 77"/>
              <a:gd name="T5" fmla="*/ 2147483646 h 28"/>
              <a:gd name="T6" fmla="*/ 2147483646 w 77"/>
              <a:gd name="T7" fmla="*/ 0 h 28"/>
              <a:gd name="T8" fmla="*/ 2147483646 w 77"/>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28">
                <a:moveTo>
                  <a:pt x="10" y="0"/>
                </a:moveTo>
                <a:lnTo>
                  <a:pt x="0" y="28"/>
                </a:lnTo>
                <a:lnTo>
                  <a:pt x="77" y="28"/>
                </a:lnTo>
                <a:lnTo>
                  <a:pt x="67" y="0"/>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椭圆 18"/>
          <p:cNvSpPr/>
          <p:nvPr/>
        </p:nvSpPr>
        <p:spPr>
          <a:xfrm>
            <a:off x="9158288" y="1754188"/>
            <a:ext cx="1704975" cy="1704975"/>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3568" name="文本框 36"/>
          <p:cNvSpPr txBox="1">
            <a:spLocks noChangeArrowheads="1"/>
          </p:cNvSpPr>
          <p:nvPr/>
        </p:nvSpPr>
        <p:spPr bwMode="auto">
          <a:xfrm>
            <a:off x="9361488" y="3698875"/>
            <a:ext cx="127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chemeClr val="tx1">
                    <a:lumMod val="85000"/>
                    <a:lumOff val="15000"/>
                  </a:schemeClr>
                </a:solidFill>
                <a:latin typeface="微软雅黑" panose="020B0503020204020204" pitchFamily="34" charset="-122"/>
                <a:ea typeface="微软雅黑" panose="020B0503020204020204" pitchFamily="34" charset="-122"/>
              </a:rPr>
              <a:t>您的标题</a:t>
            </a:r>
          </a:p>
        </p:txBody>
      </p:sp>
      <p:sp>
        <p:nvSpPr>
          <p:cNvPr id="23569" name="Freeform 229"/>
          <p:cNvSpPr>
            <a:spLocks noEditPoints="1"/>
          </p:cNvSpPr>
          <p:nvPr/>
        </p:nvSpPr>
        <p:spPr bwMode="auto">
          <a:xfrm>
            <a:off x="9731375" y="2430463"/>
            <a:ext cx="530225" cy="528637"/>
          </a:xfrm>
          <a:custGeom>
            <a:avLst/>
            <a:gdLst>
              <a:gd name="T0" fmla="*/ 2147483646 w 288"/>
              <a:gd name="T1" fmla="*/ 2147483646 h 286"/>
              <a:gd name="T2" fmla="*/ 2147483646 w 288"/>
              <a:gd name="T3" fmla="*/ 2147483646 h 286"/>
              <a:gd name="T4" fmla="*/ 2147483646 w 288"/>
              <a:gd name="T5" fmla="*/ 0 h 286"/>
              <a:gd name="T6" fmla="*/ 2147483646 w 288"/>
              <a:gd name="T7" fmla="*/ 2147483646 h 286"/>
              <a:gd name="T8" fmla="*/ 2147483646 w 288"/>
              <a:gd name="T9" fmla="*/ 2147483646 h 286"/>
              <a:gd name="T10" fmla="*/ 2147483646 w 288"/>
              <a:gd name="T11" fmla="*/ 2147483646 h 286"/>
              <a:gd name="T12" fmla="*/ 2147483646 w 288"/>
              <a:gd name="T13" fmla="*/ 2147483646 h 286"/>
              <a:gd name="T14" fmla="*/ 0 w 288"/>
              <a:gd name="T15" fmla="*/ 2147483646 h 286"/>
              <a:gd name="T16" fmla="*/ 2147483646 w 288"/>
              <a:gd name="T17" fmla="*/ 2147483646 h 286"/>
              <a:gd name="T18" fmla="*/ 2147483646 w 288"/>
              <a:gd name="T19" fmla="*/ 2147483646 h 286"/>
              <a:gd name="T20" fmla="*/ 2147483646 w 288"/>
              <a:gd name="T21" fmla="*/ 2147483646 h 286"/>
              <a:gd name="T22" fmla="*/ 2147483646 w 288"/>
              <a:gd name="T23" fmla="*/ 2147483646 h 286"/>
              <a:gd name="T24" fmla="*/ 2147483646 w 288"/>
              <a:gd name="T25" fmla="*/ 2147483646 h 286"/>
              <a:gd name="T26" fmla="*/ 2147483646 w 288"/>
              <a:gd name="T27" fmla="*/ 2147483646 h 286"/>
              <a:gd name="T28" fmla="*/ 2147483646 w 288"/>
              <a:gd name="T29" fmla="*/ 2147483646 h 286"/>
              <a:gd name="T30" fmla="*/ 2147483646 w 288"/>
              <a:gd name="T31" fmla="*/ 2147483646 h 286"/>
              <a:gd name="T32" fmla="*/ 2147483646 w 288"/>
              <a:gd name="T33" fmla="*/ 2147483646 h 286"/>
              <a:gd name="T34" fmla="*/ 2147483646 w 288"/>
              <a:gd name="T35" fmla="*/ 2147483646 h 286"/>
              <a:gd name="T36" fmla="*/ 2147483646 w 288"/>
              <a:gd name="T37" fmla="*/ 2147483646 h 286"/>
              <a:gd name="T38" fmla="*/ 2147483646 w 288"/>
              <a:gd name="T39" fmla="*/ 2147483646 h 286"/>
              <a:gd name="T40" fmla="*/ 2147483646 w 288"/>
              <a:gd name="T41" fmla="*/ 2147483646 h 286"/>
              <a:gd name="T42" fmla="*/ 2147483646 w 288"/>
              <a:gd name="T43" fmla="*/ 2147483646 h 286"/>
              <a:gd name="T44" fmla="*/ 2147483646 w 288"/>
              <a:gd name="T45" fmla="*/ 2147483646 h 286"/>
              <a:gd name="T46" fmla="*/ 2147483646 w 288"/>
              <a:gd name="T47" fmla="*/ 2147483646 h 286"/>
              <a:gd name="T48" fmla="*/ 2147483646 w 288"/>
              <a:gd name="T49" fmla="*/ 2147483646 h 286"/>
              <a:gd name="T50" fmla="*/ 2147483646 w 288"/>
              <a:gd name="T51" fmla="*/ 2147483646 h 286"/>
              <a:gd name="T52" fmla="*/ 2147483646 w 288"/>
              <a:gd name="T53" fmla="*/ 2147483646 h 286"/>
              <a:gd name="T54" fmla="*/ 2147483646 w 288"/>
              <a:gd name="T55" fmla="*/ 2147483646 h 286"/>
              <a:gd name="T56" fmla="*/ 2147483646 w 288"/>
              <a:gd name="T57" fmla="*/ 2147483646 h 286"/>
              <a:gd name="T58" fmla="*/ 2147483646 w 288"/>
              <a:gd name="T59" fmla="*/ 2147483646 h 286"/>
              <a:gd name="T60" fmla="*/ 2147483646 w 288"/>
              <a:gd name="T61" fmla="*/ 2147483646 h 286"/>
              <a:gd name="T62" fmla="*/ 2147483646 w 288"/>
              <a:gd name="T63" fmla="*/ 2147483646 h 286"/>
              <a:gd name="T64" fmla="*/ 2147483646 w 288"/>
              <a:gd name="T65" fmla="*/ 2147483646 h 286"/>
              <a:gd name="T66" fmla="*/ 2147483646 w 288"/>
              <a:gd name="T67" fmla="*/ 2147483646 h 286"/>
              <a:gd name="T68" fmla="*/ 2147483646 w 288"/>
              <a:gd name="T69" fmla="*/ 2147483646 h 286"/>
              <a:gd name="T70" fmla="*/ 2147483646 w 288"/>
              <a:gd name="T71" fmla="*/ 2147483646 h 28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8" h="286">
                <a:moveTo>
                  <a:pt x="288" y="144"/>
                </a:moveTo>
                <a:cubicBezTo>
                  <a:pt x="288" y="111"/>
                  <a:pt x="273" y="81"/>
                  <a:pt x="249" y="60"/>
                </a:cubicBezTo>
                <a:cubicBezTo>
                  <a:pt x="225" y="39"/>
                  <a:pt x="192" y="26"/>
                  <a:pt x="156" y="26"/>
                </a:cubicBezTo>
                <a:cubicBezTo>
                  <a:pt x="150" y="26"/>
                  <a:pt x="144" y="26"/>
                  <a:pt x="138" y="27"/>
                </a:cubicBezTo>
                <a:cubicBezTo>
                  <a:pt x="94" y="2"/>
                  <a:pt x="94" y="2"/>
                  <a:pt x="94" y="2"/>
                </a:cubicBezTo>
                <a:cubicBezTo>
                  <a:pt x="92" y="0"/>
                  <a:pt x="89" y="0"/>
                  <a:pt x="86" y="0"/>
                </a:cubicBezTo>
                <a:cubicBezTo>
                  <a:pt x="83" y="0"/>
                  <a:pt x="80" y="0"/>
                  <a:pt x="77" y="2"/>
                </a:cubicBezTo>
                <a:cubicBezTo>
                  <a:pt x="72" y="5"/>
                  <a:pt x="68" y="11"/>
                  <a:pt x="68" y="17"/>
                </a:cubicBezTo>
                <a:cubicBezTo>
                  <a:pt x="68" y="17"/>
                  <a:pt x="68" y="17"/>
                  <a:pt x="68" y="17"/>
                </a:cubicBezTo>
                <a:cubicBezTo>
                  <a:pt x="68" y="17"/>
                  <a:pt x="68" y="17"/>
                  <a:pt x="68" y="18"/>
                </a:cubicBezTo>
                <a:cubicBezTo>
                  <a:pt x="69" y="55"/>
                  <a:pt x="69" y="55"/>
                  <a:pt x="69" y="55"/>
                </a:cubicBezTo>
                <a:cubicBezTo>
                  <a:pt x="52" y="68"/>
                  <a:pt x="40" y="85"/>
                  <a:pt x="32" y="104"/>
                </a:cubicBezTo>
                <a:cubicBezTo>
                  <a:pt x="17" y="103"/>
                  <a:pt x="17" y="103"/>
                  <a:pt x="17" y="103"/>
                </a:cubicBezTo>
                <a:cubicBezTo>
                  <a:pt x="17" y="103"/>
                  <a:pt x="16" y="103"/>
                  <a:pt x="16" y="103"/>
                </a:cubicBezTo>
                <a:cubicBezTo>
                  <a:pt x="12" y="103"/>
                  <a:pt x="8" y="104"/>
                  <a:pt x="5" y="107"/>
                </a:cubicBezTo>
                <a:cubicBezTo>
                  <a:pt x="2" y="110"/>
                  <a:pt x="0" y="114"/>
                  <a:pt x="0" y="118"/>
                </a:cubicBezTo>
                <a:cubicBezTo>
                  <a:pt x="0" y="170"/>
                  <a:pt x="0" y="170"/>
                  <a:pt x="0" y="170"/>
                </a:cubicBezTo>
                <a:cubicBezTo>
                  <a:pt x="0" y="175"/>
                  <a:pt x="2" y="179"/>
                  <a:pt x="5" y="182"/>
                </a:cubicBezTo>
                <a:cubicBezTo>
                  <a:pt x="8" y="184"/>
                  <a:pt x="12" y="186"/>
                  <a:pt x="16" y="186"/>
                </a:cubicBezTo>
                <a:cubicBezTo>
                  <a:pt x="16" y="186"/>
                  <a:pt x="17" y="186"/>
                  <a:pt x="17" y="186"/>
                </a:cubicBezTo>
                <a:cubicBezTo>
                  <a:pt x="32" y="184"/>
                  <a:pt x="32" y="184"/>
                  <a:pt x="32" y="184"/>
                </a:cubicBezTo>
                <a:cubicBezTo>
                  <a:pt x="41" y="206"/>
                  <a:pt x="56" y="224"/>
                  <a:pt x="75" y="237"/>
                </a:cubicBezTo>
                <a:cubicBezTo>
                  <a:pt x="71" y="268"/>
                  <a:pt x="71" y="268"/>
                  <a:pt x="71" y="268"/>
                </a:cubicBezTo>
                <a:cubicBezTo>
                  <a:pt x="71" y="269"/>
                  <a:pt x="71" y="269"/>
                  <a:pt x="71" y="270"/>
                </a:cubicBezTo>
                <a:cubicBezTo>
                  <a:pt x="71" y="274"/>
                  <a:pt x="73" y="277"/>
                  <a:pt x="75" y="280"/>
                </a:cubicBezTo>
                <a:cubicBezTo>
                  <a:pt x="78" y="284"/>
                  <a:pt x="82" y="286"/>
                  <a:pt x="87" y="286"/>
                </a:cubicBezTo>
                <a:cubicBezTo>
                  <a:pt x="138" y="286"/>
                  <a:pt x="138" y="286"/>
                  <a:pt x="138" y="286"/>
                </a:cubicBezTo>
                <a:cubicBezTo>
                  <a:pt x="142" y="286"/>
                  <a:pt x="147" y="284"/>
                  <a:pt x="150" y="280"/>
                </a:cubicBezTo>
                <a:cubicBezTo>
                  <a:pt x="152" y="277"/>
                  <a:pt x="153" y="274"/>
                  <a:pt x="153" y="270"/>
                </a:cubicBezTo>
                <a:cubicBezTo>
                  <a:pt x="153" y="269"/>
                  <a:pt x="153" y="269"/>
                  <a:pt x="153" y="268"/>
                </a:cubicBezTo>
                <a:cubicBezTo>
                  <a:pt x="153" y="262"/>
                  <a:pt x="153" y="262"/>
                  <a:pt x="153" y="262"/>
                </a:cubicBezTo>
                <a:cubicBezTo>
                  <a:pt x="154" y="262"/>
                  <a:pt x="155" y="262"/>
                  <a:pt x="156" y="262"/>
                </a:cubicBezTo>
                <a:cubicBezTo>
                  <a:pt x="158" y="262"/>
                  <a:pt x="160" y="262"/>
                  <a:pt x="162" y="262"/>
                </a:cubicBezTo>
                <a:cubicBezTo>
                  <a:pt x="162" y="268"/>
                  <a:pt x="162" y="268"/>
                  <a:pt x="162" y="268"/>
                </a:cubicBezTo>
                <a:cubicBezTo>
                  <a:pt x="162" y="269"/>
                  <a:pt x="161" y="269"/>
                  <a:pt x="161" y="270"/>
                </a:cubicBezTo>
                <a:cubicBezTo>
                  <a:pt x="161" y="274"/>
                  <a:pt x="163" y="277"/>
                  <a:pt x="165" y="280"/>
                </a:cubicBezTo>
                <a:cubicBezTo>
                  <a:pt x="168" y="284"/>
                  <a:pt x="173" y="286"/>
                  <a:pt x="177" y="286"/>
                </a:cubicBezTo>
                <a:cubicBezTo>
                  <a:pt x="228" y="286"/>
                  <a:pt x="228" y="286"/>
                  <a:pt x="228" y="286"/>
                </a:cubicBezTo>
                <a:cubicBezTo>
                  <a:pt x="233" y="285"/>
                  <a:pt x="237" y="284"/>
                  <a:pt x="240" y="280"/>
                </a:cubicBezTo>
                <a:cubicBezTo>
                  <a:pt x="242" y="277"/>
                  <a:pt x="244" y="274"/>
                  <a:pt x="244" y="270"/>
                </a:cubicBezTo>
                <a:cubicBezTo>
                  <a:pt x="244" y="269"/>
                  <a:pt x="244" y="269"/>
                  <a:pt x="243" y="268"/>
                </a:cubicBezTo>
                <a:cubicBezTo>
                  <a:pt x="240" y="236"/>
                  <a:pt x="240" y="236"/>
                  <a:pt x="240" y="236"/>
                </a:cubicBezTo>
                <a:cubicBezTo>
                  <a:pt x="269" y="214"/>
                  <a:pt x="288" y="181"/>
                  <a:pt x="288" y="144"/>
                </a:cubicBezTo>
                <a:close/>
                <a:moveTo>
                  <a:pt x="224" y="223"/>
                </a:moveTo>
                <a:cubicBezTo>
                  <a:pt x="219" y="226"/>
                  <a:pt x="219" y="226"/>
                  <a:pt x="219" y="226"/>
                </a:cubicBezTo>
                <a:cubicBezTo>
                  <a:pt x="224" y="266"/>
                  <a:pt x="224" y="266"/>
                  <a:pt x="224" y="266"/>
                </a:cubicBezTo>
                <a:cubicBezTo>
                  <a:pt x="181" y="266"/>
                  <a:pt x="181" y="266"/>
                  <a:pt x="181" y="266"/>
                </a:cubicBezTo>
                <a:cubicBezTo>
                  <a:pt x="185" y="240"/>
                  <a:pt x="185" y="240"/>
                  <a:pt x="185" y="240"/>
                </a:cubicBezTo>
                <a:cubicBezTo>
                  <a:pt x="172" y="242"/>
                  <a:pt x="172" y="242"/>
                  <a:pt x="172" y="242"/>
                </a:cubicBezTo>
                <a:cubicBezTo>
                  <a:pt x="167" y="242"/>
                  <a:pt x="162" y="243"/>
                  <a:pt x="156" y="243"/>
                </a:cubicBezTo>
                <a:cubicBezTo>
                  <a:pt x="152" y="243"/>
                  <a:pt x="147" y="243"/>
                  <a:pt x="143" y="242"/>
                </a:cubicBezTo>
                <a:cubicBezTo>
                  <a:pt x="130" y="241"/>
                  <a:pt x="130" y="241"/>
                  <a:pt x="130" y="241"/>
                </a:cubicBezTo>
                <a:cubicBezTo>
                  <a:pt x="134" y="266"/>
                  <a:pt x="134" y="266"/>
                  <a:pt x="134" y="266"/>
                </a:cubicBezTo>
                <a:cubicBezTo>
                  <a:pt x="91" y="266"/>
                  <a:pt x="91" y="266"/>
                  <a:pt x="91" y="266"/>
                </a:cubicBezTo>
                <a:cubicBezTo>
                  <a:pt x="96" y="228"/>
                  <a:pt x="96" y="228"/>
                  <a:pt x="96" y="228"/>
                </a:cubicBezTo>
                <a:cubicBezTo>
                  <a:pt x="91" y="224"/>
                  <a:pt x="91" y="224"/>
                  <a:pt x="91" y="224"/>
                </a:cubicBezTo>
                <a:cubicBezTo>
                  <a:pt x="70" y="211"/>
                  <a:pt x="55" y="193"/>
                  <a:pt x="48" y="171"/>
                </a:cubicBezTo>
                <a:cubicBezTo>
                  <a:pt x="46" y="164"/>
                  <a:pt x="46" y="164"/>
                  <a:pt x="46" y="164"/>
                </a:cubicBezTo>
                <a:cubicBezTo>
                  <a:pt x="20" y="166"/>
                  <a:pt x="20" y="166"/>
                  <a:pt x="20" y="166"/>
                </a:cubicBezTo>
                <a:cubicBezTo>
                  <a:pt x="20" y="122"/>
                  <a:pt x="20" y="122"/>
                  <a:pt x="20" y="122"/>
                </a:cubicBezTo>
                <a:cubicBezTo>
                  <a:pt x="45" y="125"/>
                  <a:pt x="45" y="125"/>
                  <a:pt x="45" y="125"/>
                </a:cubicBezTo>
                <a:cubicBezTo>
                  <a:pt x="48" y="117"/>
                  <a:pt x="48" y="117"/>
                  <a:pt x="48" y="117"/>
                </a:cubicBezTo>
                <a:cubicBezTo>
                  <a:pt x="54" y="98"/>
                  <a:pt x="67" y="81"/>
                  <a:pt x="84" y="68"/>
                </a:cubicBezTo>
                <a:cubicBezTo>
                  <a:pt x="88" y="65"/>
                  <a:pt x="88" y="65"/>
                  <a:pt x="88" y="65"/>
                </a:cubicBezTo>
                <a:cubicBezTo>
                  <a:pt x="88" y="20"/>
                  <a:pt x="88" y="20"/>
                  <a:pt x="88" y="20"/>
                </a:cubicBezTo>
                <a:cubicBezTo>
                  <a:pt x="135" y="47"/>
                  <a:pt x="135" y="47"/>
                  <a:pt x="135" y="47"/>
                </a:cubicBezTo>
                <a:cubicBezTo>
                  <a:pt x="138" y="46"/>
                  <a:pt x="138" y="46"/>
                  <a:pt x="138" y="46"/>
                </a:cubicBezTo>
                <a:cubicBezTo>
                  <a:pt x="144" y="46"/>
                  <a:pt x="150" y="45"/>
                  <a:pt x="156" y="45"/>
                </a:cubicBezTo>
                <a:cubicBezTo>
                  <a:pt x="188" y="45"/>
                  <a:pt x="216" y="56"/>
                  <a:pt x="236" y="74"/>
                </a:cubicBezTo>
                <a:cubicBezTo>
                  <a:pt x="256" y="92"/>
                  <a:pt x="269" y="117"/>
                  <a:pt x="269" y="144"/>
                </a:cubicBezTo>
                <a:cubicBezTo>
                  <a:pt x="269" y="144"/>
                  <a:pt x="269" y="144"/>
                  <a:pt x="269" y="144"/>
                </a:cubicBezTo>
                <a:cubicBezTo>
                  <a:pt x="269" y="176"/>
                  <a:pt x="251" y="205"/>
                  <a:pt x="224" y="2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570" name="Freeform 230"/>
          <p:cNvSpPr/>
          <p:nvPr/>
        </p:nvSpPr>
        <p:spPr bwMode="auto">
          <a:xfrm>
            <a:off x="10010775" y="2541588"/>
            <a:ext cx="146050" cy="80962"/>
          </a:xfrm>
          <a:custGeom>
            <a:avLst/>
            <a:gdLst>
              <a:gd name="T0" fmla="*/ 2147483646 w 80"/>
              <a:gd name="T1" fmla="*/ 0 h 44"/>
              <a:gd name="T2" fmla="*/ 0 w 80"/>
              <a:gd name="T3" fmla="*/ 2147483646 h 44"/>
              <a:gd name="T4" fmla="*/ 2147483646 w 80"/>
              <a:gd name="T5" fmla="*/ 2147483646 h 44"/>
              <a:gd name="T6" fmla="*/ 2147483646 w 80"/>
              <a:gd name="T7" fmla="*/ 2147483646 h 44"/>
              <a:gd name="T8" fmla="*/ 2147483646 w 80"/>
              <a:gd name="T9" fmla="*/ 2147483646 h 44"/>
              <a:gd name="T10" fmla="*/ 2147483646 w 80"/>
              <a:gd name="T11" fmla="*/ 2147483646 h 44"/>
              <a:gd name="T12" fmla="*/ 2147483646 w 80"/>
              <a:gd name="T13" fmla="*/ 2147483646 h 44"/>
              <a:gd name="T14" fmla="*/ 2147483646 w 80"/>
              <a:gd name="T15" fmla="*/ 2147483646 h 44"/>
              <a:gd name="T16" fmla="*/ 2147483646 w 80"/>
              <a:gd name="T17" fmla="*/ 2147483646 h 44"/>
              <a:gd name="T18" fmla="*/ 2147483646 w 80"/>
              <a:gd name="T19" fmla="*/ 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0" h="44">
                <a:moveTo>
                  <a:pt x="10" y="0"/>
                </a:moveTo>
                <a:cubicBezTo>
                  <a:pt x="5" y="0"/>
                  <a:pt x="0" y="4"/>
                  <a:pt x="0" y="9"/>
                </a:cubicBezTo>
                <a:cubicBezTo>
                  <a:pt x="0" y="15"/>
                  <a:pt x="4" y="19"/>
                  <a:pt x="9" y="19"/>
                </a:cubicBezTo>
                <a:cubicBezTo>
                  <a:pt x="9" y="19"/>
                  <a:pt x="9" y="19"/>
                  <a:pt x="9" y="19"/>
                </a:cubicBezTo>
                <a:cubicBezTo>
                  <a:pt x="9" y="19"/>
                  <a:pt x="10" y="19"/>
                  <a:pt x="10" y="19"/>
                </a:cubicBezTo>
                <a:cubicBezTo>
                  <a:pt x="16" y="20"/>
                  <a:pt x="44" y="23"/>
                  <a:pt x="62" y="41"/>
                </a:cubicBezTo>
                <a:cubicBezTo>
                  <a:pt x="64" y="43"/>
                  <a:pt x="66" y="44"/>
                  <a:pt x="69" y="44"/>
                </a:cubicBezTo>
                <a:cubicBezTo>
                  <a:pt x="71" y="44"/>
                  <a:pt x="74" y="43"/>
                  <a:pt x="76" y="41"/>
                </a:cubicBezTo>
                <a:cubicBezTo>
                  <a:pt x="80" y="37"/>
                  <a:pt x="79" y="31"/>
                  <a:pt x="76" y="27"/>
                </a:cubicBezTo>
                <a:cubicBezTo>
                  <a:pt x="48" y="1"/>
                  <a:pt x="11" y="0"/>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571" name="Freeform 231"/>
          <p:cNvSpPr/>
          <p:nvPr/>
        </p:nvSpPr>
        <p:spPr bwMode="auto">
          <a:xfrm>
            <a:off x="9837738" y="2606675"/>
            <a:ext cx="74612" cy="77788"/>
          </a:xfrm>
          <a:custGeom>
            <a:avLst/>
            <a:gdLst>
              <a:gd name="T0" fmla="*/ 2147483646 w 42"/>
              <a:gd name="T1" fmla="*/ 2147483646 h 43"/>
              <a:gd name="T2" fmla="*/ 2147483646 w 42"/>
              <a:gd name="T3" fmla="*/ 2147483646 h 43"/>
              <a:gd name="T4" fmla="*/ 2147483646 w 42"/>
              <a:gd name="T5" fmla="*/ 2147483646 h 43"/>
              <a:gd name="T6" fmla="*/ 2147483646 w 42"/>
              <a:gd name="T7" fmla="*/ 2147483646 h 43"/>
              <a:gd name="T8" fmla="*/ 2147483646 w 42"/>
              <a:gd name="T9" fmla="*/ 2147483646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43">
                <a:moveTo>
                  <a:pt x="11" y="12"/>
                </a:moveTo>
                <a:cubicBezTo>
                  <a:pt x="2" y="21"/>
                  <a:pt x="0" y="33"/>
                  <a:pt x="5" y="38"/>
                </a:cubicBezTo>
                <a:cubicBezTo>
                  <a:pt x="11" y="43"/>
                  <a:pt x="22" y="40"/>
                  <a:pt x="31" y="31"/>
                </a:cubicBezTo>
                <a:cubicBezTo>
                  <a:pt x="40" y="21"/>
                  <a:pt x="42" y="10"/>
                  <a:pt x="37" y="5"/>
                </a:cubicBezTo>
                <a:cubicBezTo>
                  <a:pt x="31" y="0"/>
                  <a:pt x="20" y="3"/>
                  <a:pt x="11"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572" name="文本框 7"/>
          <p:cNvSpPr txBox="1">
            <a:spLocks noChangeArrowheads="1"/>
          </p:cNvSpPr>
          <p:nvPr/>
        </p:nvSpPr>
        <p:spPr bwMode="auto">
          <a:xfrm>
            <a:off x="3840163" y="4146550"/>
            <a:ext cx="2006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rPr>
              <a:t>编辑您的文本框大小，内容可随意更改文字标题选用微软雅黑字体。</a:t>
            </a:r>
            <a:endParaRPr lang="en-US" altLang="zh-CN"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573" name="文本框 7"/>
          <p:cNvSpPr txBox="1">
            <a:spLocks noChangeArrowheads="1"/>
          </p:cNvSpPr>
          <p:nvPr/>
        </p:nvSpPr>
        <p:spPr bwMode="auto">
          <a:xfrm>
            <a:off x="6494463" y="4146550"/>
            <a:ext cx="2006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rPr>
              <a:t>编辑您的文本框大小，内容可随意更改文字标题选用微软雅黑字体。</a:t>
            </a:r>
            <a:endParaRPr lang="en-US" altLang="zh-CN"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574" name="文本框 7"/>
          <p:cNvSpPr txBox="1">
            <a:spLocks noChangeArrowheads="1"/>
          </p:cNvSpPr>
          <p:nvPr/>
        </p:nvSpPr>
        <p:spPr bwMode="auto">
          <a:xfrm>
            <a:off x="9021763" y="4146550"/>
            <a:ext cx="2006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rPr>
              <a:t>编辑您的文本框大小，内容可随意更改文字标题选用微软雅黑字体。</a:t>
            </a:r>
            <a:endParaRPr lang="en-US" altLang="zh-CN" sz="16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477847" y="609600"/>
            <a:ext cx="2970203" cy="480695"/>
            <a:chOff x="477847" y="609600"/>
            <a:chExt cx="2970203" cy="480695"/>
          </a:xfrm>
        </p:grpSpPr>
        <p:grpSp>
          <p:nvGrpSpPr>
            <p:cNvPr id="30" name="组合 29"/>
            <p:cNvGrpSpPr/>
            <p:nvPr/>
          </p:nvGrpSpPr>
          <p:grpSpPr>
            <a:xfrm flipH="1">
              <a:off x="477847" y="609600"/>
              <a:ext cx="481996" cy="480695"/>
              <a:chOff x="4276449" y="1774190"/>
              <a:chExt cx="3516598" cy="3507105"/>
            </a:xfrm>
          </p:grpSpPr>
          <p:sp>
            <p:nvSpPr>
              <p:cNvPr id="35"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6"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7"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8"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1" name="文本框 30"/>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3"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5"/>
          <p:cNvSpPr/>
          <p:nvPr/>
        </p:nvSpPr>
        <p:spPr bwMode="auto">
          <a:xfrm>
            <a:off x="4311982" y="2920669"/>
            <a:ext cx="3832225" cy="3959225"/>
          </a:xfrm>
          <a:custGeom>
            <a:avLst/>
            <a:gdLst>
              <a:gd name="T0" fmla="*/ 1298 w 3198"/>
              <a:gd name="T1" fmla="*/ 2774 h 3305"/>
              <a:gd name="T2" fmla="*/ 1038 w 3198"/>
              <a:gd name="T3" fmla="*/ 3274 h 3305"/>
              <a:gd name="T4" fmla="*/ 1770 w 3198"/>
              <a:gd name="T5" fmla="*/ 3274 h 3305"/>
              <a:gd name="T6" fmla="*/ 1687 w 3198"/>
              <a:gd name="T7" fmla="*/ 2152 h 3305"/>
              <a:gd name="T8" fmla="*/ 3198 w 3198"/>
              <a:gd name="T9" fmla="*/ 1775 h 3305"/>
              <a:gd name="T10" fmla="*/ 1650 w 3198"/>
              <a:gd name="T11" fmla="*/ 1942 h 3305"/>
              <a:gd name="T12" fmla="*/ 2364 w 3198"/>
              <a:gd name="T13" fmla="*/ 1249 h 3305"/>
              <a:gd name="T14" fmla="*/ 1566 w 3198"/>
              <a:gd name="T15" fmla="*/ 1735 h 3305"/>
              <a:gd name="T16" fmla="*/ 2101 w 3198"/>
              <a:gd name="T17" fmla="*/ 866 h 3305"/>
              <a:gd name="T18" fmla="*/ 2583 w 3198"/>
              <a:gd name="T19" fmla="*/ 167 h 3305"/>
              <a:gd name="T20" fmla="*/ 2082 w 3198"/>
              <a:gd name="T21" fmla="*/ 798 h 3305"/>
              <a:gd name="T22" fmla="*/ 1665 w 3198"/>
              <a:gd name="T23" fmla="*/ 1064 h 3305"/>
              <a:gd name="T24" fmla="*/ 1832 w 3198"/>
              <a:gd name="T25" fmla="*/ 767 h 3305"/>
              <a:gd name="T26" fmla="*/ 2184 w 3198"/>
              <a:gd name="T27" fmla="*/ 0 h 3305"/>
              <a:gd name="T28" fmla="*/ 1696 w 3198"/>
              <a:gd name="T29" fmla="*/ 829 h 3305"/>
              <a:gd name="T30" fmla="*/ 1431 w 3198"/>
              <a:gd name="T31" fmla="*/ 1407 h 3305"/>
              <a:gd name="T32" fmla="*/ 1276 w 3198"/>
              <a:gd name="T33" fmla="*/ 894 h 3305"/>
              <a:gd name="T34" fmla="*/ 1576 w 3198"/>
              <a:gd name="T35" fmla="*/ 276 h 3305"/>
              <a:gd name="T36" fmla="*/ 1156 w 3198"/>
              <a:gd name="T37" fmla="*/ 656 h 3305"/>
              <a:gd name="T38" fmla="*/ 439 w 3198"/>
              <a:gd name="T39" fmla="*/ 325 h 3305"/>
              <a:gd name="T40" fmla="*/ 1193 w 3198"/>
              <a:gd name="T41" fmla="*/ 1064 h 3305"/>
              <a:gd name="T42" fmla="*/ 1397 w 3198"/>
              <a:gd name="T43" fmla="*/ 1636 h 3305"/>
              <a:gd name="T44" fmla="*/ 1397 w 3198"/>
              <a:gd name="T45" fmla="*/ 1855 h 3305"/>
              <a:gd name="T46" fmla="*/ 816 w 3198"/>
              <a:gd name="T47" fmla="*/ 1351 h 3305"/>
              <a:gd name="T48" fmla="*/ 0 w 3198"/>
              <a:gd name="T49" fmla="*/ 807 h 3305"/>
              <a:gd name="T50" fmla="*/ 683 w 3198"/>
              <a:gd name="T51" fmla="*/ 1398 h 3305"/>
              <a:gd name="T52" fmla="*/ 1072 w 3198"/>
              <a:gd name="T53" fmla="*/ 1889 h 3305"/>
              <a:gd name="T54" fmla="*/ 1298 w 3198"/>
              <a:gd name="T55" fmla="*/ 2774 h 3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98" h="3305">
                <a:moveTo>
                  <a:pt x="1298" y="2774"/>
                </a:moveTo>
                <a:cubicBezTo>
                  <a:pt x="1251" y="3305"/>
                  <a:pt x="1038" y="3274"/>
                  <a:pt x="1038" y="3274"/>
                </a:cubicBezTo>
                <a:cubicBezTo>
                  <a:pt x="1770" y="3274"/>
                  <a:pt x="1770" y="3274"/>
                  <a:pt x="1770" y="3274"/>
                </a:cubicBezTo>
                <a:cubicBezTo>
                  <a:pt x="1894" y="2783"/>
                  <a:pt x="1600" y="2375"/>
                  <a:pt x="1687" y="2152"/>
                </a:cubicBezTo>
                <a:cubicBezTo>
                  <a:pt x="1860" y="1729"/>
                  <a:pt x="2636" y="1608"/>
                  <a:pt x="3198" y="1775"/>
                </a:cubicBezTo>
                <a:cubicBezTo>
                  <a:pt x="2704" y="1441"/>
                  <a:pt x="1934" y="1633"/>
                  <a:pt x="1650" y="1942"/>
                </a:cubicBezTo>
                <a:cubicBezTo>
                  <a:pt x="1739" y="1317"/>
                  <a:pt x="2364" y="1249"/>
                  <a:pt x="2364" y="1249"/>
                </a:cubicBezTo>
                <a:cubicBezTo>
                  <a:pt x="1773" y="1095"/>
                  <a:pt x="1566" y="1735"/>
                  <a:pt x="1566" y="1735"/>
                </a:cubicBezTo>
                <a:cubicBezTo>
                  <a:pt x="1526" y="1389"/>
                  <a:pt x="1554" y="1160"/>
                  <a:pt x="2101" y="866"/>
                </a:cubicBezTo>
                <a:cubicBezTo>
                  <a:pt x="2676" y="551"/>
                  <a:pt x="2583" y="167"/>
                  <a:pt x="2583" y="167"/>
                </a:cubicBezTo>
                <a:cubicBezTo>
                  <a:pt x="2583" y="167"/>
                  <a:pt x="2503" y="671"/>
                  <a:pt x="2082" y="798"/>
                </a:cubicBezTo>
                <a:cubicBezTo>
                  <a:pt x="1662" y="925"/>
                  <a:pt x="1665" y="1064"/>
                  <a:pt x="1665" y="1064"/>
                </a:cubicBezTo>
                <a:cubicBezTo>
                  <a:pt x="1665" y="1064"/>
                  <a:pt x="1665" y="977"/>
                  <a:pt x="1832" y="767"/>
                </a:cubicBezTo>
                <a:cubicBezTo>
                  <a:pt x="2188" y="353"/>
                  <a:pt x="2184" y="0"/>
                  <a:pt x="2184" y="0"/>
                </a:cubicBezTo>
                <a:cubicBezTo>
                  <a:pt x="2082" y="359"/>
                  <a:pt x="1974" y="588"/>
                  <a:pt x="1696" y="829"/>
                </a:cubicBezTo>
                <a:cubicBezTo>
                  <a:pt x="1418" y="1070"/>
                  <a:pt x="1431" y="1407"/>
                  <a:pt x="1431" y="1407"/>
                </a:cubicBezTo>
                <a:cubicBezTo>
                  <a:pt x="1431" y="1407"/>
                  <a:pt x="1341" y="1373"/>
                  <a:pt x="1276" y="894"/>
                </a:cubicBezTo>
                <a:cubicBezTo>
                  <a:pt x="1220" y="412"/>
                  <a:pt x="1576" y="276"/>
                  <a:pt x="1576" y="276"/>
                </a:cubicBezTo>
                <a:cubicBezTo>
                  <a:pt x="1233" y="303"/>
                  <a:pt x="1156" y="656"/>
                  <a:pt x="1156" y="656"/>
                </a:cubicBezTo>
                <a:cubicBezTo>
                  <a:pt x="893" y="282"/>
                  <a:pt x="439" y="325"/>
                  <a:pt x="439" y="325"/>
                </a:cubicBezTo>
                <a:cubicBezTo>
                  <a:pt x="958" y="362"/>
                  <a:pt x="1180" y="724"/>
                  <a:pt x="1193" y="1064"/>
                </a:cubicBezTo>
                <a:cubicBezTo>
                  <a:pt x="1205" y="1404"/>
                  <a:pt x="1397" y="1636"/>
                  <a:pt x="1397" y="1636"/>
                </a:cubicBezTo>
                <a:cubicBezTo>
                  <a:pt x="1397" y="1855"/>
                  <a:pt x="1397" y="1855"/>
                  <a:pt x="1397" y="1855"/>
                </a:cubicBezTo>
                <a:cubicBezTo>
                  <a:pt x="1397" y="1855"/>
                  <a:pt x="1084" y="1858"/>
                  <a:pt x="816" y="1351"/>
                </a:cubicBezTo>
                <a:cubicBezTo>
                  <a:pt x="516" y="702"/>
                  <a:pt x="0" y="807"/>
                  <a:pt x="0" y="807"/>
                </a:cubicBezTo>
                <a:cubicBezTo>
                  <a:pt x="287" y="835"/>
                  <a:pt x="497" y="925"/>
                  <a:pt x="683" y="1398"/>
                </a:cubicBezTo>
                <a:cubicBezTo>
                  <a:pt x="683" y="1398"/>
                  <a:pt x="816" y="1688"/>
                  <a:pt x="1072" y="1889"/>
                </a:cubicBezTo>
                <a:cubicBezTo>
                  <a:pt x="1424" y="2161"/>
                  <a:pt x="1298" y="2774"/>
                  <a:pt x="1298" y="2774"/>
                </a:cubicBezTo>
                <a:close/>
              </a:path>
            </a:pathLst>
          </a:custGeom>
          <a:solidFill>
            <a:srgbClr val="5072B0"/>
          </a:solidFill>
          <a:ln>
            <a:noFill/>
          </a:ln>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1" name="Oval 6"/>
          <p:cNvSpPr>
            <a:spLocks noChangeArrowheads="1"/>
          </p:cNvSpPr>
          <p:nvPr/>
        </p:nvSpPr>
        <p:spPr bwMode="auto">
          <a:xfrm>
            <a:off x="4531057" y="2669844"/>
            <a:ext cx="625475" cy="623888"/>
          </a:xfrm>
          <a:prstGeom prst="ellipse">
            <a:avLst/>
          </a:prstGeom>
          <a:solidFill>
            <a:srgbClr val="5072B0"/>
          </a:solidFill>
          <a:ln>
            <a:noFill/>
          </a:ln>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2" name="Oval 7"/>
          <p:cNvSpPr>
            <a:spLocks noChangeArrowheads="1"/>
          </p:cNvSpPr>
          <p:nvPr/>
        </p:nvSpPr>
        <p:spPr bwMode="auto">
          <a:xfrm>
            <a:off x="7645732" y="3247694"/>
            <a:ext cx="392113" cy="393700"/>
          </a:xfrm>
          <a:prstGeom prst="ellipse">
            <a:avLst/>
          </a:prstGeom>
          <a:solidFill>
            <a:srgbClr val="5072B0"/>
          </a:solidFill>
          <a:ln>
            <a:noFill/>
          </a:ln>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3" name="Oval 8"/>
          <p:cNvSpPr>
            <a:spLocks noChangeArrowheads="1"/>
          </p:cNvSpPr>
          <p:nvPr/>
        </p:nvSpPr>
        <p:spPr bwMode="auto">
          <a:xfrm>
            <a:off x="7385382" y="5076494"/>
            <a:ext cx="733425" cy="730250"/>
          </a:xfrm>
          <a:prstGeom prst="ellipse">
            <a:avLst/>
          </a:prstGeom>
          <a:solidFill>
            <a:srgbClr val="5072B0"/>
          </a:solidFill>
          <a:ln>
            <a:noFill/>
          </a:ln>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4" name="Oval 9"/>
          <p:cNvSpPr>
            <a:spLocks noChangeArrowheads="1"/>
          </p:cNvSpPr>
          <p:nvPr/>
        </p:nvSpPr>
        <p:spPr bwMode="auto">
          <a:xfrm>
            <a:off x="4192919" y="4014456"/>
            <a:ext cx="452438" cy="454025"/>
          </a:xfrm>
          <a:prstGeom prst="ellipse">
            <a:avLst/>
          </a:prstGeom>
          <a:solidFill>
            <a:srgbClr val="5072B0"/>
          </a:solidFill>
          <a:ln>
            <a:noFill/>
          </a:ln>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5" name="Oval 10"/>
          <p:cNvSpPr>
            <a:spLocks noChangeArrowheads="1"/>
          </p:cNvSpPr>
          <p:nvPr/>
        </p:nvSpPr>
        <p:spPr bwMode="auto">
          <a:xfrm>
            <a:off x="6296357" y="1830056"/>
            <a:ext cx="1006475" cy="1008063"/>
          </a:xfrm>
          <a:prstGeom prst="ellipse">
            <a:avLst/>
          </a:prstGeom>
          <a:solidFill>
            <a:srgbClr val="5072B0"/>
          </a:solidFill>
          <a:ln>
            <a:noFill/>
          </a:ln>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6" name="Freeform 11"/>
          <p:cNvSpPr>
            <a:spLocks noEditPoints="1"/>
          </p:cNvSpPr>
          <p:nvPr/>
        </p:nvSpPr>
        <p:spPr bwMode="auto">
          <a:xfrm>
            <a:off x="6531307" y="2066594"/>
            <a:ext cx="573088" cy="534988"/>
          </a:xfrm>
          <a:custGeom>
            <a:avLst/>
            <a:gdLst>
              <a:gd name="T0" fmla="*/ 428 w 478"/>
              <a:gd name="T1" fmla="*/ 255 h 447"/>
              <a:gd name="T2" fmla="*/ 396 w 478"/>
              <a:gd name="T3" fmla="*/ 255 h 447"/>
              <a:gd name="T4" fmla="*/ 329 w 478"/>
              <a:gd name="T5" fmla="*/ 223 h 447"/>
              <a:gd name="T6" fmla="*/ 349 w 478"/>
              <a:gd name="T7" fmla="*/ 159 h 447"/>
              <a:gd name="T8" fmla="*/ 348 w 478"/>
              <a:gd name="T9" fmla="*/ 143 h 447"/>
              <a:gd name="T10" fmla="*/ 381 w 478"/>
              <a:gd name="T11" fmla="*/ 149 h 447"/>
              <a:gd name="T12" fmla="*/ 445 w 478"/>
              <a:gd name="T13" fmla="*/ 127 h 447"/>
              <a:gd name="T14" fmla="*/ 476 w 478"/>
              <a:gd name="T15" fmla="*/ 216 h 447"/>
              <a:gd name="T16" fmla="*/ 428 w 478"/>
              <a:gd name="T17" fmla="*/ 255 h 447"/>
              <a:gd name="T18" fmla="*/ 381 w 478"/>
              <a:gd name="T19" fmla="*/ 127 h 447"/>
              <a:gd name="T20" fmla="*/ 318 w 478"/>
              <a:gd name="T21" fmla="*/ 64 h 447"/>
              <a:gd name="T22" fmla="*/ 381 w 478"/>
              <a:gd name="T23" fmla="*/ 0 h 447"/>
              <a:gd name="T24" fmla="*/ 445 w 478"/>
              <a:gd name="T25" fmla="*/ 64 h 447"/>
              <a:gd name="T26" fmla="*/ 381 w 478"/>
              <a:gd name="T27" fmla="*/ 127 h 447"/>
              <a:gd name="T28" fmla="*/ 238 w 478"/>
              <a:gd name="T29" fmla="*/ 255 h 447"/>
              <a:gd name="T30" fmla="*/ 143 w 478"/>
              <a:gd name="T31" fmla="*/ 159 h 447"/>
              <a:gd name="T32" fmla="*/ 238 w 478"/>
              <a:gd name="T33" fmla="*/ 64 h 447"/>
              <a:gd name="T34" fmla="*/ 334 w 478"/>
              <a:gd name="T35" fmla="*/ 159 h 447"/>
              <a:gd name="T36" fmla="*/ 238 w 478"/>
              <a:gd name="T37" fmla="*/ 255 h 447"/>
              <a:gd name="T38" fmla="*/ 346 w 478"/>
              <a:gd name="T39" fmla="*/ 447 h 447"/>
              <a:gd name="T40" fmla="*/ 130 w 478"/>
              <a:gd name="T41" fmla="*/ 447 h 447"/>
              <a:gd name="T42" fmla="*/ 64 w 478"/>
              <a:gd name="T43" fmla="*/ 382 h 447"/>
              <a:gd name="T44" fmla="*/ 150 w 478"/>
              <a:gd name="T45" fmla="*/ 239 h 447"/>
              <a:gd name="T46" fmla="*/ 238 w 478"/>
              <a:gd name="T47" fmla="*/ 274 h 447"/>
              <a:gd name="T48" fmla="*/ 328 w 478"/>
              <a:gd name="T49" fmla="*/ 239 h 447"/>
              <a:gd name="T50" fmla="*/ 413 w 478"/>
              <a:gd name="T51" fmla="*/ 382 h 447"/>
              <a:gd name="T52" fmla="*/ 346 w 478"/>
              <a:gd name="T53" fmla="*/ 447 h 447"/>
              <a:gd name="T54" fmla="*/ 95 w 478"/>
              <a:gd name="T55" fmla="*/ 127 h 447"/>
              <a:gd name="T56" fmla="*/ 32 w 478"/>
              <a:gd name="T57" fmla="*/ 64 h 447"/>
              <a:gd name="T58" fmla="*/ 95 w 478"/>
              <a:gd name="T59" fmla="*/ 0 h 447"/>
              <a:gd name="T60" fmla="*/ 159 w 478"/>
              <a:gd name="T61" fmla="*/ 64 h 447"/>
              <a:gd name="T62" fmla="*/ 95 w 478"/>
              <a:gd name="T63" fmla="*/ 127 h 447"/>
              <a:gd name="T64" fmla="*/ 81 w 478"/>
              <a:gd name="T65" fmla="*/ 255 h 447"/>
              <a:gd name="T66" fmla="*/ 48 w 478"/>
              <a:gd name="T67" fmla="*/ 255 h 447"/>
              <a:gd name="T68" fmla="*/ 0 w 478"/>
              <a:gd name="T69" fmla="*/ 216 h 447"/>
              <a:gd name="T70" fmla="*/ 31 w 478"/>
              <a:gd name="T71" fmla="*/ 127 h 447"/>
              <a:gd name="T72" fmla="*/ 95 w 478"/>
              <a:gd name="T73" fmla="*/ 149 h 447"/>
              <a:gd name="T74" fmla="*/ 128 w 478"/>
              <a:gd name="T75" fmla="*/ 143 h 447"/>
              <a:gd name="T76" fmla="*/ 127 w 478"/>
              <a:gd name="T77" fmla="*/ 159 h 447"/>
              <a:gd name="T78" fmla="*/ 147 w 478"/>
              <a:gd name="T79" fmla="*/ 223 h 447"/>
              <a:gd name="T80" fmla="*/ 81 w 478"/>
              <a:gd name="T81" fmla="*/ 25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8" h="447">
                <a:moveTo>
                  <a:pt x="428" y="255"/>
                </a:moveTo>
                <a:cubicBezTo>
                  <a:pt x="396" y="255"/>
                  <a:pt x="396" y="255"/>
                  <a:pt x="396" y="255"/>
                </a:cubicBezTo>
                <a:cubicBezTo>
                  <a:pt x="378" y="235"/>
                  <a:pt x="356" y="224"/>
                  <a:pt x="329" y="223"/>
                </a:cubicBezTo>
                <a:cubicBezTo>
                  <a:pt x="342" y="204"/>
                  <a:pt x="349" y="182"/>
                  <a:pt x="349" y="159"/>
                </a:cubicBezTo>
                <a:cubicBezTo>
                  <a:pt x="349" y="154"/>
                  <a:pt x="349" y="149"/>
                  <a:pt x="348" y="143"/>
                </a:cubicBezTo>
                <a:cubicBezTo>
                  <a:pt x="358" y="146"/>
                  <a:pt x="370" y="149"/>
                  <a:pt x="381" y="149"/>
                </a:cubicBezTo>
                <a:cubicBezTo>
                  <a:pt x="415" y="149"/>
                  <a:pt x="441" y="127"/>
                  <a:pt x="445" y="127"/>
                </a:cubicBezTo>
                <a:cubicBezTo>
                  <a:pt x="478" y="127"/>
                  <a:pt x="476" y="196"/>
                  <a:pt x="476" y="216"/>
                </a:cubicBezTo>
                <a:cubicBezTo>
                  <a:pt x="476" y="243"/>
                  <a:pt x="453" y="255"/>
                  <a:pt x="428" y="255"/>
                </a:cubicBezTo>
                <a:close/>
                <a:moveTo>
                  <a:pt x="381" y="127"/>
                </a:moveTo>
                <a:cubicBezTo>
                  <a:pt x="346" y="127"/>
                  <a:pt x="318" y="99"/>
                  <a:pt x="318" y="64"/>
                </a:cubicBezTo>
                <a:cubicBezTo>
                  <a:pt x="318" y="29"/>
                  <a:pt x="346" y="0"/>
                  <a:pt x="381" y="0"/>
                </a:cubicBezTo>
                <a:cubicBezTo>
                  <a:pt x="416" y="0"/>
                  <a:pt x="445" y="29"/>
                  <a:pt x="445" y="64"/>
                </a:cubicBezTo>
                <a:cubicBezTo>
                  <a:pt x="445" y="99"/>
                  <a:pt x="416" y="127"/>
                  <a:pt x="381" y="127"/>
                </a:cubicBezTo>
                <a:close/>
                <a:moveTo>
                  <a:pt x="238" y="255"/>
                </a:moveTo>
                <a:cubicBezTo>
                  <a:pt x="186" y="255"/>
                  <a:pt x="143" y="212"/>
                  <a:pt x="143" y="159"/>
                </a:cubicBezTo>
                <a:cubicBezTo>
                  <a:pt x="143" y="107"/>
                  <a:pt x="186" y="64"/>
                  <a:pt x="238" y="64"/>
                </a:cubicBezTo>
                <a:cubicBezTo>
                  <a:pt x="291" y="64"/>
                  <a:pt x="334" y="107"/>
                  <a:pt x="334" y="159"/>
                </a:cubicBezTo>
                <a:cubicBezTo>
                  <a:pt x="334" y="212"/>
                  <a:pt x="291" y="255"/>
                  <a:pt x="238" y="255"/>
                </a:cubicBezTo>
                <a:close/>
                <a:moveTo>
                  <a:pt x="346" y="447"/>
                </a:moveTo>
                <a:cubicBezTo>
                  <a:pt x="130" y="447"/>
                  <a:pt x="130" y="447"/>
                  <a:pt x="130" y="447"/>
                </a:cubicBezTo>
                <a:cubicBezTo>
                  <a:pt x="91" y="447"/>
                  <a:pt x="64" y="423"/>
                  <a:pt x="64" y="382"/>
                </a:cubicBezTo>
                <a:cubicBezTo>
                  <a:pt x="64" y="326"/>
                  <a:pt x="77" y="239"/>
                  <a:pt x="150" y="239"/>
                </a:cubicBezTo>
                <a:cubicBezTo>
                  <a:pt x="158" y="239"/>
                  <a:pt x="188" y="274"/>
                  <a:pt x="238" y="274"/>
                </a:cubicBezTo>
                <a:cubicBezTo>
                  <a:pt x="287" y="274"/>
                  <a:pt x="318" y="239"/>
                  <a:pt x="328" y="239"/>
                </a:cubicBezTo>
                <a:cubicBezTo>
                  <a:pt x="400" y="239"/>
                  <a:pt x="413" y="326"/>
                  <a:pt x="413" y="382"/>
                </a:cubicBezTo>
                <a:cubicBezTo>
                  <a:pt x="413" y="423"/>
                  <a:pt x="387" y="447"/>
                  <a:pt x="346" y="447"/>
                </a:cubicBezTo>
                <a:close/>
                <a:moveTo>
                  <a:pt x="95" y="127"/>
                </a:moveTo>
                <a:cubicBezTo>
                  <a:pt x="60" y="127"/>
                  <a:pt x="32" y="99"/>
                  <a:pt x="32" y="64"/>
                </a:cubicBezTo>
                <a:cubicBezTo>
                  <a:pt x="32" y="29"/>
                  <a:pt x="60" y="0"/>
                  <a:pt x="95" y="0"/>
                </a:cubicBezTo>
                <a:cubicBezTo>
                  <a:pt x="131" y="0"/>
                  <a:pt x="159" y="29"/>
                  <a:pt x="159" y="64"/>
                </a:cubicBezTo>
                <a:cubicBezTo>
                  <a:pt x="159" y="99"/>
                  <a:pt x="131" y="127"/>
                  <a:pt x="95" y="127"/>
                </a:cubicBezTo>
                <a:close/>
                <a:moveTo>
                  <a:pt x="81" y="255"/>
                </a:moveTo>
                <a:cubicBezTo>
                  <a:pt x="48" y="255"/>
                  <a:pt x="48" y="255"/>
                  <a:pt x="48" y="255"/>
                </a:cubicBezTo>
                <a:cubicBezTo>
                  <a:pt x="24" y="255"/>
                  <a:pt x="0" y="243"/>
                  <a:pt x="0" y="216"/>
                </a:cubicBezTo>
                <a:cubicBezTo>
                  <a:pt x="0" y="196"/>
                  <a:pt x="0" y="127"/>
                  <a:pt x="31" y="127"/>
                </a:cubicBezTo>
                <a:cubicBezTo>
                  <a:pt x="36" y="127"/>
                  <a:pt x="61" y="149"/>
                  <a:pt x="95" y="149"/>
                </a:cubicBezTo>
                <a:cubicBezTo>
                  <a:pt x="107" y="149"/>
                  <a:pt x="118" y="146"/>
                  <a:pt x="128" y="143"/>
                </a:cubicBezTo>
                <a:cubicBezTo>
                  <a:pt x="128" y="149"/>
                  <a:pt x="127" y="154"/>
                  <a:pt x="127" y="159"/>
                </a:cubicBezTo>
                <a:cubicBezTo>
                  <a:pt x="127" y="182"/>
                  <a:pt x="135" y="204"/>
                  <a:pt x="147" y="223"/>
                </a:cubicBezTo>
                <a:cubicBezTo>
                  <a:pt x="122" y="224"/>
                  <a:pt x="97" y="235"/>
                  <a:pt x="81" y="2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7" name="Freeform 12"/>
          <p:cNvSpPr>
            <a:spLocks noEditPoints="1"/>
          </p:cNvSpPr>
          <p:nvPr/>
        </p:nvSpPr>
        <p:spPr bwMode="auto">
          <a:xfrm>
            <a:off x="7540957" y="5174919"/>
            <a:ext cx="412750" cy="412750"/>
          </a:xfrm>
          <a:custGeom>
            <a:avLst/>
            <a:gdLst>
              <a:gd name="T0" fmla="*/ 317 w 344"/>
              <a:gd name="T1" fmla="*/ 260 h 345"/>
              <a:gd name="T2" fmla="*/ 317 w 344"/>
              <a:gd name="T3" fmla="*/ 218 h 345"/>
              <a:gd name="T4" fmla="*/ 254 w 344"/>
              <a:gd name="T5" fmla="*/ 155 h 345"/>
              <a:gd name="T6" fmla="*/ 218 w 344"/>
              <a:gd name="T7" fmla="*/ 155 h 345"/>
              <a:gd name="T8" fmla="*/ 189 w 344"/>
              <a:gd name="T9" fmla="*/ 135 h 345"/>
              <a:gd name="T10" fmla="*/ 189 w 344"/>
              <a:gd name="T11" fmla="*/ 84 h 345"/>
              <a:gd name="T12" fmla="*/ 216 w 344"/>
              <a:gd name="T13" fmla="*/ 44 h 345"/>
              <a:gd name="T14" fmla="*/ 172 w 344"/>
              <a:gd name="T15" fmla="*/ 0 h 345"/>
              <a:gd name="T16" fmla="*/ 128 w 344"/>
              <a:gd name="T17" fmla="*/ 44 h 345"/>
              <a:gd name="T18" fmla="*/ 154 w 344"/>
              <a:gd name="T19" fmla="*/ 84 h 345"/>
              <a:gd name="T20" fmla="*/ 154 w 344"/>
              <a:gd name="T21" fmla="*/ 135 h 345"/>
              <a:gd name="T22" fmla="*/ 126 w 344"/>
              <a:gd name="T23" fmla="*/ 155 h 345"/>
              <a:gd name="T24" fmla="*/ 89 w 344"/>
              <a:gd name="T25" fmla="*/ 155 h 345"/>
              <a:gd name="T26" fmla="*/ 26 w 344"/>
              <a:gd name="T27" fmla="*/ 218 h 345"/>
              <a:gd name="T28" fmla="*/ 26 w 344"/>
              <a:gd name="T29" fmla="*/ 260 h 345"/>
              <a:gd name="T30" fmla="*/ 0 w 344"/>
              <a:gd name="T31" fmla="*/ 301 h 345"/>
              <a:gd name="T32" fmla="*/ 44 w 344"/>
              <a:gd name="T33" fmla="*/ 345 h 345"/>
              <a:gd name="T34" fmla="*/ 88 w 344"/>
              <a:gd name="T35" fmla="*/ 301 h 345"/>
              <a:gd name="T36" fmla="*/ 61 w 344"/>
              <a:gd name="T37" fmla="*/ 260 h 345"/>
              <a:gd name="T38" fmla="*/ 61 w 344"/>
              <a:gd name="T39" fmla="*/ 218 h 345"/>
              <a:gd name="T40" fmla="*/ 89 w 344"/>
              <a:gd name="T41" fmla="*/ 190 h 345"/>
              <a:gd name="T42" fmla="*/ 126 w 344"/>
              <a:gd name="T43" fmla="*/ 190 h 345"/>
              <a:gd name="T44" fmla="*/ 154 w 344"/>
              <a:gd name="T45" fmla="*/ 185 h 345"/>
              <a:gd name="T46" fmla="*/ 154 w 344"/>
              <a:gd name="T47" fmla="*/ 260 h 345"/>
              <a:gd name="T48" fmla="*/ 128 w 344"/>
              <a:gd name="T49" fmla="*/ 301 h 345"/>
              <a:gd name="T50" fmla="*/ 172 w 344"/>
              <a:gd name="T51" fmla="*/ 345 h 345"/>
              <a:gd name="T52" fmla="*/ 216 w 344"/>
              <a:gd name="T53" fmla="*/ 301 h 345"/>
              <a:gd name="T54" fmla="*/ 189 w 344"/>
              <a:gd name="T55" fmla="*/ 260 h 345"/>
              <a:gd name="T56" fmla="*/ 189 w 344"/>
              <a:gd name="T57" fmla="*/ 185 h 345"/>
              <a:gd name="T58" fmla="*/ 218 w 344"/>
              <a:gd name="T59" fmla="*/ 190 h 345"/>
              <a:gd name="T60" fmla="*/ 254 w 344"/>
              <a:gd name="T61" fmla="*/ 190 h 345"/>
              <a:gd name="T62" fmla="*/ 282 w 344"/>
              <a:gd name="T63" fmla="*/ 218 h 345"/>
              <a:gd name="T64" fmla="*/ 282 w 344"/>
              <a:gd name="T65" fmla="*/ 260 h 345"/>
              <a:gd name="T66" fmla="*/ 256 w 344"/>
              <a:gd name="T67" fmla="*/ 301 h 345"/>
              <a:gd name="T68" fmla="*/ 300 w 344"/>
              <a:gd name="T69" fmla="*/ 345 h 345"/>
              <a:gd name="T70" fmla="*/ 344 w 344"/>
              <a:gd name="T71" fmla="*/ 301 h 345"/>
              <a:gd name="T72" fmla="*/ 317 w 344"/>
              <a:gd name="T73" fmla="*/ 260 h 345"/>
              <a:gd name="T74" fmla="*/ 68 w 344"/>
              <a:gd name="T75" fmla="*/ 301 h 345"/>
              <a:gd name="T76" fmla="*/ 44 w 344"/>
              <a:gd name="T77" fmla="*/ 326 h 345"/>
              <a:gd name="T78" fmla="*/ 18 w 344"/>
              <a:gd name="T79" fmla="*/ 301 h 345"/>
              <a:gd name="T80" fmla="*/ 44 w 344"/>
              <a:gd name="T81" fmla="*/ 275 h 345"/>
              <a:gd name="T82" fmla="*/ 68 w 344"/>
              <a:gd name="T83" fmla="*/ 301 h 345"/>
              <a:gd name="T84" fmla="*/ 146 w 344"/>
              <a:gd name="T85" fmla="*/ 44 h 345"/>
              <a:gd name="T86" fmla="*/ 172 w 344"/>
              <a:gd name="T87" fmla="*/ 18 h 345"/>
              <a:gd name="T88" fmla="*/ 196 w 344"/>
              <a:gd name="T89" fmla="*/ 44 h 345"/>
              <a:gd name="T90" fmla="*/ 172 w 344"/>
              <a:gd name="T91" fmla="*/ 69 h 345"/>
              <a:gd name="T92" fmla="*/ 146 w 344"/>
              <a:gd name="T93" fmla="*/ 44 h 345"/>
              <a:gd name="T94" fmla="*/ 196 w 344"/>
              <a:gd name="T95" fmla="*/ 301 h 345"/>
              <a:gd name="T96" fmla="*/ 172 w 344"/>
              <a:gd name="T97" fmla="*/ 326 h 345"/>
              <a:gd name="T98" fmla="*/ 146 w 344"/>
              <a:gd name="T99" fmla="*/ 301 h 345"/>
              <a:gd name="T100" fmla="*/ 172 w 344"/>
              <a:gd name="T101" fmla="*/ 275 h 345"/>
              <a:gd name="T102" fmla="*/ 196 w 344"/>
              <a:gd name="T103" fmla="*/ 301 h 345"/>
              <a:gd name="T104" fmla="*/ 300 w 344"/>
              <a:gd name="T105" fmla="*/ 326 h 345"/>
              <a:gd name="T106" fmla="*/ 274 w 344"/>
              <a:gd name="T107" fmla="*/ 301 h 345"/>
              <a:gd name="T108" fmla="*/ 300 w 344"/>
              <a:gd name="T109" fmla="*/ 275 h 345"/>
              <a:gd name="T110" fmla="*/ 325 w 344"/>
              <a:gd name="T111" fmla="*/ 301 h 345"/>
              <a:gd name="T112" fmla="*/ 300 w 344"/>
              <a:gd name="T113" fmla="*/ 32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4" h="345">
                <a:moveTo>
                  <a:pt x="317" y="260"/>
                </a:moveTo>
                <a:cubicBezTo>
                  <a:pt x="317" y="218"/>
                  <a:pt x="317" y="218"/>
                  <a:pt x="317" y="218"/>
                </a:cubicBezTo>
                <a:cubicBezTo>
                  <a:pt x="317" y="192"/>
                  <a:pt x="300" y="155"/>
                  <a:pt x="254" y="155"/>
                </a:cubicBezTo>
                <a:cubicBezTo>
                  <a:pt x="218" y="155"/>
                  <a:pt x="218" y="155"/>
                  <a:pt x="218" y="155"/>
                </a:cubicBezTo>
                <a:cubicBezTo>
                  <a:pt x="191" y="155"/>
                  <a:pt x="189" y="142"/>
                  <a:pt x="189" y="135"/>
                </a:cubicBezTo>
                <a:cubicBezTo>
                  <a:pt x="189" y="84"/>
                  <a:pt x="189" y="84"/>
                  <a:pt x="189" y="84"/>
                </a:cubicBezTo>
                <a:cubicBezTo>
                  <a:pt x="205" y="78"/>
                  <a:pt x="216" y="62"/>
                  <a:pt x="216" y="44"/>
                </a:cubicBezTo>
                <a:cubicBezTo>
                  <a:pt x="216" y="19"/>
                  <a:pt x="196" y="0"/>
                  <a:pt x="172" y="0"/>
                </a:cubicBezTo>
                <a:cubicBezTo>
                  <a:pt x="147" y="0"/>
                  <a:pt x="128" y="19"/>
                  <a:pt x="128" y="44"/>
                </a:cubicBezTo>
                <a:cubicBezTo>
                  <a:pt x="128" y="62"/>
                  <a:pt x="139" y="78"/>
                  <a:pt x="154" y="84"/>
                </a:cubicBezTo>
                <a:cubicBezTo>
                  <a:pt x="154" y="135"/>
                  <a:pt x="154" y="135"/>
                  <a:pt x="154" y="135"/>
                </a:cubicBezTo>
                <a:cubicBezTo>
                  <a:pt x="154" y="140"/>
                  <a:pt x="153" y="155"/>
                  <a:pt x="126" y="155"/>
                </a:cubicBezTo>
                <a:cubicBezTo>
                  <a:pt x="89" y="155"/>
                  <a:pt x="89" y="155"/>
                  <a:pt x="89" y="155"/>
                </a:cubicBezTo>
                <a:cubicBezTo>
                  <a:pt x="43" y="155"/>
                  <a:pt x="26" y="192"/>
                  <a:pt x="26" y="218"/>
                </a:cubicBezTo>
                <a:cubicBezTo>
                  <a:pt x="26" y="260"/>
                  <a:pt x="26" y="260"/>
                  <a:pt x="26" y="260"/>
                </a:cubicBezTo>
                <a:cubicBezTo>
                  <a:pt x="11" y="267"/>
                  <a:pt x="0" y="282"/>
                  <a:pt x="0" y="301"/>
                </a:cubicBezTo>
                <a:cubicBezTo>
                  <a:pt x="0" y="324"/>
                  <a:pt x="19" y="345"/>
                  <a:pt x="44" y="345"/>
                </a:cubicBezTo>
                <a:cubicBezTo>
                  <a:pt x="67" y="345"/>
                  <a:pt x="88" y="324"/>
                  <a:pt x="88" y="301"/>
                </a:cubicBezTo>
                <a:cubicBezTo>
                  <a:pt x="88" y="282"/>
                  <a:pt x="77" y="267"/>
                  <a:pt x="61" y="260"/>
                </a:cubicBezTo>
                <a:cubicBezTo>
                  <a:pt x="61" y="218"/>
                  <a:pt x="61" y="218"/>
                  <a:pt x="61" y="218"/>
                </a:cubicBezTo>
                <a:cubicBezTo>
                  <a:pt x="61" y="213"/>
                  <a:pt x="62" y="190"/>
                  <a:pt x="89" y="190"/>
                </a:cubicBezTo>
                <a:cubicBezTo>
                  <a:pt x="126" y="190"/>
                  <a:pt x="126" y="190"/>
                  <a:pt x="126" y="190"/>
                </a:cubicBezTo>
                <a:cubicBezTo>
                  <a:pt x="137" y="190"/>
                  <a:pt x="146" y="188"/>
                  <a:pt x="154" y="185"/>
                </a:cubicBezTo>
                <a:cubicBezTo>
                  <a:pt x="154" y="260"/>
                  <a:pt x="154" y="260"/>
                  <a:pt x="154" y="260"/>
                </a:cubicBezTo>
                <a:cubicBezTo>
                  <a:pt x="139" y="267"/>
                  <a:pt x="128" y="282"/>
                  <a:pt x="128" y="301"/>
                </a:cubicBezTo>
                <a:cubicBezTo>
                  <a:pt x="128" y="324"/>
                  <a:pt x="147" y="345"/>
                  <a:pt x="172" y="345"/>
                </a:cubicBezTo>
                <a:cubicBezTo>
                  <a:pt x="196" y="345"/>
                  <a:pt x="216" y="324"/>
                  <a:pt x="216" y="301"/>
                </a:cubicBezTo>
                <a:cubicBezTo>
                  <a:pt x="216" y="282"/>
                  <a:pt x="205" y="267"/>
                  <a:pt x="189" y="260"/>
                </a:cubicBezTo>
                <a:cubicBezTo>
                  <a:pt x="189" y="185"/>
                  <a:pt x="189" y="185"/>
                  <a:pt x="189" y="185"/>
                </a:cubicBezTo>
                <a:cubicBezTo>
                  <a:pt x="196" y="188"/>
                  <a:pt x="207" y="190"/>
                  <a:pt x="218" y="190"/>
                </a:cubicBezTo>
                <a:cubicBezTo>
                  <a:pt x="254" y="190"/>
                  <a:pt x="254" y="190"/>
                  <a:pt x="254" y="190"/>
                </a:cubicBezTo>
                <a:cubicBezTo>
                  <a:pt x="280" y="190"/>
                  <a:pt x="282" y="212"/>
                  <a:pt x="282" y="218"/>
                </a:cubicBezTo>
                <a:cubicBezTo>
                  <a:pt x="282" y="260"/>
                  <a:pt x="282" y="260"/>
                  <a:pt x="282" y="260"/>
                </a:cubicBezTo>
                <a:cubicBezTo>
                  <a:pt x="267" y="267"/>
                  <a:pt x="256" y="282"/>
                  <a:pt x="256" y="301"/>
                </a:cubicBezTo>
                <a:cubicBezTo>
                  <a:pt x="256" y="324"/>
                  <a:pt x="275" y="345"/>
                  <a:pt x="300" y="345"/>
                </a:cubicBezTo>
                <a:cubicBezTo>
                  <a:pt x="324" y="345"/>
                  <a:pt x="344" y="324"/>
                  <a:pt x="344" y="301"/>
                </a:cubicBezTo>
                <a:cubicBezTo>
                  <a:pt x="344" y="282"/>
                  <a:pt x="333" y="267"/>
                  <a:pt x="317" y="260"/>
                </a:cubicBezTo>
                <a:close/>
                <a:moveTo>
                  <a:pt x="68" y="301"/>
                </a:moveTo>
                <a:cubicBezTo>
                  <a:pt x="68" y="314"/>
                  <a:pt x="57" y="326"/>
                  <a:pt x="44" y="326"/>
                </a:cubicBezTo>
                <a:cubicBezTo>
                  <a:pt x="29" y="326"/>
                  <a:pt x="18" y="314"/>
                  <a:pt x="18" y="301"/>
                </a:cubicBezTo>
                <a:cubicBezTo>
                  <a:pt x="18" y="287"/>
                  <a:pt x="29" y="275"/>
                  <a:pt x="44" y="275"/>
                </a:cubicBezTo>
                <a:cubicBezTo>
                  <a:pt x="57" y="275"/>
                  <a:pt x="68" y="287"/>
                  <a:pt x="68" y="301"/>
                </a:cubicBezTo>
                <a:close/>
                <a:moveTo>
                  <a:pt x="146" y="44"/>
                </a:moveTo>
                <a:cubicBezTo>
                  <a:pt x="146" y="30"/>
                  <a:pt x="157" y="18"/>
                  <a:pt x="172" y="18"/>
                </a:cubicBezTo>
                <a:cubicBezTo>
                  <a:pt x="185" y="18"/>
                  <a:pt x="196" y="30"/>
                  <a:pt x="196" y="44"/>
                </a:cubicBezTo>
                <a:cubicBezTo>
                  <a:pt x="196" y="57"/>
                  <a:pt x="185" y="69"/>
                  <a:pt x="172" y="69"/>
                </a:cubicBezTo>
                <a:cubicBezTo>
                  <a:pt x="157" y="69"/>
                  <a:pt x="146" y="57"/>
                  <a:pt x="146" y="44"/>
                </a:cubicBezTo>
                <a:close/>
                <a:moveTo>
                  <a:pt x="196" y="301"/>
                </a:moveTo>
                <a:cubicBezTo>
                  <a:pt x="196" y="314"/>
                  <a:pt x="185" y="326"/>
                  <a:pt x="172" y="326"/>
                </a:cubicBezTo>
                <a:cubicBezTo>
                  <a:pt x="157" y="326"/>
                  <a:pt x="146" y="314"/>
                  <a:pt x="146" y="301"/>
                </a:cubicBezTo>
                <a:cubicBezTo>
                  <a:pt x="146" y="287"/>
                  <a:pt x="157" y="275"/>
                  <a:pt x="172" y="275"/>
                </a:cubicBezTo>
                <a:cubicBezTo>
                  <a:pt x="185" y="275"/>
                  <a:pt x="196" y="287"/>
                  <a:pt x="196" y="301"/>
                </a:cubicBezTo>
                <a:close/>
                <a:moveTo>
                  <a:pt x="300" y="326"/>
                </a:moveTo>
                <a:cubicBezTo>
                  <a:pt x="285" y="326"/>
                  <a:pt x="274" y="314"/>
                  <a:pt x="274" y="301"/>
                </a:cubicBezTo>
                <a:cubicBezTo>
                  <a:pt x="274" y="287"/>
                  <a:pt x="285" y="275"/>
                  <a:pt x="300" y="275"/>
                </a:cubicBezTo>
                <a:cubicBezTo>
                  <a:pt x="314" y="275"/>
                  <a:pt x="325" y="287"/>
                  <a:pt x="325" y="301"/>
                </a:cubicBezTo>
                <a:cubicBezTo>
                  <a:pt x="325" y="314"/>
                  <a:pt x="314" y="326"/>
                  <a:pt x="300" y="3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8" name="Freeform 13"/>
          <p:cNvSpPr>
            <a:spLocks noEditPoints="1"/>
          </p:cNvSpPr>
          <p:nvPr/>
        </p:nvSpPr>
        <p:spPr bwMode="auto">
          <a:xfrm>
            <a:off x="7701294" y="3308019"/>
            <a:ext cx="274638" cy="274638"/>
          </a:xfrm>
          <a:custGeom>
            <a:avLst/>
            <a:gdLst>
              <a:gd name="T0" fmla="*/ 200 w 229"/>
              <a:gd name="T1" fmla="*/ 161 h 229"/>
              <a:gd name="T2" fmla="*/ 212 w 229"/>
              <a:gd name="T3" fmla="*/ 115 h 229"/>
              <a:gd name="T4" fmla="*/ 200 w 229"/>
              <a:gd name="T5" fmla="*/ 68 h 229"/>
              <a:gd name="T6" fmla="*/ 176 w 229"/>
              <a:gd name="T7" fmla="*/ 93 h 229"/>
              <a:gd name="T8" fmla="*/ 180 w 229"/>
              <a:gd name="T9" fmla="*/ 115 h 229"/>
              <a:gd name="T10" fmla="*/ 176 w 229"/>
              <a:gd name="T11" fmla="*/ 136 h 229"/>
              <a:gd name="T12" fmla="*/ 200 w 229"/>
              <a:gd name="T13" fmla="*/ 161 h 229"/>
              <a:gd name="T14" fmla="*/ 161 w 229"/>
              <a:gd name="T15" fmla="*/ 201 h 229"/>
              <a:gd name="T16" fmla="*/ 136 w 229"/>
              <a:gd name="T17" fmla="*/ 176 h 229"/>
              <a:gd name="T18" fmla="*/ 115 w 229"/>
              <a:gd name="T19" fmla="*/ 180 h 229"/>
              <a:gd name="T20" fmla="*/ 93 w 229"/>
              <a:gd name="T21" fmla="*/ 176 h 229"/>
              <a:gd name="T22" fmla="*/ 69 w 229"/>
              <a:gd name="T23" fmla="*/ 201 h 229"/>
              <a:gd name="T24" fmla="*/ 115 w 229"/>
              <a:gd name="T25" fmla="*/ 212 h 229"/>
              <a:gd name="T26" fmla="*/ 161 w 229"/>
              <a:gd name="T27" fmla="*/ 201 h 229"/>
              <a:gd name="T28" fmla="*/ 69 w 229"/>
              <a:gd name="T29" fmla="*/ 28 h 229"/>
              <a:gd name="T30" fmla="*/ 93 w 229"/>
              <a:gd name="T31" fmla="*/ 53 h 229"/>
              <a:gd name="T32" fmla="*/ 115 w 229"/>
              <a:gd name="T33" fmla="*/ 49 h 229"/>
              <a:gd name="T34" fmla="*/ 136 w 229"/>
              <a:gd name="T35" fmla="*/ 53 h 229"/>
              <a:gd name="T36" fmla="*/ 161 w 229"/>
              <a:gd name="T37" fmla="*/ 28 h 229"/>
              <a:gd name="T38" fmla="*/ 115 w 229"/>
              <a:gd name="T39" fmla="*/ 16 h 229"/>
              <a:gd name="T40" fmla="*/ 69 w 229"/>
              <a:gd name="T41" fmla="*/ 28 h 229"/>
              <a:gd name="T42" fmla="*/ 163 w 229"/>
              <a:gd name="T43" fmla="*/ 115 h 229"/>
              <a:gd name="T44" fmla="*/ 115 w 229"/>
              <a:gd name="T45" fmla="*/ 65 h 229"/>
              <a:gd name="T46" fmla="*/ 65 w 229"/>
              <a:gd name="T47" fmla="*/ 115 h 229"/>
              <a:gd name="T48" fmla="*/ 115 w 229"/>
              <a:gd name="T49" fmla="*/ 164 h 229"/>
              <a:gd name="T50" fmla="*/ 163 w 229"/>
              <a:gd name="T51" fmla="*/ 115 h 229"/>
              <a:gd name="T52" fmla="*/ 53 w 229"/>
              <a:gd name="T53" fmla="*/ 136 h 229"/>
              <a:gd name="T54" fmla="*/ 49 w 229"/>
              <a:gd name="T55" fmla="*/ 115 h 229"/>
              <a:gd name="T56" fmla="*/ 53 w 229"/>
              <a:gd name="T57" fmla="*/ 93 h 229"/>
              <a:gd name="T58" fmla="*/ 28 w 229"/>
              <a:gd name="T59" fmla="*/ 68 h 229"/>
              <a:gd name="T60" fmla="*/ 16 w 229"/>
              <a:gd name="T61" fmla="*/ 115 h 229"/>
              <a:gd name="T62" fmla="*/ 28 w 229"/>
              <a:gd name="T63" fmla="*/ 161 h 229"/>
              <a:gd name="T64" fmla="*/ 53 w 229"/>
              <a:gd name="T65" fmla="*/ 136 h 229"/>
              <a:gd name="T66" fmla="*/ 229 w 229"/>
              <a:gd name="T67" fmla="*/ 115 h 229"/>
              <a:gd name="T68" fmla="*/ 115 w 229"/>
              <a:gd name="T69" fmla="*/ 229 h 229"/>
              <a:gd name="T70" fmla="*/ 0 w 229"/>
              <a:gd name="T71" fmla="*/ 115 h 229"/>
              <a:gd name="T72" fmla="*/ 115 w 229"/>
              <a:gd name="T73" fmla="*/ 0 h 229"/>
              <a:gd name="T74" fmla="*/ 229 w 229"/>
              <a:gd name="T75" fmla="*/ 11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29">
                <a:moveTo>
                  <a:pt x="200" y="161"/>
                </a:moveTo>
                <a:cubicBezTo>
                  <a:pt x="208" y="147"/>
                  <a:pt x="212" y="131"/>
                  <a:pt x="212" y="115"/>
                </a:cubicBezTo>
                <a:cubicBezTo>
                  <a:pt x="212" y="98"/>
                  <a:pt x="208" y="82"/>
                  <a:pt x="200" y="68"/>
                </a:cubicBezTo>
                <a:cubicBezTo>
                  <a:pt x="176" y="93"/>
                  <a:pt x="176" y="93"/>
                  <a:pt x="176" y="93"/>
                </a:cubicBezTo>
                <a:cubicBezTo>
                  <a:pt x="178" y="100"/>
                  <a:pt x="180" y="107"/>
                  <a:pt x="180" y="115"/>
                </a:cubicBezTo>
                <a:cubicBezTo>
                  <a:pt x="180" y="122"/>
                  <a:pt x="178" y="129"/>
                  <a:pt x="176" y="136"/>
                </a:cubicBezTo>
                <a:lnTo>
                  <a:pt x="200" y="161"/>
                </a:lnTo>
                <a:close/>
                <a:moveTo>
                  <a:pt x="161" y="201"/>
                </a:moveTo>
                <a:cubicBezTo>
                  <a:pt x="136" y="176"/>
                  <a:pt x="136" y="176"/>
                  <a:pt x="136" y="176"/>
                </a:cubicBezTo>
                <a:cubicBezTo>
                  <a:pt x="129" y="179"/>
                  <a:pt x="122" y="180"/>
                  <a:pt x="115" y="180"/>
                </a:cubicBezTo>
                <a:cubicBezTo>
                  <a:pt x="107" y="180"/>
                  <a:pt x="100" y="179"/>
                  <a:pt x="93" y="176"/>
                </a:cubicBezTo>
                <a:cubicBezTo>
                  <a:pt x="69" y="201"/>
                  <a:pt x="69" y="201"/>
                  <a:pt x="69" y="201"/>
                </a:cubicBezTo>
                <a:cubicBezTo>
                  <a:pt x="82" y="208"/>
                  <a:pt x="98" y="212"/>
                  <a:pt x="115" y="212"/>
                </a:cubicBezTo>
                <a:cubicBezTo>
                  <a:pt x="131" y="212"/>
                  <a:pt x="147" y="208"/>
                  <a:pt x="161" y="201"/>
                </a:cubicBezTo>
                <a:close/>
                <a:moveTo>
                  <a:pt x="69" y="28"/>
                </a:moveTo>
                <a:cubicBezTo>
                  <a:pt x="93" y="53"/>
                  <a:pt x="93" y="53"/>
                  <a:pt x="93" y="53"/>
                </a:cubicBezTo>
                <a:cubicBezTo>
                  <a:pt x="100" y="51"/>
                  <a:pt x="107" y="49"/>
                  <a:pt x="115" y="49"/>
                </a:cubicBezTo>
                <a:cubicBezTo>
                  <a:pt x="122" y="49"/>
                  <a:pt x="129" y="51"/>
                  <a:pt x="136" y="53"/>
                </a:cubicBezTo>
                <a:cubicBezTo>
                  <a:pt x="161" y="28"/>
                  <a:pt x="161" y="28"/>
                  <a:pt x="161" y="28"/>
                </a:cubicBezTo>
                <a:cubicBezTo>
                  <a:pt x="147" y="20"/>
                  <a:pt x="131" y="16"/>
                  <a:pt x="115" y="16"/>
                </a:cubicBezTo>
                <a:cubicBezTo>
                  <a:pt x="98" y="16"/>
                  <a:pt x="82" y="20"/>
                  <a:pt x="69" y="28"/>
                </a:cubicBezTo>
                <a:close/>
                <a:moveTo>
                  <a:pt x="163" y="115"/>
                </a:moveTo>
                <a:cubicBezTo>
                  <a:pt x="163" y="87"/>
                  <a:pt x="141" y="65"/>
                  <a:pt x="115" y="65"/>
                </a:cubicBezTo>
                <a:cubicBezTo>
                  <a:pt x="87" y="65"/>
                  <a:pt x="65" y="87"/>
                  <a:pt x="65" y="115"/>
                </a:cubicBezTo>
                <a:cubicBezTo>
                  <a:pt x="65" y="141"/>
                  <a:pt x="87" y="164"/>
                  <a:pt x="115" y="164"/>
                </a:cubicBezTo>
                <a:cubicBezTo>
                  <a:pt x="141" y="164"/>
                  <a:pt x="163" y="141"/>
                  <a:pt x="163" y="115"/>
                </a:cubicBezTo>
                <a:close/>
                <a:moveTo>
                  <a:pt x="53" y="136"/>
                </a:moveTo>
                <a:cubicBezTo>
                  <a:pt x="51" y="129"/>
                  <a:pt x="49" y="122"/>
                  <a:pt x="49" y="115"/>
                </a:cubicBezTo>
                <a:cubicBezTo>
                  <a:pt x="49" y="107"/>
                  <a:pt x="51" y="100"/>
                  <a:pt x="53" y="93"/>
                </a:cubicBezTo>
                <a:cubicBezTo>
                  <a:pt x="28" y="68"/>
                  <a:pt x="28" y="68"/>
                  <a:pt x="28" y="68"/>
                </a:cubicBezTo>
                <a:cubicBezTo>
                  <a:pt x="21" y="82"/>
                  <a:pt x="16" y="98"/>
                  <a:pt x="16" y="115"/>
                </a:cubicBezTo>
                <a:cubicBezTo>
                  <a:pt x="16" y="131"/>
                  <a:pt x="21" y="147"/>
                  <a:pt x="28" y="161"/>
                </a:cubicBezTo>
                <a:lnTo>
                  <a:pt x="53" y="136"/>
                </a:lnTo>
                <a:close/>
                <a:moveTo>
                  <a:pt x="229" y="115"/>
                </a:moveTo>
                <a:cubicBezTo>
                  <a:pt x="229" y="178"/>
                  <a:pt x="178" y="229"/>
                  <a:pt x="115" y="229"/>
                </a:cubicBezTo>
                <a:cubicBezTo>
                  <a:pt x="51" y="229"/>
                  <a:pt x="0" y="178"/>
                  <a:pt x="0" y="115"/>
                </a:cubicBezTo>
                <a:cubicBezTo>
                  <a:pt x="0" y="51"/>
                  <a:pt x="51" y="0"/>
                  <a:pt x="115" y="0"/>
                </a:cubicBezTo>
                <a:cubicBezTo>
                  <a:pt x="178" y="0"/>
                  <a:pt x="229" y="51"/>
                  <a:pt x="229" y="1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39" name="Freeform 14"/>
          <p:cNvSpPr>
            <a:spLocks noEditPoints="1"/>
          </p:cNvSpPr>
          <p:nvPr/>
        </p:nvSpPr>
        <p:spPr bwMode="auto">
          <a:xfrm>
            <a:off x="4277057" y="4149394"/>
            <a:ext cx="238125" cy="209550"/>
          </a:xfrm>
          <a:custGeom>
            <a:avLst/>
            <a:gdLst>
              <a:gd name="T0" fmla="*/ 166 w 199"/>
              <a:gd name="T1" fmla="*/ 110 h 174"/>
              <a:gd name="T2" fmla="*/ 152 w 199"/>
              <a:gd name="T3" fmla="*/ 97 h 174"/>
              <a:gd name="T4" fmla="*/ 170 w 199"/>
              <a:gd name="T5" fmla="*/ 108 h 174"/>
              <a:gd name="T6" fmla="*/ 91 w 199"/>
              <a:gd name="T7" fmla="*/ 40 h 174"/>
              <a:gd name="T8" fmla="*/ 55 w 199"/>
              <a:gd name="T9" fmla="*/ 55 h 174"/>
              <a:gd name="T10" fmla="*/ 91 w 199"/>
              <a:gd name="T11" fmla="*/ 40 h 174"/>
              <a:gd name="T12" fmla="*/ 103 w 199"/>
              <a:gd name="T13" fmla="*/ 40 h 174"/>
              <a:gd name="T14" fmla="*/ 139 w 199"/>
              <a:gd name="T15" fmla="*/ 55 h 174"/>
              <a:gd name="T16" fmla="*/ 103 w 199"/>
              <a:gd name="T17" fmla="*/ 84 h 174"/>
              <a:gd name="T18" fmla="*/ 139 w 199"/>
              <a:gd name="T19" fmla="*/ 68 h 174"/>
              <a:gd name="T20" fmla="*/ 103 w 199"/>
              <a:gd name="T21" fmla="*/ 84 h 174"/>
              <a:gd name="T22" fmla="*/ 139 w 199"/>
              <a:gd name="T23" fmla="*/ 97 h 174"/>
              <a:gd name="T24" fmla="*/ 103 w 199"/>
              <a:gd name="T25" fmla="*/ 110 h 174"/>
              <a:gd name="T26" fmla="*/ 59 w 199"/>
              <a:gd name="T27" fmla="*/ 68 h 174"/>
              <a:gd name="T28" fmla="*/ 91 w 199"/>
              <a:gd name="T29" fmla="*/ 84 h 174"/>
              <a:gd name="T30" fmla="*/ 59 w 199"/>
              <a:gd name="T31" fmla="*/ 68 h 174"/>
              <a:gd name="T32" fmla="*/ 68 w 199"/>
              <a:gd name="T33" fmla="*/ 97 h 174"/>
              <a:gd name="T34" fmla="*/ 91 w 199"/>
              <a:gd name="T35" fmla="*/ 110 h 174"/>
              <a:gd name="T36" fmla="*/ 176 w 199"/>
              <a:gd name="T37" fmla="*/ 84 h 174"/>
              <a:gd name="T38" fmla="*/ 152 w 199"/>
              <a:gd name="T39" fmla="*/ 68 h 174"/>
              <a:gd name="T40" fmla="*/ 176 w 199"/>
              <a:gd name="T41" fmla="*/ 84 h 174"/>
              <a:gd name="T42" fmla="*/ 152 w 199"/>
              <a:gd name="T43" fmla="*/ 55 h 174"/>
              <a:gd name="T44" fmla="*/ 187 w 199"/>
              <a:gd name="T45" fmla="*/ 40 h 174"/>
              <a:gd name="T46" fmla="*/ 82 w 199"/>
              <a:gd name="T47" fmla="*/ 145 h 174"/>
              <a:gd name="T48" fmla="*/ 82 w 199"/>
              <a:gd name="T49" fmla="*/ 162 h 174"/>
              <a:gd name="T50" fmla="*/ 82 w 199"/>
              <a:gd name="T51" fmla="*/ 145 h 174"/>
              <a:gd name="T52" fmla="*/ 160 w 199"/>
              <a:gd name="T53" fmla="*/ 153 h 174"/>
              <a:gd name="T54" fmla="*/ 144 w 199"/>
              <a:gd name="T55" fmla="*/ 153 h 174"/>
              <a:gd name="T56" fmla="*/ 199 w 199"/>
              <a:gd name="T57" fmla="*/ 40 h 174"/>
              <a:gd name="T58" fmla="*/ 187 w 199"/>
              <a:gd name="T59" fmla="*/ 28 h 174"/>
              <a:gd name="T60" fmla="*/ 42 w 199"/>
              <a:gd name="T61" fmla="*/ 12 h 174"/>
              <a:gd name="T62" fmla="*/ 35 w 199"/>
              <a:gd name="T63" fmla="*/ 3 h 174"/>
              <a:gd name="T64" fmla="*/ 6 w 199"/>
              <a:gd name="T65" fmla="*/ 0 h 174"/>
              <a:gd name="T66" fmla="*/ 6 w 199"/>
              <a:gd name="T67" fmla="*/ 12 h 174"/>
              <a:gd name="T68" fmla="*/ 28 w 199"/>
              <a:gd name="T69" fmla="*/ 13 h 174"/>
              <a:gd name="T70" fmla="*/ 59 w 199"/>
              <a:gd name="T71" fmla="*/ 111 h 174"/>
              <a:gd name="T72" fmla="*/ 45 w 199"/>
              <a:gd name="T73" fmla="*/ 121 h 174"/>
              <a:gd name="T74" fmla="*/ 43 w 199"/>
              <a:gd name="T75" fmla="*/ 146 h 174"/>
              <a:gd name="T76" fmla="*/ 61 w 199"/>
              <a:gd name="T77" fmla="*/ 159 h 174"/>
              <a:gd name="T78" fmla="*/ 82 w 199"/>
              <a:gd name="T79" fmla="*/ 174 h 174"/>
              <a:gd name="T80" fmla="*/ 132 w 199"/>
              <a:gd name="T81" fmla="*/ 160 h 174"/>
              <a:gd name="T82" fmla="*/ 172 w 199"/>
              <a:gd name="T83" fmla="*/ 160 h 174"/>
              <a:gd name="T84" fmla="*/ 193 w 199"/>
              <a:gd name="T85" fmla="*/ 153 h 174"/>
              <a:gd name="T86" fmla="*/ 172 w 199"/>
              <a:gd name="T87" fmla="*/ 147 h 174"/>
              <a:gd name="T88" fmla="*/ 133 w 199"/>
              <a:gd name="T89" fmla="*/ 147 h 174"/>
              <a:gd name="T90" fmla="*/ 82 w 199"/>
              <a:gd name="T91" fmla="*/ 133 h 174"/>
              <a:gd name="T92" fmla="*/ 61 w 199"/>
              <a:gd name="T93" fmla="*/ 146 h 174"/>
              <a:gd name="T94" fmla="*/ 54 w 199"/>
              <a:gd name="T95" fmla="*/ 140 h 174"/>
              <a:gd name="T96" fmla="*/ 54 w 199"/>
              <a:gd name="T97" fmla="*/ 131 h 174"/>
              <a:gd name="T98" fmla="*/ 64 w 199"/>
              <a:gd name="T99" fmla="*/ 123 h 174"/>
              <a:gd name="T100" fmla="*/ 97 w 199"/>
              <a:gd name="T101" fmla="*/ 123 h 174"/>
              <a:gd name="T102" fmla="*/ 145 w 199"/>
              <a:gd name="T103" fmla="*/ 123 h 174"/>
              <a:gd name="T104" fmla="*/ 176 w 199"/>
              <a:gd name="T105" fmla="*/ 120 h 174"/>
              <a:gd name="T106" fmla="*/ 186 w 199"/>
              <a:gd name="T107" fmla="*/ 94 h 174"/>
              <a:gd name="T108" fmla="*/ 187 w 199"/>
              <a:gd name="T109" fmla="*/ 91 h 174"/>
              <a:gd name="T110" fmla="*/ 199 w 199"/>
              <a:gd name="T111" fmla="*/ 4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9" h="174">
                <a:moveTo>
                  <a:pt x="169" y="110"/>
                </a:moveTo>
                <a:cubicBezTo>
                  <a:pt x="168" y="110"/>
                  <a:pt x="167" y="110"/>
                  <a:pt x="166" y="110"/>
                </a:cubicBezTo>
                <a:cubicBezTo>
                  <a:pt x="166" y="110"/>
                  <a:pt x="160" y="110"/>
                  <a:pt x="152" y="110"/>
                </a:cubicBezTo>
                <a:cubicBezTo>
                  <a:pt x="152" y="97"/>
                  <a:pt x="152" y="97"/>
                  <a:pt x="152" y="97"/>
                </a:cubicBezTo>
                <a:cubicBezTo>
                  <a:pt x="173" y="97"/>
                  <a:pt x="173" y="97"/>
                  <a:pt x="173" y="97"/>
                </a:cubicBezTo>
                <a:cubicBezTo>
                  <a:pt x="170" y="108"/>
                  <a:pt x="170" y="108"/>
                  <a:pt x="170" y="108"/>
                </a:cubicBezTo>
                <a:cubicBezTo>
                  <a:pt x="170" y="108"/>
                  <a:pt x="169" y="109"/>
                  <a:pt x="169" y="110"/>
                </a:cubicBezTo>
                <a:close/>
                <a:moveTo>
                  <a:pt x="91" y="40"/>
                </a:moveTo>
                <a:cubicBezTo>
                  <a:pt x="91" y="55"/>
                  <a:pt x="91" y="55"/>
                  <a:pt x="91" y="55"/>
                </a:cubicBezTo>
                <a:cubicBezTo>
                  <a:pt x="55" y="55"/>
                  <a:pt x="55" y="55"/>
                  <a:pt x="55" y="55"/>
                </a:cubicBezTo>
                <a:cubicBezTo>
                  <a:pt x="50" y="40"/>
                  <a:pt x="50" y="40"/>
                  <a:pt x="50" y="40"/>
                </a:cubicBezTo>
                <a:lnTo>
                  <a:pt x="91" y="40"/>
                </a:lnTo>
                <a:close/>
                <a:moveTo>
                  <a:pt x="103" y="55"/>
                </a:moveTo>
                <a:cubicBezTo>
                  <a:pt x="103" y="40"/>
                  <a:pt x="103" y="40"/>
                  <a:pt x="103" y="40"/>
                </a:cubicBezTo>
                <a:cubicBezTo>
                  <a:pt x="139" y="40"/>
                  <a:pt x="139" y="40"/>
                  <a:pt x="139" y="40"/>
                </a:cubicBezTo>
                <a:cubicBezTo>
                  <a:pt x="139" y="55"/>
                  <a:pt x="139" y="55"/>
                  <a:pt x="139" y="55"/>
                </a:cubicBezTo>
                <a:lnTo>
                  <a:pt x="103" y="55"/>
                </a:lnTo>
                <a:close/>
                <a:moveTo>
                  <a:pt x="103" y="84"/>
                </a:moveTo>
                <a:cubicBezTo>
                  <a:pt x="103" y="68"/>
                  <a:pt x="103" y="68"/>
                  <a:pt x="103" y="68"/>
                </a:cubicBezTo>
                <a:cubicBezTo>
                  <a:pt x="139" y="68"/>
                  <a:pt x="139" y="68"/>
                  <a:pt x="139" y="68"/>
                </a:cubicBezTo>
                <a:cubicBezTo>
                  <a:pt x="139" y="84"/>
                  <a:pt x="139" y="84"/>
                  <a:pt x="139" y="84"/>
                </a:cubicBezTo>
                <a:lnTo>
                  <a:pt x="103" y="84"/>
                </a:lnTo>
                <a:close/>
                <a:moveTo>
                  <a:pt x="103" y="97"/>
                </a:moveTo>
                <a:cubicBezTo>
                  <a:pt x="139" y="97"/>
                  <a:pt x="139" y="97"/>
                  <a:pt x="139" y="97"/>
                </a:cubicBezTo>
                <a:cubicBezTo>
                  <a:pt x="139" y="110"/>
                  <a:pt x="139" y="110"/>
                  <a:pt x="139" y="110"/>
                </a:cubicBezTo>
                <a:cubicBezTo>
                  <a:pt x="103" y="110"/>
                  <a:pt x="103" y="110"/>
                  <a:pt x="103" y="110"/>
                </a:cubicBezTo>
                <a:lnTo>
                  <a:pt x="103" y="97"/>
                </a:lnTo>
                <a:close/>
                <a:moveTo>
                  <a:pt x="59" y="68"/>
                </a:moveTo>
                <a:cubicBezTo>
                  <a:pt x="91" y="68"/>
                  <a:pt x="91" y="68"/>
                  <a:pt x="91" y="68"/>
                </a:cubicBezTo>
                <a:cubicBezTo>
                  <a:pt x="91" y="84"/>
                  <a:pt x="91" y="84"/>
                  <a:pt x="91" y="84"/>
                </a:cubicBezTo>
                <a:cubicBezTo>
                  <a:pt x="64" y="84"/>
                  <a:pt x="64" y="84"/>
                  <a:pt x="64" y="84"/>
                </a:cubicBezTo>
                <a:lnTo>
                  <a:pt x="59" y="68"/>
                </a:lnTo>
                <a:close/>
                <a:moveTo>
                  <a:pt x="72" y="110"/>
                </a:moveTo>
                <a:cubicBezTo>
                  <a:pt x="68" y="97"/>
                  <a:pt x="68" y="97"/>
                  <a:pt x="68" y="97"/>
                </a:cubicBezTo>
                <a:cubicBezTo>
                  <a:pt x="91" y="97"/>
                  <a:pt x="91" y="97"/>
                  <a:pt x="91" y="97"/>
                </a:cubicBezTo>
                <a:cubicBezTo>
                  <a:pt x="91" y="110"/>
                  <a:pt x="91" y="110"/>
                  <a:pt x="91" y="110"/>
                </a:cubicBezTo>
                <a:lnTo>
                  <a:pt x="72" y="110"/>
                </a:lnTo>
                <a:close/>
                <a:moveTo>
                  <a:pt x="176" y="84"/>
                </a:moveTo>
                <a:cubicBezTo>
                  <a:pt x="152" y="84"/>
                  <a:pt x="152" y="84"/>
                  <a:pt x="152" y="84"/>
                </a:cubicBezTo>
                <a:cubicBezTo>
                  <a:pt x="152" y="68"/>
                  <a:pt x="152" y="68"/>
                  <a:pt x="152" y="68"/>
                </a:cubicBezTo>
                <a:cubicBezTo>
                  <a:pt x="179" y="68"/>
                  <a:pt x="179" y="68"/>
                  <a:pt x="179" y="68"/>
                </a:cubicBezTo>
                <a:lnTo>
                  <a:pt x="176" y="84"/>
                </a:lnTo>
                <a:close/>
                <a:moveTo>
                  <a:pt x="183" y="55"/>
                </a:moveTo>
                <a:cubicBezTo>
                  <a:pt x="152" y="55"/>
                  <a:pt x="152" y="55"/>
                  <a:pt x="152" y="55"/>
                </a:cubicBezTo>
                <a:cubicBezTo>
                  <a:pt x="152" y="40"/>
                  <a:pt x="152" y="40"/>
                  <a:pt x="152" y="40"/>
                </a:cubicBezTo>
                <a:cubicBezTo>
                  <a:pt x="187" y="40"/>
                  <a:pt x="187" y="40"/>
                  <a:pt x="187" y="40"/>
                </a:cubicBezTo>
                <a:lnTo>
                  <a:pt x="183" y="55"/>
                </a:lnTo>
                <a:close/>
                <a:moveTo>
                  <a:pt x="82" y="145"/>
                </a:moveTo>
                <a:cubicBezTo>
                  <a:pt x="86" y="145"/>
                  <a:pt x="90" y="149"/>
                  <a:pt x="90" y="153"/>
                </a:cubicBezTo>
                <a:cubicBezTo>
                  <a:pt x="90" y="158"/>
                  <a:pt x="86" y="162"/>
                  <a:pt x="82" y="162"/>
                </a:cubicBezTo>
                <a:cubicBezTo>
                  <a:pt x="77" y="162"/>
                  <a:pt x="74" y="158"/>
                  <a:pt x="74" y="153"/>
                </a:cubicBezTo>
                <a:cubicBezTo>
                  <a:pt x="74" y="149"/>
                  <a:pt x="77" y="145"/>
                  <a:pt x="82" y="145"/>
                </a:cubicBezTo>
                <a:close/>
                <a:moveTo>
                  <a:pt x="153" y="145"/>
                </a:moveTo>
                <a:cubicBezTo>
                  <a:pt x="157" y="145"/>
                  <a:pt x="160" y="149"/>
                  <a:pt x="160" y="153"/>
                </a:cubicBezTo>
                <a:cubicBezTo>
                  <a:pt x="160" y="158"/>
                  <a:pt x="157" y="162"/>
                  <a:pt x="153" y="162"/>
                </a:cubicBezTo>
                <a:cubicBezTo>
                  <a:pt x="148" y="162"/>
                  <a:pt x="144" y="158"/>
                  <a:pt x="144" y="153"/>
                </a:cubicBezTo>
                <a:cubicBezTo>
                  <a:pt x="144" y="149"/>
                  <a:pt x="148" y="145"/>
                  <a:pt x="153" y="145"/>
                </a:cubicBezTo>
                <a:close/>
                <a:moveTo>
                  <a:pt x="199" y="40"/>
                </a:moveTo>
                <a:cubicBezTo>
                  <a:pt x="199" y="37"/>
                  <a:pt x="198" y="34"/>
                  <a:pt x="195" y="31"/>
                </a:cubicBezTo>
                <a:cubicBezTo>
                  <a:pt x="193" y="29"/>
                  <a:pt x="190" y="28"/>
                  <a:pt x="187" y="28"/>
                </a:cubicBezTo>
                <a:cubicBezTo>
                  <a:pt x="47" y="28"/>
                  <a:pt x="47" y="28"/>
                  <a:pt x="47" y="28"/>
                </a:cubicBezTo>
                <a:cubicBezTo>
                  <a:pt x="42" y="12"/>
                  <a:pt x="42" y="12"/>
                  <a:pt x="42" y="12"/>
                </a:cubicBezTo>
                <a:cubicBezTo>
                  <a:pt x="42" y="12"/>
                  <a:pt x="42" y="12"/>
                  <a:pt x="42" y="12"/>
                </a:cubicBezTo>
                <a:cubicBezTo>
                  <a:pt x="40" y="8"/>
                  <a:pt x="38" y="5"/>
                  <a:pt x="35" y="3"/>
                </a:cubicBezTo>
                <a:cubicBezTo>
                  <a:pt x="32" y="1"/>
                  <a:pt x="29" y="0"/>
                  <a:pt x="25" y="0"/>
                </a:cubicBezTo>
                <a:cubicBezTo>
                  <a:pt x="6" y="0"/>
                  <a:pt x="6" y="0"/>
                  <a:pt x="6" y="0"/>
                </a:cubicBezTo>
                <a:cubicBezTo>
                  <a:pt x="2" y="0"/>
                  <a:pt x="0" y="2"/>
                  <a:pt x="0" y="6"/>
                </a:cubicBezTo>
                <a:cubicBezTo>
                  <a:pt x="0" y="10"/>
                  <a:pt x="2" y="12"/>
                  <a:pt x="6" y="12"/>
                </a:cubicBezTo>
                <a:cubicBezTo>
                  <a:pt x="25" y="12"/>
                  <a:pt x="25" y="12"/>
                  <a:pt x="25" y="12"/>
                </a:cubicBezTo>
                <a:cubicBezTo>
                  <a:pt x="26" y="12"/>
                  <a:pt x="27" y="13"/>
                  <a:pt x="28" y="13"/>
                </a:cubicBezTo>
                <a:cubicBezTo>
                  <a:pt x="29" y="14"/>
                  <a:pt x="29" y="15"/>
                  <a:pt x="29" y="15"/>
                </a:cubicBezTo>
                <a:cubicBezTo>
                  <a:pt x="59" y="111"/>
                  <a:pt x="59" y="111"/>
                  <a:pt x="59" y="111"/>
                </a:cubicBezTo>
                <a:cubicBezTo>
                  <a:pt x="58" y="111"/>
                  <a:pt x="57" y="112"/>
                  <a:pt x="56" y="112"/>
                </a:cubicBezTo>
                <a:cubicBezTo>
                  <a:pt x="52" y="114"/>
                  <a:pt x="48" y="117"/>
                  <a:pt x="45" y="121"/>
                </a:cubicBezTo>
                <a:cubicBezTo>
                  <a:pt x="43" y="124"/>
                  <a:pt x="40" y="130"/>
                  <a:pt x="40" y="135"/>
                </a:cubicBezTo>
                <a:cubicBezTo>
                  <a:pt x="40" y="138"/>
                  <a:pt x="41" y="142"/>
                  <a:pt x="43" y="146"/>
                </a:cubicBezTo>
                <a:cubicBezTo>
                  <a:pt x="44" y="149"/>
                  <a:pt x="46" y="151"/>
                  <a:pt x="49" y="153"/>
                </a:cubicBezTo>
                <a:cubicBezTo>
                  <a:pt x="52" y="157"/>
                  <a:pt x="57" y="158"/>
                  <a:pt x="61" y="159"/>
                </a:cubicBezTo>
                <a:cubicBezTo>
                  <a:pt x="61" y="159"/>
                  <a:pt x="61" y="159"/>
                  <a:pt x="62" y="159"/>
                </a:cubicBezTo>
                <a:cubicBezTo>
                  <a:pt x="64" y="167"/>
                  <a:pt x="72" y="174"/>
                  <a:pt x="82" y="174"/>
                </a:cubicBezTo>
                <a:cubicBezTo>
                  <a:pt x="91" y="174"/>
                  <a:pt x="99" y="168"/>
                  <a:pt x="101" y="160"/>
                </a:cubicBezTo>
                <a:cubicBezTo>
                  <a:pt x="110" y="160"/>
                  <a:pt x="122" y="160"/>
                  <a:pt x="132" y="160"/>
                </a:cubicBezTo>
                <a:cubicBezTo>
                  <a:pt x="135" y="168"/>
                  <a:pt x="143" y="174"/>
                  <a:pt x="153" y="174"/>
                </a:cubicBezTo>
                <a:cubicBezTo>
                  <a:pt x="162" y="174"/>
                  <a:pt x="170" y="168"/>
                  <a:pt x="172" y="160"/>
                </a:cubicBezTo>
                <a:cubicBezTo>
                  <a:pt x="186" y="160"/>
                  <a:pt x="186" y="160"/>
                  <a:pt x="186" y="160"/>
                </a:cubicBezTo>
                <a:cubicBezTo>
                  <a:pt x="190" y="160"/>
                  <a:pt x="193" y="157"/>
                  <a:pt x="193" y="153"/>
                </a:cubicBezTo>
                <a:cubicBezTo>
                  <a:pt x="193" y="150"/>
                  <a:pt x="190" y="147"/>
                  <a:pt x="186" y="147"/>
                </a:cubicBezTo>
                <a:cubicBezTo>
                  <a:pt x="186" y="147"/>
                  <a:pt x="180" y="147"/>
                  <a:pt x="172" y="147"/>
                </a:cubicBezTo>
                <a:cubicBezTo>
                  <a:pt x="170" y="138"/>
                  <a:pt x="161" y="133"/>
                  <a:pt x="153" y="133"/>
                </a:cubicBezTo>
                <a:cubicBezTo>
                  <a:pt x="143" y="133"/>
                  <a:pt x="136" y="138"/>
                  <a:pt x="133" y="147"/>
                </a:cubicBezTo>
                <a:cubicBezTo>
                  <a:pt x="101" y="147"/>
                  <a:pt x="101" y="147"/>
                  <a:pt x="101" y="147"/>
                </a:cubicBezTo>
                <a:cubicBezTo>
                  <a:pt x="98" y="138"/>
                  <a:pt x="91" y="133"/>
                  <a:pt x="82" y="133"/>
                </a:cubicBezTo>
                <a:cubicBezTo>
                  <a:pt x="73" y="133"/>
                  <a:pt x="65" y="138"/>
                  <a:pt x="62" y="146"/>
                </a:cubicBezTo>
                <a:cubicBezTo>
                  <a:pt x="62" y="146"/>
                  <a:pt x="61" y="146"/>
                  <a:pt x="61" y="146"/>
                </a:cubicBezTo>
                <a:cubicBezTo>
                  <a:pt x="59" y="145"/>
                  <a:pt x="58" y="145"/>
                  <a:pt x="57" y="144"/>
                </a:cubicBezTo>
                <a:cubicBezTo>
                  <a:pt x="56" y="143"/>
                  <a:pt x="55" y="142"/>
                  <a:pt x="54" y="140"/>
                </a:cubicBezTo>
                <a:cubicBezTo>
                  <a:pt x="53" y="138"/>
                  <a:pt x="53" y="136"/>
                  <a:pt x="53" y="135"/>
                </a:cubicBezTo>
                <a:cubicBezTo>
                  <a:pt x="53" y="133"/>
                  <a:pt x="53" y="132"/>
                  <a:pt x="54" y="131"/>
                </a:cubicBezTo>
                <a:cubicBezTo>
                  <a:pt x="55" y="129"/>
                  <a:pt x="57" y="126"/>
                  <a:pt x="59" y="125"/>
                </a:cubicBezTo>
                <a:cubicBezTo>
                  <a:pt x="61" y="124"/>
                  <a:pt x="63" y="123"/>
                  <a:pt x="64" y="123"/>
                </a:cubicBezTo>
                <a:cubicBezTo>
                  <a:pt x="67" y="123"/>
                  <a:pt x="80" y="123"/>
                  <a:pt x="97" y="123"/>
                </a:cubicBezTo>
                <a:cubicBezTo>
                  <a:pt x="97" y="123"/>
                  <a:pt x="97" y="123"/>
                  <a:pt x="97" y="123"/>
                </a:cubicBezTo>
                <a:cubicBezTo>
                  <a:pt x="113" y="123"/>
                  <a:pt x="131" y="123"/>
                  <a:pt x="145" y="123"/>
                </a:cubicBezTo>
                <a:cubicBezTo>
                  <a:pt x="145" y="123"/>
                  <a:pt x="145" y="123"/>
                  <a:pt x="145" y="123"/>
                </a:cubicBezTo>
                <a:cubicBezTo>
                  <a:pt x="157" y="123"/>
                  <a:pt x="166" y="123"/>
                  <a:pt x="166" y="123"/>
                </a:cubicBezTo>
                <a:cubicBezTo>
                  <a:pt x="170" y="123"/>
                  <a:pt x="173" y="122"/>
                  <a:pt x="176" y="120"/>
                </a:cubicBezTo>
                <a:cubicBezTo>
                  <a:pt x="179" y="118"/>
                  <a:pt x="181" y="115"/>
                  <a:pt x="182" y="111"/>
                </a:cubicBezTo>
                <a:cubicBezTo>
                  <a:pt x="186" y="94"/>
                  <a:pt x="186" y="94"/>
                  <a:pt x="186" y="94"/>
                </a:cubicBezTo>
                <a:cubicBezTo>
                  <a:pt x="187" y="93"/>
                  <a:pt x="187" y="92"/>
                  <a:pt x="187" y="91"/>
                </a:cubicBezTo>
                <a:cubicBezTo>
                  <a:pt x="187" y="91"/>
                  <a:pt x="187" y="91"/>
                  <a:pt x="187" y="91"/>
                </a:cubicBezTo>
                <a:cubicBezTo>
                  <a:pt x="199" y="43"/>
                  <a:pt x="199" y="43"/>
                  <a:pt x="199" y="43"/>
                </a:cubicBezTo>
                <a:cubicBezTo>
                  <a:pt x="199" y="42"/>
                  <a:pt x="199" y="41"/>
                  <a:pt x="199"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0" name="Freeform 15"/>
          <p:cNvSpPr>
            <a:spLocks noEditPoints="1"/>
          </p:cNvSpPr>
          <p:nvPr/>
        </p:nvSpPr>
        <p:spPr bwMode="auto">
          <a:xfrm>
            <a:off x="4678694" y="2834944"/>
            <a:ext cx="322263" cy="277813"/>
          </a:xfrm>
          <a:custGeom>
            <a:avLst/>
            <a:gdLst>
              <a:gd name="T0" fmla="*/ 10 w 270"/>
              <a:gd name="T1" fmla="*/ 135 h 232"/>
              <a:gd name="T2" fmla="*/ 28 w 270"/>
              <a:gd name="T3" fmla="*/ 139 h 232"/>
              <a:gd name="T4" fmla="*/ 42 w 270"/>
              <a:gd name="T5" fmla="*/ 117 h 232"/>
              <a:gd name="T6" fmla="*/ 16 w 270"/>
              <a:gd name="T7" fmla="*/ 111 h 232"/>
              <a:gd name="T8" fmla="*/ 2 w 270"/>
              <a:gd name="T9" fmla="*/ 120 h 232"/>
              <a:gd name="T10" fmla="*/ 10 w 270"/>
              <a:gd name="T11" fmla="*/ 135 h 232"/>
              <a:gd name="T12" fmla="*/ 248 w 270"/>
              <a:gd name="T13" fmla="*/ 138 h 232"/>
              <a:gd name="T14" fmla="*/ 189 w 270"/>
              <a:gd name="T15" fmla="*/ 192 h 232"/>
              <a:gd name="T16" fmla="*/ 119 w 270"/>
              <a:gd name="T17" fmla="*/ 137 h 232"/>
              <a:gd name="T18" fmla="*/ 114 w 270"/>
              <a:gd name="T19" fmla="*/ 135 h 232"/>
              <a:gd name="T20" fmla="*/ 105 w 270"/>
              <a:gd name="T21" fmla="*/ 133 h 232"/>
              <a:gd name="T22" fmla="*/ 91 w 270"/>
              <a:gd name="T23" fmla="*/ 154 h 232"/>
              <a:gd name="T24" fmla="*/ 105 w 270"/>
              <a:gd name="T25" fmla="*/ 158 h 232"/>
              <a:gd name="T26" fmla="*/ 181 w 270"/>
              <a:gd name="T27" fmla="*/ 217 h 232"/>
              <a:gd name="T28" fmla="*/ 189 w 270"/>
              <a:gd name="T29" fmla="*/ 220 h 232"/>
              <a:gd name="T30" fmla="*/ 197 w 270"/>
              <a:gd name="T31" fmla="*/ 217 h 232"/>
              <a:gd name="T32" fmla="*/ 264 w 270"/>
              <a:gd name="T33" fmla="*/ 156 h 232"/>
              <a:gd name="T34" fmla="*/ 266 w 270"/>
              <a:gd name="T35" fmla="*/ 139 h 232"/>
              <a:gd name="T36" fmla="*/ 248 w 270"/>
              <a:gd name="T37" fmla="*/ 138 h 232"/>
              <a:gd name="T38" fmla="*/ 117 w 270"/>
              <a:gd name="T39" fmla="*/ 79 h 232"/>
              <a:gd name="T40" fmla="*/ 183 w 270"/>
              <a:gd name="T41" fmla="*/ 121 h 232"/>
              <a:gd name="T42" fmla="*/ 199 w 270"/>
              <a:gd name="T43" fmla="*/ 117 h 232"/>
              <a:gd name="T44" fmla="*/ 266 w 270"/>
              <a:gd name="T45" fmla="*/ 20 h 232"/>
              <a:gd name="T46" fmla="*/ 263 w 270"/>
              <a:gd name="T47" fmla="*/ 3 h 232"/>
              <a:gd name="T48" fmla="*/ 246 w 270"/>
              <a:gd name="T49" fmla="*/ 7 h 232"/>
              <a:gd name="T50" fmla="*/ 186 w 270"/>
              <a:gd name="T51" fmla="*/ 94 h 232"/>
              <a:gd name="T52" fmla="*/ 120 w 270"/>
              <a:gd name="T53" fmla="*/ 52 h 232"/>
              <a:gd name="T54" fmla="*/ 111 w 270"/>
              <a:gd name="T55" fmla="*/ 50 h 232"/>
              <a:gd name="T56" fmla="*/ 103 w 270"/>
              <a:gd name="T57" fmla="*/ 56 h 232"/>
              <a:gd name="T58" fmla="*/ 3 w 270"/>
              <a:gd name="T59" fmla="*/ 213 h 232"/>
              <a:gd name="T60" fmla="*/ 7 w 270"/>
              <a:gd name="T61" fmla="*/ 230 h 232"/>
              <a:gd name="T62" fmla="*/ 13 w 270"/>
              <a:gd name="T63" fmla="*/ 232 h 232"/>
              <a:gd name="T64" fmla="*/ 24 w 270"/>
              <a:gd name="T65" fmla="*/ 227 h 232"/>
              <a:gd name="T66" fmla="*/ 117 w 270"/>
              <a:gd name="T67" fmla="*/ 7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0" h="232">
                <a:moveTo>
                  <a:pt x="10" y="135"/>
                </a:moveTo>
                <a:cubicBezTo>
                  <a:pt x="28" y="139"/>
                  <a:pt x="28" y="139"/>
                  <a:pt x="28" y="139"/>
                </a:cubicBezTo>
                <a:cubicBezTo>
                  <a:pt x="42" y="117"/>
                  <a:pt x="42" y="117"/>
                  <a:pt x="42" y="117"/>
                </a:cubicBezTo>
                <a:cubicBezTo>
                  <a:pt x="16" y="111"/>
                  <a:pt x="16" y="111"/>
                  <a:pt x="16" y="111"/>
                </a:cubicBezTo>
                <a:cubicBezTo>
                  <a:pt x="10" y="109"/>
                  <a:pt x="3" y="113"/>
                  <a:pt x="2" y="120"/>
                </a:cubicBezTo>
                <a:cubicBezTo>
                  <a:pt x="0" y="126"/>
                  <a:pt x="4" y="133"/>
                  <a:pt x="10" y="135"/>
                </a:cubicBezTo>
                <a:close/>
                <a:moveTo>
                  <a:pt x="248" y="138"/>
                </a:moveTo>
                <a:cubicBezTo>
                  <a:pt x="189" y="192"/>
                  <a:pt x="189" y="192"/>
                  <a:pt x="189" y="192"/>
                </a:cubicBezTo>
                <a:cubicBezTo>
                  <a:pt x="119" y="137"/>
                  <a:pt x="119" y="137"/>
                  <a:pt x="119" y="137"/>
                </a:cubicBezTo>
                <a:cubicBezTo>
                  <a:pt x="117" y="136"/>
                  <a:pt x="115" y="135"/>
                  <a:pt x="114" y="135"/>
                </a:cubicBezTo>
                <a:cubicBezTo>
                  <a:pt x="105" y="133"/>
                  <a:pt x="105" y="133"/>
                  <a:pt x="105" y="133"/>
                </a:cubicBezTo>
                <a:cubicBezTo>
                  <a:pt x="91" y="154"/>
                  <a:pt x="91" y="154"/>
                  <a:pt x="91" y="154"/>
                </a:cubicBezTo>
                <a:cubicBezTo>
                  <a:pt x="105" y="158"/>
                  <a:pt x="105" y="158"/>
                  <a:pt x="105" y="158"/>
                </a:cubicBezTo>
                <a:cubicBezTo>
                  <a:pt x="181" y="217"/>
                  <a:pt x="181" y="217"/>
                  <a:pt x="181" y="217"/>
                </a:cubicBezTo>
                <a:cubicBezTo>
                  <a:pt x="184" y="219"/>
                  <a:pt x="187" y="220"/>
                  <a:pt x="189" y="220"/>
                </a:cubicBezTo>
                <a:cubicBezTo>
                  <a:pt x="192" y="220"/>
                  <a:pt x="195" y="219"/>
                  <a:pt x="197" y="217"/>
                </a:cubicBezTo>
                <a:cubicBezTo>
                  <a:pt x="264" y="156"/>
                  <a:pt x="264" y="156"/>
                  <a:pt x="264" y="156"/>
                </a:cubicBezTo>
                <a:cubicBezTo>
                  <a:pt x="270" y="152"/>
                  <a:pt x="270" y="144"/>
                  <a:pt x="266" y="139"/>
                </a:cubicBezTo>
                <a:cubicBezTo>
                  <a:pt x="261" y="134"/>
                  <a:pt x="253" y="133"/>
                  <a:pt x="248" y="138"/>
                </a:cubicBezTo>
                <a:close/>
                <a:moveTo>
                  <a:pt x="117" y="79"/>
                </a:moveTo>
                <a:cubicBezTo>
                  <a:pt x="183" y="121"/>
                  <a:pt x="183" y="121"/>
                  <a:pt x="183" y="121"/>
                </a:cubicBezTo>
                <a:cubicBezTo>
                  <a:pt x="188" y="124"/>
                  <a:pt x="195" y="123"/>
                  <a:pt x="199" y="117"/>
                </a:cubicBezTo>
                <a:cubicBezTo>
                  <a:pt x="266" y="20"/>
                  <a:pt x="266" y="20"/>
                  <a:pt x="266" y="20"/>
                </a:cubicBezTo>
                <a:cubicBezTo>
                  <a:pt x="270" y="15"/>
                  <a:pt x="269" y="7"/>
                  <a:pt x="263" y="3"/>
                </a:cubicBezTo>
                <a:cubicBezTo>
                  <a:pt x="258" y="0"/>
                  <a:pt x="250" y="1"/>
                  <a:pt x="246" y="7"/>
                </a:cubicBezTo>
                <a:cubicBezTo>
                  <a:pt x="186" y="94"/>
                  <a:pt x="186" y="94"/>
                  <a:pt x="186" y="94"/>
                </a:cubicBezTo>
                <a:cubicBezTo>
                  <a:pt x="120" y="52"/>
                  <a:pt x="120" y="52"/>
                  <a:pt x="120" y="52"/>
                </a:cubicBezTo>
                <a:cubicBezTo>
                  <a:pt x="117" y="50"/>
                  <a:pt x="114" y="50"/>
                  <a:pt x="111" y="50"/>
                </a:cubicBezTo>
                <a:cubicBezTo>
                  <a:pt x="108" y="51"/>
                  <a:pt x="105" y="53"/>
                  <a:pt x="103" y="56"/>
                </a:cubicBezTo>
                <a:cubicBezTo>
                  <a:pt x="3" y="213"/>
                  <a:pt x="3" y="213"/>
                  <a:pt x="3" y="213"/>
                </a:cubicBezTo>
                <a:cubicBezTo>
                  <a:pt x="0" y="219"/>
                  <a:pt x="1" y="227"/>
                  <a:pt x="7" y="230"/>
                </a:cubicBezTo>
                <a:cubicBezTo>
                  <a:pt x="9" y="231"/>
                  <a:pt x="11" y="232"/>
                  <a:pt x="13" y="232"/>
                </a:cubicBezTo>
                <a:cubicBezTo>
                  <a:pt x="18" y="232"/>
                  <a:pt x="21" y="230"/>
                  <a:pt x="24" y="227"/>
                </a:cubicBezTo>
                <a:cubicBezTo>
                  <a:pt x="117" y="79"/>
                  <a:pt x="117" y="79"/>
                  <a:pt x="117"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85000"/>
                  <a:lumOff val="15000"/>
                </a:schemeClr>
              </a:solidFill>
            </a:endParaRPr>
          </a:p>
        </p:txBody>
      </p:sp>
      <p:sp>
        <p:nvSpPr>
          <p:cNvPr id="41" name="文本框 40"/>
          <p:cNvSpPr txBox="1"/>
          <p:nvPr/>
        </p:nvSpPr>
        <p:spPr>
          <a:xfrm>
            <a:off x="9209068" y="5017111"/>
            <a:ext cx="1574102" cy="461665"/>
          </a:xfrm>
          <a:prstGeom prst="rect">
            <a:avLst/>
          </a:prstGeom>
          <a:noFill/>
        </p:spPr>
        <p:txBody>
          <a:bodyPr wrap="square" rtlCol="0">
            <a:spAutoFit/>
          </a:bodyPr>
          <a:lstStyle/>
          <a:p>
            <a:r>
              <a:rPr lang="zh-CN" altLang="en-US" sz="2400" b="1"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文艺标题</a:t>
            </a:r>
          </a:p>
        </p:txBody>
      </p:sp>
      <p:sp>
        <p:nvSpPr>
          <p:cNvPr id="42" name="文本框 41"/>
          <p:cNvSpPr txBox="1"/>
          <p:nvPr/>
        </p:nvSpPr>
        <p:spPr>
          <a:xfrm>
            <a:off x="8555719" y="5478776"/>
            <a:ext cx="3049145" cy="646331"/>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
        <p:nvSpPr>
          <p:cNvPr id="43" name="文本框 42"/>
          <p:cNvSpPr txBox="1"/>
          <p:nvPr/>
        </p:nvSpPr>
        <p:spPr>
          <a:xfrm>
            <a:off x="1683706" y="4007541"/>
            <a:ext cx="1563415" cy="461665"/>
          </a:xfrm>
          <a:prstGeom prst="rect">
            <a:avLst/>
          </a:prstGeom>
          <a:noFill/>
        </p:spPr>
        <p:txBody>
          <a:bodyPr wrap="square" rtlCol="0">
            <a:spAutoFit/>
          </a:bodyPr>
          <a:lstStyle/>
          <a:p>
            <a:r>
              <a:rPr lang="zh-CN" altLang="en-US" sz="2400" b="1"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文艺标题</a:t>
            </a:r>
          </a:p>
        </p:txBody>
      </p:sp>
      <p:sp>
        <p:nvSpPr>
          <p:cNvPr id="44" name="文本框 43"/>
          <p:cNvSpPr txBox="1"/>
          <p:nvPr/>
        </p:nvSpPr>
        <p:spPr>
          <a:xfrm>
            <a:off x="869069" y="4469206"/>
            <a:ext cx="3049145" cy="646331"/>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
        <p:nvSpPr>
          <p:cNvPr id="45" name="文本框 44"/>
          <p:cNvSpPr txBox="1"/>
          <p:nvPr/>
        </p:nvSpPr>
        <p:spPr>
          <a:xfrm>
            <a:off x="8601371" y="1869323"/>
            <a:ext cx="1563259" cy="461665"/>
          </a:xfrm>
          <a:prstGeom prst="rect">
            <a:avLst/>
          </a:prstGeom>
          <a:noFill/>
        </p:spPr>
        <p:txBody>
          <a:bodyPr wrap="square" rtlCol="0">
            <a:spAutoFit/>
          </a:bodyPr>
          <a:lstStyle/>
          <a:p>
            <a:r>
              <a:rPr lang="zh-CN" altLang="en-US" sz="2400" b="1"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文艺标题</a:t>
            </a:r>
          </a:p>
        </p:txBody>
      </p:sp>
      <p:sp>
        <p:nvSpPr>
          <p:cNvPr id="46" name="文本框 45"/>
          <p:cNvSpPr txBox="1"/>
          <p:nvPr/>
        </p:nvSpPr>
        <p:spPr>
          <a:xfrm>
            <a:off x="7859477" y="2330988"/>
            <a:ext cx="3049145" cy="646331"/>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grpSp>
        <p:nvGrpSpPr>
          <p:cNvPr id="25" name="组合 24"/>
          <p:cNvGrpSpPr/>
          <p:nvPr/>
        </p:nvGrpSpPr>
        <p:grpSpPr>
          <a:xfrm>
            <a:off x="477847" y="609600"/>
            <a:ext cx="2970203" cy="480695"/>
            <a:chOff x="477847" y="609600"/>
            <a:chExt cx="2970203" cy="480695"/>
          </a:xfrm>
        </p:grpSpPr>
        <p:grpSp>
          <p:nvGrpSpPr>
            <p:cNvPr id="28" name="组合 27"/>
            <p:cNvGrpSpPr/>
            <p:nvPr/>
          </p:nvGrpSpPr>
          <p:grpSpPr>
            <a:xfrm flipH="1">
              <a:off x="477847" y="609600"/>
              <a:ext cx="481996" cy="480695"/>
              <a:chOff x="4276449" y="1774190"/>
              <a:chExt cx="3516598" cy="3507105"/>
            </a:xfrm>
          </p:grpSpPr>
          <p:sp>
            <p:nvSpPr>
              <p:cNvPr id="47"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8"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9"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50"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29" name="文本框 28"/>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788165"/>
            <a:ext cx="12192000" cy="3174236"/>
          </a:xfrm>
          <a:prstGeom prst="rect">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screen"/>
          <a:srcRect t="22773" b="41612"/>
          <a:stretch>
            <a:fillRect/>
          </a:stretch>
        </p:blipFill>
        <p:spPr>
          <a:xfrm>
            <a:off x="0" y="928380"/>
            <a:ext cx="12192000" cy="2893807"/>
          </a:xfrm>
          <a:prstGeom prst="rect">
            <a:avLst/>
          </a:prstGeom>
        </p:spPr>
      </p:pic>
      <p:cxnSp>
        <p:nvCxnSpPr>
          <p:cNvPr id="7" name="直线连接符 2"/>
          <p:cNvCxnSpPr/>
          <p:nvPr/>
        </p:nvCxnSpPr>
        <p:spPr>
          <a:xfrm>
            <a:off x="1149551" y="5211335"/>
            <a:ext cx="8756449" cy="0"/>
          </a:xfrm>
          <a:prstGeom prst="line">
            <a:avLst/>
          </a:prstGeom>
          <a:ln w="12700" cmpd="sng">
            <a:solidFill>
              <a:srgbClr val="5072B0"/>
            </a:solidFill>
            <a:prstDash val="sysDash"/>
          </a:ln>
          <a:effectLst/>
        </p:spPr>
        <p:style>
          <a:lnRef idx="2">
            <a:schemeClr val="accent1"/>
          </a:lnRef>
          <a:fillRef idx="0">
            <a:schemeClr val="accent1"/>
          </a:fillRef>
          <a:effectRef idx="1">
            <a:schemeClr val="accent1"/>
          </a:effectRef>
          <a:fontRef idx="minor">
            <a:schemeClr val="tx1"/>
          </a:fontRef>
        </p:style>
      </p:cxnSp>
      <p:sp>
        <p:nvSpPr>
          <p:cNvPr id="8" name="文本框 7"/>
          <p:cNvSpPr txBox="1"/>
          <p:nvPr/>
        </p:nvSpPr>
        <p:spPr>
          <a:xfrm>
            <a:off x="1149551" y="4484560"/>
            <a:ext cx="2916184" cy="707886"/>
          </a:xfrm>
          <a:prstGeom prst="rect">
            <a:avLst/>
          </a:prstGeom>
          <a:noFill/>
        </p:spPr>
        <p:txBody>
          <a:bodyPr wrap="none" rtlCol="0">
            <a:spAutoFit/>
          </a:bodyPr>
          <a:lstStyle/>
          <a:p>
            <a:pPr algn="ctr"/>
            <a:r>
              <a:rPr lang="en-US" altLang="zh-CN" sz="4000" dirty="0">
                <a:solidFill>
                  <a:srgbClr val="5072B0"/>
                </a:solidFill>
                <a:latin typeface="微软雅黑" panose="020B0503020204020204" pitchFamily="34" charset="-122"/>
                <a:ea typeface="微软雅黑" panose="020B0503020204020204" pitchFamily="34" charset="-122"/>
              </a:rPr>
              <a:t>TITLE</a:t>
            </a:r>
            <a:r>
              <a:rPr lang="zh-CN" altLang="en-US" sz="4000" dirty="0">
                <a:solidFill>
                  <a:srgbClr val="5072B0"/>
                </a:solidFill>
                <a:latin typeface="微软雅黑" panose="020B0503020204020204" pitchFamily="34" charset="-122"/>
                <a:ea typeface="微软雅黑" panose="020B0503020204020204" pitchFamily="34" charset="-122"/>
              </a:rPr>
              <a:t> </a:t>
            </a:r>
            <a:r>
              <a:rPr lang="en-US" altLang="zh-CN" sz="4000" dirty="0">
                <a:solidFill>
                  <a:srgbClr val="5072B0"/>
                </a:solidFill>
                <a:latin typeface="微软雅黑" panose="020B0503020204020204" pitchFamily="34" charset="-122"/>
                <a:ea typeface="微软雅黑" panose="020B0503020204020204" pitchFamily="34" charset="-122"/>
              </a:rPr>
              <a:t>HERE</a:t>
            </a:r>
            <a:endParaRPr lang="zh-CN" altLang="en-US" sz="4000" dirty="0">
              <a:solidFill>
                <a:srgbClr val="5072B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149551" y="5336141"/>
            <a:ext cx="9613699" cy="1200329"/>
          </a:xfrm>
          <a:prstGeom prst="rect">
            <a:avLst/>
          </a:prstGeom>
          <a:noFill/>
        </p:spPr>
        <p:txBody>
          <a:bodyPr wrap="square" rtlCol="0">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点击此处添加文本信息。</a:t>
            </a:r>
          </a:p>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号字，</a:t>
            </a: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1.3</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倍字间距。标题数字等都可以通过点击和重新输入进行更改。</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1336059" y="1551518"/>
            <a:ext cx="4332516" cy="4332516"/>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endParaRPr>
          </a:p>
        </p:txBody>
      </p:sp>
      <p:sp>
        <p:nvSpPr>
          <p:cNvPr id="43" name="椭圆 42"/>
          <p:cNvSpPr/>
          <p:nvPr/>
        </p:nvSpPr>
        <p:spPr>
          <a:xfrm>
            <a:off x="1802676" y="2497107"/>
            <a:ext cx="3399283" cy="33992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endParaRPr>
          </a:p>
        </p:txBody>
      </p:sp>
      <p:sp>
        <p:nvSpPr>
          <p:cNvPr id="41" name="椭圆 40"/>
          <p:cNvSpPr/>
          <p:nvPr/>
        </p:nvSpPr>
        <p:spPr>
          <a:xfrm>
            <a:off x="2255680" y="3403117"/>
            <a:ext cx="2493274" cy="2493274"/>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endParaRPr>
          </a:p>
        </p:txBody>
      </p:sp>
      <p:sp>
        <p:nvSpPr>
          <p:cNvPr id="39" name="椭圆 38"/>
          <p:cNvSpPr/>
          <p:nvPr/>
        </p:nvSpPr>
        <p:spPr>
          <a:xfrm>
            <a:off x="2788383" y="4468521"/>
            <a:ext cx="1427869" cy="14278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endParaRPr>
          </a:p>
        </p:txBody>
      </p:sp>
      <p:sp>
        <p:nvSpPr>
          <p:cNvPr id="84" name="AutoShape 115"/>
          <p:cNvSpPr/>
          <p:nvPr/>
        </p:nvSpPr>
        <p:spPr bwMode="auto">
          <a:xfrm>
            <a:off x="3330954" y="5020574"/>
            <a:ext cx="392762" cy="432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9F9F9"/>
          </a:solidFill>
          <a:ln>
            <a:noFill/>
          </a:ln>
          <a:effectLst/>
        </p:spPr>
        <p:txBody>
          <a:bodyPr lIns="101578" tIns="101578" rIns="101578" bIns="101578" anchor="ctr"/>
          <a:lstStyle/>
          <a:p>
            <a:pPr defTabSz="914400">
              <a:defRPr/>
            </a:pPr>
            <a:endParaRPr lang="es-ES" sz="58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nvGrpSpPr>
          <p:cNvPr id="85" name="Group 2"/>
          <p:cNvGrpSpPr/>
          <p:nvPr/>
        </p:nvGrpSpPr>
        <p:grpSpPr bwMode="auto">
          <a:xfrm>
            <a:off x="3313310" y="3806033"/>
            <a:ext cx="378013" cy="370761"/>
            <a:chOff x="1569458" y="688424"/>
            <a:chExt cx="334962" cy="331788"/>
          </a:xfrm>
          <a:solidFill>
            <a:srgbClr val="F7F7F7"/>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p:spPr>
          <p:txBody>
            <a:bodyPr wrap="none" anchor="ctr"/>
            <a:lstStyle/>
            <a:p>
              <a:pPr>
                <a:defRPr/>
              </a:pPr>
              <a:endParaRPr lang="en-US">
                <a:latin typeface="Open Sans Light"/>
                <a:cs typeface="Open Sans Light"/>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p:spPr>
          <p:txBody>
            <a:bodyPr wrap="none" anchor="ctr"/>
            <a:lstStyle/>
            <a:p>
              <a:pPr>
                <a:defRPr/>
              </a:pPr>
              <a:endParaRPr lang="en-US">
                <a:latin typeface="Open Sans Light"/>
                <a:cs typeface="Open Sans Light"/>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p:spPr>
          <p:txBody>
            <a:bodyPr wrap="none" anchor="ctr"/>
            <a:lstStyle/>
            <a:p>
              <a:pPr>
                <a:defRPr/>
              </a:pPr>
              <a:endParaRPr lang="en-US">
                <a:latin typeface="Open Sans Light"/>
                <a:cs typeface="Open Sans Light"/>
              </a:endParaRPr>
            </a:p>
          </p:txBody>
        </p:sp>
        <p:sp>
          <p:nvSpPr>
            <p:cNvPr id="89"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p:spPr>
          <p:txBody>
            <a:bodyPr wrap="none" anchor="ctr"/>
            <a:lstStyle/>
            <a:p>
              <a:pPr>
                <a:defRPr/>
              </a:pPr>
              <a:endParaRPr lang="en-US">
                <a:latin typeface="Open Sans Light"/>
                <a:cs typeface="Open Sans Light"/>
              </a:endParaRPr>
            </a:p>
          </p:txBody>
        </p:sp>
        <p:sp>
          <p:nvSpPr>
            <p:cNvPr id="90"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p:spPr>
          <p:txBody>
            <a:bodyPr wrap="none" anchor="ctr"/>
            <a:lstStyle/>
            <a:p>
              <a:pPr>
                <a:defRPr/>
              </a:pPr>
              <a:endParaRPr lang="en-US">
                <a:latin typeface="Open Sans Light"/>
                <a:cs typeface="Open Sans Light"/>
              </a:endParaRPr>
            </a:p>
          </p:txBody>
        </p:sp>
        <p:sp>
          <p:nvSpPr>
            <p:cNvPr id="91"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p:spPr>
          <p:txBody>
            <a:bodyPr wrap="none" anchor="ctr"/>
            <a:lstStyle/>
            <a:p>
              <a:pPr>
                <a:defRPr/>
              </a:pPr>
              <a:endParaRPr lang="en-US">
                <a:latin typeface="Open Sans Light"/>
                <a:cs typeface="Open Sans Light"/>
              </a:endParaRPr>
            </a:p>
          </p:txBody>
        </p:sp>
      </p:grpSp>
      <p:grpSp>
        <p:nvGrpSpPr>
          <p:cNvPr id="92" name="Group 587"/>
          <p:cNvGrpSpPr/>
          <p:nvPr/>
        </p:nvGrpSpPr>
        <p:grpSpPr bwMode="auto">
          <a:xfrm>
            <a:off x="3326091" y="2725959"/>
            <a:ext cx="484542" cy="424238"/>
            <a:chOff x="1530350" y="5719762"/>
            <a:chExt cx="452438" cy="400050"/>
          </a:xfrm>
          <a:solidFill>
            <a:srgbClr val="F7F7F7"/>
          </a:solidFill>
        </p:grpSpPr>
        <p:sp>
          <p:nvSpPr>
            <p:cNvPr id="93"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p:spPr>
          <p:txBody>
            <a:bodyPr wrap="none" anchor="ctr"/>
            <a:lstStyle/>
            <a:p>
              <a:pPr>
                <a:defRPr/>
              </a:pPr>
              <a:endParaRPr lang="en-US">
                <a:latin typeface="Open Sans Light"/>
                <a:cs typeface="Open Sans Light"/>
              </a:endParaRPr>
            </a:p>
          </p:txBody>
        </p:sp>
        <p:sp>
          <p:nvSpPr>
            <p:cNvPr id="94"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p:spPr>
          <p:txBody>
            <a:bodyPr wrap="none" anchor="ctr"/>
            <a:lstStyle/>
            <a:p>
              <a:pPr>
                <a:defRPr/>
              </a:pPr>
              <a:endParaRPr lang="en-US">
                <a:latin typeface="Open Sans Light"/>
                <a:cs typeface="Open Sans Light"/>
              </a:endParaRPr>
            </a:p>
          </p:txBody>
        </p:sp>
        <p:sp>
          <p:nvSpPr>
            <p:cNvPr id="95"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p:spPr>
          <p:txBody>
            <a:bodyPr wrap="none" anchor="ctr"/>
            <a:lstStyle/>
            <a:p>
              <a:pPr>
                <a:defRPr/>
              </a:pPr>
              <a:endParaRPr lang="en-US">
                <a:latin typeface="Open Sans Light"/>
                <a:cs typeface="Open Sans Light"/>
              </a:endParaRPr>
            </a:p>
          </p:txBody>
        </p:sp>
        <p:sp>
          <p:nvSpPr>
            <p:cNvPr id="96"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p:spPr>
          <p:txBody>
            <a:bodyPr wrap="none" anchor="ctr"/>
            <a:lstStyle/>
            <a:p>
              <a:pPr>
                <a:defRPr/>
              </a:pPr>
              <a:endParaRPr lang="en-US">
                <a:latin typeface="Open Sans Light"/>
                <a:cs typeface="Open Sans Light"/>
              </a:endParaRPr>
            </a:p>
          </p:txBody>
        </p:sp>
        <p:sp>
          <p:nvSpPr>
            <p:cNvPr id="97"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p:spPr>
          <p:txBody>
            <a:bodyPr wrap="none" anchor="ctr"/>
            <a:lstStyle/>
            <a:p>
              <a:pPr>
                <a:defRPr/>
              </a:pPr>
              <a:endParaRPr lang="en-US">
                <a:latin typeface="Open Sans Light"/>
                <a:cs typeface="Open Sans Light"/>
              </a:endParaRPr>
            </a:p>
          </p:txBody>
        </p:sp>
        <p:sp>
          <p:nvSpPr>
            <p:cNvPr id="98"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p:spPr>
          <p:txBody>
            <a:bodyPr wrap="none" anchor="ctr"/>
            <a:lstStyle/>
            <a:p>
              <a:pPr>
                <a:defRPr/>
              </a:pPr>
              <a:endParaRPr lang="en-US">
                <a:latin typeface="Open Sans Light"/>
                <a:cs typeface="Open Sans Light"/>
              </a:endParaRPr>
            </a:p>
          </p:txBody>
        </p:sp>
      </p:grpSp>
      <p:sp>
        <p:nvSpPr>
          <p:cNvPr id="99" name="AutoShape 29"/>
          <p:cNvSpPr/>
          <p:nvPr/>
        </p:nvSpPr>
        <p:spPr bwMode="auto">
          <a:xfrm>
            <a:off x="3337348" y="1781178"/>
            <a:ext cx="462027" cy="4621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7F7F7"/>
          </a:solidFill>
          <a:ln>
            <a:noFill/>
          </a:ln>
          <a:effectLst/>
        </p:spPr>
        <p:txBody>
          <a:bodyPr lIns="101578" tIns="101578" rIns="101578" bIns="101578" anchor="ctr"/>
          <a:lstStyle/>
          <a:p>
            <a:pPr defTabSz="914400">
              <a:defRPr/>
            </a:pPr>
            <a:endParaRPr lang="es-ES" sz="58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3" name="文本框 102"/>
          <p:cNvSpPr txBox="1"/>
          <p:nvPr/>
        </p:nvSpPr>
        <p:spPr>
          <a:xfrm>
            <a:off x="6585195" y="1869137"/>
            <a:ext cx="1723549" cy="400110"/>
          </a:xfrm>
          <a:prstGeom prst="rect">
            <a:avLst/>
          </a:prstGeom>
          <a:noFill/>
        </p:spPr>
        <p:txBody>
          <a:bodyPr wrap="none" rtlCol="0">
            <a:spAutoFit/>
          </a:bodyPr>
          <a:lstStyle/>
          <a:p>
            <a:r>
              <a:rPr lang="zh-CN" altLang="en-US" sz="2000" b="1" dirty="0">
                <a:solidFill>
                  <a:srgbClr val="505050"/>
                </a:solidFill>
                <a:latin typeface="微软雅黑" panose="020B0503020204020204" pitchFamily="34" charset="-122"/>
                <a:ea typeface="微软雅黑" panose="020B0503020204020204" pitchFamily="34" charset="-122"/>
              </a:rPr>
              <a:t>单击编辑文字</a:t>
            </a:r>
          </a:p>
        </p:txBody>
      </p:sp>
      <p:sp>
        <p:nvSpPr>
          <p:cNvPr id="104" name="文本框 103"/>
          <p:cNvSpPr txBox="1"/>
          <p:nvPr/>
        </p:nvSpPr>
        <p:spPr>
          <a:xfrm>
            <a:off x="6585195" y="2353787"/>
            <a:ext cx="4349989" cy="1077218"/>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endParaRPr lang="zh-CN" altLang="en-US" sz="1600" dirty="0">
              <a:solidFill>
                <a:srgbClr val="505050"/>
              </a:solidFill>
              <a:latin typeface="微软雅黑" panose="020B0503020204020204" pitchFamily="34" charset="-122"/>
              <a:ea typeface="微软雅黑" panose="020B0503020204020204" pitchFamily="34" charset="-122"/>
            </a:endParaRPr>
          </a:p>
        </p:txBody>
      </p:sp>
      <p:sp>
        <p:nvSpPr>
          <p:cNvPr id="105" name="空心弧 104"/>
          <p:cNvSpPr/>
          <p:nvPr/>
        </p:nvSpPr>
        <p:spPr>
          <a:xfrm>
            <a:off x="7025437" y="3396508"/>
            <a:ext cx="1167403" cy="1167403"/>
          </a:xfrm>
          <a:prstGeom prst="blockArc">
            <a:avLst>
              <a:gd name="adj1" fmla="val 10800000"/>
              <a:gd name="adj2" fmla="val 5577116"/>
              <a:gd name="adj3" fmla="val 9501"/>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空心弧 105"/>
          <p:cNvSpPr/>
          <p:nvPr/>
        </p:nvSpPr>
        <p:spPr>
          <a:xfrm rot="3491225">
            <a:off x="7011149" y="3401270"/>
            <a:ext cx="1167403" cy="1167403"/>
          </a:xfrm>
          <a:prstGeom prst="blockArc">
            <a:avLst>
              <a:gd name="adj1" fmla="val 2180491"/>
              <a:gd name="adj2" fmla="val 7181815"/>
              <a:gd name="adj3" fmla="val 9425"/>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文本框 106"/>
          <p:cNvSpPr txBox="1"/>
          <p:nvPr/>
        </p:nvSpPr>
        <p:spPr>
          <a:xfrm>
            <a:off x="7136091" y="3674292"/>
            <a:ext cx="946093" cy="646331"/>
          </a:xfrm>
          <a:prstGeom prst="rect">
            <a:avLst/>
          </a:prstGeom>
          <a:noFill/>
        </p:spPr>
        <p:txBody>
          <a:bodyPr wrap="none" rtlCol="0">
            <a:spAutoFit/>
          </a:bodyPr>
          <a:lstStyle/>
          <a:p>
            <a:r>
              <a:rPr lang="en-US" altLang="zh-CN" sz="3600" b="1" dirty="0">
                <a:solidFill>
                  <a:srgbClr val="505050"/>
                </a:solidFill>
                <a:latin typeface="微软雅黑" panose="020B0503020204020204" pitchFamily="34" charset="-122"/>
                <a:ea typeface="微软雅黑" panose="020B0503020204020204" pitchFamily="34" charset="-122"/>
              </a:rPr>
              <a:t>75</a:t>
            </a:r>
            <a:r>
              <a:rPr lang="en-US" altLang="zh-CN" sz="1400" b="1" dirty="0">
                <a:solidFill>
                  <a:srgbClr val="505050"/>
                </a:solidFill>
                <a:latin typeface="微软雅黑" panose="020B0503020204020204" pitchFamily="34" charset="-122"/>
                <a:ea typeface="微软雅黑" panose="020B0503020204020204" pitchFamily="34" charset="-122"/>
              </a:rPr>
              <a:t>%</a:t>
            </a:r>
            <a:endParaRPr lang="zh-CN" altLang="en-US" sz="3600" b="1" dirty="0">
              <a:solidFill>
                <a:srgbClr val="505050"/>
              </a:solidFill>
              <a:latin typeface="微软雅黑" panose="020B0503020204020204" pitchFamily="34" charset="-122"/>
              <a:ea typeface="微软雅黑" panose="020B0503020204020204" pitchFamily="34" charset="-122"/>
            </a:endParaRPr>
          </a:p>
        </p:txBody>
      </p:sp>
      <p:sp>
        <p:nvSpPr>
          <p:cNvPr id="108" name="空心弧 107"/>
          <p:cNvSpPr/>
          <p:nvPr/>
        </p:nvSpPr>
        <p:spPr>
          <a:xfrm>
            <a:off x="8851244" y="3396508"/>
            <a:ext cx="1167403" cy="1167403"/>
          </a:xfrm>
          <a:prstGeom prst="blockArc">
            <a:avLst>
              <a:gd name="adj1" fmla="val 10800000"/>
              <a:gd name="adj2" fmla="val 823887"/>
              <a:gd name="adj3" fmla="val 6792"/>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9" name="文本框 108"/>
          <p:cNvSpPr txBox="1"/>
          <p:nvPr/>
        </p:nvSpPr>
        <p:spPr>
          <a:xfrm>
            <a:off x="8961898" y="3674292"/>
            <a:ext cx="922047" cy="646331"/>
          </a:xfrm>
          <a:prstGeom prst="rect">
            <a:avLst/>
          </a:prstGeom>
          <a:noFill/>
        </p:spPr>
        <p:txBody>
          <a:bodyPr wrap="none" rtlCol="0">
            <a:spAutoFit/>
          </a:bodyPr>
          <a:lstStyle/>
          <a:p>
            <a:r>
              <a:rPr lang="en-US" altLang="zh-CN" sz="3600" b="1" dirty="0">
                <a:solidFill>
                  <a:srgbClr val="505050"/>
                </a:solidFill>
                <a:latin typeface="微软雅黑" panose="020B0503020204020204" pitchFamily="34" charset="-122"/>
                <a:ea typeface="微软雅黑" panose="020B0503020204020204" pitchFamily="34" charset="-122"/>
              </a:rPr>
              <a:t>55</a:t>
            </a:r>
            <a:r>
              <a:rPr lang="en-US" altLang="zh-CN" sz="1400" b="1" dirty="0">
                <a:solidFill>
                  <a:srgbClr val="505050"/>
                </a:solidFill>
                <a:latin typeface="微软雅黑" panose="020B0503020204020204" pitchFamily="34" charset="-122"/>
                <a:ea typeface="微软雅黑" panose="020B0503020204020204" pitchFamily="34" charset="-122"/>
              </a:rPr>
              <a:t>%</a:t>
            </a:r>
            <a:endParaRPr lang="zh-CN" altLang="en-US" sz="3600" b="1" dirty="0">
              <a:solidFill>
                <a:srgbClr val="505050"/>
              </a:solidFill>
              <a:latin typeface="微软雅黑" panose="020B0503020204020204" pitchFamily="34" charset="-122"/>
              <a:ea typeface="微软雅黑" panose="020B0503020204020204" pitchFamily="34" charset="-122"/>
            </a:endParaRPr>
          </a:p>
        </p:txBody>
      </p:sp>
      <p:sp>
        <p:nvSpPr>
          <p:cNvPr id="110" name="空心弧 109"/>
          <p:cNvSpPr/>
          <p:nvPr/>
        </p:nvSpPr>
        <p:spPr>
          <a:xfrm rot="3491225">
            <a:off x="8852870" y="3401269"/>
            <a:ext cx="1167403" cy="1167403"/>
          </a:xfrm>
          <a:prstGeom prst="blockArc">
            <a:avLst>
              <a:gd name="adj1" fmla="val 19021639"/>
              <a:gd name="adj2" fmla="val 7155007"/>
              <a:gd name="adj3" fmla="val 737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文本框 110"/>
          <p:cNvSpPr txBox="1"/>
          <p:nvPr/>
        </p:nvSpPr>
        <p:spPr>
          <a:xfrm>
            <a:off x="7726930" y="4933876"/>
            <a:ext cx="3315387" cy="830997"/>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单击此处添加您的编辑文字标题单击此处添加您的编辑文字标题</a:t>
            </a:r>
          </a:p>
          <a:p>
            <a:endParaRPr lang="zh-CN" altLang="en-US" sz="1600" dirty="0">
              <a:solidFill>
                <a:srgbClr val="505050"/>
              </a:solidFill>
              <a:latin typeface="微软雅黑" panose="020B0503020204020204" pitchFamily="34" charset="-122"/>
              <a:ea typeface="微软雅黑" panose="020B0503020204020204" pitchFamily="34" charset="-122"/>
            </a:endParaRPr>
          </a:p>
        </p:txBody>
      </p:sp>
      <p:sp>
        <p:nvSpPr>
          <p:cNvPr id="112" name="椭圆 111"/>
          <p:cNvSpPr/>
          <p:nvPr/>
        </p:nvSpPr>
        <p:spPr>
          <a:xfrm>
            <a:off x="6791139" y="4798067"/>
            <a:ext cx="818089" cy="818089"/>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3" name="Group 2"/>
          <p:cNvGrpSpPr/>
          <p:nvPr/>
        </p:nvGrpSpPr>
        <p:grpSpPr bwMode="auto">
          <a:xfrm>
            <a:off x="6993223" y="4989750"/>
            <a:ext cx="413920" cy="409944"/>
            <a:chOff x="1569458" y="688424"/>
            <a:chExt cx="334962" cy="331788"/>
          </a:xfrm>
          <a:solidFill>
            <a:srgbClr val="FFFFFF"/>
          </a:solidFill>
        </p:grpSpPr>
        <p:sp>
          <p:nvSpPr>
            <p:cNvPr id="114"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p:spPr>
          <p:txBody>
            <a:bodyPr wrap="none" anchor="ctr"/>
            <a:lstStyle/>
            <a:p>
              <a:pPr>
                <a:defRPr/>
              </a:pPr>
              <a:endParaRPr lang="en-US">
                <a:latin typeface="Open Sans Light"/>
                <a:cs typeface="Open Sans Light"/>
              </a:endParaRPr>
            </a:p>
          </p:txBody>
        </p:sp>
        <p:sp>
          <p:nvSpPr>
            <p:cNvPr id="115"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p:spPr>
          <p:txBody>
            <a:bodyPr wrap="none" anchor="ctr"/>
            <a:lstStyle/>
            <a:p>
              <a:pPr>
                <a:defRPr/>
              </a:pPr>
              <a:endParaRPr lang="en-US">
                <a:latin typeface="Open Sans Light"/>
                <a:cs typeface="Open Sans Light"/>
              </a:endParaRPr>
            </a:p>
          </p:txBody>
        </p:sp>
        <p:sp>
          <p:nvSpPr>
            <p:cNvPr id="116"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p:spPr>
          <p:txBody>
            <a:bodyPr wrap="none" anchor="ctr"/>
            <a:lstStyle/>
            <a:p>
              <a:pPr>
                <a:defRPr/>
              </a:pPr>
              <a:endParaRPr lang="en-US">
                <a:latin typeface="Open Sans Light"/>
                <a:cs typeface="Open Sans Light"/>
              </a:endParaRPr>
            </a:p>
          </p:txBody>
        </p:sp>
        <p:sp>
          <p:nvSpPr>
            <p:cNvPr id="117"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p:spPr>
          <p:txBody>
            <a:bodyPr wrap="none" anchor="ctr"/>
            <a:lstStyle/>
            <a:p>
              <a:pPr>
                <a:defRPr/>
              </a:pPr>
              <a:endParaRPr lang="en-US">
                <a:latin typeface="Open Sans Light"/>
                <a:cs typeface="Open Sans Light"/>
              </a:endParaRPr>
            </a:p>
          </p:txBody>
        </p:sp>
        <p:sp>
          <p:nvSpPr>
            <p:cNvPr id="118"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p:spPr>
          <p:txBody>
            <a:bodyPr wrap="none" anchor="ctr"/>
            <a:lstStyle/>
            <a:p>
              <a:pPr>
                <a:defRPr/>
              </a:pPr>
              <a:endParaRPr lang="en-US">
                <a:latin typeface="Open Sans Light"/>
                <a:cs typeface="Open Sans Light"/>
              </a:endParaRPr>
            </a:p>
          </p:txBody>
        </p:sp>
        <p:sp>
          <p:nvSpPr>
            <p:cNvPr id="119"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p:spPr>
          <p:txBody>
            <a:bodyPr wrap="none" anchor="ctr"/>
            <a:lstStyle/>
            <a:p>
              <a:pPr>
                <a:defRPr/>
              </a:pPr>
              <a:endParaRPr lang="en-US">
                <a:latin typeface="Open Sans Light"/>
                <a:cs typeface="Open Sans Light"/>
              </a:endParaRPr>
            </a:p>
          </p:txBody>
        </p:sp>
      </p:grpSp>
      <p:grpSp>
        <p:nvGrpSpPr>
          <p:cNvPr id="45" name="组合 44"/>
          <p:cNvGrpSpPr/>
          <p:nvPr/>
        </p:nvGrpSpPr>
        <p:grpSpPr>
          <a:xfrm>
            <a:off x="477847" y="609600"/>
            <a:ext cx="2970203" cy="480695"/>
            <a:chOff x="477847" y="609600"/>
            <a:chExt cx="2970203" cy="480695"/>
          </a:xfrm>
        </p:grpSpPr>
        <p:grpSp>
          <p:nvGrpSpPr>
            <p:cNvPr id="46" name="组合 45"/>
            <p:cNvGrpSpPr/>
            <p:nvPr/>
          </p:nvGrpSpPr>
          <p:grpSpPr>
            <a:xfrm flipH="1">
              <a:off x="477847" y="609600"/>
              <a:ext cx="481996" cy="480695"/>
              <a:chOff x="4276449" y="1774190"/>
              <a:chExt cx="3516598" cy="3507105"/>
            </a:xfrm>
          </p:grpSpPr>
          <p:sp>
            <p:nvSpPr>
              <p:cNvPr id="48"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56"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57"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58"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47" name="文本框 46"/>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5000"/>
                                  </p:iterate>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strVal val="#ppt_w+.3"/>
                                          </p:val>
                                        </p:tav>
                                        <p:tav tm="100000">
                                          <p:val>
                                            <p:strVal val="#ppt_w"/>
                                          </p:val>
                                        </p:tav>
                                      </p:tavLst>
                                    </p:anim>
                                    <p:anim calcmode="lin" valueType="num">
                                      <p:cBhvr>
                                        <p:cTn id="8" dur="500" fill="hold"/>
                                        <p:tgtEl>
                                          <p:spTgt spid="103"/>
                                        </p:tgtEl>
                                        <p:attrNameLst>
                                          <p:attrName>ppt_h</p:attrName>
                                        </p:attrNameLst>
                                      </p:cBhvr>
                                      <p:tavLst>
                                        <p:tav tm="0">
                                          <p:val>
                                            <p:strVal val="#ppt_h"/>
                                          </p:val>
                                        </p:tav>
                                        <p:tav tm="100000">
                                          <p:val>
                                            <p:strVal val="#ppt_h"/>
                                          </p:val>
                                        </p:tav>
                                      </p:tavLst>
                                    </p:anim>
                                    <p:animEffect transition="in" filter="fade">
                                      <p:cBhvr>
                                        <p:cTn id="9" dur="500"/>
                                        <p:tgtEl>
                                          <p:spTgt spid="103"/>
                                        </p:tgtEl>
                                      </p:cBhvr>
                                    </p:animEffect>
                                  </p:childTnLst>
                                </p:cTn>
                              </p:par>
                            </p:childTnLst>
                          </p:cTn>
                        </p:par>
                        <p:par>
                          <p:cTn id="10" fill="hold">
                            <p:stCondLst>
                              <p:cond delay="625"/>
                            </p:stCondLst>
                            <p:childTnLst>
                              <p:par>
                                <p:cTn id="11" presetID="42" presetClass="entr" presetSubtype="0" fill="hold" grpId="0" nodeType="afterEffect">
                                  <p:stCondLst>
                                    <p:cond delay="0"/>
                                  </p:stCondLst>
                                  <p:childTnLst>
                                    <p:set>
                                      <p:cBhvr>
                                        <p:cTn id="12" dur="1" fill="hold">
                                          <p:stCondLst>
                                            <p:cond delay="0"/>
                                          </p:stCondLst>
                                        </p:cTn>
                                        <p:tgtEl>
                                          <p:spTgt spid="104"/>
                                        </p:tgtEl>
                                        <p:attrNameLst>
                                          <p:attrName>style.visibility</p:attrName>
                                        </p:attrNameLst>
                                      </p:cBhvr>
                                      <p:to>
                                        <p:strVal val="visible"/>
                                      </p:to>
                                    </p:set>
                                    <p:animEffect transition="in" filter="fade">
                                      <p:cBhvr>
                                        <p:cTn id="13" dur="1000"/>
                                        <p:tgtEl>
                                          <p:spTgt spid="104"/>
                                        </p:tgtEl>
                                      </p:cBhvr>
                                    </p:animEffect>
                                    <p:anim calcmode="lin" valueType="num">
                                      <p:cBhvr>
                                        <p:cTn id="14" dur="1000" fill="hold"/>
                                        <p:tgtEl>
                                          <p:spTgt spid="104"/>
                                        </p:tgtEl>
                                        <p:attrNameLst>
                                          <p:attrName>ppt_x</p:attrName>
                                        </p:attrNameLst>
                                      </p:cBhvr>
                                      <p:tavLst>
                                        <p:tav tm="0">
                                          <p:val>
                                            <p:strVal val="#ppt_x"/>
                                          </p:val>
                                        </p:tav>
                                        <p:tav tm="100000">
                                          <p:val>
                                            <p:strVal val="#ppt_x"/>
                                          </p:val>
                                        </p:tav>
                                      </p:tavLst>
                                    </p:anim>
                                    <p:anim calcmode="lin" valueType="num">
                                      <p:cBhvr>
                                        <p:cTn id="15" dur="1000" fill="hold"/>
                                        <p:tgtEl>
                                          <p:spTgt spid="104"/>
                                        </p:tgtEl>
                                        <p:attrNameLst>
                                          <p:attrName>ppt_y</p:attrName>
                                        </p:attrNameLst>
                                      </p:cBhvr>
                                      <p:tavLst>
                                        <p:tav tm="0">
                                          <p:val>
                                            <p:strVal val="#ppt_y+.1"/>
                                          </p:val>
                                        </p:tav>
                                        <p:tav tm="100000">
                                          <p:val>
                                            <p:strVal val="#ppt_y"/>
                                          </p:val>
                                        </p:tav>
                                      </p:tavLst>
                                    </p:anim>
                                  </p:childTnLst>
                                </p:cTn>
                              </p:par>
                            </p:childTnLst>
                          </p:cTn>
                        </p:par>
                        <p:par>
                          <p:cTn id="16" fill="hold">
                            <p:stCondLst>
                              <p:cond delay="1625"/>
                            </p:stCondLst>
                            <p:childTnLst>
                              <p:par>
                                <p:cTn id="17" presetID="50" presetClass="entr" presetSubtype="0" decel="100000" fill="hold" grpId="0" nodeType="afterEffect">
                                  <p:stCondLst>
                                    <p:cond delay="0"/>
                                  </p:stCondLst>
                                  <p:iterate type="lt">
                                    <p:tmPct val="5000"/>
                                  </p:iterate>
                                  <p:childTnLst>
                                    <p:set>
                                      <p:cBhvr>
                                        <p:cTn id="18" dur="1" fill="hold">
                                          <p:stCondLst>
                                            <p:cond delay="0"/>
                                          </p:stCondLst>
                                        </p:cTn>
                                        <p:tgtEl>
                                          <p:spTgt spid="107"/>
                                        </p:tgtEl>
                                        <p:attrNameLst>
                                          <p:attrName>style.visibility</p:attrName>
                                        </p:attrNameLst>
                                      </p:cBhvr>
                                      <p:to>
                                        <p:strVal val="visible"/>
                                      </p:to>
                                    </p:set>
                                    <p:anim calcmode="lin" valueType="num">
                                      <p:cBhvr>
                                        <p:cTn id="19" dur="500" fill="hold"/>
                                        <p:tgtEl>
                                          <p:spTgt spid="107"/>
                                        </p:tgtEl>
                                        <p:attrNameLst>
                                          <p:attrName>ppt_w</p:attrName>
                                        </p:attrNameLst>
                                      </p:cBhvr>
                                      <p:tavLst>
                                        <p:tav tm="0">
                                          <p:val>
                                            <p:strVal val="#ppt_w+.3"/>
                                          </p:val>
                                        </p:tav>
                                        <p:tav tm="100000">
                                          <p:val>
                                            <p:strVal val="#ppt_w"/>
                                          </p:val>
                                        </p:tav>
                                      </p:tavLst>
                                    </p:anim>
                                    <p:anim calcmode="lin" valueType="num">
                                      <p:cBhvr>
                                        <p:cTn id="20" dur="500" fill="hold"/>
                                        <p:tgtEl>
                                          <p:spTgt spid="107"/>
                                        </p:tgtEl>
                                        <p:attrNameLst>
                                          <p:attrName>ppt_h</p:attrName>
                                        </p:attrNameLst>
                                      </p:cBhvr>
                                      <p:tavLst>
                                        <p:tav tm="0">
                                          <p:val>
                                            <p:strVal val="#ppt_h"/>
                                          </p:val>
                                        </p:tav>
                                        <p:tav tm="100000">
                                          <p:val>
                                            <p:strVal val="#ppt_h"/>
                                          </p:val>
                                        </p:tav>
                                      </p:tavLst>
                                    </p:anim>
                                    <p:animEffect transition="in" filter="fade">
                                      <p:cBhvr>
                                        <p:cTn id="21" dur="500"/>
                                        <p:tgtEl>
                                          <p:spTgt spid="107"/>
                                        </p:tgtEl>
                                      </p:cBhvr>
                                    </p:animEffect>
                                  </p:childTnLst>
                                </p:cTn>
                              </p:par>
                            </p:childTnLst>
                          </p:cTn>
                        </p:par>
                        <p:par>
                          <p:cTn id="22" fill="hold">
                            <p:stCondLst>
                              <p:cond delay="2174"/>
                            </p:stCondLst>
                            <p:childTnLst>
                              <p:par>
                                <p:cTn id="23" presetID="50" presetClass="entr" presetSubtype="0" decel="100000" fill="hold" grpId="0" nodeType="afterEffect">
                                  <p:stCondLst>
                                    <p:cond delay="0"/>
                                  </p:stCondLst>
                                  <p:iterate type="lt">
                                    <p:tmPct val="5000"/>
                                  </p:iterate>
                                  <p:childTnLst>
                                    <p:set>
                                      <p:cBhvr>
                                        <p:cTn id="24" dur="1" fill="hold">
                                          <p:stCondLst>
                                            <p:cond delay="0"/>
                                          </p:stCondLst>
                                        </p:cTn>
                                        <p:tgtEl>
                                          <p:spTgt spid="109"/>
                                        </p:tgtEl>
                                        <p:attrNameLst>
                                          <p:attrName>style.visibility</p:attrName>
                                        </p:attrNameLst>
                                      </p:cBhvr>
                                      <p:to>
                                        <p:strVal val="visible"/>
                                      </p:to>
                                    </p:set>
                                    <p:anim calcmode="lin" valueType="num">
                                      <p:cBhvr>
                                        <p:cTn id="25" dur="500" fill="hold"/>
                                        <p:tgtEl>
                                          <p:spTgt spid="109"/>
                                        </p:tgtEl>
                                        <p:attrNameLst>
                                          <p:attrName>ppt_w</p:attrName>
                                        </p:attrNameLst>
                                      </p:cBhvr>
                                      <p:tavLst>
                                        <p:tav tm="0">
                                          <p:val>
                                            <p:strVal val="#ppt_w+.3"/>
                                          </p:val>
                                        </p:tav>
                                        <p:tav tm="100000">
                                          <p:val>
                                            <p:strVal val="#ppt_w"/>
                                          </p:val>
                                        </p:tav>
                                      </p:tavLst>
                                    </p:anim>
                                    <p:anim calcmode="lin" valueType="num">
                                      <p:cBhvr>
                                        <p:cTn id="26" dur="500" fill="hold"/>
                                        <p:tgtEl>
                                          <p:spTgt spid="109"/>
                                        </p:tgtEl>
                                        <p:attrNameLst>
                                          <p:attrName>ppt_h</p:attrName>
                                        </p:attrNameLst>
                                      </p:cBhvr>
                                      <p:tavLst>
                                        <p:tav tm="0">
                                          <p:val>
                                            <p:strVal val="#ppt_h"/>
                                          </p:val>
                                        </p:tav>
                                        <p:tav tm="100000">
                                          <p:val>
                                            <p:strVal val="#ppt_h"/>
                                          </p:val>
                                        </p:tav>
                                      </p:tavLst>
                                    </p:anim>
                                    <p:animEffect transition="in" filter="fade">
                                      <p:cBhvr>
                                        <p:cTn id="27" dur="500"/>
                                        <p:tgtEl>
                                          <p:spTgt spid="109"/>
                                        </p:tgtEl>
                                      </p:cBhvr>
                                    </p:animEffect>
                                  </p:childTnLst>
                                </p:cTn>
                              </p:par>
                            </p:childTnLst>
                          </p:cTn>
                        </p:par>
                        <p:par>
                          <p:cTn id="28" fill="hold">
                            <p:stCondLst>
                              <p:cond delay="2724"/>
                            </p:stCondLst>
                            <p:childTnLst>
                              <p:par>
                                <p:cTn id="29" presetID="42" presetClass="entr" presetSubtype="0" fill="hold" grpId="0" nodeType="after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fade">
                                      <p:cBhvr>
                                        <p:cTn id="31" dur="1000"/>
                                        <p:tgtEl>
                                          <p:spTgt spid="111"/>
                                        </p:tgtEl>
                                      </p:cBhvr>
                                    </p:animEffect>
                                    <p:anim calcmode="lin" valueType="num">
                                      <p:cBhvr>
                                        <p:cTn id="32" dur="1000" fill="hold"/>
                                        <p:tgtEl>
                                          <p:spTgt spid="111"/>
                                        </p:tgtEl>
                                        <p:attrNameLst>
                                          <p:attrName>ppt_x</p:attrName>
                                        </p:attrNameLst>
                                      </p:cBhvr>
                                      <p:tavLst>
                                        <p:tav tm="0">
                                          <p:val>
                                            <p:strVal val="#ppt_x"/>
                                          </p:val>
                                        </p:tav>
                                        <p:tav tm="100000">
                                          <p:val>
                                            <p:strVal val="#ppt_x"/>
                                          </p:val>
                                        </p:tav>
                                      </p:tavLst>
                                    </p:anim>
                                    <p:anim calcmode="lin" valueType="num">
                                      <p:cBhvr>
                                        <p:cTn id="33" dur="1000" fill="hold"/>
                                        <p:tgtEl>
                                          <p:spTgt spid="1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7" grpId="0"/>
      <p:bldP spid="109" grpId="0"/>
      <p:bldP spid="1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9050"/>
            <a:ext cx="12192000" cy="6819901"/>
          </a:xfrm>
          <a:prstGeom prst="rect">
            <a:avLst/>
          </a:prstGeom>
          <a:noFill/>
          <a:ln w="7620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826282" y="2552909"/>
            <a:ext cx="4288353" cy="1752182"/>
            <a:chOff x="959632" y="1971070"/>
            <a:chExt cx="4288353" cy="1752182"/>
          </a:xfrm>
        </p:grpSpPr>
        <p:sp>
          <p:nvSpPr>
            <p:cNvPr id="34" name="文本框 33"/>
            <p:cNvSpPr txBox="1"/>
            <p:nvPr/>
          </p:nvSpPr>
          <p:spPr>
            <a:xfrm>
              <a:off x="959632" y="2702063"/>
              <a:ext cx="4288353" cy="707886"/>
            </a:xfrm>
            <a:prstGeom prst="rect">
              <a:avLst/>
            </a:prstGeom>
            <a:noFill/>
          </p:spPr>
          <p:txBody>
            <a:bodyPr wrap="none" rtlCol="0">
              <a:spAutoFit/>
            </a:bodyPr>
            <a:lstStyle/>
            <a:p>
              <a:r>
                <a:rPr lang="zh-CN" altLang="en-US" sz="4000" b="1" dirty="0">
                  <a:solidFill>
                    <a:srgbClr val="5072B0"/>
                  </a:solidFill>
                  <a:latin typeface="微软雅黑" panose="020B0503020204020204" pitchFamily="34" charset="-122"/>
                  <a:ea typeface="微软雅黑" panose="020B0503020204020204" pitchFamily="34" charset="-122"/>
                </a:rPr>
                <a:t>单击此处添加标题</a:t>
              </a:r>
            </a:p>
          </p:txBody>
        </p:sp>
        <p:sp>
          <p:nvSpPr>
            <p:cNvPr id="35" name="文本框 34"/>
            <p:cNvSpPr txBox="1"/>
            <p:nvPr/>
          </p:nvSpPr>
          <p:spPr>
            <a:xfrm>
              <a:off x="1053761" y="3353920"/>
              <a:ext cx="4047564" cy="369332"/>
            </a:xfrm>
            <a:prstGeom prst="rect">
              <a:avLst/>
            </a:prstGeom>
            <a:noFill/>
          </p:spPr>
          <p:txBody>
            <a:bodyPr wrap="square" rtlCol="0">
              <a:spAutoFit/>
            </a:bodyPr>
            <a:lstStyle/>
            <a:p>
              <a:pPr algn="dist"/>
              <a:r>
                <a:rPr lang="en-US" altLang="zh-CN" dirty="0">
                  <a:solidFill>
                    <a:srgbClr val="5072B0"/>
                  </a:solidFill>
                  <a:latin typeface="微软雅黑" panose="020B0503020204020204" pitchFamily="34" charset="-122"/>
                  <a:ea typeface="微软雅黑" panose="020B0503020204020204" pitchFamily="34" charset="-122"/>
                </a:rPr>
                <a:t>ADD YOUR TITLE HERE</a:t>
              </a:r>
              <a:endParaRPr lang="zh-CN" altLang="en-US" dirty="0">
                <a:solidFill>
                  <a:srgbClr val="5072B0"/>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759671" y="1971070"/>
              <a:ext cx="635744" cy="635744"/>
              <a:chOff x="2793876" y="1695450"/>
              <a:chExt cx="635744" cy="635744"/>
            </a:xfrm>
          </p:grpSpPr>
          <p:sp>
            <p:nvSpPr>
              <p:cNvPr id="36" name="椭圆 35"/>
              <p:cNvSpPr/>
              <p:nvPr/>
            </p:nvSpPr>
            <p:spPr>
              <a:xfrm>
                <a:off x="2793876" y="1695450"/>
                <a:ext cx="635744" cy="635744"/>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flipH="1">
                <a:off x="2968324" y="1695450"/>
                <a:ext cx="64645" cy="584775"/>
              </a:xfrm>
              <a:prstGeom prst="rect">
                <a:avLst/>
              </a:prstGeom>
              <a:noFill/>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pic>
        <p:nvPicPr>
          <p:cNvPr id="2" name="图片 1" descr="预览图_千图网_编号18917171"/>
          <p:cNvPicPr>
            <a:picLocks noChangeAspect="1"/>
          </p:cNvPicPr>
          <p:nvPr/>
        </p:nvPicPr>
        <p:blipFill>
          <a:blip r:embed="rId3"/>
          <a:srcRect l="56445" b="64527"/>
          <a:stretch>
            <a:fillRect/>
          </a:stretch>
        </p:blipFill>
        <p:spPr>
          <a:xfrm>
            <a:off x="6763385" y="-1764665"/>
            <a:ext cx="8832215" cy="961771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3695577" y="1430210"/>
            <a:ext cx="628650" cy="6286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grpSp>
        <p:nvGrpSpPr>
          <p:cNvPr id="8" name="组合 7"/>
          <p:cNvGrpSpPr/>
          <p:nvPr/>
        </p:nvGrpSpPr>
        <p:grpSpPr>
          <a:xfrm>
            <a:off x="2602946" y="2074358"/>
            <a:ext cx="2794054" cy="1354642"/>
            <a:chOff x="1193369" y="2077987"/>
            <a:chExt cx="2794054" cy="1354642"/>
          </a:xfrm>
          <a:solidFill>
            <a:srgbClr val="00823E"/>
          </a:solidFill>
        </p:grpSpPr>
        <p:cxnSp>
          <p:nvCxnSpPr>
            <p:cNvPr id="9" name="直接连接符 8"/>
            <p:cNvCxnSpPr/>
            <p:nvPr/>
          </p:nvCxnSpPr>
          <p:spPr>
            <a:xfrm>
              <a:off x="2600324" y="2077987"/>
              <a:ext cx="0" cy="231260"/>
            </a:xfrm>
            <a:prstGeom prst="line">
              <a:avLst/>
            </a:prstGeom>
            <a:grpFill/>
            <a:ln>
              <a:solidFill>
                <a:srgbClr val="5072B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213226" y="2309247"/>
              <a:ext cx="2774197" cy="0"/>
            </a:xfrm>
            <a:prstGeom prst="line">
              <a:avLst/>
            </a:prstGeom>
            <a:grpFill/>
            <a:ln>
              <a:solidFill>
                <a:srgbClr val="5072B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93369" y="2293749"/>
              <a:ext cx="0" cy="247973"/>
            </a:xfrm>
            <a:prstGeom prst="line">
              <a:avLst/>
            </a:prstGeom>
            <a:grpFill/>
            <a:ln>
              <a:solidFill>
                <a:srgbClr val="5072B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971924" y="2309247"/>
              <a:ext cx="0" cy="247973"/>
            </a:xfrm>
            <a:prstGeom prst="line">
              <a:avLst/>
            </a:prstGeom>
            <a:grpFill/>
            <a:ln>
              <a:solidFill>
                <a:srgbClr val="5072B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213226" y="3184656"/>
              <a:ext cx="0" cy="247973"/>
            </a:xfrm>
            <a:prstGeom prst="line">
              <a:avLst/>
            </a:prstGeom>
            <a:grpFill/>
            <a:ln>
              <a:solidFill>
                <a:srgbClr val="5072B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971924" y="3184656"/>
              <a:ext cx="0" cy="247973"/>
            </a:xfrm>
            <a:prstGeom prst="line">
              <a:avLst/>
            </a:prstGeom>
            <a:grpFill/>
            <a:ln>
              <a:solidFill>
                <a:srgbClr val="5072B0"/>
              </a:solidFill>
            </a:ln>
          </p:spPr>
          <p:style>
            <a:lnRef idx="1">
              <a:schemeClr val="accent1"/>
            </a:lnRef>
            <a:fillRef idx="0">
              <a:schemeClr val="accent1"/>
            </a:fillRef>
            <a:effectRef idx="0">
              <a:schemeClr val="accent1"/>
            </a:effectRef>
            <a:fontRef idx="minor">
              <a:schemeClr val="tx1"/>
            </a:fontRef>
          </p:style>
        </p:cxnSp>
      </p:grpSp>
      <p:sp>
        <p:nvSpPr>
          <p:cNvPr id="16" name="椭圆 15"/>
          <p:cNvSpPr/>
          <p:nvPr/>
        </p:nvSpPr>
        <p:spPr>
          <a:xfrm>
            <a:off x="2308478" y="2552377"/>
            <a:ext cx="628650" cy="6286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18" name="椭圆 17"/>
          <p:cNvSpPr/>
          <p:nvPr/>
        </p:nvSpPr>
        <p:spPr>
          <a:xfrm>
            <a:off x="5067176" y="2552377"/>
            <a:ext cx="628650" cy="6286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grpSp>
        <p:nvGrpSpPr>
          <p:cNvPr id="19" name="组合 18"/>
          <p:cNvGrpSpPr/>
          <p:nvPr/>
        </p:nvGrpSpPr>
        <p:grpSpPr>
          <a:xfrm>
            <a:off x="2072734" y="3429000"/>
            <a:ext cx="1100137" cy="247973"/>
            <a:chOff x="1501234" y="3432629"/>
            <a:chExt cx="1100137" cy="247973"/>
          </a:xfrm>
          <a:solidFill>
            <a:srgbClr val="00823E"/>
          </a:solidFill>
        </p:grpSpPr>
        <p:cxnSp>
          <p:nvCxnSpPr>
            <p:cNvPr id="20" name="直接连接符 19"/>
            <p:cNvCxnSpPr/>
            <p:nvPr/>
          </p:nvCxnSpPr>
          <p:spPr>
            <a:xfrm>
              <a:off x="1501234" y="3432629"/>
              <a:ext cx="1100137" cy="0"/>
            </a:xfrm>
            <a:prstGeom prst="line">
              <a:avLst/>
            </a:prstGeom>
            <a:grpFill/>
            <a:ln>
              <a:solidFill>
                <a:srgbClr val="5072B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501234" y="3432629"/>
              <a:ext cx="0" cy="247973"/>
            </a:xfrm>
            <a:prstGeom prst="line">
              <a:avLst/>
            </a:prstGeom>
            <a:grpFill/>
            <a:ln>
              <a:solidFill>
                <a:srgbClr val="5072B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601371" y="3432629"/>
              <a:ext cx="0" cy="247973"/>
            </a:xfrm>
            <a:prstGeom prst="line">
              <a:avLst/>
            </a:prstGeom>
            <a:grpFill/>
            <a:ln>
              <a:solidFill>
                <a:srgbClr val="5072B0"/>
              </a:solidFill>
            </a:ln>
          </p:spPr>
          <p:style>
            <a:lnRef idx="1">
              <a:schemeClr val="accent1"/>
            </a:lnRef>
            <a:fillRef idx="0">
              <a:schemeClr val="accent1"/>
            </a:fillRef>
            <a:effectRef idx="0">
              <a:schemeClr val="accent1"/>
            </a:effectRef>
            <a:fontRef idx="minor">
              <a:schemeClr val="tx1"/>
            </a:fontRef>
          </p:style>
        </p:cxnSp>
      </p:grpSp>
      <p:sp>
        <p:nvSpPr>
          <p:cNvPr id="23" name="椭圆 22"/>
          <p:cNvSpPr/>
          <p:nvPr/>
        </p:nvSpPr>
        <p:spPr>
          <a:xfrm>
            <a:off x="1758409" y="3675758"/>
            <a:ext cx="628650" cy="6286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4" name="椭圆 23"/>
          <p:cNvSpPr/>
          <p:nvPr/>
        </p:nvSpPr>
        <p:spPr>
          <a:xfrm>
            <a:off x="2858545" y="3687007"/>
            <a:ext cx="628650" cy="6286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5" name="椭圆 24"/>
          <p:cNvSpPr/>
          <p:nvPr/>
        </p:nvSpPr>
        <p:spPr>
          <a:xfrm>
            <a:off x="5090977" y="3427786"/>
            <a:ext cx="628650" cy="6286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6" name="椭圆 25"/>
          <p:cNvSpPr/>
          <p:nvPr/>
        </p:nvSpPr>
        <p:spPr>
          <a:xfrm>
            <a:off x="2858545" y="4658621"/>
            <a:ext cx="628650" cy="6286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7" name="椭圆 26"/>
          <p:cNvSpPr/>
          <p:nvPr/>
        </p:nvSpPr>
        <p:spPr>
          <a:xfrm>
            <a:off x="2858545" y="5630235"/>
            <a:ext cx="628650" cy="628650"/>
          </a:xfrm>
          <a:prstGeom prst="ellipse">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cxnSp>
        <p:nvCxnSpPr>
          <p:cNvPr id="28" name="直接连接符 27"/>
          <p:cNvCxnSpPr>
            <a:endCxn id="26" idx="0"/>
          </p:cNvCxnSpPr>
          <p:nvPr/>
        </p:nvCxnSpPr>
        <p:spPr>
          <a:xfrm>
            <a:off x="3172870" y="4315657"/>
            <a:ext cx="0" cy="342964"/>
          </a:xfrm>
          <a:prstGeom prst="line">
            <a:avLst/>
          </a:prstGeom>
          <a:ln>
            <a:solidFill>
              <a:srgbClr val="5072B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172870" y="5287271"/>
            <a:ext cx="0" cy="342964"/>
          </a:xfrm>
          <a:prstGeom prst="line">
            <a:avLst/>
          </a:prstGeom>
          <a:ln>
            <a:solidFill>
              <a:srgbClr val="5072B0"/>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6953002" y="2189988"/>
            <a:ext cx="1723549" cy="400110"/>
          </a:xfrm>
          <a:prstGeom prst="rect">
            <a:avLst/>
          </a:prstGeom>
          <a:solidFill>
            <a:schemeClr val="bg1"/>
          </a:solidFill>
        </p:spPr>
        <p:txBody>
          <a:bodyPr wrap="none" rtlCol="0">
            <a:spAutoFit/>
          </a:bodyPr>
          <a:lstStyle/>
          <a:p>
            <a:r>
              <a:rPr lang="zh-CN" altLang="en-US" sz="2000" b="1" dirty="0">
                <a:solidFill>
                  <a:schemeClr val="tx1">
                    <a:lumMod val="75000"/>
                    <a:lumOff val="25000"/>
                  </a:schemeClr>
                </a:solidFill>
                <a:latin typeface="幼圆" panose="02010509060101010101" pitchFamily="49" charset="-122"/>
                <a:ea typeface="幼圆" panose="02010509060101010101" pitchFamily="49" charset="-122"/>
              </a:rPr>
              <a:t>单击添加标题</a:t>
            </a:r>
          </a:p>
        </p:txBody>
      </p:sp>
      <p:sp>
        <p:nvSpPr>
          <p:cNvPr id="31" name="文本框 30"/>
          <p:cNvSpPr txBox="1"/>
          <p:nvPr/>
        </p:nvSpPr>
        <p:spPr>
          <a:xfrm>
            <a:off x="6953001" y="4001332"/>
            <a:ext cx="1723549" cy="400110"/>
          </a:xfrm>
          <a:prstGeom prst="rect">
            <a:avLst/>
          </a:prstGeom>
          <a:solidFill>
            <a:schemeClr val="bg1"/>
          </a:solidFill>
        </p:spPr>
        <p:txBody>
          <a:bodyPr wrap="none" rtlCol="0">
            <a:spAutoFit/>
          </a:bodyPr>
          <a:lstStyle/>
          <a:p>
            <a:r>
              <a:rPr lang="zh-CN" altLang="en-US" sz="2000" b="1" dirty="0">
                <a:solidFill>
                  <a:schemeClr val="tx1">
                    <a:lumMod val="75000"/>
                    <a:lumOff val="25000"/>
                  </a:schemeClr>
                </a:solidFill>
                <a:latin typeface="幼圆" panose="02010509060101010101" pitchFamily="49" charset="-122"/>
                <a:ea typeface="幼圆" panose="02010509060101010101" pitchFamily="49" charset="-122"/>
              </a:rPr>
              <a:t>单击添加标题</a:t>
            </a:r>
          </a:p>
        </p:txBody>
      </p:sp>
      <p:sp>
        <p:nvSpPr>
          <p:cNvPr id="32" name="矩形 31"/>
          <p:cNvSpPr/>
          <p:nvPr/>
        </p:nvSpPr>
        <p:spPr>
          <a:xfrm>
            <a:off x="6953001" y="2763677"/>
            <a:ext cx="3733800" cy="923330"/>
          </a:xfrm>
          <a:prstGeom prst="rect">
            <a:avLst/>
          </a:prstGeom>
        </p:spPr>
        <p:txBody>
          <a:bodyPr wrap="square">
            <a:spAutoFit/>
          </a:bodyPr>
          <a:lstStyle/>
          <a:p>
            <a:r>
              <a:rPr lang="zh-CN" altLang="en-US" dirty="0">
                <a:solidFill>
                  <a:schemeClr val="tx1">
                    <a:lumMod val="75000"/>
                    <a:lumOff val="25000"/>
                  </a:schemeClr>
                </a:solidFill>
                <a:latin typeface="幼圆" panose="02010509060101010101" pitchFamily="49" charset="-122"/>
                <a:ea typeface="幼圆" panose="02010509060101010101" pitchFamily="49" charset="-122"/>
              </a:rPr>
              <a:t>单击此处添加您的文字内容。本模板的所有素材和逻辑图表，均可自由编辑替换和移动。</a:t>
            </a:r>
          </a:p>
        </p:txBody>
      </p:sp>
      <p:sp>
        <p:nvSpPr>
          <p:cNvPr id="33" name="矩形 32"/>
          <p:cNvSpPr/>
          <p:nvPr/>
        </p:nvSpPr>
        <p:spPr>
          <a:xfrm>
            <a:off x="6953001" y="4706134"/>
            <a:ext cx="3733800" cy="923330"/>
          </a:xfrm>
          <a:prstGeom prst="rect">
            <a:avLst/>
          </a:prstGeom>
        </p:spPr>
        <p:txBody>
          <a:bodyPr wrap="square">
            <a:spAutoFit/>
          </a:bodyPr>
          <a:lstStyle/>
          <a:p>
            <a:r>
              <a:rPr lang="zh-CN" altLang="en-US" dirty="0">
                <a:solidFill>
                  <a:schemeClr val="tx1">
                    <a:lumMod val="75000"/>
                    <a:lumOff val="25000"/>
                  </a:schemeClr>
                </a:solidFill>
                <a:latin typeface="幼圆" panose="02010509060101010101" pitchFamily="49" charset="-122"/>
                <a:ea typeface="幼圆" panose="02010509060101010101" pitchFamily="49" charset="-122"/>
              </a:rPr>
              <a:t>单击此处添加您的文字内容。本模板的所有素材和逻辑图表，均可自由编辑替换和移动。</a:t>
            </a:r>
          </a:p>
        </p:txBody>
      </p:sp>
      <p:grpSp>
        <p:nvGrpSpPr>
          <p:cNvPr id="34" name="组合 33"/>
          <p:cNvGrpSpPr/>
          <p:nvPr/>
        </p:nvGrpSpPr>
        <p:grpSpPr>
          <a:xfrm>
            <a:off x="3864644" y="1600072"/>
            <a:ext cx="290513" cy="288925"/>
            <a:chOff x="9890126" y="4225925"/>
            <a:chExt cx="290513" cy="288925"/>
          </a:xfrm>
          <a:solidFill>
            <a:schemeClr val="bg1"/>
          </a:solidFill>
        </p:grpSpPr>
        <p:sp>
          <p:nvSpPr>
            <p:cNvPr id="35" name="Freeform 438"/>
            <p:cNvSpPr/>
            <p:nvPr/>
          </p:nvSpPr>
          <p:spPr bwMode="auto">
            <a:xfrm>
              <a:off x="9982201" y="446563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36" name="Freeform 439"/>
            <p:cNvSpPr/>
            <p:nvPr/>
          </p:nvSpPr>
          <p:spPr bwMode="auto">
            <a:xfrm>
              <a:off x="9990138" y="4467225"/>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37" name="Freeform 440"/>
            <p:cNvSpPr/>
            <p:nvPr/>
          </p:nvSpPr>
          <p:spPr bwMode="auto">
            <a:xfrm>
              <a:off x="9986963"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38" name="Freeform 441"/>
            <p:cNvSpPr/>
            <p:nvPr/>
          </p:nvSpPr>
          <p:spPr bwMode="auto">
            <a:xfrm>
              <a:off x="9993313" y="4467225"/>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39" name="Freeform 442"/>
            <p:cNvSpPr/>
            <p:nvPr/>
          </p:nvSpPr>
          <p:spPr bwMode="auto">
            <a:xfrm>
              <a:off x="9967913" y="445928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0" name="Freeform 443"/>
            <p:cNvSpPr/>
            <p:nvPr/>
          </p:nvSpPr>
          <p:spPr bwMode="auto">
            <a:xfrm>
              <a:off x="9979026"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1" name="Freeform 444"/>
            <p:cNvSpPr/>
            <p:nvPr/>
          </p:nvSpPr>
          <p:spPr bwMode="auto">
            <a:xfrm>
              <a:off x="9964738" y="445770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2" name="Freeform 445"/>
            <p:cNvSpPr/>
            <p:nvPr/>
          </p:nvSpPr>
          <p:spPr bwMode="auto">
            <a:xfrm>
              <a:off x="9971088" y="44624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3" name="Freeform 446"/>
            <p:cNvSpPr/>
            <p:nvPr/>
          </p:nvSpPr>
          <p:spPr bwMode="auto">
            <a:xfrm>
              <a:off x="9975851" y="44640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4" name="Freeform 447"/>
            <p:cNvSpPr/>
            <p:nvPr/>
          </p:nvSpPr>
          <p:spPr bwMode="auto">
            <a:xfrm>
              <a:off x="9998076"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5" name="Freeform 448"/>
            <p:cNvSpPr/>
            <p:nvPr/>
          </p:nvSpPr>
          <p:spPr bwMode="auto">
            <a:xfrm>
              <a:off x="10015538" y="4459288"/>
              <a:ext cx="1588" cy="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6" name="Freeform 449"/>
            <p:cNvSpPr/>
            <p:nvPr/>
          </p:nvSpPr>
          <p:spPr bwMode="auto">
            <a:xfrm>
              <a:off x="9955213" y="4300538"/>
              <a:ext cx="6350" cy="9525"/>
            </a:xfrm>
            <a:custGeom>
              <a:avLst/>
              <a:gdLst>
                <a:gd name="T0" fmla="*/ 0 w 7"/>
                <a:gd name="T1" fmla="*/ 9 h 9"/>
                <a:gd name="T2" fmla="*/ 7 w 7"/>
                <a:gd name="T3" fmla="*/ 0 h 9"/>
                <a:gd name="T4" fmla="*/ 6 w 7"/>
                <a:gd name="T5" fmla="*/ 1 h 9"/>
                <a:gd name="T6" fmla="*/ 0 w 7"/>
                <a:gd name="T7" fmla="*/ 9 h 9"/>
              </a:gdLst>
              <a:ahLst/>
              <a:cxnLst>
                <a:cxn ang="0">
                  <a:pos x="T0" y="T1"/>
                </a:cxn>
                <a:cxn ang="0">
                  <a:pos x="T2" y="T3"/>
                </a:cxn>
                <a:cxn ang="0">
                  <a:pos x="T4" y="T5"/>
                </a:cxn>
                <a:cxn ang="0">
                  <a:pos x="T6" y="T7"/>
                </a:cxn>
              </a:cxnLst>
              <a:rect l="0" t="0" r="r" b="b"/>
              <a:pathLst>
                <a:path w="7" h="9">
                  <a:moveTo>
                    <a:pt x="0" y="9"/>
                  </a:moveTo>
                  <a:cubicBezTo>
                    <a:pt x="2" y="6"/>
                    <a:pt x="4" y="3"/>
                    <a:pt x="7" y="0"/>
                  </a:cubicBezTo>
                  <a:cubicBezTo>
                    <a:pt x="6" y="1"/>
                    <a:pt x="6" y="1"/>
                    <a:pt x="6" y="1"/>
                  </a:cubicBezTo>
                  <a:cubicBezTo>
                    <a:pt x="4" y="3"/>
                    <a:pt x="2" y="6"/>
                    <a:pt x="0" y="9"/>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7" name="Freeform 450"/>
            <p:cNvSpPr/>
            <p:nvPr/>
          </p:nvSpPr>
          <p:spPr bwMode="auto">
            <a:xfrm>
              <a:off x="10012363" y="4460875"/>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8" name="Freeform 451"/>
            <p:cNvSpPr/>
            <p:nvPr/>
          </p:nvSpPr>
          <p:spPr bwMode="auto">
            <a:xfrm>
              <a:off x="10006013"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49" name="Freeform 452"/>
            <p:cNvSpPr/>
            <p:nvPr/>
          </p:nvSpPr>
          <p:spPr bwMode="auto">
            <a:xfrm>
              <a:off x="10002838" y="4465638"/>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0" name="Freeform 453"/>
            <p:cNvSpPr/>
            <p:nvPr/>
          </p:nvSpPr>
          <p:spPr bwMode="auto">
            <a:xfrm>
              <a:off x="10009188" y="4462463"/>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1" name="Freeform 454"/>
            <p:cNvSpPr/>
            <p:nvPr/>
          </p:nvSpPr>
          <p:spPr bwMode="auto">
            <a:xfrm>
              <a:off x="9999663" y="4467225"/>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2" name="Freeform 455"/>
            <p:cNvSpPr/>
            <p:nvPr/>
          </p:nvSpPr>
          <p:spPr bwMode="auto">
            <a:xfrm>
              <a:off x="9934576" y="4340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3" name="Freeform 456"/>
            <p:cNvSpPr/>
            <p:nvPr/>
          </p:nvSpPr>
          <p:spPr bwMode="auto">
            <a:xfrm>
              <a:off x="9925051" y="4341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4" name="Freeform 457"/>
            <p:cNvSpPr/>
            <p:nvPr/>
          </p:nvSpPr>
          <p:spPr bwMode="auto">
            <a:xfrm>
              <a:off x="9920288" y="434340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5" name="Freeform 458"/>
            <p:cNvSpPr/>
            <p:nvPr/>
          </p:nvSpPr>
          <p:spPr bwMode="auto">
            <a:xfrm>
              <a:off x="9918701" y="4344988"/>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6" name="Freeform 459"/>
            <p:cNvSpPr/>
            <p:nvPr/>
          </p:nvSpPr>
          <p:spPr bwMode="auto">
            <a:xfrm>
              <a:off x="9929813" y="4340225"/>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7" name="Freeform 460"/>
            <p:cNvSpPr/>
            <p:nvPr/>
          </p:nvSpPr>
          <p:spPr bwMode="auto">
            <a:xfrm>
              <a:off x="9959976" y="4454525"/>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8" name="Freeform 461"/>
            <p:cNvSpPr/>
            <p:nvPr/>
          </p:nvSpPr>
          <p:spPr bwMode="auto">
            <a:xfrm>
              <a:off x="9915526" y="4346575"/>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59" name="Freeform 462"/>
            <p:cNvSpPr/>
            <p:nvPr/>
          </p:nvSpPr>
          <p:spPr bwMode="auto">
            <a:xfrm>
              <a:off x="9928226" y="4341813"/>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0" name="Freeform 463"/>
            <p:cNvSpPr/>
            <p:nvPr/>
          </p:nvSpPr>
          <p:spPr bwMode="auto">
            <a:xfrm>
              <a:off x="9956801" y="4452938"/>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1" name="Freeform 464"/>
            <p:cNvSpPr/>
            <p:nvPr/>
          </p:nvSpPr>
          <p:spPr bwMode="auto">
            <a:xfrm>
              <a:off x="9948863" y="4448175"/>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2" name="Freeform 465"/>
            <p:cNvSpPr/>
            <p:nvPr/>
          </p:nvSpPr>
          <p:spPr bwMode="auto">
            <a:xfrm>
              <a:off x="9937751" y="4438650"/>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3" name="Freeform 466"/>
            <p:cNvSpPr/>
            <p:nvPr/>
          </p:nvSpPr>
          <p:spPr bwMode="auto">
            <a:xfrm>
              <a:off x="9952038" y="44497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4" name="Freeform 467"/>
            <p:cNvSpPr/>
            <p:nvPr/>
          </p:nvSpPr>
          <p:spPr bwMode="auto">
            <a:xfrm>
              <a:off x="9945688" y="4445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5" name="Freeform 468"/>
            <p:cNvSpPr/>
            <p:nvPr/>
          </p:nvSpPr>
          <p:spPr bwMode="auto">
            <a:xfrm>
              <a:off x="9942513" y="4440238"/>
              <a:ext cx="0" cy="1587"/>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6" name="Freeform 469"/>
            <p:cNvSpPr/>
            <p:nvPr/>
          </p:nvSpPr>
          <p:spPr bwMode="auto">
            <a:xfrm>
              <a:off x="10002838" y="4225925"/>
              <a:ext cx="139700" cy="141287"/>
            </a:xfrm>
            <a:custGeom>
              <a:avLst/>
              <a:gdLst>
                <a:gd name="T0" fmla="*/ 56 w 147"/>
                <a:gd name="T1" fmla="*/ 91 h 147"/>
                <a:gd name="T2" fmla="*/ 92 w 147"/>
                <a:gd name="T3" fmla="*/ 143 h 147"/>
                <a:gd name="T4" fmla="*/ 93 w 147"/>
                <a:gd name="T5" fmla="*/ 147 h 147"/>
                <a:gd name="T6" fmla="*/ 123 w 147"/>
                <a:gd name="T7" fmla="*/ 135 h 147"/>
                <a:gd name="T8" fmla="*/ 99 w 147"/>
                <a:gd name="T9" fmla="*/ 48 h 147"/>
                <a:gd name="T10" fmla="*/ 11 w 147"/>
                <a:gd name="T11" fmla="*/ 24 h 147"/>
                <a:gd name="T12" fmla="*/ 0 w 147"/>
                <a:gd name="T13" fmla="*/ 54 h 147"/>
                <a:gd name="T14" fmla="*/ 56 w 147"/>
                <a:gd name="T15" fmla="*/ 91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7">
                  <a:moveTo>
                    <a:pt x="56" y="91"/>
                  </a:moveTo>
                  <a:cubicBezTo>
                    <a:pt x="74" y="109"/>
                    <a:pt x="86" y="126"/>
                    <a:pt x="92" y="143"/>
                  </a:cubicBezTo>
                  <a:cubicBezTo>
                    <a:pt x="92" y="144"/>
                    <a:pt x="93" y="145"/>
                    <a:pt x="93" y="147"/>
                  </a:cubicBezTo>
                  <a:cubicBezTo>
                    <a:pt x="104" y="147"/>
                    <a:pt x="114" y="144"/>
                    <a:pt x="123" y="135"/>
                  </a:cubicBezTo>
                  <a:cubicBezTo>
                    <a:pt x="147" y="111"/>
                    <a:pt x="128" y="77"/>
                    <a:pt x="99" y="48"/>
                  </a:cubicBezTo>
                  <a:cubicBezTo>
                    <a:pt x="70" y="19"/>
                    <a:pt x="36" y="0"/>
                    <a:pt x="11" y="24"/>
                  </a:cubicBezTo>
                  <a:cubicBezTo>
                    <a:pt x="3" y="33"/>
                    <a:pt x="0" y="43"/>
                    <a:pt x="0" y="54"/>
                  </a:cubicBezTo>
                  <a:cubicBezTo>
                    <a:pt x="18" y="59"/>
                    <a:pt x="37" y="71"/>
                    <a:pt x="56" y="91"/>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7" name="Freeform 470"/>
            <p:cNvSpPr/>
            <p:nvPr/>
          </p:nvSpPr>
          <p:spPr bwMode="auto">
            <a:xfrm>
              <a:off x="9890126" y="4338638"/>
              <a:ext cx="152400" cy="128587"/>
            </a:xfrm>
            <a:custGeom>
              <a:avLst/>
              <a:gdLst>
                <a:gd name="T0" fmla="*/ 66 w 160"/>
                <a:gd name="T1" fmla="*/ 3 h 134"/>
                <a:gd name="T2" fmla="*/ 62 w 160"/>
                <a:gd name="T3" fmla="*/ 2 h 134"/>
                <a:gd name="T4" fmla="*/ 58 w 160"/>
                <a:gd name="T5" fmla="*/ 1 h 134"/>
                <a:gd name="T6" fmla="*/ 54 w 160"/>
                <a:gd name="T7" fmla="*/ 1 h 134"/>
                <a:gd name="T8" fmla="*/ 51 w 160"/>
                <a:gd name="T9" fmla="*/ 0 h 134"/>
                <a:gd name="T10" fmla="*/ 47 w 160"/>
                <a:gd name="T11" fmla="*/ 1 h 134"/>
                <a:gd name="T12" fmla="*/ 44 w 160"/>
                <a:gd name="T13" fmla="*/ 1 h 134"/>
                <a:gd name="T14" fmla="*/ 41 w 160"/>
                <a:gd name="T15" fmla="*/ 2 h 134"/>
                <a:gd name="T16" fmla="*/ 37 w 160"/>
                <a:gd name="T17" fmla="*/ 3 h 134"/>
                <a:gd name="T18" fmla="*/ 34 w 160"/>
                <a:gd name="T19" fmla="*/ 5 h 134"/>
                <a:gd name="T20" fmla="*/ 31 w 160"/>
                <a:gd name="T21" fmla="*/ 6 h 134"/>
                <a:gd name="T22" fmla="*/ 28 w 160"/>
                <a:gd name="T23" fmla="*/ 8 h 134"/>
                <a:gd name="T24" fmla="*/ 24 w 160"/>
                <a:gd name="T25" fmla="*/ 12 h 134"/>
                <a:gd name="T26" fmla="*/ 51 w 160"/>
                <a:gd name="T27" fmla="*/ 103 h 134"/>
                <a:gd name="T28" fmla="*/ 55 w 160"/>
                <a:gd name="T29" fmla="*/ 106 h 134"/>
                <a:gd name="T30" fmla="*/ 59 w 160"/>
                <a:gd name="T31" fmla="*/ 110 h 134"/>
                <a:gd name="T32" fmla="*/ 62 w 160"/>
                <a:gd name="T33" fmla="*/ 113 h 134"/>
                <a:gd name="T34" fmla="*/ 66 w 160"/>
                <a:gd name="T35" fmla="*/ 116 h 134"/>
                <a:gd name="T36" fmla="*/ 70 w 160"/>
                <a:gd name="T37" fmla="*/ 119 h 134"/>
                <a:gd name="T38" fmla="*/ 74 w 160"/>
                <a:gd name="T39" fmla="*/ 121 h 134"/>
                <a:gd name="T40" fmla="*/ 78 w 160"/>
                <a:gd name="T41" fmla="*/ 124 h 134"/>
                <a:gd name="T42" fmla="*/ 82 w 160"/>
                <a:gd name="T43" fmla="*/ 126 h 134"/>
                <a:gd name="T44" fmla="*/ 86 w 160"/>
                <a:gd name="T45" fmla="*/ 128 h 134"/>
                <a:gd name="T46" fmla="*/ 90 w 160"/>
                <a:gd name="T47" fmla="*/ 130 h 134"/>
                <a:gd name="T48" fmla="*/ 94 w 160"/>
                <a:gd name="T49" fmla="*/ 131 h 134"/>
                <a:gd name="T50" fmla="*/ 97 w 160"/>
                <a:gd name="T51" fmla="*/ 132 h 134"/>
                <a:gd name="T52" fmla="*/ 102 w 160"/>
                <a:gd name="T53" fmla="*/ 133 h 134"/>
                <a:gd name="T54" fmla="*/ 105 w 160"/>
                <a:gd name="T55" fmla="*/ 134 h 134"/>
                <a:gd name="T56" fmla="*/ 109 w 160"/>
                <a:gd name="T57" fmla="*/ 134 h 134"/>
                <a:gd name="T58" fmla="*/ 113 w 160"/>
                <a:gd name="T59" fmla="*/ 134 h 134"/>
                <a:gd name="T60" fmla="*/ 116 w 160"/>
                <a:gd name="T61" fmla="*/ 133 h 134"/>
                <a:gd name="T62" fmla="*/ 119 w 160"/>
                <a:gd name="T63" fmla="*/ 133 h 134"/>
                <a:gd name="T64" fmla="*/ 122 w 160"/>
                <a:gd name="T65" fmla="*/ 131 h 134"/>
                <a:gd name="T66" fmla="*/ 126 w 160"/>
                <a:gd name="T67" fmla="*/ 130 h 134"/>
                <a:gd name="T68" fmla="*/ 129 w 160"/>
                <a:gd name="T69" fmla="*/ 128 h 134"/>
                <a:gd name="T70" fmla="*/ 132 w 160"/>
                <a:gd name="T71" fmla="*/ 126 h 134"/>
                <a:gd name="T72" fmla="*/ 135 w 160"/>
                <a:gd name="T73"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34">
                  <a:moveTo>
                    <a:pt x="112" y="35"/>
                  </a:moveTo>
                  <a:cubicBezTo>
                    <a:pt x="97" y="20"/>
                    <a:pt x="81" y="8"/>
                    <a:pt x="66" y="3"/>
                  </a:cubicBezTo>
                  <a:cubicBezTo>
                    <a:pt x="66" y="3"/>
                    <a:pt x="65" y="3"/>
                    <a:pt x="65" y="3"/>
                  </a:cubicBezTo>
                  <a:cubicBezTo>
                    <a:pt x="64" y="3"/>
                    <a:pt x="63" y="2"/>
                    <a:pt x="62" y="2"/>
                  </a:cubicBezTo>
                  <a:cubicBezTo>
                    <a:pt x="62" y="2"/>
                    <a:pt x="62" y="2"/>
                    <a:pt x="61" y="2"/>
                  </a:cubicBezTo>
                  <a:cubicBezTo>
                    <a:pt x="60" y="2"/>
                    <a:pt x="59" y="1"/>
                    <a:pt x="58" y="1"/>
                  </a:cubicBezTo>
                  <a:cubicBezTo>
                    <a:pt x="58" y="1"/>
                    <a:pt x="58" y="1"/>
                    <a:pt x="58" y="1"/>
                  </a:cubicBezTo>
                  <a:cubicBezTo>
                    <a:pt x="57" y="1"/>
                    <a:pt x="56" y="1"/>
                    <a:pt x="54" y="1"/>
                  </a:cubicBezTo>
                  <a:cubicBezTo>
                    <a:pt x="54" y="1"/>
                    <a:pt x="54" y="1"/>
                    <a:pt x="54" y="1"/>
                  </a:cubicBezTo>
                  <a:cubicBezTo>
                    <a:pt x="53" y="0"/>
                    <a:pt x="52" y="0"/>
                    <a:pt x="51" y="0"/>
                  </a:cubicBezTo>
                  <a:cubicBezTo>
                    <a:pt x="51" y="0"/>
                    <a:pt x="50" y="0"/>
                    <a:pt x="50" y="0"/>
                  </a:cubicBezTo>
                  <a:cubicBezTo>
                    <a:pt x="49" y="0"/>
                    <a:pt x="48" y="0"/>
                    <a:pt x="47" y="1"/>
                  </a:cubicBezTo>
                  <a:cubicBezTo>
                    <a:pt x="47" y="1"/>
                    <a:pt x="47" y="1"/>
                    <a:pt x="47" y="1"/>
                  </a:cubicBezTo>
                  <a:cubicBezTo>
                    <a:pt x="46" y="1"/>
                    <a:pt x="45" y="1"/>
                    <a:pt x="44" y="1"/>
                  </a:cubicBezTo>
                  <a:cubicBezTo>
                    <a:pt x="43" y="1"/>
                    <a:pt x="43" y="1"/>
                    <a:pt x="43" y="1"/>
                  </a:cubicBezTo>
                  <a:cubicBezTo>
                    <a:pt x="42" y="1"/>
                    <a:pt x="41" y="2"/>
                    <a:pt x="41" y="2"/>
                  </a:cubicBezTo>
                  <a:cubicBezTo>
                    <a:pt x="40" y="2"/>
                    <a:pt x="40" y="2"/>
                    <a:pt x="40" y="2"/>
                  </a:cubicBezTo>
                  <a:cubicBezTo>
                    <a:pt x="39" y="2"/>
                    <a:pt x="38" y="3"/>
                    <a:pt x="37" y="3"/>
                  </a:cubicBezTo>
                  <a:cubicBezTo>
                    <a:pt x="37" y="3"/>
                    <a:pt x="37" y="3"/>
                    <a:pt x="37" y="3"/>
                  </a:cubicBezTo>
                  <a:cubicBezTo>
                    <a:pt x="36" y="4"/>
                    <a:pt x="35" y="4"/>
                    <a:pt x="34" y="5"/>
                  </a:cubicBezTo>
                  <a:cubicBezTo>
                    <a:pt x="33" y="5"/>
                    <a:pt x="33" y="5"/>
                    <a:pt x="33" y="5"/>
                  </a:cubicBezTo>
                  <a:cubicBezTo>
                    <a:pt x="32" y="5"/>
                    <a:pt x="32" y="6"/>
                    <a:pt x="31" y="6"/>
                  </a:cubicBezTo>
                  <a:cubicBezTo>
                    <a:pt x="30" y="7"/>
                    <a:pt x="30" y="7"/>
                    <a:pt x="30" y="7"/>
                  </a:cubicBezTo>
                  <a:cubicBezTo>
                    <a:pt x="29" y="7"/>
                    <a:pt x="28" y="8"/>
                    <a:pt x="28" y="8"/>
                  </a:cubicBezTo>
                  <a:cubicBezTo>
                    <a:pt x="28" y="9"/>
                    <a:pt x="27" y="9"/>
                    <a:pt x="27" y="9"/>
                  </a:cubicBezTo>
                  <a:cubicBezTo>
                    <a:pt x="26" y="10"/>
                    <a:pt x="25" y="11"/>
                    <a:pt x="24" y="12"/>
                  </a:cubicBezTo>
                  <a:cubicBezTo>
                    <a:pt x="0" y="36"/>
                    <a:pt x="19" y="70"/>
                    <a:pt x="48" y="99"/>
                  </a:cubicBezTo>
                  <a:cubicBezTo>
                    <a:pt x="49" y="100"/>
                    <a:pt x="50" y="102"/>
                    <a:pt x="51" y="103"/>
                  </a:cubicBezTo>
                  <a:cubicBezTo>
                    <a:pt x="51" y="103"/>
                    <a:pt x="52" y="103"/>
                    <a:pt x="52" y="104"/>
                  </a:cubicBezTo>
                  <a:cubicBezTo>
                    <a:pt x="53" y="104"/>
                    <a:pt x="54" y="105"/>
                    <a:pt x="55" y="106"/>
                  </a:cubicBezTo>
                  <a:cubicBezTo>
                    <a:pt x="55" y="106"/>
                    <a:pt x="55" y="106"/>
                    <a:pt x="55" y="107"/>
                  </a:cubicBezTo>
                  <a:cubicBezTo>
                    <a:pt x="57" y="108"/>
                    <a:pt x="58" y="109"/>
                    <a:pt x="59" y="110"/>
                  </a:cubicBezTo>
                  <a:cubicBezTo>
                    <a:pt x="59" y="110"/>
                    <a:pt x="59" y="110"/>
                    <a:pt x="59" y="110"/>
                  </a:cubicBezTo>
                  <a:cubicBezTo>
                    <a:pt x="60" y="111"/>
                    <a:pt x="61" y="112"/>
                    <a:pt x="62" y="113"/>
                  </a:cubicBezTo>
                  <a:cubicBezTo>
                    <a:pt x="63" y="113"/>
                    <a:pt x="63" y="113"/>
                    <a:pt x="63" y="114"/>
                  </a:cubicBezTo>
                  <a:cubicBezTo>
                    <a:pt x="64" y="114"/>
                    <a:pt x="65" y="115"/>
                    <a:pt x="66" y="116"/>
                  </a:cubicBezTo>
                  <a:cubicBezTo>
                    <a:pt x="66" y="116"/>
                    <a:pt x="67" y="116"/>
                    <a:pt x="67" y="116"/>
                  </a:cubicBezTo>
                  <a:cubicBezTo>
                    <a:pt x="68" y="117"/>
                    <a:pt x="69" y="118"/>
                    <a:pt x="70" y="119"/>
                  </a:cubicBezTo>
                  <a:cubicBezTo>
                    <a:pt x="71" y="119"/>
                    <a:pt x="71" y="119"/>
                    <a:pt x="71" y="119"/>
                  </a:cubicBezTo>
                  <a:cubicBezTo>
                    <a:pt x="72" y="120"/>
                    <a:pt x="73" y="121"/>
                    <a:pt x="74" y="121"/>
                  </a:cubicBezTo>
                  <a:cubicBezTo>
                    <a:pt x="74" y="121"/>
                    <a:pt x="75" y="122"/>
                    <a:pt x="75" y="122"/>
                  </a:cubicBezTo>
                  <a:cubicBezTo>
                    <a:pt x="76" y="123"/>
                    <a:pt x="77" y="123"/>
                    <a:pt x="78" y="124"/>
                  </a:cubicBezTo>
                  <a:cubicBezTo>
                    <a:pt x="78" y="124"/>
                    <a:pt x="78" y="124"/>
                    <a:pt x="79" y="124"/>
                  </a:cubicBezTo>
                  <a:cubicBezTo>
                    <a:pt x="80" y="125"/>
                    <a:pt x="81" y="125"/>
                    <a:pt x="82" y="126"/>
                  </a:cubicBezTo>
                  <a:cubicBezTo>
                    <a:pt x="82" y="126"/>
                    <a:pt x="83" y="126"/>
                    <a:pt x="83" y="127"/>
                  </a:cubicBezTo>
                  <a:cubicBezTo>
                    <a:pt x="84" y="127"/>
                    <a:pt x="85" y="127"/>
                    <a:pt x="86" y="128"/>
                  </a:cubicBezTo>
                  <a:cubicBezTo>
                    <a:pt x="86" y="128"/>
                    <a:pt x="86" y="128"/>
                    <a:pt x="87" y="128"/>
                  </a:cubicBezTo>
                  <a:cubicBezTo>
                    <a:pt x="88" y="129"/>
                    <a:pt x="89" y="129"/>
                    <a:pt x="90" y="130"/>
                  </a:cubicBezTo>
                  <a:cubicBezTo>
                    <a:pt x="90" y="130"/>
                    <a:pt x="90" y="130"/>
                    <a:pt x="90" y="130"/>
                  </a:cubicBezTo>
                  <a:cubicBezTo>
                    <a:pt x="91" y="130"/>
                    <a:pt x="93" y="131"/>
                    <a:pt x="94" y="131"/>
                  </a:cubicBezTo>
                  <a:cubicBezTo>
                    <a:pt x="94" y="131"/>
                    <a:pt x="94" y="131"/>
                    <a:pt x="95" y="131"/>
                  </a:cubicBezTo>
                  <a:cubicBezTo>
                    <a:pt x="95" y="132"/>
                    <a:pt x="96" y="132"/>
                    <a:pt x="97" y="132"/>
                  </a:cubicBezTo>
                  <a:cubicBezTo>
                    <a:pt x="98" y="132"/>
                    <a:pt x="98" y="132"/>
                    <a:pt x="98" y="133"/>
                  </a:cubicBezTo>
                  <a:cubicBezTo>
                    <a:pt x="99" y="133"/>
                    <a:pt x="100" y="133"/>
                    <a:pt x="102" y="133"/>
                  </a:cubicBezTo>
                  <a:cubicBezTo>
                    <a:pt x="102" y="133"/>
                    <a:pt x="102" y="133"/>
                    <a:pt x="102" y="133"/>
                  </a:cubicBezTo>
                  <a:cubicBezTo>
                    <a:pt x="103" y="133"/>
                    <a:pt x="104" y="134"/>
                    <a:pt x="105" y="134"/>
                  </a:cubicBezTo>
                  <a:cubicBezTo>
                    <a:pt x="105" y="134"/>
                    <a:pt x="106" y="134"/>
                    <a:pt x="106" y="134"/>
                  </a:cubicBezTo>
                  <a:cubicBezTo>
                    <a:pt x="107" y="134"/>
                    <a:pt x="108" y="134"/>
                    <a:pt x="109" y="134"/>
                  </a:cubicBezTo>
                  <a:cubicBezTo>
                    <a:pt x="109" y="134"/>
                    <a:pt x="109" y="134"/>
                    <a:pt x="110" y="134"/>
                  </a:cubicBezTo>
                  <a:cubicBezTo>
                    <a:pt x="111" y="134"/>
                    <a:pt x="112" y="134"/>
                    <a:pt x="113" y="134"/>
                  </a:cubicBezTo>
                  <a:cubicBezTo>
                    <a:pt x="113" y="134"/>
                    <a:pt x="113" y="134"/>
                    <a:pt x="113" y="134"/>
                  </a:cubicBezTo>
                  <a:cubicBezTo>
                    <a:pt x="114" y="134"/>
                    <a:pt x="115" y="134"/>
                    <a:pt x="116" y="133"/>
                  </a:cubicBezTo>
                  <a:cubicBezTo>
                    <a:pt x="116" y="133"/>
                    <a:pt x="116" y="133"/>
                    <a:pt x="117" y="133"/>
                  </a:cubicBezTo>
                  <a:cubicBezTo>
                    <a:pt x="117" y="133"/>
                    <a:pt x="118" y="133"/>
                    <a:pt x="119" y="133"/>
                  </a:cubicBezTo>
                  <a:cubicBezTo>
                    <a:pt x="119" y="133"/>
                    <a:pt x="120" y="132"/>
                    <a:pt x="120" y="132"/>
                  </a:cubicBezTo>
                  <a:cubicBezTo>
                    <a:pt x="121" y="132"/>
                    <a:pt x="122" y="132"/>
                    <a:pt x="122" y="131"/>
                  </a:cubicBezTo>
                  <a:cubicBezTo>
                    <a:pt x="123" y="131"/>
                    <a:pt x="123" y="131"/>
                    <a:pt x="123" y="131"/>
                  </a:cubicBezTo>
                  <a:cubicBezTo>
                    <a:pt x="124" y="131"/>
                    <a:pt x="125" y="130"/>
                    <a:pt x="126" y="130"/>
                  </a:cubicBezTo>
                  <a:cubicBezTo>
                    <a:pt x="126" y="130"/>
                    <a:pt x="126" y="130"/>
                    <a:pt x="127" y="129"/>
                  </a:cubicBezTo>
                  <a:cubicBezTo>
                    <a:pt x="127" y="129"/>
                    <a:pt x="128" y="129"/>
                    <a:pt x="129" y="128"/>
                  </a:cubicBezTo>
                  <a:cubicBezTo>
                    <a:pt x="129" y="128"/>
                    <a:pt x="129" y="128"/>
                    <a:pt x="130" y="127"/>
                  </a:cubicBezTo>
                  <a:cubicBezTo>
                    <a:pt x="130" y="127"/>
                    <a:pt x="131" y="126"/>
                    <a:pt x="132" y="126"/>
                  </a:cubicBezTo>
                  <a:cubicBezTo>
                    <a:pt x="132" y="126"/>
                    <a:pt x="132" y="125"/>
                    <a:pt x="133" y="125"/>
                  </a:cubicBezTo>
                  <a:cubicBezTo>
                    <a:pt x="134" y="124"/>
                    <a:pt x="134" y="124"/>
                    <a:pt x="135" y="123"/>
                  </a:cubicBezTo>
                  <a:cubicBezTo>
                    <a:pt x="160" y="98"/>
                    <a:pt x="141" y="64"/>
                    <a:pt x="112" y="35"/>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68" name="Freeform 471"/>
            <p:cNvSpPr/>
            <p:nvPr/>
          </p:nvSpPr>
          <p:spPr bwMode="auto">
            <a:xfrm>
              <a:off x="9950451" y="4291013"/>
              <a:ext cx="230188" cy="223837"/>
            </a:xfrm>
            <a:custGeom>
              <a:avLst/>
              <a:gdLst>
                <a:gd name="T0" fmla="*/ 228 w 240"/>
                <a:gd name="T1" fmla="*/ 183 h 233"/>
                <a:gd name="T2" fmla="*/ 149 w 240"/>
                <a:gd name="T3" fmla="*/ 104 h 233"/>
                <a:gd name="T4" fmla="*/ 132 w 240"/>
                <a:gd name="T5" fmla="*/ 88 h 233"/>
                <a:gd name="T6" fmla="*/ 99 w 240"/>
                <a:gd name="T7" fmla="*/ 34 h 233"/>
                <a:gd name="T8" fmla="*/ 37 w 240"/>
                <a:gd name="T9" fmla="*/ 0 h 233"/>
                <a:gd name="T10" fmla="*/ 12 w 240"/>
                <a:gd name="T11" fmla="*/ 10 h 233"/>
                <a:gd name="T12" fmla="*/ 5 w 240"/>
                <a:gd name="T13" fmla="*/ 19 h 233"/>
                <a:gd name="T14" fmla="*/ 0 w 240"/>
                <a:gd name="T15" fmla="*/ 35 h 233"/>
                <a:gd name="T16" fmla="*/ 60 w 240"/>
                <a:gd name="T17" fmla="*/ 73 h 233"/>
                <a:gd name="T18" fmla="*/ 98 w 240"/>
                <a:gd name="T19" fmla="*/ 135 h 233"/>
                <a:gd name="T20" fmla="*/ 111 w 240"/>
                <a:gd name="T21" fmla="*/ 148 h 233"/>
                <a:gd name="T22" fmla="*/ 187 w 240"/>
                <a:gd name="T23" fmla="*/ 224 h 233"/>
                <a:gd name="T24" fmla="*/ 208 w 240"/>
                <a:gd name="T25" fmla="*/ 233 h 233"/>
                <a:gd name="T26" fmla="*/ 228 w 240"/>
                <a:gd name="T27" fmla="*/ 224 h 233"/>
                <a:gd name="T28" fmla="*/ 228 w 240"/>
                <a:gd name="T29" fmla="*/ 18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3">
                  <a:moveTo>
                    <a:pt x="228" y="183"/>
                  </a:moveTo>
                  <a:cubicBezTo>
                    <a:pt x="149" y="104"/>
                    <a:pt x="149" y="104"/>
                    <a:pt x="149" y="104"/>
                  </a:cubicBezTo>
                  <a:cubicBezTo>
                    <a:pt x="132" y="88"/>
                    <a:pt x="132" y="88"/>
                    <a:pt x="132" y="88"/>
                  </a:cubicBezTo>
                  <a:cubicBezTo>
                    <a:pt x="129" y="70"/>
                    <a:pt x="116" y="51"/>
                    <a:pt x="99" y="34"/>
                  </a:cubicBezTo>
                  <a:cubicBezTo>
                    <a:pt x="79" y="15"/>
                    <a:pt x="57" y="0"/>
                    <a:pt x="37" y="0"/>
                  </a:cubicBezTo>
                  <a:cubicBezTo>
                    <a:pt x="28" y="0"/>
                    <a:pt x="19" y="3"/>
                    <a:pt x="12" y="10"/>
                  </a:cubicBezTo>
                  <a:cubicBezTo>
                    <a:pt x="9" y="13"/>
                    <a:pt x="7" y="16"/>
                    <a:pt x="5" y="19"/>
                  </a:cubicBezTo>
                  <a:cubicBezTo>
                    <a:pt x="2" y="24"/>
                    <a:pt x="0" y="30"/>
                    <a:pt x="0" y="35"/>
                  </a:cubicBezTo>
                  <a:cubicBezTo>
                    <a:pt x="18" y="40"/>
                    <a:pt x="39" y="52"/>
                    <a:pt x="60" y="73"/>
                  </a:cubicBezTo>
                  <a:cubicBezTo>
                    <a:pt x="84" y="98"/>
                    <a:pt x="95" y="118"/>
                    <a:pt x="98" y="135"/>
                  </a:cubicBezTo>
                  <a:cubicBezTo>
                    <a:pt x="111" y="148"/>
                    <a:pt x="111" y="148"/>
                    <a:pt x="111" y="148"/>
                  </a:cubicBezTo>
                  <a:cubicBezTo>
                    <a:pt x="187" y="224"/>
                    <a:pt x="187" y="224"/>
                    <a:pt x="187" y="224"/>
                  </a:cubicBezTo>
                  <a:cubicBezTo>
                    <a:pt x="193" y="230"/>
                    <a:pt x="200" y="233"/>
                    <a:pt x="208" y="233"/>
                  </a:cubicBezTo>
                  <a:cubicBezTo>
                    <a:pt x="215" y="233"/>
                    <a:pt x="223" y="230"/>
                    <a:pt x="228" y="224"/>
                  </a:cubicBezTo>
                  <a:cubicBezTo>
                    <a:pt x="240" y="213"/>
                    <a:pt x="240" y="195"/>
                    <a:pt x="228" y="183"/>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grpSp>
      <p:sp>
        <p:nvSpPr>
          <p:cNvPr id="69" name="Freeform 322"/>
          <p:cNvSpPr/>
          <p:nvPr/>
        </p:nvSpPr>
        <p:spPr bwMode="auto">
          <a:xfrm>
            <a:off x="5267189" y="2729990"/>
            <a:ext cx="276225" cy="274637"/>
          </a:xfrm>
          <a:custGeom>
            <a:avLst/>
            <a:gdLst>
              <a:gd name="T0" fmla="*/ 249 w 287"/>
              <a:gd name="T1" fmla="*/ 220 h 287"/>
              <a:gd name="T2" fmla="*/ 168 w 287"/>
              <a:gd name="T3" fmla="*/ 191 h 287"/>
              <a:gd name="T4" fmla="*/ 196 w 287"/>
              <a:gd name="T5" fmla="*/ 136 h 287"/>
              <a:gd name="T6" fmla="*/ 196 w 287"/>
              <a:gd name="T7" fmla="*/ 135 h 287"/>
              <a:gd name="T8" fmla="*/ 203 w 287"/>
              <a:gd name="T9" fmla="*/ 134 h 287"/>
              <a:gd name="T10" fmla="*/ 211 w 287"/>
              <a:gd name="T11" fmla="*/ 107 h 287"/>
              <a:gd name="T12" fmla="*/ 205 w 287"/>
              <a:gd name="T13" fmla="*/ 96 h 287"/>
              <a:gd name="T14" fmla="*/ 205 w 287"/>
              <a:gd name="T15" fmla="*/ 96 h 287"/>
              <a:gd name="T16" fmla="*/ 205 w 287"/>
              <a:gd name="T17" fmla="*/ 93 h 287"/>
              <a:gd name="T18" fmla="*/ 204 w 287"/>
              <a:gd name="T19" fmla="*/ 54 h 287"/>
              <a:gd name="T20" fmla="*/ 183 w 287"/>
              <a:gd name="T21" fmla="*/ 22 h 287"/>
              <a:gd name="T22" fmla="*/ 143 w 287"/>
              <a:gd name="T23" fmla="*/ 0 h 287"/>
              <a:gd name="T24" fmla="*/ 103 w 287"/>
              <a:gd name="T25" fmla="*/ 22 h 287"/>
              <a:gd name="T26" fmla="*/ 82 w 287"/>
              <a:gd name="T27" fmla="*/ 54 h 287"/>
              <a:gd name="T28" fmla="*/ 81 w 287"/>
              <a:gd name="T29" fmla="*/ 93 h 287"/>
              <a:gd name="T30" fmla="*/ 81 w 287"/>
              <a:gd name="T31" fmla="*/ 96 h 287"/>
              <a:gd name="T32" fmla="*/ 81 w 287"/>
              <a:gd name="T33" fmla="*/ 96 h 287"/>
              <a:gd name="T34" fmla="*/ 75 w 287"/>
              <a:gd name="T35" fmla="*/ 107 h 287"/>
              <a:gd name="T36" fmla="*/ 83 w 287"/>
              <a:gd name="T37" fmla="*/ 134 h 287"/>
              <a:gd name="T38" fmla="*/ 89 w 287"/>
              <a:gd name="T39" fmla="*/ 135 h 287"/>
              <a:gd name="T40" fmla="*/ 90 w 287"/>
              <a:gd name="T41" fmla="*/ 136 h 287"/>
              <a:gd name="T42" fmla="*/ 118 w 287"/>
              <a:gd name="T43" fmla="*/ 191 h 287"/>
              <a:gd name="T44" fmla="*/ 38 w 287"/>
              <a:gd name="T45" fmla="*/ 220 h 287"/>
              <a:gd name="T46" fmla="*/ 0 w 287"/>
              <a:gd name="T47" fmla="*/ 256 h 287"/>
              <a:gd name="T48" fmla="*/ 0 w 287"/>
              <a:gd name="T49" fmla="*/ 287 h 287"/>
              <a:gd name="T50" fmla="*/ 287 w 287"/>
              <a:gd name="T51" fmla="*/ 287 h 287"/>
              <a:gd name="T52" fmla="*/ 287 w 287"/>
              <a:gd name="T53" fmla="*/ 256 h 287"/>
              <a:gd name="T54" fmla="*/ 249 w 287"/>
              <a:gd name="T55"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7" h="287">
                <a:moveTo>
                  <a:pt x="249" y="220"/>
                </a:moveTo>
                <a:cubicBezTo>
                  <a:pt x="230" y="212"/>
                  <a:pt x="208" y="196"/>
                  <a:pt x="168" y="191"/>
                </a:cubicBezTo>
                <a:cubicBezTo>
                  <a:pt x="180" y="181"/>
                  <a:pt x="186" y="162"/>
                  <a:pt x="196" y="136"/>
                </a:cubicBezTo>
                <a:cubicBezTo>
                  <a:pt x="196" y="136"/>
                  <a:pt x="196" y="135"/>
                  <a:pt x="196" y="135"/>
                </a:cubicBezTo>
                <a:cubicBezTo>
                  <a:pt x="199" y="135"/>
                  <a:pt x="201" y="135"/>
                  <a:pt x="203" y="134"/>
                </a:cubicBezTo>
                <a:cubicBezTo>
                  <a:pt x="208" y="131"/>
                  <a:pt x="211" y="115"/>
                  <a:pt x="211" y="107"/>
                </a:cubicBezTo>
                <a:cubicBezTo>
                  <a:pt x="211" y="95"/>
                  <a:pt x="205" y="96"/>
                  <a:pt x="205" y="96"/>
                </a:cubicBezTo>
                <a:cubicBezTo>
                  <a:pt x="205" y="96"/>
                  <a:pt x="205" y="96"/>
                  <a:pt x="205" y="96"/>
                </a:cubicBezTo>
                <a:cubicBezTo>
                  <a:pt x="205" y="95"/>
                  <a:pt x="205" y="94"/>
                  <a:pt x="205" y="93"/>
                </a:cubicBezTo>
                <a:cubicBezTo>
                  <a:pt x="205" y="83"/>
                  <a:pt x="207" y="64"/>
                  <a:pt x="204" y="54"/>
                </a:cubicBezTo>
                <a:cubicBezTo>
                  <a:pt x="200" y="39"/>
                  <a:pt x="194" y="26"/>
                  <a:pt x="183" y="22"/>
                </a:cubicBezTo>
                <a:cubicBezTo>
                  <a:pt x="169" y="16"/>
                  <a:pt x="149" y="0"/>
                  <a:pt x="143" y="0"/>
                </a:cubicBezTo>
                <a:cubicBezTo>
                  <a:pt x="135" y="0"/>
                  <a:pt x="115" y="16"/>
                  <a:pt x="103" y="22"/>
                </a:cubicBezTo>
                <a:cubicBezTo>
                  <a:pt x="93" y="27"/>
                  <a:pt x="86" y="39"/>
                  <a:pt x="82" y="54"/>
                </a:cubicBezTo>
                <a:cubicBezTo>
                  <a:pt x="79" y="64"/>
                  <a:pt x="81" y="82"/>
                  <a:pt x="81" y="93"/>
                </a:cubicBezTo>
                <a:cubicBezTo>
                  <a:pt x="81" y="94"/>
                  <a:pt x="81" y="95"/>
                  <a:pt x="81" y="96"/>
                </a:cubicBezTo>
                <a:cubicBezTo>
                  <a:pt x="81" y="96"/>
                  <a:pt x="81" y="96"/>
                  <a:pt x="81" y="96"/>
                </a:cubicBezTo>
                <a:cubicBezTo>
                  <a:pt x="81" y="96"/>
                  <a:pt x="75" y="95"/>
                  <a:pt x="75" y="107"/>
                </a:cubicBezTo>
                <a:cubicBezTo>
                  <a:pt x="75" y="115"/>
                  <a:pt x="78" y="131"/>
                  <a:pt x="83" y="134"/>
                </a:cubicBezTo>
                <a:cubicBezTo>
                  <a:pt x="85" y="135"/>
                  <a:pt x="87" y="135"/>
                  <a:pt x="89" y="135"/>
                </a:cubicBezTo>
                <a:cubicBezTo>
                  <a:pt x="89" y="135"/>
                  <a:pt x="90" y="136"/>
                  <a:pt x="90" y="136"/>
                </a:cubicBezTo>
                <a:cubicBezTo>
                  <a:pt x="100" y="163"/>
                  <a:pt x="105" y="182"/>
                  <a:pt x="118" y="191"/>
                </a:cubicBezTo>
                <a:cubicBezTo>
                  <a:pt x="78" y="196"/>
                  <a:pt x="56" y="212"/>
                  <a:pt x="38" y="220"/>
                </a:cubicBezTo>
                <a:cubicBezTo>
                  <a:pt x="0" y="237"/>
                  <a:pt x="0" y="256"/>
                  <a:pt x="0" y="256"/>
                </a:cubicBezTo>
                <a:cubicBezTo>
                  <a:pt x="0" y="287"/>
                  <a:pt x="0" y="287"/>
                  <a:pt x="0" y="287"/>
                </a:cubicBezTo>
                <a:cubicBezTo>
                  <a:pt x="287" y="287"/>
                  <a:pt x="287" y="287"/>
                  <a:pt x="287" y="287"/>
                </a:cubicBezTo>
                <a:cubicBezTo>
                  <a:pt x="287" y="256"/>
                  <a:pt x="287" y="256"/>
                  <a:pt x="287" y="256"/>
                </a:cubicBezTo>
                <a:cubicBezTo>
                  <a:pt x="287" y="256"/>
                  <a:pt x="287" y="237"/>
                  <a:pt x="249" y="22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00823E"/>
              </a:solidFill>
            </a:endParaRPr>
          </a:p>
        </p:txBody>
      </p:sp>
      <p:grpSp>
        <p:nvGrpSpPr>
          <p:cNvPr id="70" name="组合 69"/>
          <p:cNvGrpSpPr/>
          <p:nvPr/>
        </p:nvGrpSpPr>
        <p:grpSpPr>
          <a:xfrm>
            <a:off x="5267189" y="3605400"/>
            <a:ext cx="288925" cy="288925"/>
            <a:chOff x="8799513" y="4225925"/>
            <a:chExt cx="288925" cy="288925"/>
          </a:xfrm>
          <a:solidFill>
            <a:schemeClr val="bg1"/>
          </a:solidFill>
        </p:grpSpPr>
        <p:sp>
          <p:nvSpPr>
            <p:cNvPr id="71" name="Freeform 245"/>
            <p:cNvSpPr/>
            <p:nvPr/>
          </p:nvSpPr>
          <p:spPr bwMode="auto">
            <a:xfrm>
              <a:off x="8910638" y="4225925"/>
              <a:ext cx="177800" cy="111125"/>
            </a:xfrm>
            <a:custGeom>
              <a:avLst/>
              <a:gdLst>
                <a:gd name="T0" fmla="*/ 160 w 185"/>
                <a:gd name="T1" fmla="*/ 25 h 116"/>
                <a:gd name="T2" fmla="*/ 110 w 185"/>
                <a:gd name="T3" fmla="*/ 25 h 116"/>
                <a:gd name="T4" fmla="*/ 97 w 185"/>
                <a:gd name="T5" fmla="*/ 37 h 116"/>
                <a:gd name="T6" fmla="*/ 77 w 185"/>
                <a:gd name="T7" fmla="*/ 17 h 116"/>
                <a:gd name="T8" fmla="*/ 60 w 185"/>
                <a:gd name="T9" fmla="*/ 17 h 116"/>
                <a:gd name="T10" fmla="*/ 4 w 185"/>
                <a:gd name="T11" fmla="*/ 73 h 116"/>
                <a:gd name="T12" fmla="*/ 4 w 185"/>
                <a:gd name="T13" fmla="*/ 89 h 116"/>
                <a:gd name="T14" fmla="*/ 12 w 185"/>
                <a:gd name="T15" fmla="*/ 92 h 116"/>
                <a:gd name="T16" fmla="*/ 21 w 185"/>
                <a:gd name="T17" fmla="*/ 89 h 116"/>
                <a:gd name="T18" fmla="*/ 69 w 185"/>
                <a:gd name="T19" fmla="*/ 41 h 116"/>
                <a:gd name="T20" fmla="*/ 81 w 185"/>
                <a:gd name="T21" fmla="*/ 54 h 116"/>
                <a:gd name="T22" fmla="*/ 68 w 185"/>
                <a:gd name="T23" fmla="*/ 66 h 116"/>
                <a:gd name="T24" fmla="*/ 118 w 185"/>
                <a:gd name="T25" fmla="*/ 116 h 116"/>
                <a:gd name="T26" fmla="*/ 160 w 185"/>
                <a:gd name="T27" fmla="*/ 75 h 116"/>
                <a:gd name="T28" fmla="*/ 160 w 185"/>
                <a:gd name="T29" fmla="*/ 2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5" h="116">
                  <a:moveTo>
                    <a:pt x="160" y="25"/>
                  </a:moveTo>
                  <a:cubicBezTo>
                    <a:pt x="135" y="0"/>
                    <a:pt x="110" y="25"/>
                    <a:pt x="110" y="25"/>
                  </a:cubicBezTo>
                  <a:cubicBezTo>
                    <a:pt x="97" y="37"/>
                    <a:pt x="97" y="37"/>
                    <a:pt x="97" y="37"/>
                  </a:cubicBezTo>
                  <a:cubicBezTo>
                    <a:pt x="77" y="17"/>
                    <a:pt x="77" y="17"/>
                    <a:pt x="77" y="17"/>
                  </a:cubicBezTo>
                  <a:cubicBezTo>
                    <a:pt x="72" y="12"/>
                    <a:pt x="65" y="12"/>
                    <a:pt x="60" y="17"/>
                  </a:cubicBezTo>
                  <a:cubicBezTo>
                    <a:pt x="4" y="73"/>
                    <a:pt x="4" y="73"/>
                    <a:pt x="4" y="73"/>
                  </a:cubicBezTo>
                  <a:cubicBezTo>
                    <a:pt x="0" y="77"/>
                    <a:pt x="0" y="85"/>
                    <a:pt x="4" y="89"/>
                  </a:cubicBezTo>
                  <a:cubicBezTo>
                    <a:pt x="7" y="91"/>
                    <a:pt x="10" y="92"/>
                    <a:pt x="12" y="92"/>
                  </a:cubicBezTo>
                  <a:cubicBezTo>
                    <a:pt x="15" y="92"/>
                    <a:pt x="18" y="91"/>
                    <a:pt x="21" y="89"/>
                  </a:cubicBezTo>
                  <a:cubicBezTo>
                    <a:pt x="69" y="41"/>
                    <a:pt x="69" y="41"/>
                    <a:pt x="69" y="41"/>
                  </a:cubicBezTo>
                  <a:cubicBezTo>
                    <a:pt x="81" y="54"/>
                    <a:pt x="81" y="54"/>
                    <a:pt x="81" y="54"/>
                  </a:cubicBezTo>
                  <a:cubicBezTo>
                    <a:pt x="68" y="66"/>
                    <a:pt x="68" y="66"/>
                    <a:pt x="68" y="66"/>
                  </a:cubicBezTo>
                  <a:cubicBezTo>
                    <a:pt x="118" y="116"/>
                    <a:pt x="118" y="116"/>
                    <a:pt x="118" y="116"/>
                  </a:cubicBezTo>
                  <a:cubicBezTo>
                    <a:pt x="160" y="75"/>
                    <a:pt x="160" y="75"/>
                    <a:pt x="160" y="75"/>
                  </a:cubicBezTo>
                  <a:cubicBezTo>
                    <a:pt x="160" y="75"/>
                    <a:pt x="185" y="50"/>
                    <a:pt x="160" y="25"/>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72" name="Freeform 246"/>
            <p:cNvSpPr/>
            <p:nvPr/>
          </p:nvSpPr>
          <p:spPr bwMode="auto">
            <a:xfrm>
              <a:off x="8799513" y="4305300"/>
              <a:ext cx="209550" cy="209550"/>
            </a:xfrm>
            <a:custGeom>
              <a:avLst/>
              <a:gdLst>
                <a:gd name="T0" fmla="*/ 102 w 132"/>
                <a:gd name="T1" fmla="*/ 0 h 132"/>
                <a:gd name="T2" fmla="*/ 14 w 132"/>
                <a:gd name="T3" fmla="*/ 88 h 132"/>
                <a:gd name="T4" fmla="*/ 14 w 132"/>
                <a:gd name="T5" fmla="*/ 88 h 132"/>
                <a:gd name="T6" fmla="*/ 14 w 132"/>
                <a:gd name="T7" fmla="*/ 88 h 132"/>
                <a:gd name="T8" fmla="*/ 14 w 132"/>
                <a:gd name="T9" fmla="*/ 88 h 132"/>
                <a:gd name="T10" fmla="*/ 14 w 132"/>
                <a:gd name="T11" fmla="*/ 88 h 132"/>
                <a:gd name="T12" fmla="*/ 0 w 132"/>
                <a:gd name="T13" fmla="*/ 132 h 132"/>
                <a:gd name="T14" fmla="*/ 44 w 132"/>
                <a:gd name="T15" fmla="*/ 118 h 132"/>
                <a:gd name="T16" fmla="*/ 44 w 132"/>
                <a:gd name="T17" fmla="*/ 118 h 132"/>
                <a:gd name="T18" fmla="*/ 44 w 132"/>
                <a:gd name="T19" fmla="*/ 118 h 132"/>
                <a:gd name="T20" fmla="*/ 44 w 132"/>
                <a:gd name="T21" fmla="*/ 118 h 132"/>
                <a:gd name="T22" fmla="*/ 132 w 132"/>
                <a:gd name="T23" fmla="*/ 30 h 132"/>
                <a:gd name="T24" fmla="*/ 102 w 132"/>
                <a:gd name="T2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32">
                  <a:moveTo>
                    <a:pt x="102" y="0"/>
                  </a:moveTo>
                  <a:lnTo>
                    <a:pt x="14" y="88"/>
                  </a:lnTo>
                  <a:lnTo>
                    <a:pt x="14" y="88"/>
                  </a:lnTo>
                  <a:lnTo>
                    <a:pt x="14" y="88"/>
                  </a:lnTo>
                  <a:lnTo>
                    <a:pt x="14" y="88"/>
                  </a:lnTo>
                  <a:lnTo>
                    <a:pt x="14" y="88"/>
                  </a:lnTo>
                  <a:lnTo>
                    <a:pt x="0" y="132"/>
                  </a:lnTo>
                  <a:lnTo>
                    <a:pt x="44" y="118"/>
                  </a:lnTo>
                  <a:lnTo>
                    <a:pt x="44" y="118"/>
                  </a:lnTo>
                  <a:lnTo>
                    <a:pt x="44" y="118"/>
                  </a:lnTo>
                  <a:lnTo>
                    <a:pt x="44" y="118"/>
                  </a:lnTo>
                  <a:lnTo>
                    <a:pt x="132" y="30"/>
                  </a:lnTo>
                  <a:lnTo>
                    <a:pt x="102" y="0"/>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grpSp>
      <p:sp>
        <p:nvSpPr>
          <p:cNvPr id="73" name="Freeform 9"/>
          <p:cNvSpPr>
            <a:spLocks noEditPoints="1"/>
          </p:cNvSpPr>
          <p:nvPr/>
        </p:nvSpPr>
        <p:spPr bwMode="auto">
          <a:xfrm>
            <a:off x="2484689" y="2729990"/>
            <a:ext cx="276225" cy="274637"/>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64 w 288"/>
              <a:gd name="T11" fmla="*/ 82 h 288"/>
              <a:gd name="T12" fmla="*/ 224 w 288"/>
              <a:gd name="T13" fmla="*/ 82 h 288"/>
              <a:gd name="T14" fmla="*/ 227 w 288"/>
              <a:gd name="T15" fmla="*/ 83 h 288"/>
              <a:gd name="T16" fmla="*/ 168 w 288"/>
              <a:gd name="T17" fmla="*/ 134 h 288"/>
              <a:gd name="T18" fmla="*/ 160 w 288"/>
              <a:gd name="T19" fmla="*/ 140 h 288"/>
              <a:gd name="T20" fmla="*/ 144 w 288"/>
              <a:gd name="T21" fmla="*/ 153 h 288"/>
              <a:gd name="T22" fmla="*/ 129 w 288"/>
              <a:gd name="T23" fmla="*/ 140 h 288"/>
              <a:gd name="T24" fmla="*/ 121 w 288"/>
              <a:gd name="T25" fmla="*/ 134 h 288"/>
              <a:gd name="T26" fmla="*/ 61 w 288"/>
              <a:gd name="T27" fmla="*/ 83 h 288"/>
              <a:gd name="T28" fmla="*/ 64 w 288"/>
              <a:gd name="T29" fmla="*/ 82 h 288"/>
              <a:gd name="T30" fmla="*/ 54 w 288"/>
              <a:gd name="T31" fmla="*/ 194 h 288"/>
              <a:gd name="T32" fmla="*/ 54 w 288"/>
              <a:gd name="T33" fmla="*/ 93 h 288"/>
              <a:gd name="T34" fmla="*/ 54 w 288"/>
              <a:gd name="T35" fmla="*/ 90 h 288"/>
              <a:gd name="T36" fmla="*/ 113 w 288"/>
              <a:gd name="T37" fmla="*/ 141 h 288"/>
              <a:gd name="T38" fmla="*/ 54 w 288"/>
              <a:gd name="T39" fmla="*/ 197 h 288"/>
              <a:gd name="T40" fmla="*/ 54 w 288"/>
              <a:gd name="T41" fmla="*/ 194 h 288"/>
              <a:gd name="T42" fmla="*/ 224 w 288"/>
              <a:gd name="T43" fmla="*/ 205 h 288"/>
              <a:gd name="T44" fmla="*/ 64 w 288"/>
              <a:gd name="T45" fmla="*/ 205 h 288"/>
              <a:gd name="T46" fmla="*/ 61 w 288"/>
              <a:gd name="T47" fmla="*/ 204 h 288"/>
              <a:gd name="T48" fmla="*/ 121 w 288"/>
              <a:gd name="T49" fmla="*/ 147 h 288"/>
              <a:gd name="T50" fmla="*/ 144 w 288"/>
              <a:gd name="T51" fmla="*/ 166 h 288"/>
              <a:gd name="T52" fmla="*/ 167 w 288"/>
              <a:gd name="T53" fmla="*/ 147 h 288"/>
              <a:gd name="T54" fmla="*/ 227 w 288"/>
              <a:gd name="T55" fmla="*/ 204 h 288"/>
              <a:gd name="T56" fmla="*/ 224 w 288"/>
              <a:gd name="T57" fmla="*/ 205 h 288"/>
              <a:gd name="T58" fmla="*/ 235 w 288"/>
              <a:gd name="T59" fmla="*/ 194 h 288"/>
              <a:gd name="T60" fmla="*/ 234 w 288"/>
              <a:gd name="T61" fmla="*/ 197 h 288"/>
              <a:gd name="T62" fmla="*/ 175 w 288"/>
              <a:gd name="T63" fmla="*/ 141 h 288"/>
              <a:gd name="T64" fmla="*/ 234 w 288"/>
              <a:gd name="T65" fmla="*/ 90 h 288"/>
              <a:gd name="T66" fmla="*/ 235 w 288"/>
              <a:gd name="T67" fmla="*/ 93 h 288"/>
              <a:gd name="T68" fmla="*/ 235 w 288"/>
              <a:gd name="T69" fmla="*/ 19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8" h="288">
                <a:moveTo>
                  <a:pt x="144" y="0"/>
                </a:moveTo>
                <a:cubicBezTo>
                  <a:pt x="65" y="0"/>
                  <a:pt x="0" y="64"/>
                  <a:pt x="0" y="144"/>
                </a:cubicBezTo>
                <a:cubicBezTo>
                  <a:pt x="0" y="223"/>
                  <a:pt x="65" y="288"/>
                  <a:pt x="144" y="288"/>
                </a:cubicBezTo>
                <a:cubicBezTo>
                  <a:pt x="224" y="288"/>
                  <a:pt x="288" y="223"/>
                  <a:pt x="288" y="144"/>
                </a:cubicBezTo>
                <a:cubicBezTo>
                  <a:pt x="288" y="64"/>
                  <a:pt x="224" y="0"/>
                  <a:pt x="144" y="0"/>
                </a:cubicBezTo>
                <a:close/>
                <a:moveTo>
                  <a:pt x="64" y="82"/>
                </a:moveTo>
                <a:cubicBezTo>
                  <a:pt x="224" y="82"/>
                  <a:pt x="224" y="82"/>
                  <a:pt x="224" y="82"/>
                </a:cubicBezTo>
                <a:cubicBezTo>
                  <a:pt x="225" y="82"/>
                  <a:pt x="226" y="83"/>
                  <a:pt x="227" y="83"/>
                </a:cubicBezTo>
                <a:cubicBezTo>
                  <a:pt x="168" y="134"/>
                  <a:pt x="168" y="134"/>
                  <a:pt x="168" y="134"/>
                </a:cubicBezTo>
                <a:cubicBezTo>
                  <a:pt x="160" y="140"/>
                  <a:pt x="160" y="140"/>
                  <a:pt x="160" y="140"/>
                </a:cubicBezTo>
                <a:cubicBezTo>
                  <a:pt x="144" y="153"/>
                  <a:pt x="144" y="153"/>
                  <a:pt x="144" y="153"/>
                </a:cubicBezTo>
                <a:cubicBezTo>
                  <a:pt x="129" y="140"/>
                  <a:pt x="129" y="140"/>
                  <a:pt x="129" y="140"/>
                </a:cubicBezTo>
                <a:cubicBezTo>
                  <a:pt x="121" y="134"/>
                  <a:pt x="121" y="134"/>
                  <a:pt x="121" y="134"/>
                </a:cubicBezTo>
                <a:cubicBezTo>
                  <a:pt x="61" y="83"/>
                  <a:pt x="61" y="83"/>
                  <a:pt x="61" y="83"/>
                </a:cubicBezTo>
                <a:cubicBezTo>
                  <a:pt x="62" y="83"/>
                  <a:pt x="63" y="82"/>
                  <a:pt x="64" y="82"/>
                </a:cubicBezTo>
                <a:close/>
                <a:moveTo>
                  <a:pt x="54" y="194"/>
                </a:moveTo>
                <a:cubicBezTo>
                  <a:pt x="54" y="93"/>
                  <a:pt x="54" y="93"/>
                  <a:pt x="54" y="93"/>
                </a:cubicBezTo>
                <a:cubicBezTo>
                  <a:pt x="54" y="92"/>
                  <a:pt x="54" y="91"/>
                  <a:pt x="54" y="90"/>
                </a:cubicBezTo>
                <a:cubicBezTo>
                  <a:pt x="113" y="141"/>
                  <a:pt x="113" y="141"/>
                  <a:pt x="113" y="141"/>
                </a:cubicBezTo>
                <a:cubicBezTo>
                  <a:pt x="54" y="197"/>
                  <a:pt x="54" y="197"/>
                  <a:pt x="54" y="197"/>
                </a:cubicBezTo>
                <a:cubicBezTo>
                  <a:pt x="54" y="196"/>
                  <a:pt x="54" y="195"/>
                  <a:pt x="54" y="194"/>
                </a:cubicBezTo>
                <a:close/>
                <a:moveTo>
                  <a:pt x="224" y="205"/>
                </a:moveTo>
                <a:cubicBezTo>
                  <a:pt x="64" y="205"/>
                  <a:pt x="64" y="205"/>
                  <a:pt x="64" y="205"/>
                </a:cubicBezTo>
                <a:cubicBezTo>
                  <a:pt x="63" y="205"/>
                  <a:pt x="62" y="205"/>
                  <a:pt x="61" y="204"/>
                </a:cubicBezTo>
                <a:cubicBezTo>
                  <a:pt x="121" y="147"/>
                  <a:pt x="121" y="147"/>
                  <a:pt x="121" y="147"/>
                </a:cubicBezTo>
                <a:cubicBezTo>
                  <a:pt x="144" y="166"/>
                  <a:pt x="144" y="166"/>
                  <a:pt x="144" y="166"/>
                </a:cubicBezTo>
                <a:cubicBezTo>
                  <a:pt x="167" y="147"/>
                  <a:pt x="167" y="147"/>
                  <a:pt x="167" y="147"/>
                </a:cubicBezTo>
                <a:cubicBezTo>
                  <a:pt x="227" y="204"/>
                  <a:pt x="227" y="204"/>
                  <a:pt x="227" y="204"/>
                </a:cubicBezTo>
                <a:cubicBezTo>
                  <a:pt x="226" y="205"/>
                  <a:pt x="225" y="205"/>
                  <a:pt x="224" y="205"/>
                </a:cubicBezTo>
                <a:close/>
                <a:moveTo>
                  <a:pt x="235" y="194"/>
                </a:moveTo>
                <a:cubicBezTo>
                  <a:pt x="235" y="195"/>
                  <a:pt x="234" y="196"/>
                  <a:pt x="234" y="197"/>
                </a:cubicBezTo>
                <a:cubicBezTo>
                  <a:pt x="175" y="141"/>
                  <a:pt x="175" y="141"/>
                  <a:pt x="175" y="141"/>
                </a:cubicBezTo>
                <a:cubicBezTo>
                  <a:pt x="234" y="90"/>
                  <a:pt x="234" y="90"/>
                  <a:pt x="234" y="90"/>
                </a:cubicBezTo>
                <a:cubicBezTo>
                  <a:pt x="234" y="91"/>
                  <a:pt x="235" y="92"/>
                  <a:pt x="235" y="93"/>
                </a:cubicBezTo>
                <a:lnTo>
                  <a:pt x="235" y="194"/>
                </a:ln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00823E"/>
              </a:solidFill>
            </a:endParaRPr>
          </a:p>
        </p:txBody>
      </p:sp>
      <p:grpSp>
        <p:nvGrpSpPr>
          <p:cNvPr id="74" name="组合 73"/>
          <p:cNvGrpSpPr/>
          <p:nvPr/>
        </p:nvGrpSpPr>
        <p:grpSpPr>
          <a:xfrm>
            <a:off x="3051631" y="3871020"/>
            <a:ext cx="274638" cy="238125"/>
            <a:chOff x="4940301" y="5915025"/>
            <a:chExt cx="274638" cy="238125"/>
          </a:xfrm>
          <a:solidFill>
            <a:schemeClr val="bg1"/>
          </a:solidFill>
        </p:grpSpPr>
        <p:sp>
          <p:nvSpPr>
            <p:cNvPr id="75" name="Freeform 412"/>
            <p:cNvSpPr>
              <a:spLocks noEditPoints="1"/>
            </p:cNvSpPr>
            <p:nvPr/>
          </p:nvSpPr>
          <p:spPr bwMode="auto">
            <a:xfrm>
              <a:off x="4940301" y="5915025"/>
              <a:ext cx="274638" cy="238125"/>
            </a:xfrm>
            <a:custGeom>
              <a:avLst/>
              <a:gdLst>
                <a:gd name="T0" fmla="*/ 235 w 288"/>
                <a:gd name="T1" fmla="*/ 0 h 250"/>
                <a:gd name="T2" fmla="*/ 53 w 288"/>
                <a:gd name="T3" fmla="*/ 0 h 250"/>
                <a:gd name="T4" fmla="*/ 0 w 288"/>
                <a:gd name="T5" fmla="*/ 53 h 250"/>
                <a:gd name="T6" fmla="*/ 0 w 288"/>
                <a:gd name="T7" fmla="*/ 156 h 250"/>
                <a:gd name="T8" fmla="*/ 40 w 288"/>
                <a:gd name="T9" fmla="*/ 207 h 250"/>
                <a:gd name="T10" fmla="*/ 11 w 288"/>
                <a:gd name="T11" fmla="*/ 243 h 250"/>
                <a:gd name="T12" fmla="*/ 25 w 288"/>
                <a:gd name="T13" fmla="*/ 250 h 250"/>
                <a:gd name="T14" fmla="*/ 106 w 288"/>
                <a:gd name="T15" fmla="*/ 209 h 250"/>
                <a:gd name="T16" fmla="*/ 235 w 288"/>
                <a:gd name="T17" fmla="*/ 209 h 250"/>
                <a:gd name="T18" fmla="*/ 288 w 288"/>
                <a:gd name="T19" fmla="*/ 156 h 250"/>
                <a:gd name="T20" fmla="*/ 288 w 288"/>
                <a:gd name="T21" fmla="*/ 53 h 250"/>
                <a:gd name="T22" fmla="*/ 235 w 288"/>
                <a:gd name="T23" fmla="*/ 0 h 250"/>
                <a:gd name="T24" fmla="*/ 265 w 288"/>
                <a:gd name="T25" fmla="*/ 156 h 250"/>
                <a:gd name="T26" fmla="*/ 235 w 288"/>
                <a:gd name="T27" fmla="*/ 185 h 250"/>
                <a:gd name="T28" fmla="*/ 106 w 288"/>
                <a:gd name="T29" fmla="*/ 185 h 250"/>
                <a:gd name="T30" fmla="*/ 96 w 288"/>
                <a:gd name="T31" fmla="*/ 185 h 250"/>
                <a:gd name="T32" fmla="*/ 89 w 288"/>
                <a:gd name="T33" fmla="*/ 192 h 250"/>
                <a:gd name="T34" fmla="*/ 63 w 288"/>
                <a:gd name="T35" fmla="*/ 213 h 250"/>
                <a:gd name="T36" fmla="*/ 71 w 288"/>
                <a:gd name="T37" fmla="*/ 191 h 250"/>
                <a:gd name="T38" fmla="*/ 46 w 288"/>
                <a:gd name="T39" fmla="*/ 184 h 250"/>
                <a:gd name="T40" fmla="*/ 24 w 288"/>
                <a:gd name="T41" fmla="*/ 156 h 250"/>
                <a:gd name="T42" fmla="*/ 24 w 288"/>
                <a:gd name="T43" fmla="*/ 53 h 250"/>
                <a:gd name="T44" fmla="*/ 53 w 288"/>
                <a:gd name="T45" fmla="*/ 24 h 250"/>
                <a:gd name="T46" fmla="*/ 235 w 288"/>
                <a:gd name="T47" fmla="*/ 24 h 250"/>
                <a:gd name="T48" fmla="*/ 265 w 288"/>
                <a:gd name="T49" fmla="*/ 53 h 250"/>
                <a:gd name="T50" fmla="*/ 265 w 288"/>
                <a:gd name="T51" fmla="*/ 156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8" h="250">
                  <a:moveTo>
                    <a:pt x="235" y="0"/>
                  </a:moveTo>
                  <a:cubicBezTo>
                    <a:pt x="53" y="0"/>
                    <a:pt x="53" y="0"/>
                    <a:pt x="53" y="0"/>
                  </a:cubicBezTo>
                  <a:cubicBezTo>
                    <a:pt x="24" y="0"/>
                    <a:pt x="0" y="24"/>
                    <a:pt x="0" y="53"/>
                  </a:cubicBezTo>
                  <a:cubicBezTo>
                    <a:pt x="0" y="156"/>
                    <a:pt x="0" y="156"/>
                    <a:pt x="0" y="156"/>
                  </a:cubicBezTo>
                  <a:cubicBezTo>
                    <a:pt x="0" y="181"/>
                    <a:pt x="17" y="201"/>
                    <a:pt x="40" y="207"/>
                  </a:cubicBezTo>
                  <a:cubicBezTo>
                    <a:pt x="36" y="218"/>
                    <a:pt x="28" y="231"/>
                    <a:pt x="11" y="243"/>
                  </a:cubicBezTo>
                  <a:cubicBezTo>
                    <a:pt x="7" y="246"/>
                    <a:pt x="13" y="250"/>
                    <a:pt x="25" y="250"/>
                  </a:cubicBezTo>
                  <a:cubicBezTo>
                    <a:pt x="43" y="250"/>
                    <a:pt x="75" y="241"/>
                    <a:pt x="106" y="209"/>
                  </a:cubicBezTo>
                  <a:cubicBezTo>
                    <a:pt x="235" y="209"/>
                    <a:pt x="235" y="209"/>
                    <a:pt x="235" y="209"/>
                  </a:cubicBezTo>
                  <a:cubicBezTo>
                    <a:pt x="265" y="209"/>
                    <a:pt x="288" y="185"/>
                    <a:pt x="288" y="156"/>
                  </a:cubicBezTo>
                  <a:cubicBezTo>
                    <a:pt x="288" y="53"/>
                    <a:pt x="288" y="53"/>
                    <a:pt x="288" y="53"/>
                  </a:cubicBezTo>
                  <a:cubicBezTo>
                    <a:pt x="288" y="24"/>
                    <a:pt x="265" y="0"/>
                    <a:pt x="235" y="0"/>
                  </a:cubicBezTo>
                  <a:close/>
                  <a:moveTo>
                    <a:pt x="265" y="156"/>
                  </a:moveTo>
                  <a:cubicBezTo>
                    <a:pt x="265" y="172"/>
                    <a:pt x="251" y="185"/>
                    <a:pt x="235" y="185"/>
                  </a:cubicBezTo>
                  <a:cubicBezTo>
                    <a:pt x="106" y="185"/>
                    <a:pt x="106" y="185"/>
                    <a:pt x="106" y="185"/>
                  </a:cubicBezTo>
                  <a:cubicBezTo>
                    <a:pt x="96" y="185"/>
                    <a:pt x="96" y="185"/>
                    <a:pt x="96" y="185"/>
                  </a:cubicBezTo>
                  <a:cubicBezTo>
                    <a:pt x="89" y="192"/>
                    <a:pt x="89" y="192"/>
                    <a:pt x="89" y="192"/>
                  </a:cubicBezTo>
                  <a:cubicBezTo>
                    <a:pt x="80" y="202"/>
                    <a:pt x="71" y="209"/>
                    <a:pt x="63" y="213"/>
                  </a:cubicBezTo>
                  <a:cubicBezTo>
                    <a:pt x="71" y="191"/>
                    <a:pt x="71" y="191"/>
                    <a:pt x="71" y="191"/>
                  </a:cubicBezTo>
                  <a:cubicBezTo>
                    <a:pt x="46" y="184"/>
                    <a:pt x="46" y="184"/>
                    <a:pt x="46" y="184"/>
                  </a:cubicBezTo>
                  <a:cubicBezTo>
                    <a:pt x="33" y="181"/>
                    <a:pt x="24" y="169"/>
                    <a:pt x="24" y="156"/>
                  </a:cubicBezTo>
                  <a:cubicBezTo>
                    <a:pt x="24" y="53"/>
                    <a:pt x="24" y="53"/>
                    <a:pt x="24" y="53"/>
                  </a:cubicBezTo>
                  <a:cubicBezTo>
                    <a:pt x="24" y="37"/>
                    <a:pt x="37" y="24"/>
                    <a:pt x="53" y="24"/>
                  </a:cubicBezTo>
                  <a:cubicBezTo>
                    <a:pt x="235" y="24"/>
                    <a:pt x="235" y="24"/>
                    <a:pt x="235" y="24"/>
                  </a:cubicBezTo>
                  <a:cubicBezTo>
                    <a:pt x="251" y="24"/>
                    <a:pt x="265" y="37"/>
                    <a:pt x="265" y="53"/>
                  </a:cubicBezTo>
                  <a:lnTo>
                    <a:pt x="265" y="156"/>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76" name="Rectangle 413"/>
            <p:cNvSpPr>
              <a:spLocks noChangeArrowheads="1"/>
            </p:cNvSpPr>
            <p:nvPr/>
          </p:nvSpPr>
          <p:spPr bwMode="auto">
            <a:xfrm>
              <a:off x="5005388" y="5975350"/>
              <a:ext cx="144463" cy="22225"/>
            </a:xfrm>
            <a:prstGeom prst="rect">
              <a:avLst/>
            </a:prstGeom>
            <a:grpFill/>
            <a:ln w="9525">
              <a:noFill/>
              <a:miter lim="800000"/>
            </a:ln>
          </p:spPr>
          <p:txBody>
            <a:bodyPr vert="horz" wrap="square" lIns="91440" tIns="45720" rIns="91440" bIns="45720" numCol="1" anchor="t" anchorCtr="0" compatLnSpc="1"/>
            <a:lstStyle/>
            <a:p>
              <a:endParaRPr lang="zh-CN" altLang="en-US">
                <a:solidFill>
                  <a:srgbClr val="00823E"/>
                </a:solidFill>
              </a:endParaRPr>
            </a:p>
          </p:txBody>
        </p:sp>
        <p:sp>
          <p:nvSpPr>
            <p:cNvPr id="77" name="Rectangle 414"/>
            <p:cNvSpPr>
              <a:spLocks noChangeArrowheads="1"/>
            </p:cNvSpPr>
            <p:nvPr/>
          </p:nvSpPr>
          <p:spPr bwMode="auto">
            <a:xfrm>
              <a:off x="5005388" y="6030913"/>
              <a:ext cx="144463" cy="22225"/>
            </a:xfrm>
            <a:prstGeom prst="rect">
              <a:avLst/>
            </a:prstGeom>
            <a:grpFill/>
            <a:ln w="9525">
              <a:noFill/>
              <a:miter lim="800000"/>
            </a:ln>
          </p:spPr>
          <p:txBody>
            <a:bodyPr vert="horz" wrap="square" lIns="91440" tIns="45720" rIns="91440" bIns="45720" numCol="1" anchor="t" anchorCtr="0" compatLnSpc="1"/>
            <a:lstStyle/>
            <a:p>
              <a:endParaRPr lang="zh-CN" altLang="en-US">
                <a:solidFill>
                  <a:srgbClr val="00823E"/>
                </a:solidFill>
              </a:endParaRPr>
            </a:p>
          </p:txBody>
        </p:sp>
      </p:grpSp>
      <p:grpSp>
        <p:nvGrpSpPr>
          <p:cNvPr id="78" name="组合 77"/>
          <p:cNvGrpSpPr/>
          <p:nvPr/>
        </p:nvGrpSpPr>
        <p:grpSpPr>
          <a:xfrm>
            <a:off x="3068299" y="4833964"/>
            <a:ext cx="241300" cy="280988"/>
            <a:chOff x="8816976" y="3130550"/>
            <a:chExt cx="241300" cy="280988"/>
          </a:xfrm>
          <a:solidFill>
            <a:schemeClr val="bg1"/>
          </a:solidFill>
        </p:grpSpPr>
        <p:sp>
          <p:nvSpPr>
            <p:cNvPr id="79" name="Freeform 45"/>
            <p:cNvSpPr/>
            <p:nvPr/>
          </p:nvSpPr>
          <p:spPr bwMode="auto">
            <a:xfrm>
              <a:off x="8926513" y="3232150"/>
              <a:ext cx="71438" cy="107950"/>
            </a:xfrm>
            <a:custGeom>
              <a:avLst/>
              <a:gdLst>
                <a:gd name="T0" fmla="*/ 65 w 74"/>
                <a:gd name="T1" fmla="*/ 111 h 113"/>
                <a:gd name="T2" fmla="*/ 62 w 74"/>
                <a:gd name="T3" fmla="*/ 113 h 113"/>
                <a:gd name="T4" fmla="*/ 61 w 74"/>
                <a:gd name="T5" fmla="*/ 113 h 113"/>
                <a:gd name="T6" fmla="*/ 58 w 74"/>
                <a:gd name="T7" fmla="*/ 113 h 113"/>
                <a:gd name="T8" fmla="*/ 3 w 74"/>
                <a:gd name="T9" fmla="*/ 75 h 113"/>
                <a:gd name="T10" fmla="*/ 1 w 74"/>
                <a:gd name="T11" fmla="*/ 74 h 113"/>
                <a:gd name="T12" fmla="*/ 0 w 74"/>
                <a:gd name="T13" fmla="*/ 71 h 113"/>
                <a:gd name="T14" fmla="*/ 0 w 74"/>
                <a:gd name="T15" fmla="*/ 5 h 113"/>
                <a:gd name="T16" fmla="*/ 1 w 74"/>
                <a:gd name="T17" fmla="*/ 1 h 113"/>
                <a:gd name="T18" fmla="*/ 5 w 74"/>
                <a:gd name="T19" fmla="*/ 0 h 113"/>
                <a:gd name="T20" fmla="*/ 18 w 74"/>
                <a:gd name="T21" fmla="*/ 0 h 113"/>
                <a:gd name="T22" fmla="*/ 22 w 74"/>
                <a:gd name="T23" fmla="*/ 1 h 113"/>
                <a:gd name="T24" fmla="*/ 23 w 74"/>
                <a:gd name="T25" fmla="*/ 5 h 113"/>
                <a:gd name="T26" fmla="*/ 23 w 74"/>
                <a:gd name="T27" fmla="*/ 61 h 113"/>
                <a:gd name="T28" fmla="*/ 71 w 74"/>
                <a:gd name="T29" fmla="*/ 93 h 113"/>
                <a:gd name="T30" fmla="*/ 72 w 74"/>
                <a:gd name="T31" fmla="*/ 100 h 113"/>
                <a:gd name="T32" fmla="*/ 65 w 74"/>
                <a:gd name="T33" fmla="*/ 11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3">
                  <a:moveTo>
                    <a:pt x="65" y="111"/>
                  </a:moveTo>
                  <a:cubicBezTo>
                    <a:pt x="65" y="112"/>
                    <a:pt x="64" y="113"/>
                    <a:pt x="62" y="113"/>
                  </a:cubicBezTo>
                  <a:cubicBezTo>
                    <a:pt x="62" y="113"/>
                    <a:pt x="62" y="113"/>
                    <a:pt x="61" y="113"/>
                  </a:cubicBezTo>
                  <a:cubicBezTo>
                    <a:pt x="60" y="113"/>
                    <a:pt x="59" y="113"/>
                    <a:pt x="58" y="113"/>
                  </a:cubicBezTo>
                  <a:cubicBezTo>
                    <a:pt x="3" y="75"/>
                    <a:pt x="3" y="75"/>
                    <a:pt x="3" y="75"/>
                  </a:cubicBezTo>
                  <a:cubicBezTo>
                    <a:pt x="2" y="75"/>
                    <a:pt x="2" y="75"/>
                    <a:pt x="1" y="74"/>
                  </a:cubicBezTo>
                  <a:cubicBezTo>
                    <a:pt x="0" y="73"/>
                    <a:pt x="0" y="72"/>
                    <a:pt x="0" y="71"/>
                  </a:cubicBezTo>
                  <a:cubicBezTo>
                    <a:pt x="0" y="5"/>
                    <a:pt x="0" y="5"/>
                    <a:pt x="0" y="5"/>
                  </a:cubicBezTo>
                  <a:cubicBezTo>
                    <a:pt x="0" y="3"/>
                    <a:pt x="0" y="2"/>
                    <a:pt x="1" y="1"/>
                  </a:cubicBezTo>
                  <a:cubicBezTo>
                    <a:pt x="2" y="0"/>
                    <a:pt x="3" y="0"/>
                    <a:pt x="5" y="0"/>
                  </a:cubicBezTo>
                  <a:cubicBezTo>
                    <a:pt x="18" y="0"/>
                    <a:pt x="18" y="0"/>
                    <a:pt x="18" y="0"/>
                  </a:cubicBezTo>
                  <a:cubicBezTo>
                    <a:pt x="19" y="0"/>
                    <a:pt x="21" y="0"/>
                    <a:pt x="22" y="1"/>
                  </a:cubicBezTo>
                  <a:cubicBezTo>
                    <a:pt x="23" y="2"/>
                    <a:pt x="23" y="3"/>
                    <a:pt x="23" y="5"/>
                  </a:cubicBezTo>
                  <a:cubicBezTo>
                    <a:pt x="23" y="61"/>
                    <a:pt x="23" y="61"/>
                    <a:pt x="23" y="61"/>
                  </a:cubicBezTo>
                  <a:cubicBezTo>
                    <a:pt x="71" y="93"/>
                    <a:pt x="71" y="93"/>
                    <a:pt x="71" y="93"/>
                  </a:cubicBezTo>
                  <a:cubicBezTo>
                    <a:pt x="73" y="94"/>
                    <a:pt x="74" y="98"/>
                    <a:pt x="72" y="100"/>
                  </a:cubicBezTo>
                  <a:lnTo>
                    <a:pt x="65" y="111"/>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0" name="Freeform 46"/>
            <p:cNvSpPr/>
            <p:nvPr/>
          </p:nvSpPr>
          <p:spPr bwMode="auto">
            <a:xfrm>
              <a:off x="8816976" y="3130550"/>
              <a:ext cx="107950" cy="87312"/>
            </a:xfrm>
            <a:custGeom>
              <a:avLst/>
              <a:gdLst>
                <a:gd name="T0" fmla="*/ 113 w 113"/>
                <a:gd name="T1" fmla="*/ 38 h 90"/>
                <a:gd name="T2" fmla="*/ 100 w 113"/>
                <a:gd name="T3" fmla="*/ 15 h 90"/>
                <a:gd name="T4" fmla="*/ 40 w 113"/>
                <a:gd name="T5" fmla="*/ 18 h 90"/>
                <a:gd name="T6" fmla="*/ 7 w 113"/>
                <a:gd name="T7" fmla="*/ 69 h 90"/>
                <a:gd name="T8" fmla="*/ 19 w 113"/>
                <a:gd name="T9" fmla="*/ 90 h 90"/>
                <a:gd name="T10" fmla="*/ 113 w 113"/>
                <a:gd name="T11" fmla="*/ 38 h 90"/>
              </a:gdLst>
              <a:ahLst/>
              <a:cxnLst>
                <a:cxn ang="0">
                  <a:pos x="T0" y="T1"/>
                </a:cxn>
                <a:cxn ang="0">
                  <a:pos x="T2" y="T3"/>
                </a:cxn>
                <a:cxn ang="0">
                  <a:pos x="T4" y="T5"/>
                </a:cxn>
                <a:cxn ang="0">
                  <a:pos x="T6" y="T7"/>
                </a:cxn>
                <a:cxn ang="0">
                  <a:pos x="T8" y="T9"/>
                </a:cxn>
                <a:cxn ang="0">
                  <a:pos x="T10" y="T11"/>
                </a:cxn>
              </a:cxnLst>
              <a:rect l="0" t="0" r="r" b="b"/>
              <a:pathLst>
                <a:path w="113" h="90">
                  <a:moveTo>
                    <a:pt x="113" y="38"/>
                  </a:moveTo>
                  <a:cubicBezTo>
                    <a:pt x="100" y="15"/>
                    <a:pt x="100" y="15"/>
                    <a:pt x="100" y="15"/>
                  </a:cubicBezTo>
                  <a:cubicBezTo>
                    <a:pt x="92" y="2"/>
                    <a:pt x="71" y="0"/>
                    <a:pt x="40" y="18"/>
                  </a:cubicBezTo>
                  <a:cubicBezTo>
                    <a:pt x="9" y="36"/>
                    <a:pt x="0" y="56"/>
                    <a:pt x="7" y="69"/>
                  </a:cubicBezTo>
                  <a:cubicBezTo>
                    <a:pt x="19" y="90"/>
                    <a:pt x="19" y="90"/>
                    <a:pt x="19" y="90"/>
                  </a:cubicBezTo>
                  <a:cubicBezTo>
                    <a:pt x="41" y="61"/>
                    <a:pt x="75" y="42"/>
                    <a:pt x="113" y="38"/>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1" name="Freeform 47"/>
            <p:cNvSpPr/>
            <p:nvPr/>
          </p:nvSpPr>
          <p:spPr bwMode="auto">
            <a:xfrm>
              <a:off x="8950326" y="3130550"/>
              <a:ext cx="107950" cy="85725"/>
            </a:xfrm>
            <a:custGeom>
              <a:avLst/>
              <a:gdLst>
                <a:gd name="T0" fmla="*/ 94 w 113"/>
                <a:gd name="T1" fmla="*/ 89 h 89"/>
                <a:gd name="T2" fmla="*/ 106 w 113"/>
                <a:gd name="T3" fmla="*/ 69 h 89"/>
                <a:gd name="T4" fmla="*/ 73 w 113"/>
                <a:gd name="T5" fmla="*/ 18 h 89"/>
                <a:gd name="T6" fmla="*/ 13 w 113"/>
                <a:gd name="T7" fmla="*/ 15 h 89"/>
                <a:gd name="T8" fmla="*/ 0 w 113"/>
                <a:gd name="T9" fmla="*/ 38 h 89"/>
                <a:gd name="T10" fmla="*/ 94 w 113"/>
                <a:gd name="T11" fmla="*/ 89 h 89"/>
              </a:gdLst>
              <a:ahLst/>
              <a:cxnLst>
                <a:cxn ang="0">
                  <a:pos x="T0" y="T1"/>
                </a:cxn>
                <a:cxn ang="0">
                  <a:pos x="T2" y="T3"/>
                </a:cxn>
                <a:cxn ang="0">
                  <a:pos x="T4" y="T5"/>
                </a:cxn>
                <a:cxn ang="0">
                  <a:pos x="T6" y="T7"/>
                </a:cxn>
                <a:cxn ang="0">
                  <a:pos x="T8" y="T9"/>
                </a:cxn>
                <a:cxn ang="0">
                  <a:pos x="T10" y="T11"/>
                </a:cxn>
              </a:cxnLst>
              <a:rect l="0" t="0" r="r" b="b"/>
              <a:pathLst>
                <a:path w="113" h="89">
                  <a:moveTo>
                    <a:pt x="94" y="89"/>
                  </a:moveTo>
                  <a:cubicBezTo>
                    <a:pt x="106" y="69"/>
                    <a:pt x="106" y="69"/>
                    <a:pt x="106" y="69"/>
                  </a:cubicBezTo>
                  <a:cubicBezTo>
                    <a:pt x="113" y="56"/>
                    <a:pt x="104" y="36"/>
                    <a:pt x="73" y="18"/>
                  </a:cubicBezTo>
                  <a:cubicBezTo>
                    <a:pt x="42" y="0"/>
                    <a:pt x="21" y="2"/>
                    <a:pt x="13" y="15"/>
                  </a:cubicBezTo>
                  <a:cubicBezTo>
                    <a:pt x="0" y="38"/>
                    <a:pt x="0" y="38"/>
                    <a:pt x="0" y="38"/>
                  </a:cubicBezTo>
                  <a:cubicBezTo>
                    <a:pt x="38" y="41"/>
                    <a:pt x="71" y="61"/>
                    <a:pt x="94" y="89"/>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2" name="Freeform 48"/>
            <p:cNvSpPr>
              <a:spLocks noEditPoints="1"/>
            </p:cNvSpPr>
            <p:nvPr/>
          </p:nvSpPr>
          <p:spPr bwMode="auto">
            <a:xfrm>
              <a:off x="8821738" y="3179763"/>
              <a:ext cx="231775" cy="231775"/>
            </a:xfrm>
            <a:custGeom>
              <a:avLst/>
              <a:gdLst>
                <a:gd name="T0" fmla="*/ 121 w 242"/>
                <a:gd name="T1" fmla="*/ 0 h 242"/>
                <a:gd name="T2" fmla="*/ 0 w 242"/>
                <a:gd name="T3" fmla="*/ 121 h 242"/>
                <a:gd name="T4" fmla="*/ 121 w 242"/>
                <a:gd name="T5" fmla="*/ 242 h 242"/>
                <a:gd name="T6" fmla="*/ 242 w 242"/>
                <a:gd name="T7" fmla="*/ 121 h 242"/>
                <a:gd name="T8" fmla="*/ 121 w 242"/>
                <a:gd name="T9" fmla="*/ 0 h 242"/>
                <a:gd name="T10" fmla="*/ 121 w 242"/>
                <a:gd name="T11" fmla="*/ 212 h 242"/>
                <a:gd name="T12" fmla="*/ 30 w 242"/>
                <a:gd name="T13" fmla="*/ 121 h 242"/>
                <a:gd name="T14" fmla="*/ 121 w 242"/>
                <a:gd name="T15" fmla="*/ 30 h 242"/>
                <a:gd name="T16" fmla="*/ 212 w 242"/>
                <a:gd name="T17" fmla="*/ 121 h 242"/>
                <a:gd name="T18" fmla="*/ 121 w 242"/>
                <a:gd name="T19" fmla="*/ 21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42">
                  <a:moveTo>
                    <a:pt x="121" y="0"/>
                  </a:moveTo>
                  <a:cubicBezTo>
                    <a:pt x="54" y="0"/>
                    <a:pt x="0" y="54"/>
                    <a:pt x="0" y="121"/>
                  </a:cubicBezTo>
                  <a:cubicBezTo>
                    <a:pt x="0" y="188"/>
                    <a:pt x="54" y="242"/>
                    <a:pt x="121" y="242"/>
                  </a:cubicBezTo>
                  <a:cubicBezTo>
                    <a:pt x="188" y="242"/>
                    <a:pt x="242" y="188"/>
                    <a:pt x="242" y="121"/>
                  </a:cubicBezTo>
                  <a:cubicBezTo>
                    <a:pt x="242" y="54"/>
                    <a:pt x="188" y="0"/>
                    <a:pt x="121" y="0"/>
                  </a:cubicBezTo>
                  <a:close/>
                  <a:moveTo>
                    <a:pt x="121" y="212"/>
                  </a:moveTo>
                  <a:cubicBezTo>
                    <a:pt x="71" y="212"/>
                    <a:pt x="30" y="171"/>
                    <a:pt x="30" y="121"/>
                  </a:cubicBezTo>
                  <a:cubicBezTo>
                    <a:pt x="30" y="71"/>
                    <a:pt x="71" y="30"/>
                    <a:pt x="121" y="30"/>
                  </a:cubicBezTo>
                  <a:cubicBezTo>
                    <a:pt x="171" y="30"/>
                    <a:pt x="212" y="71"/>
                    <a:pt x="212" y="121"/>
                  </a:cubicBezTo>
                  <a:cubicBezTo>
                    <a:pt x="212" y="171"/>
                    <a:pt x="171" y="212"/>
                    <a:pt x="121" y="212"/>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3" name="Freeform 49"/>
            <p:cNvSpPr/>
            <p:nvPr/>
          </p:nvSpPr>
          <p:spPr bwMode="auto">
            <a:xfrm>
              <a:off x="8926513" y="3232150"/>
              <a:ext cx="71438" cy="107950"/>
            </a:xfrm>
            <a:custGeom>
              <a:avLst/>
              <a:gdLst>
                <a:gd name="T0" fmla="*/ 71 w 74"/>
                <a:gd name="T1" fmla="*/ 93 h 113"/>
                <a:gd name="T2" fmla="*/ 23 w 74"/>
                <a:gd name="T3" fmla="*/ 61 h 113"/>
                <a:gd name="T4" fmla="*/ 23 w 74"/>
                <a:gd name="T5" fmla="*/ 5 h 113"/>
                <a:gd name="T6" fmla="*/ 22 w 74"/>
                <a:gd name="T7" fmla="*/ 1 h 113"/>
                <a:gd name="T8" fmla="*/ 18 w 74"/>
                <a:gd name="T9" fmla="*/ 0 h 113"/>
                <a:gd name="T10" fmla="*/ 5 w 74"/>
                <a:gd name="T11" fmla="*/ 0 h 113"/>
                <a:gd name="T12" fmla="*/ 1 w 74"/>
                <a:gd name="T13" fmla="*/ 1 h 113"/>
                <a:gd name="T14" fmla="*/ 0 w 74"/>
                <a:gd name="T15" fmla="*/ 5 h 113"/>
                <a:gd name="T16" fmla="*/ 0 w 74"/>
                <a:gd name="T17" fmla="*/ 71 h 113"/>
                <a:gd name="T18" fmla="*/ 1 w 74"/>
                <a:gd name="T19" fmla="*/ 74 h 113"/>
                <a:gd name="T20" fmla="*/ 3 w 74"/>
                <a:gd name="T21" fmla="*/ 75 h 113"/>
                <a:gd name="T22" fmla="*/ 58 w 74"/>
                <a:gd name="T23" fmla="*/ 113 h 113"/>
                <a:gd name="T24" fmla="*/ 61 w 74"/>
                <a:gd name="T25" fmla="*/ 113 h 113"/>
                <a:gd name="T26" fmla="*/ 62 w 74"/>
                <a:gd name="T27" fmla="*/ 113 h 113"/>
                <a:gd name="T28" fmla="*/ 65 w 74"/>
                <a:gd name="T29" fmla="*/ 111 h 113"/>
                <a:gd name="T30" fmla="*/ 72 w 74"/>
                <a:gd name="T31" fmla="*/ 100 h 113"/>
                <a:gd name="T32" fmla="*/ 71 w 74"/>
                <a:gd name="T33" fmla="*/ 9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3">
                  <a:moveTo>
                    <a:pt x="71" y="93"/>
                  </a:moveTo>
                  <a:cubicBezTo>
                    <a:pt x="23" y="61"/>
                    <a:pt x="23" y="61"/>
                    <a:pt x="23" y="61"/>
                  </a:cubicBezTo>
                  <a:cubicBezTo>
                    <a:pt x="23" y="5"/>
                    <a:pt x="23" y="5"/>
                    <a:pt x="23" y="5"/>
                  </a:cubicBezTo>
                  <a:cubicBezTo>
                    <a:pt x="23" y="3"/>
                    <a:pt x="23" y="2"/>
                    <a:pt x="22" y="1"/>
                  </a:cubicBezTo>
                  <a:cubicBezTo>
                    <a:pt x="21" y="0"/>
                    <a:pt x="19" y="0"/>
                    <a:pt x="18" y="0"/>
                  </a:cubicBezTo>
                  <a:cubicBezTo>
                    <a:pt x="5" y="0"/>
                    <a:pt x="5" y="0"/>
                    <a:pt x="5" y="0"/>
                  </a:cubicBezTo>
                  <a:cubicBezTo>
                    <a:pt x="3" y="0"/>
                    <a:pt x="2" y="0"/>
                    <a:pt x="1" y="1"/>
                  </a:cubicBezTo>
                  <a:cubicBezTo>
                    <a:pt x="0" y="2"/>
                    <a:pt x="0" y="3"/>
                    <a:pt x="0" y="5"/>
                  </a:cubicBezTo>
                  <a:cubicBezTo>
                    <a:pt x="0" y="71"/>
                    <a:pt x="0" y="71"/>
                    <a:pt x="0" y="71"/>
                  </a:cubicBezTo>
                  <a:cubicBezTo>
                    <a:pt x="0" y="72"/>
                    <a:pt x="0" y="73"/>
                    <a:pt x="1" y="74"/>
                  </a:cubicBezTo>
                  <a:cubicBezTo>
                    <a:pt x="2" y="75"/>
                    <a:pt x="2" y="75"/>
                    <a:pt x="3" y="75"/>
                  </a:cubicBezTo>
                  <a:cubicBezTo>
                    <a:pt x="58" y="113"/>
                    <a:pt x="58" y="113"/>
                    <a:pt x="58" y="113"/>
                  </a:cubicBezTo>
                  <a:cubicBezTo>
                    <a:pt x="59" y="113"/>
                    <a:pt x="60" y="113"/>
                    <a:pt x="61" y="113"/>
                  </a:cubicBezTo>
                  <a:cubicBezTo>
                    <a:pt x="62" y="113"/>
                    <a:pt x="62" y="113"/>
                    <a:pt x="62" y="113"/>
                  </a:cubicBezTo>
                  <a:cubicBezTo>
                    <a:pt x="64" y="113"/>
                    <a:pt x="65" y="112"/>
                    <a:pt x="65" y="111"/>
                  </a:cubicBezTo>
                  <a:cubicBezTo>
                    <a:pt x="72" y="100"/>
                    <a:pt x="72" y="100"/>
                    <a:pt x="72" y="100"/>
                  </a:cubicBezTo>
                  <a:cubicBezTo>
                    <a:pt x="74" y="98"/>
                    <a:pt x="73" y="94"/>
                    <a:pt x="71" y="93"/>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grpSp>
      <p:grpSp>
        <p:nvGrpSpPr>
          <p:cNvPr id="84" name="组合 83"/>
          <p:cNvGrpSpPr/>
          <p:nvPr/>
        </p:nvGrpSpPr>
        <p:grpSpPr>
          <a:xfrm>
            <a:off x="3068299" y="5802554"/>
            <a:ext cx="279400" cy="277812"/>
            <a:chOff x="9901238" y="3135313"/>
            <a:chExt cx="279400" cy="277812"/>
          </a:xfrm>
          <a:solidFill>
            <a:schemeClr val="bg1"/>
          </a:solidFill>
        </p:grpSpPr>
        <p:sp>
          <p:nvSpPr>
            <p:cNvPr id="85" name="Rectangle 52"/>
            <p:cNvSpPr>
              <a:spLocks noChangeArrowheads="1"/>
            </p:cNvSpPr>
            <p:nvPr/>
          </p:nvSpPr>
          <p:spPr bwMode="auto">
            <a:xfrm>
              <a:off x="9901238" y="3362325"/>
              <a:ext cx="76200" cy="14287"/>
            </a:xfrm>
            <a:prstGeom prst="rect">
              <a:avLst/>
            </a:prstGeom>
            <a:grpFill/>
            <a:ln w="9525">
              <a:noFill/>
              <a:miter lim="800000"/>
            </a:ln>
          </p:spPr>
          <p:txBody>
            <a:bodyPr vert="horz" wrap="square" lIns="91440" tIns="45720" rIns="91440" bIns="45720" numCol="1" anchor="t" anchorCtr="0" compatLnSpc="1"/>
            <a:lstStyle/>
            <a:p>
              <a:endParaRPr lang="zh-CN" altLang="en-US">
                <a:solidFill>
                  <a:srgbClr val="00823E"/>
                </a:solidFill>
              </a:endParaRPr>
            </a:p>
          </p:txBody>
        </p:sp>
        <p:sp>
          <p:nvSpPr>
            <p:cNvPr id="86" name="Freeform 53"/>
            <p:cNvSpPr/>
            <p:nvPr/>
          </p:nvSpPr>
          <p:spPr bwMode="auto">
            <a:xfrm>
              <a:off x="9901238" y="3384550"/>
              <a:ext cx="76200" cy="26987"/>
            </a:xfrm>
            <a:custGeom>
              <a:avLst/>
              <a:gdLst>
                <a:gd name="T0" fmla="*/ 0 w 79"/>
                <a:gd name="T1" fmla="*/ 13 h 29"/>
                <a:gd name="T2" fmla="*/ 16 w 79"/>
                <a:gd name="T3" fmla="*/ 29 h 29"/>
                <a:gd name="T4" fmla="*/ 63 w 79"/>
                <a:gd name="T5" fmla="*/ 29 h 29"/>
                <a:gd name="T6" fmla="*/ 79 w 79"/>
                <a:gd name="T7" fmla="*/ 13 h 29"/>
                <a:gd name="T8" fmla="*/ 79 w 79"/>
                <a:gd name="T9" fmla="*/ 0 h 29"/>
                <a:gd name="T10" fmla="*/ 0 w 79"/>
                <a:gd name="T11" fmla="*/ 0 h 29"/>
                <a:gd name="T12" fmla="*/ 0 w 79"/>
                <a:gd name="T13" fmla="*/ 13 h 29"/>
              </a:gdLst>
              <a:ahLst/>
              <a:cxnLst>
                <a:cxn ang="0">
                  <a:pos x="T0" y="T1"/>
                </a:cxn>
                <a:cxn ang="0">
                  <a:pos x="T2" y="T3"/>
                </a:cxn>
                <a:cxn ang="0">
                  <a:pos x="T4" y="T5"/>
                </a:cxn>
                <a:cxn ang="0">
                  <a:pos x="T6" y="T7"/>
                </a:cxn>
                <a:cxn ang="0">
                  <a:pos x="T8" y="T9"/>
                </a:cxn>
                <a:cxn ang="0">
                  <a:pos x="T10" y="T11"/>
                </a:cxn>
                <a:cxn ang="0">
                  <a:pos x="T12" y="T13"/>
                </a:cxn>
              </a:cxnLst>
              <a:rect l="0" t="0" r="r" b="b"/>
              <a:pathLst>
                <a:path w="79" h="29">
                  <a:moveTo>
                    <a:pt x="0" y="13"/>
                  </a:moveTo>
                  <a:cubicBezTo>
                    <a:pt x="0" y="29"/>
                    <a:pt x="1" y="29"/>
                    <a:pt x="16" y="29"/>
                  </a:cubicBezTo>
                  <a:cubicBezTo>
                    <a:pt x="63" y="29"/>
                    <a:pt x="63" y="29"/>
                    <a:pt x="63" y="29"/>
                  </a:cubicBezTo>
                  <a:cubicBezTo>
                    <a:pt x="78" y="29"/>
                    <a:pt x="79" y="29"/>
                    <a:pt x="79" y="13"/>
                  </a:cubicBezTo>
                  <a:cubicBezTo>
                    <a:pt x="79" y="0"/>
                    <a:pt x="79" y="0"/>
                    <a:pt x="79" y="0"/>
                  </a:cubicBezTo>
                  <a:cubicBezTo>
                    <a:pt x="0" y="0"/>
                    <a:pt x="0" y="0"/>
                    <a:pt x="0" y="0"/>
                  </a:cubicBezTo>
                  <a:lnTo>
                    <a:pt x="0" y="13"/>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7" name="Rectangle 54"/>
            <p:cNvSpPr>
              <a:spLocks noChangeArrowheads="1"/>
            </p:cNvSpPr>
            <p:nvPr/>
          </p:nvSpPr>
          <p:spPr bwMode="auto">
            <a:xfrm>
              <a:off x="9901238" y="3243263"/>
              <a:ext cx="76200" cy="111125"/>
            </a:xfrm>
            <a:prstGeom prst="rect">
              <a:avLst/>
            </a:prstGeom>
            <a:grpFill/>
            <a:ln w="9525">
              <a:noFill/>
              <a:miter lim="800000"/>
            </a:ln>
          </p:spPr>
          <p:txBody>
            <a:bodyPr vert="horz" wrap="square" lIns="91440" tIns="45720" rIns="91440" bIns="45720" numCol="1" anchor="t" anchorCtr="0" compatLnSpc="1"/>
            <a:lstStyle/>
            <a:p>
              <a:endParaRPr lang="zh-CN" altLang="en-US">
                <a:solidFill>
                  <a:srgbClr val="00823E"/>
                </a:solidFill>
              </a:endParaRPr>
            </a:p>
          </p:txBody>
        </p:sp>
        <p:sp>
          <p:nvSpPr>
            <p:cNvPr id="88" name="Freeform 55"/>
            <p:cNvSpPr/>
            <p:nvPr/>
          </p:nvSpPr>
          <p:spPr bwMode="auto">
            <a:xfrm>
              <a:off x="9901238" y="3192463"/>
              <a:ext cx="76200" cy="36512"/>
            </a:xfrm>
            <a:custGeom>
              <a:avLst/>
              <a:gdLst>
                <a:gd name="T0" fmla="*/ 79 w 79"/>
                <a:gd name="T1" fmla="*/ 16 h 37"/>
                <a:gd name="T2" fmla="*/ 63 w 79"/>
                <a:gd name="T3" fmla="*/ 0 h 37"/>
                <a:gd name="T4" fmla="*/ 16 w 79"/>
                <a:gd name="T5" fmla="*/ 0 h 37"/>
                <a:gd name="T6" fmla="*/ 0 w 79"/>
                <a:gd name="T7" fmla="*/ 16 h 37"/>
                <a:gd name="T8" fmla="*/ 0 w 79"/>
                <a:gd name="T9" fmla="*/ 37 h 37"/>
                <a:gd name="T10" fmla="*/ 79 w 79"/>
                <a:gd name="T11" fmla="*/ 37 h 37"/>
                <a:gd name="T12" fmla="*/ 79 w 79"/>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79" h="37">
                  <a:moveTo>
                    <a:pt x="79" y="16"/>
                  </a:moveTo>
                  <a:cubicBezTo>
                    <a:pt x="79" y="1"/>
                    <a:pt x="78" y="0"/>
                    <a:pt x="63" y="0"/>
                  </a:cubicBezTo>
                  <a:cubicBezTo>
                    <a:pt x="16" y="0"/>
                    <a:pt x="16" y="0"/>
                    <a:pt x="16" y="0"/>
                  </a:cubicBezTo>
                  <a:cubicBezTo>
                    <a:pt x="1" y="0"/>
                    <a:pt x="0" y="1"/>
                    <a:pt x="0" y="16"/>
                  </a:cubicBezTo>
                  <a:cubicBezTo>
                    <a:pt x="0" y="37"/>
                    <a:pt x="0" y="37"/>
                    <a:pt x="0" y="37"/>
                  </a:cubicBezTo>
                  <a:cubicBezTo>
                    <a:pt x="79" y="37"/>
                    <a:pt x="79" y="37"/>
                    <a:pt x="79" y="37"/>
                  </a:cubicBezTo>
                  <a:lnTo>
                    <a:pt x="79" y="16"/>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89" name="Freeform 56"/>
            <p:cNvSpPr/>
            <p:nvPr/>
          </p:nvSpPr>
          <p:spPr bwMode="auto">
            <a:xfrm>
              <a:off x="9999663" y="3135313"/>
              <a:ext cx="57150" cy="28575"/>
            </a:xfrm>
            <a:custGeom>
              <a:avLst/>
              <a:gdLst>
                <a:gd name="T0" fmla="*/ 59 w 59"/>
                <a:gd name="T1" fmla="*/ 16 h 29"/>
                <a:gd name="T2" fmla="*/ 38 w 59"/>
                <a:gd name="T3" fmla="*/ 0 h 29"/>
                <a:gd name="T4" fmla="*/ 20 w 59"/>
                <a:gd name="T5" fmla="*/ 0 h 29"/>
                <a:gd name="T6" fmla="*/ 0 w 59"/>
                <a:gd name="T7" fmla="*/ 16 h 29"/>
                <a:gd name="T8" fmla="*/ 0 w 59"/>
                <a:gd name="T9" fmla="*/ 29 h 29"/>
                <a:gd name="T10" fmla="*/ 59 w 59"/>
                <a:gd name="T11" fmla="*/ 29 h 29"/>
                <a:gd name="T12" fmla="*/ 59 w 59"/>
                <a:gd name="T13" fmla="*/ 16 h 29"/>
              </a:gdLst>
              <a:ahLst/>
              <a:cxnLst>
                <a:cxn ang="0">
                  <a:pos x="T0" y="T1"/>
                </a:cxn>
                <a:cxn ang="0">
                  <a:pos x="T2" y="T3"/>
                </a:cxn>
                <a:cxn ang="0">
                  <a:pos x="T4" y="T5"/>
                </a:cxn>
                <a:cxn ang="0">
                  <a:pos x="T6" y="T7"/>
                </a:cxn>
                <a:cxn ang="0">
                  <a:pos x="T8" y="T9"/>
                </a:cxn>
                <a:cxn ang="0">
                  <a:pos x="T10" y="T11"/>
                </a:cxn>
                <a:cxn ang="0">
                  <a:pos x="T12" y="T13"/>
                </a:cxn>
              </a:cxnLst>
              <a:rect l="0" t="0" r="r" b="b"/>
              <a:pathLst>
                <a:path w="59" h="29">
                  <a:moveTo>
                    <a:pt x="59" y="16"/>
                  </a:moveTo>
                  <a:cubicBezTo>
                    <a:pt x="59" y="1"/>
                    <a:pt x="54" y="0"/>
                    <a:pt x="38" y="0"/>
                  </a:cubicBezTo>
                  <a:cubicBezTo>
                    <a:pt x="20" y="0"/>
                    <a:pt x="20" y="0"/>
                    <a:pt x="20" y="0"/>
                  </a:cubicBezTo>
                  <a:cubicBezTo>
                    <a:pt x="5" y="0"/>
                    <a:pt x="0" y="1"/>
                    <a:pt x="0" y="16"/>
                  </a:cubicBezTo>
                  <a:cubicBezTo>
                    <a:pt x="0" y="29"/>
                    <a:pt x="0" y="29"/>
                    <a:pt x="0" y="29"/>
                  </a:cubicBezTo>
                  <a:cubicBezTo>
                    <a:pt x="59" y="29"/>
                    <a:pt x="59" y="29"/>
                    <a:pt x="59" y="29"/>
                  </a:cubicBezTo>
                  <a:lnTo>
                    <a:pt x="59" y="16"/>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90" name="Freeform 57"/>
            <p:cNvSpPr/>
            <p:nvPr/>
          </p:nvSpPr>
          <p:spPr bwMode="auto">
            <a:xfrm>
              <a:off x="9999663" y="3171825"/>
              <a:ext cx="57150" cy="239712"/>
            </a:xfrm>
            <a:custGeom>
              <a:avLst/>
              <a:gdLst>
                <a:gd name="T0" fmla="*/ 0 w 59"/>
                <a:gd name="T1" fmla="*/ 235 h 251"/>
                <a:gd name="T2" fmla="*/ 20 w 59"/>
                <a:gd name="T3" fmla="*/ 251 h 251"/>
                <a:gd name="T4" fmla="*/ 38 w 59"/>
                <a:gd name="T5" fmla="*/ 251 h 251"/>
                <a:gd name="T6" fmla="*/ 59 w 59"/>
                <a:gd name="T7" fmla="*/ 235 h 251"/>
                <a:gd name="T8" fmla="*/ 59 w 59"/>
                <a:gd name="T9" fmla="*/ 0 h 251"/>
                <a:gd name="T10" fmla="*/ 0 w 59"/>
                <a:gd name="T11" fmla="*/ 0 h 251"/>
                <a:gd name="T12" fmla="*/ 0 w 59"/>
                <a:gd name="T13" fmla="*/ 235 h 251"/>
              </a:gdLst>
              <a:ahLst/>
              <a:cxnLst>
                <a:cxn ang="0">
                  <a:pos x="T0" y="T1"/>
                </a:cxn>
                <a:cxn ang="0">
                  <a:pos x="T2" y="T3"/>
                </a:cxn>
                <a:cxn ang="0">
                  <a:pos x="T4" y="T5"/>
                </a:cxn>
                <a:cxn ang="0">
                  <a:pos x="T6" y="T7"/>
                </a:cxn>
                <a:cxn ang="0">
                  <a:pos x="T8" y="T9"/>
                </a:cxn>
                <a:cxn ang="0">
                  <a:pos x="T10" y="T11"/>
                </a:cxn>
                <a:cxn ang="0">
                  <a:pos x="T12" y="T13"/>
                </a:cxn>
              </a:cxnLst>
              <a:rect l="0" t="0" r="r" b="b"/>
              <a:pathLst>
                <a:path w="59" h="251">
                  <a:moveTo>
                    <a:pt x="0" y="235"/>
                  </a:moveTo>
                  <a:cubicBezTo>
                    <a:pt x="0" y="251"/>
                    <a:pt x="5" y="251"/>
                    <a:pt x="20" y="251"/>
                  </a:cubicBezTo>
                  <a:cubicBezTo>
                    <a:pt x="38" y="251"/>
                    <a:pt x="38" y="251"/>
                    <a:pt x="38" y="251"/>
                  </a:cubicBezTo>
                  <a:cubicBezTo>
                    <a:pt x="56" y="251"/>
                    <a:pt x="59" y="251"/>
                    <a:pt x="59" y="235"/>
                  </a:cubicBezTo>
                  <a:cubicBezTo>
                    <a:pt x="59" y="0"/>
                    <a:pt x="59" y="0"/>
                    <a:pt x="59" y="0"/>
                  </a:cubicBezTo>
                  <a:cubicBezTo>
                    <a:pt x="0" y="0"/>
                    <a:pt x="0" y="0"/>
                    <a:pt x="0" y="0"/>
                  </a:cubicBezTo>
                  <a:lnTo>
                    <a:pt x="0" y="235"/>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91" name="Freeform 58"/>
            <p:cNvSpPr/>
            <p:nvPr/>
          </p:nvSpPr>
          <p:spPr bwMode="auto">
            <a:xfrm>
              <a:off x="10072688" y="3217863"/>
              <a:ext cx="96838" cy="155575"/>
            </a:xfrm>
            <a:custGeom>
              <a:avLst/>
              <a:gdLst>
                <a:gd name="T0" fmla="*/ 64 w 100"/>
                <a:gd name="T1" fmla="*/ 12 h 163"/>
                <a:gd name="T2" fmla="*/ 45 w 100"/>
                <a:gd name="T3" fmla="*/ 4 h 163"/>
                <a:gd name="T4" fmla="*/ 16 w 100"/>
                <a:gd name="T5" fmla="*/ 11 h 163"/>
                <a:gd name="T6" fmla="*/ 4 w 100"/>
                <a:gd name="T7" fmla="*/ 31 h 163"/>
                <a:gd name="T8" fmla="*/ 39 w 100"/>
                <a:gd name="T9" fmla="*/ 163 h 163"/>
                <a:gd name="T10" fmla="*/ 100 w 100"/>
                <a:gd name="T11" fmla="*/ 148 h 163"/>
                <a:gd name="T12" fmla="*/ 64 w 100"/>
                <a:gd name="T13" fmla="*/ 12 h 163"/>
              </a:gdLst>
              <a:ahLst/>
              <a:cxnLst>
                <a:cxn ang="0">
                  <a:pos x="T0" y="T1"/>
                </a:cxn>
                <a:cxn ang="0">
                  <a:pos x="T2" y="T3"/>
                </a:cxn>
                <a:cxn ang="0">
                  <a:pos x="T4" y="T5"/>
                </a:cxn>
                <a:cxn ang="0">
                  <a:pos x="T6" y="T7"/>
                </a:cxn>
                <a:cxn ang="0">
                  <a:pos x="T8" y="T9"/>
                </a:cxn>
                <a:cxn ang="0">
                  <a:pos x="T10" y="T11"/>
                </a:cxn>
                <a:cxn ang="0">
                  <a:pos x="T12" y="T13"/>
                </a:cxn>
              </a:cxnLst>
              <a:rect l="0" t="0" r="r" b="b"/>
              <a:pathLst>
                <a:path w="100" h="163">
                  <a:moveTo>
                    <a:pt x="64" y="12"/>
                  </a:moveTo>
                  <a:cubicBezTo>
                    <a:pt x="61" y="1"/>
                    <a:pt x="60" y="0"/>
                    <a:pt x="45" y="4"/>
                  </a:cubicBezTo>
                  <a:cubicBezTo>
                    <a:pt x="16" y="11"/>
                    <a:pt x="16" y="11"/>
                    <a:pt x="16" y="11"/>
                  </a:cubicBezTo>
                  <a:cubicBezTo>
                    <a:pt x="1" y="15"/>
                    <a:pt x="0" y="16"/>
                    <a:pt x="4" y="31"/>
                  </a:cubicBezTo>
                  <a:cubicBezTo>
                    <a:pt x="39" y="163"/>
                    <a:pt x="39" y="163"/>
                    <a:pt x="39" y="163"/>
                  </a:cubicBezTo>
                  <a:cubicBezTo>
                    <a:pt x="100" y="148"/>
                    <a:pt x="100" y="148"/>
                    <a:pt x="100" y="148"/>
                  </a:cubicBezTo>
                  <a:lnTo>
                    <a:pt x="64" y="12"/>
                  </a:ln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sp>
          <p:nvSpPr>
            <p:cNvPr id="92" name="Freeform 59"/>
            <p:cNvSpPr/>
            <p:nvPr/>
          </p:nvSpPr>
          <p:spPr bwMode="auto">
            <a:xfrm>
              <a:off x="10113963" y="3373438"/>
              <a:ext cx="66675" cy="39687"/>
            </a:xfrm>
            <a:custGeom>
              <a:avLst/>
              <a:gdLst>
                <a:gd name="T0" fmla="*/ 63 w 69"/>
                <a:gd name="T1" fmla="*/ 8 h 42"/>
                <a:gd name="T2" fmla="*/ 61 w 69"/>
                <a:gd name="T3" fmla="*/ 0 h 42"/>
                <a:gd name="T4" fmla="*/ 0 w 69"/>
                <a:gd name="T5" fmla="*/ 15 h 42"/>
                <a:gd name="T6" fmla="*/ 3 w 69"/>
                <a:gd name="T7" fmla="*/ 27 h 42"/>
                <a:gd name="T8" fmla="*/ 22 w 69"/>
                <a:gd name="T9" fmla="*/ 38 h 42"/>
                <a:gd name="T10" fmla="*/ 52 w 69"/>
                <a:gd name="T11" fmla="*/ 31 h 42"/>
                <a:gd name="T12" fmla="*/ 63 w 69"/>
                <a:gd name="T13" fmla="*/ 8 h 42"/>
              </a:gdLst>
              <a:ahLst/>
              <a:cxnLst>
                <a:cxn ang="0">
                  <a:pos x="T0" y="T1"/>
                </a:cxn>
                <a:cxn ang="0">
                  <a:pos x="T2" y="T3"/>
                </a:cxn>
                <a:cxn ang="0">
                  <a:pos x="T4" y="T5"/>
                </a:cxn>
                <a:cxn ang="0">
                  <a:pos x="T6" y="T7"/>
                </a:cxn>
                <a:cxn ang="0">
                  <a:pos x="T8" y="T9"/>
                </a:cxn>
                <a:cxn ang="0">
                  <a:pos x="T10" y="T11"/>
                </a:cxn>
                <a:cxn ang="0">
                  <a:pos x="T12" y="T13"/>
                </a:cxn>
              </a:cxnLst>
              <a:rect l="0" t="0" r="r" b="b"/>
              <a:pathLst>
                <a:path w="69" h="42">
                  <a:moveTo>
                    <a:pt x="63" y="8"/>
                  </a:moveTo>
                  <a:cubicBezTo>
                    <a:pt x="61" y="0"/>
                    <a:pt x="61" y="0"/>
                    <a:pt x="61" y="0"/>
                  </a:cubicBezTo>
                  <a:cubicBezTo>
                    <a:pt x="0" y="15"/>
                    <a:pt x="0" y="15"/>
                    <a:pt x="0" y="15"/>
                  </a:cubicBezTo>
                  <a:cubicBezTo>
                    <a:pt x="3" y="27"/>
                    <a:pt x="3" y="27"/>
                    <a:pt x="3" y="27"/>
                  </a:cubicBezTo>
                  <a:cubicBezTo>
                    <a:pt x="6" y="42"/>
                    <a:pt x="7" y="42"/>
                    <a:pt x="22" y="38"/>
                  </a:cubicBezTo>
                  <a:cubicBezTo>
                    <a:pt x="52" y="31"/>
                    <a:pt x="52" y="31"/>
                    <a:pt x="52" y="31"/>
                  </a:cubicBezTo>
                  <a:cubicBezTo>
                    <a:pt x="69" y="27"/>
                    <a:pt x="67" y="27"/>
                    <a:pt x="63" y="8"/>
                  </a:cubicBezTo>
                  <a:close/>
                </a:path>
              </a:pathLst>
            </a:custGeom>
            <a:grpFill/>
            <a:ln w="9525">
              <a:noFill/>
              <a:round/>
            </a:ln>
          </p:spPr>
          <p:txBody>
            <a:bodyPr vert="horz" wrap="square" lIns="91440" tIns="45720" rIns="91440" bIns="45720" numCol="1" anchor="t" anchorCtr="0" compatLnSpc="1"/>
            <a:lstStyle/>
            <a:p>
              <a:endParaRPr lang="zh-CN" altLang="en-US">
                <a:solidFill>
                  <a:srgbClr val="00823E"/>
                </a:solidFill>
              </a:endParaRPr>
            </a:p>
          </p:txBody>
        </p:sp>
      </p:grpSp>
      <p:sp>
        <p:nvSpPr>
          <p:cNvPr id="93" name="Freeform 111"/>
          <p:cNvSpPr>
            <a:spLocks noEditPoints="1"/>
          </p:cNvSpPr>
          <p:nvPr/>
        </p:nvSpPr>
        <p:spPr bwMode="auto">
          <a:xfrm>
            <a:off x="1960815" y="3852578"/>
            <a:ext cx="223838" cy="276225"/>
          </a:xfrm>
          <a:custGeom>
            <a:avLst/>
            <a:gdLst>
              <a:gd name="T0" fmla="*/ 20 w 233"/>
              <a:gd name="T1" fmla="*/ 0 h 288"/>
              <a:gd name="T2" fmla="*/ 0 w 233"/>
              <a:gd name="T3" fmla="*/ 268 h 288"/>
              <a:gd name="T4" fmla="*/ 213 w 233"/>
              <a:gd name="T5" fmla="*/ 288 h 288"/>
              <a:gd name="T6" fmla="*/ 233 w 233"/>
              <a:gd name="T7" fmla="*/ 20 h 288"/>
              <a:gd name="T8" fmla="*/ 75 w 233"/>
              <a:gd name="T9" fmla="*/ 238 h 288"/>
              <a:gd name="T10" fmla="*/ 45 w 233"/>
              <a:gd name="T11" fmla="*/ 253 h 288"/>
              <a:gd name="T12" fmla="*/ 30 w 233"/>
              <a:gd name="T13" fmla="*/ 227 h 288"/>
              <a:gd name="T14" fmla="*/ 60 w 233"/>
              <a:gd name="T15" fmla="*/ 212 h 288"/>
              <a:gd name="T16" fmla="*/ 75 w 233"/>
              <a:gd name="T17" fmla="*/ 238 h 288"/>
              <a:gd name="T18" fmla="*/ 60 w 233"/>
              <a:gd name="T19" fmla="*/ 186 h 288"/>
              <a:gd name="T20" fmla="*/ 30 w 233"/>
              <a:gd name="T21" fmla="*/ 171 h 288"/>
              <a:gd name="T22" fmla="*/ 45 w 233"/>
              <a:gd name="T23" fmla="*/ 145 h 288"/>
              <a:gd name="T24" fmla="*/ 75 w 233"/>
              <a:gd name="T25" fmla="*/ 160 h 288"/>
              <a:gd name="T26" fmla="*/ 139 w 233"/>
              <a:gd name="T27" fmla="*/ 238 h 288"/>
              <a:gd name="T28" fmla="*/ 109 w 233"/>
              <a:gd name="T29" fmla="*/ 253 h 288"/>
              <a:gd name="T30" fmla="*/ 94 w 233"/>
              <a:gd name="T31" fmla="*/ 227 h 288"/>
              <a:gd name="T32" fmla="*/ 124 w 233"/>
              <a:gd name="T33" fmla="*/ 212 h 288"/>
              <a:gd name="T34" fmla="*/ 139 w 233"/>
              <a:gd name="T35" fmla="*/ 238 h 288"/>
              <a:gd name="T36" fmla="*/ 124 w 233"/>
              <a:gd name="T37" fmla="*/ 186 h 288"/>
              <a:gd name="T38" fmla="*/ 94 w 233"/>
              <a:gd name="T39" fmla="*/ 171 h 288"/>
              <a:gd name="T40" fmla="*/ 109 w 233"/>
              <a:gd name="T41" fmla="*/ 145 h 288"/>
              <a:gd name="T42" fmla="*/ 139 w 233"/>
              <a:gd name="T43" fmla="*/ 160 h 288"/>
              <a:gd name="T44" fmla="*/ 203 w 233"/>
              <a:gd name="T45" fmla="*/ 238 h 288"/>
              <a:gd name="T46" fmla="*/ 173 w 233"/>
              <a:gd name="T47" fmla="*/ 253 h 288"/>
              <a:gd name="T48" fmla="*/ 158 w 233"/>
              <a:gd name="T49" fmla="*/ 227 h 288"/>
              <a:gd name="T50" fmla="*/ 188 w 233"/>
              <a:gd name="T51" fmla="*/ 212 h 288"/>
              <a:gd name="T52" fmla="*/ 203 w 233"/>
              <a:gd name="T53" fmla="*/ 238 h 288"/>
              <a:gd name="T54" fmla="*/ 188 w 233"/>
              <a:gd name="T55" fmla="*/ 186 h 288"/>
              <a:gd name="T56" fmla="*/ 158 w 233"/>
              <a:gd name="T57" fmla="*/ 171 h 288"/>
              <a:gd name="T58" fmla="*/ 173 w 233"/>
              <a:gd name="T59" fmla="*/ 145 h 288"/>
              <a:gd name="T60" fmla="*/ 203 w 233"/>
              <a:gd name="T61" fmla="*/ 160 h 288"/>
              <a:gd name="T62" fmla="*/ 203 w 233"/>
              <a:gd name="T63" fmla="*/ 106 h 288"/>
              <a:gd name="T64" fmla="*/ 43 w 233"/>
              <a:gd name="T65" fmla="*/ 117 h 288"/>
              <a:gd name="T66" fmla="*/ 30 w 233"/>
              <a:gd name="T67" fmla="*/ 41 h 288"/>
              <a:gd name="T68" fmla="*/ 190 w 233"/>
              <a:gd name="T69" fmla="*/ 30 h 288"/>
              <a:gd name="T70" fmla="*/ 203 w 233"/>
              <a:gd name="T71" fmla="*/ 10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3" h="288">
                <a:moveTo>
                  <a:pt x="213" y="0"/>
                </a:moveTo>
                <a:cubicBezTo>
                  <a:pt x="20" y="0"/>
                  <a:pt x="20" y="0"/>
                  <a:pt x="20" y="0"/>
                </a:cubicBezTo>
                <a:cubicBezTo>
                  <a:pt x="7" y="0"/>
                  <a:pt x="0" y="7"/>
                  <a:pt x="0" y="20"/>
                </a:cubicBezTo>
                <a:cubicBezTo>
                  <a:pt x="0" y="268"/>
                  <a:pt x="0" y="268"/>
                  <a:pt x="0" y="268"/>
                </a:cubicBezTo>
                <a:cubicBezTo>
                  <a:pt x="0" y="281"/>
                  <a:pt x="7" y="288"/>
                  <a:pt x="20" y="288"/>
                </a:cubicBezTo>
                <a:cubicBezTo>
                  <a:pt x="213" y="288"/>
                  <a:pt x="213" y="288"/>
                  <a:pt x="213" y="288"/>
                </a:cubicBezTo>
                <a:cubicBezTo>
                  <a:pt x="226" y="288"/>
                  <a:pt x="233" y="281"/>
                  <a:pt x="233" y="268"/>
                </a:cubicBezTo>
                <a:cubicBezTo>
                  <a:pt x="233" y="20"/>
                  <a:pt x="233" y="20"/>
                  <a:pt x="233" y="20"/>
                </a:cubicBezTo>
                <a:cubicBezTo>
                  <a:pt x="233" y="7"/>
                  <a:pt x="226" y="0"/>
                  <a:pt x="213" y="0"/>
                </a:cubicBezTo>
                <a:close/>
                <a:moveTo>
                  <a:pt x="75" y="238"/>
                </a:moveTo>
                <a:cubicBezTo>
                  <a:pt x="75" y="246"/>
                  <a:pt x="68" y="253"/>
                  <a:pt x="60" y="253"/>
                </a:cubicBezTo>
                <a:cubicBezTo>
                  <a:pt x="45" y="253"/>
                  <a:pt x="45" y="253"/>
                  <a:pt x="45" y="253"/>
                </a:cubicBezTo>
                <a:cubicBezTo>
                  <a:pt x="36" y="253"/>
                  <a:pt x="30" y="246"/>
                  <a:pt x="30" y="238"/>
                </a:cubicBezTo>
                <a:cubicBezTo>
                  <a:pt x="30" y="227"/>
                  <a:pt x="30" y="227"/>
                  <a:pt x="30" y="227"/>
                </a:cubicBezTo>
                <a:cubicBezTo>
                  <a:pt x="30" y="219"/>
                  <a:pt x="36" y="212"/>
                  <a:pt x="45" y="212"/>
                </a:cubicBezTo>
                <a:cubicBezTo>
                  <a:pt x="60" y="212"/>
                  <a:pt x="60" y="212"/>
                  <a:pt x="60" y="212"/>
                </a:cubicBezTo>
                <a:cubicBezTo>
                  <a:pt x="68" y="212"/>
                  <a:pt x="75" y="219"/>
                  <a:pt x="75" y="227"/>
                </a:cubicBezTo>
                <a:lnTo>
                  <a:pt x="75" y="238"/>
                </a:lnTo>
                <a:close/>
                <a:moveTo>
                  <a:pt x="75" y="171"/>
                </a:moveTo>
                <a:cubicBezTo>
                  <a:pt x="75" y="179"/>
                  <a:pt x="68" y="186"/>
                  <a:pt x="60" y="186"/>
                </a:cubicBezTo>
                <a:cubicBezTo>
                  <a:pt x="45" y="186"/>
                  <a:pt x="45" y="186"/>
                  <a:pt x="45" y="186"/>
                </a:cubicBezTo>
                <a:cubicBezTo>
                  <a:pt x="36" y="186"/>
                  <a:pt x="30" y="179"/>
                  <a:pt x="30" y="171"/>
                </a:cubicBezTo>
                <a:cubicBezTo>
                  <a:pt x="30" y="160"/>
                  <a:pt x="30" y="160"/>
                  <a:pt x="30" y="160"/>
                </a:cubicBezTo>
                <a:cubicBezTo>
                  <a:pt x="30" y="152"/>
                  <a:pt x="36" y="145"/>
                  <a:pt x="45" y="145"/>
                </a:cubicBezTo>
                <a:cubicBezTo>
                  <a:pt x="60" y="145"/>
                  <a:pt x="60" y="145"/>
                  <a:pt x="60" y="145"/>
                </a:cubicBezTo>
                <a:cubicBezTo>
                  <a:pt x="68" y="145"/>
                  <a:pt x="75" y="152"/>
                  <a:pt x="75" y="160"/>
                </a:cubicBezTo>
                <a:lnTo>
                  <a:pt x="75" y="171"/>
                </a:lnTo>
                <a:close/>
                <a:moveTo>
                  <a:pt x="139" y="238"/>
                </a:moveTo>
                <a:cubicBezTo>
                  <a:pt x="139" y="246"/>
                  <a:pt x="132" y="253"/>
                  <a:pt x="124" y="253"/>
                </a:cubicBezTo>
                <a:cubicBezTo>
                  <a:pt x="109" y="253"/>
                  <a:pt x="109" y="253"/>
                  <a:pt x="109" y="253"/>
                </a:cubicBezTo>
                <a:cubicBezTo>
                  <a:pt x="100" y="253"/>
                  <a:pt x="94" y="246"/>
                  <a:pt x="94" y="238"/>
                </a:cubicBezTo>
                <a:cubicBezTo>
                  <a:pt x="94" y="227"/>
                  <a:pt x="94" y="227"/>
                  <a:pt x="94" y="227"/>
                </a:cubicBezTo>
                <a:cubicBezTo>
                  <a:pt x="94" y="219"/>
                  <a:pt x="100" y="212"/>
                  <a:pt x="109" y="212"/>
                </a:cubicBezTo>
                <a:cubicBezTo>
                  <a:pt x="124" y="212"/>
                  <a:pt x="124" y="212"/>
                  <a:pt x="124" y="212"/>
                </a:cubicBezTo>
                <a:cubicBezTo>
                  <a:pt x="132" y="212"/>
                  <a:pt x="139" y="219"/>
                  <a:pt x="139" y="227"/>
                </a:cubicBezTo>
                <a:lnTo>
                  <a:pt x="139" y="238"/>
                </a:lnTo>
                <a:close/>
                <a:moveTo>
                  <a:pt x="139" y="171"/>
                </a:moveTo>
                <a:cubicBezTo>
                  <a:pt x="139" y="179"/>
                  <a:pt x="132" y="186"/>
                  <a:pt x="124" y="186"/>
                </a:cubicBezTo>
                <a:cubicBezTo>
                  <a:pt x="109" y="186"/>
                  <a:pt x="109" y="186"/>
                  <a:pt x="109" y="186"/>
                </a:cubicBezTo>
                <a:cubicBezTo>
                  <a:pt x="100" y="186"/>
                  <a:pt x="94" y="179"/>
                  <a:pt x="94" y="171"/>
                </a:cubicBezTo>
                <a:cubicBezTo>
                  <a:pt x="94" y="160"/>
                  <a:pt x="94" y="160"/>
                  <a:pt x="94" y="160"/>
                </a:cubicBezTo>
                <a:cubicBezTo>
                  <a:pt x="94" y="152"/>
                  <a:pt x="100" y="145"/>
                  <a:pt x="109" y="145"/>
                </a:cubicBezTo>
                <a:cubicBezTo>
                  <a:pt x="124" y="145"/>
                  <a:pt x="124" y="145"/>
                  <a:pt x="124" y="145"/>
                </a:cubicBezTo>
                <a:cubicBezTo>
                  <a:pt x="132" y="145"/>
                  <a:pt x="139" y="152"/>
                  <a:pt x="139" y="160"/>
                </a:cubicBezTo>
                <a:lnTo>
                  <a:pt x="139" y="171"/>
                </a:lnTo>
                <a:close/>
                <a:moveTo>
                  <a:pt x="203" y="238"/>
                </a:moveTo>
                <a:cubicBezTo>
                  <a:pt x="203" y="246"/>
                  <a:pt x="196" y="253"/>
                  <a:pt x="188" y="253"/>
                </a:cubicBezTo>
                <a:cubicBezTo>
                  <a:pt x="173" y="253"/>
                  <a:pt x="173" y="253"/>
                  <a:pt x="173" y="253"/>
                </a:cubicBezTo>
                <a:cubicBezTo>
                  <a:pt x="164" y="253"/>
                  <a:pt x="158" y="246"/>
                  <a:pt x="158" y="238"/>
                </a:cubicBezTo>
                <a:cubicBezTo>
                  <a:pt x="158" y="227"/>
                  <a:pt x="158" y="227"/>
                  <a:pt x="158" y="227"/>
                </a:cubicBezTo>
                <a:cubicBezTo>
                  <a:pt x="158" y="219"/>
                  <a:pt x="164" y="212"/>
                  <a:pt x="173" y="212"/>
                </a:cubicBezTo>
                <a:cubicBezTo>
                  <a:pt x="188" y="212"/>
                  <a:pt x="188" y="212"/>
                  <a:pt x="188" y="212"/>
                </a:cubicBezTo>
                <a:cubicBezTo>
                  <a:pt x="196" y="212"/>
                  <a:pt x="203" y="219"/>
                  <a:pt x="203" y="227"/>
                </a:cubicBezTo>
                <a:lnTo>
                  <a:pt x="203" y="238"/>
                </a:lnTo>
                <a:close/>
                <a:moveTo>
                  <a:pt x="203" y="171"/>
                </a:moveTo>
                <a:cubicBezTo>
                  <a:pt x="203" y="179"/>
                  <a:pt x="196" y="186"/>
                  <a:pt x="188" y="186"/>
                </a:cubicBezTo>
                <a:cubicBezTo>
                  <a:pt x="173" y="186"/>
                  <a:pt x="173" y="186"/>
                  <a:pt x="173" y="186"/>
                </a:cubicBezTo>
                <a:cubicBezTo>
                  <a:pt x="164" y="186"/>
                  <a:pt x="158" y="179"/>
                  <a:pt x="158" y="171"/>
                </a:cubicBezTo>
                <a:cubicBezTo>
                  <a:pt x="158" y="160"/>
                  <a:pt x="158" y="160"/>
                  <a:pt x="158" y="160"/>
                </a:cubicBezTo>
                <a:cubicBezTo>
                  <a:pt x="158" y="152"/>
                  <a:pt x="164" y="145"/>
                  <a:pt x="173" y="145"/>
                </a:cubicBezTo>
                <a:cubicBezTo>
                  <a:pt x="188" y="145"/>
                  <a:pt x="188" y="145"/>
                  <a:pt x="188" y="145"/>
                </a:cubicBezTo>
                <a:cubicBezTo>
                  <a:pt x="196" y="145"/>
                  <a:pt x="203" y="152"/>
                  <a:pt x="203" y="160"/>
                </a:cubicBezTo>
                <a:lnTo>
                  <a:pt x="203" y="171"/>
                </a:lnTo>
                <a:close/>
                <a:moveTo>
                  <a:pt x="203" y="106"/>
                </a:moveTo>
                <a:cubicBezTo>
                  <a:pt x="203" y="112"/>
                  <a:pt x="197" y="117"/>
                  <a:pt x="190" y="117"/>
                </a:cubicBezTo>
                <a:cubicBezTo>
                  <a:pt x="43" y="117"/>
                  <a:pt x="43" y="117"/>
                  <a:pt x="43" y="117"/>
                </a:cubicBezTo>
                <a:cubicBezTo>
                  <a:pt x="36" y="117"/>
                  <a:pt x="30" y="112"/>
                  <a:pt x="30" y="106"/>
                </a:cubicBezTo>
                <a:cubicBezTo>
                  <a:pt x="30" y="41"/>
                  <a:pt x="30" y="41"/>
                  <a:pt x="30" y="41"/>
                </a:cubicBezTo>
                <a:cubicBezTo>
                  <a:pt x="30" y="35"/>
                  <a:pt x="36" y="30"/>
                  <a:pt x="43" y="30"/>
                </a:cubicBezTo>
                <a:cubicBezTo>
                  <a:pt x="190" y="30"/>
                  <a:pt x="190" y="30"/>
                  <a:pt x="190" y="30"/>
                </a:cubicBezTo>
                <a:cubicBezTo>
                  <a:pt x="197" y="30"/>
                  <a:pt x="203" y="35"/>
                  <a:pt x="203" y="41"/>
                </a:cubicBezTo>
                <a:lnTo>
                  <a:pt x="203" y="106"/>
                </a:ln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00823E"/>
              </a:solidFill>
            </a:endParaRPr>
          </a:p>
        </p:txBody>
      </p:sp>
      <p:grpSp>
        <p:nvGrpSpPr>
          <p:cNvPr id="94" name="组合 93"/>
          <p:cNvGrpSpPr/>
          <p:nvPr/>
        </p:nvGrpSpPr>
        <p:grpSpPr>
          <a:xfrm>
            <a:off x="477847" y="609600"/>
            <a:ext cx="2970203" cy="480695"/>
            <a:chOff x="477847" y="609600"/>
            <a:chExt cx="2970203" cy="480695"/>
          </a:xfrm>
        </p:grpSpPr>
        <p:grpSp>
          <p:nvGrpSpPr>
            <p:cNvPr id="95" name="组合 94"/>
            <p:cNvGrpSpPr/>
            <p:nvPr/>
          </p:nvGrpSpPr>
          <p:grpSpPr>
            <a:xfrm flipH="1">
              <a:off x="477847" y="609600"/>
              <a:ext cx="481996" cy="480695"/>
              <a:chOff x="4276449" y="1774190"/>
              <a:chExt cx="3516598" cy="3507105"/>
            </a:xfrm>
          </p:grpSpPr>
          <p:sp>
            <p:nvSpPr>
              <p:cNvPr id="103"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104"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105"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106"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96" name="文本框 95"/>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556633" y="3006672"/>
            <a:ext cx="4758105" cy="3396766"/>
            <a:chOff x="3572131" y="2526224"/>
            <a:chExt cx="4758105" cy="3396766"/>
          </a:xfrm>
        </p:grpSpPr>
        <p:grpSp>
          <p:nvGrpSpPr>
            <p:cNvPr id="9" name="组合 8"/>
            <p:cNvGrpSpPr/>
            <p:nvPr/>
          </p:nvGrpSpPr>
          <p:grpSpPr>
            <a:xfrm>
              <a:off x="3572131" y="2526224"/>
              <a:ext cx="4758105" cy="3396766"/>
              <a:chOff x="5571414" y="2502513"/>
              <a:chExt cx="3206514" cy="2289100"/>
            </a:xfrm>
          </p:grpSpPr>
          <p:sp>
            <p:nvSpPr>
              <p:cNvPr id="24" name="任意多边形 23"/>
              <p:cNvSpPr/>
              <p:nvPr/>
            </p:nvSpPr>
            <p:spPr>
              <a:xfrm rot="3643891">
                <a:off x="5485695" y="3380176"/>
                <a:ext cx="1497156" cy="1325718"/>
              </a:xfrm>
              <a:custGeom>
                <a:avLst/>
                <a:gdLst>
                  <a:gd name="connsiteX0" fmla="*/ 44371 w 1497156"/>
                  <a:gd name="connsiteY0" fmla="*/ 403650 h 1325718"/>
                  <a:gd name="connsiteX1" fmla="*/ 1497156 w 1497156"/>
                  <a:gd name="connsiteY1" fmla="*/ 0 h 1325718"/>
                  <a:gd name="connsiteX2" fmla="*/ 758250 w 1497156"/>
                  <a:gd name="connsiteY2" fmla="*/ 1318414 h 1325718"/>
                  <a:gd name="connsiteX3" fmla="*/ 685800 w 1497156"/>
                  <a:gd name="connsiteY3" fmla="*/ 1325718 h 1325718"/>
                  <a:gd name="connsiteX4" fmla="*/ 0 w 1497156"/>
                  <a:gd name="connsiteY4" fmla="*/ 639918 h 1325718"/>
                  <a:gd name="connsiteX5" fmla="*/ 13933 w 1497156"/>
                  <a:gd name="connsiteY5" fmla="*/ 501706 h 132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7156" h="1325718">
                    <a:moveTo>
                      <a:pt x="44371" y="403650"/>
                    </a:moveTo>
                    <a:lnTo>
                      <a:pt x="1497156" y="0"/>
                    </a:lnTo>
                    <a:lnTo>
                      <a:pt x="758250" y="1318414"/>
                    </a:lnTo>
                    <a:lnTo>
                      <a:pt x="685800" y="1325718"/>
                    </a:lnTo>
                    <a:cubicBezTo>
                      <a:pt x="307043" y="1325718"/>
                      <a:pt x="0" y="1018675"/>
                      <a:pt x="0" y="639918"/>
                    </a:cubicBezTo>
                    <a:cubicBezTo>
                      <a:pt x="0" y="592574"/>
                      <a:pt x="4797" y="546350"/>
                      <a:pt x="13933" y="501706"/>
                    </a:cubicBezTo>
                    <a:close/>
                  </a:path>
                </a:pathLst>
              </a:cu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5" name="任意多边形 24"/>
              <p:cNvSpPr/>
              <p:nvPr/>
            </p:nvSpPr>
            <p:spPr>
              <a:xfrm rot="6135568">
                <a:off x="5996100" y="2905062"/>
                <a:ext cx="1421511" cy="1274173"/>
              </a:xfrm>
              <a:custGeom>
                <a:avLst/>
                <a:gdLst>
                  <a:gd name="connsiteX0" fmla="*/ 14435 w 1437414"/>
                  <a:gd name="connsiteY0" fmla="*/ 785052 h 1301671"/>
                  <a:gd name="connsiteX1" fmla="*/ 0 w 1437414"/>
                  <a:gd name="connsiteY1" fmla="*/ 652207 h 1301671"/>
                  <a:gd name="connsiteX2" fmla="*/ 10443 w 1437414"/>
                  <a:gd name="connsiteY2" fmla="*/ 556102 h 1301671"/>
                  <a:gd name="connsiteX3" fmla="*/ 1437414 w 1437414"/>
                  <a:gd name="connsiteY3" fmla="*/ 0 h 1301671"/>
                  <a:gd name="connsiteX4" fmla="*/ 1436623 w 1437414"/>
                  <a:gd name="connsiteY4" fmla="*/ 20656 h 1301671"/>
                  <a:gd name="connsiteX5" fmla="*/ 606778 w 1437414"/>
                  <a:gd name="connsiteY5" fmla="*/ 1301671 h 1301671"/>
                  <a:gd name="connsiteX6" fmla="*/ 567332 w 1437414"/>
                  <a:gd name="connsiteY6" fmla="*/ 1297982 h 1301671"/>
                  <a:gd name="connsiteX7" fmla="*/ 14435 w 1437414"/>
                  <a:gd name="connsiteY7" fmla="*/ 785052 h 130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37414" h="1301671">
                    <a:moveTo>
                      <a:pt x="14435" y="785052"/>
                    </a:moveTo>
                    <a:cubicBezTo>
                      <a:pt x="4970" y="742142"/>
                      <a:pt x="0" y="697713"/>
                      <a:pt x="0" y="652207"/>
                    </a:cubicBezTo>
                    <a:lnTo>
                      <a:pt x="10443" y="556102"/>
                    </a:lnTo>
                    <a:lnTo>
                      <a:pt x="1437414" y="0"/>
                    </a:lnTo>
                    <a:lnTo>
                      <a:pt x="1436623" y="20656"/>
                    </a:lnTo>
                    <a:lnTo>
                      <a:pt x="606778" y="1301671"/>
                    </a:lnTo>
                    <a:lnTo>
                      <a:pt x="567332" y="1297982"/>
                    </a:lnTo>
                    <a:cubicBezTo>
                      <a:pt x="289810" y="1245298"/>
                      <a:pt x="71225" y="1042513"/>
                      <a:pt x="14435" y="785052"/>
                    </a:cubicBezTo>
                    <a:close/>
                  </a:path>
                </a:pathLst>
              </a:custGeom>
              <a:solidFill>
                <a:srgbClr val="5072B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6" name="任意多边形 25"/>
              <p:cNvSpPr/>
              <p:nvPr/>
            </p:nvSpPr>
            <p:spPr>
              <a:xfrm rot="9403555">
                <a:off x="6785452" y="2502513"/>
                <a:ext cx="1623184" cy="1623184"/>
              </a:xfrm>
              <a:custGeom>
                <a:avLst/>
                <a:gdLst>
                  <a:gd name="connsiteX0" fmla="*/ 495683 w 1623184"/>
                  <a:gd name="connsiteY0" fmla="*/ 1559405 h 1623184"/>
                  <a:gd name="connsiteX1" fmla="*/ 0 w 1623184"/>
                  <a:gd name="connsiteY1" fmla="*/ 811592 h 1623184"/>
                  <a:gd name="connsiteX2" fmla="*/ 1 w 1623184"/>
                  <a:gd name="connsiteY2" fmla="*/ 811592 h 1623184"/>
                  <a:gd name="connsiteX3" fmla="*/ 16490 w 1623184"/>
                  <a:gd name="connsiteY3" fmla="*/ 648028 h 1623184"/>
                  <a:gd name="connsiteX4" fmla="*/ 30239 w 1623184"/>
                  <a:gd name="connsiteY4" fmla="*/ 594554 h 1623184"/>
                  <a:gd name="connsiteX5" fmla="*/ 1599473 w 1623184"/>
                  <a:gd name="connsiteY5" fmla="*/ 0 h 1623184"/>
                  <a:gd name="connsiteX6" fmla="*/ 1623184 w 1623184"/>
                  <a:gd name="connsiteY6" fmla="*/ 0 h 1623184"/>
                  <a:gd name="connsiteX7" fmla="*/ 1623184 w 1623184"/>
                  <a:gd name="connsiteY7" fmla="*/ 48244 h 1623184"/>
                  <a:gd name="connsiteX8" fmla="*/ 1246509 w 1623184"/>
                  <a:gd name="connsiteY8" fmla="*/ 1494810 h 1623184"/>
                  <a:gd name="connsiteX9" fmla="*/ 1127500 w 1623184"/>
                  <a:gd name="connsiteY9" fmla="*/ 1559405 h 1623184"/>
                  <a:gd name="connsiteX10" fmla="*/ 811592 w 1623184"/>
                  <a:gd name="connsiteY10" fmla="*/ 1623184 h 1623184"/>
                  <a:gd name="connsiteX11" fmla="*/ 495683 w 1623184"/>
                  <a:gd name="connsiteY11" fmla="*/ 1559405 h 162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3184" h="1623184">
                    <a:moveTo>
                      <a:pt x="495683" y="1559405"/>
                    </a:moveTo>
                    <a:cubicBezTo>
                      <a:pt x="204391" y="1436199"/>
                      <a:pt x="0" y="1147764"/>
                      <a:pt x="0" y="811592"/>
                    </a:cubicBezTo>
                    <a:lnTo>
                      <a:pt x="1" y="811592"/>
                    </a:lnTo>
                    <a:cubicBezTo>
                      <a:pt x="1" y="755563"/>
                      <a:pt x="5678" y="700860"/>
                      <a:pt x="16490" y="648028"/>
                    </a:cubicBezTo>
                    <a:lnTo>
                      <a:pt x="30239" y="594554"/>
                    </a:lnTo>
                    <a:lnTo>
                      <a:pt x="1599473" y="0"/>
                    </a:lnTo>
                    <a:lnTo>
                      <a:pt x="1623184" y="0"/>
                    </a:lnTo>
                    <a:lnTo>
                      <a:pt x="1623184" y="48244"/>
                    </a:lnTo>
                    <a:lnTo>
                      <a:pt x="1246509" y="1494810"/>
                    </a:lnTo>
                    <a:lnTo>
                      <a:pt x="1127500" y="1559405"/>
                    </a:lnTo>
                    <a:cubicBezTo>
                      <a:pt x="1030403" y="1600474"/>
                      <a:pt x="923650" y="1623184"/>
                      <a:pt x="811592" y="1623184"/>
                    </a:cubicBezTo>
                    <a:cubicBezTo>
                      <a:pt x="699534" y="1623184"/>
                      <a:pt x="592781" y="1600474"/>
                      <a:pt x="495683" y="1559405"/>
                    </a:cubicBezTo>
                    <a:close/>
                  </a:path>
                </a:pathLst>
              </a:custGeom>
              <a:solidFill>
                <a:srgbClr val="5072B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sp>
            <p:nvSpPr>
              <p:cNvPr id="27" name="任意多边形 26"/>
              <p:cNvSpPr/>
              <p:nvPr/>
            </p:nvSpPr>
            <p:spPr>
              <a:xfrm rot="11693022">
                <a:off x="7341375" y="3133455"/>
                <a:ext cx="1436553" cy="1441156"/>
              </a:xfrm>
              <a:custGeom>
                <a:avLst/>
                <a:gdLst>
                  <a:gd name="connsiteX0" fmla="*/ 553066 w 1436553"/>
                  <a:gd name="connsiteY0" fmla="*/ 1441156 h 1441156"/>
                  <a:gd name="connsiteX1" fmla="*/ 458813 w 1436553"/>
                  <a:gd name="connsiteY1" fmla="*/ 1412040 h 1441156"/>
                  <a:gd name="connsiteX2" fmla="*/ 0 w 1436553"/>
                  <a:gd name="connsiteY2" fmla="*/ 723189 h 1441156"/>
                  <a:gd name="connsiteX3" fmla="*/ 1 w 1436553"/>
                  <a:gd name="connsiteY3" fmla="*/ 723189 h 1441156"/>
                  <a:gd name="connsiteX4" fmla="*/ 59036 w 1436553"/>
                  <a:gd name="connsiteY4" fmla="*/ 432189 h 1441156"/>
                  <a:gd name="connsiteX5" fmla="*/ 101186 w 1436553"/>
                  <a:gd name="connsiteY5" fmla="*/ 354907 h 1441156"/>
                  <a:gd name="connsiteX6" fmla="*/ 1436553 w 1436553"/>
                  <a:gd name="connsiteY6" fmla="*/ 0 h 144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553" h="1441156">
                    <a:moveTo>
                      <a:pt x="553066" y="1441156"/>
                    </a:moveTo>
                    <a:lnTo>
                      <a:pt x="458813" y="1412040"/>
                    </a:lnTo>
                    <a:cubicBezTo>
                      <a:pt x="189188" y="1298548"/>
                      <a:pt x="-1" y="1032856"/>
                      <a:pt x="0" y="723189"/>
                    </a:cubicBezTo>
                    <a:lnTo>
                      <a:pt x="1" y="723189"/>
                    </a:lnTo>
                    <a:cubicBezTo>
                      <a:pt x="0" y="619967"/>
                      <a:pt x="21022" y="521630"/>
                      <a:pt x="59036" y="432189"/>
                    </a:cubicBezTo>
                    <a:lnTo>
                      <a:pt x="101186" y="354907"/>
                    </a:lnTo>
                    <a:lnTo>
                      <a:pt x="1436553" y="0"/>
                    </a:lnTo>
                    <a:close/>
                  </a:path>
                </a:pathLst>
              </a:custGeom>
              <a:solidFill>
                <a:srgbClr val="5072B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23E"/>
                  </a:solidFill>
                </a:endParaRPr>
              </a:p>
            </p:txBody>
          </p:sp>
        </p:grpSp>
        <p:grpSp>
          <p:nvGrpSpPr>
            <p:cNvPr id="10" name="组合 9"/>
            <p:cNvGrpSpPr/>
            <p:nvPr/>
          </p:nvGrpSpPr>
          <p:grpSpPr>
            <a:xfrm>
              <a:off x="4055148" y="4418485"/>
              <a:ext cx="476250" cy="393700"/>
              <a:chOff x="6278563" y="5948363"/>
              <a:chExt cx="476250" cy="393700"/>
            </a:xfrm>
          </p:grpSpPr>
          <p:sp>
            <p:nvSpPr>
              <p:cNvPr id="22" name="Freeform 64"/>
              <p:cNvSpPr/>
              <p:nvPr/>
            </p:nvSpPr>
            <p:spPr bwMode="auto">
              <a:xfrm>
                <a:off x="6357938" y="6065838"/>
                <a:ext cx="98425" cy="138112"/>
              </a:xfrm>
              <a:custGeom>
                <a:avLst/>
                <a:gdLst>
                  <a:gd name="T0" fmla="*/ 28 w 40"/>
                  <a:gd name="T1" fmla="*/ 23 h 56"/>
                  <a:gd name="T2" fmla="*/ 28 w 40"/>
                  <a:gd name="T3" fmla="*/ 8 h 56"/>
                  <a:gd name="T4" fmla="*/ 20 w 40"/>
                  <a:gd name="T5" fmla="*/ 0 h 56"/>
                  <a:gd name="T6" fmla="*/ 12 w 40"/>
                  <a:gd name="T7" fmla="*/ 8 h 56"/>
                  <a:gd name="T8" fmla="*/ 12 w 40"/>
                  <a:gd name="T9" fmla="*/ 23 h 56"/>
                  <a:gd name="T10" fmla="*/ 16 w 40"/>
                  <a:gd name="T11" fmla="*/ 30 h 56"/>
                  <a:gd name="T12" fmla="*/ 16 w 40"/>
                  <a:gd name="T13" fmla="*/ 33 h 56"/>
                  <a:gd name="T14" fmla="*/ 14 w 40"/>
                  <a:gd name="T15" fmla="*/ 35 h 56"/>
                  <a:gd name="T16" fmla="*/ 0 w 40"/>
                  <a:gd name="T17" fmla="*/ 42 h 56"/>
                  <a:gd name="T18" fmla="*/ 0 w 40"/>
                  <a:gd name="T19" fmla="*/ 52 h 56"/>
                  <a:gd name="T20" fmla="*/ 4 w 40"/>
                  <a:gd name="T21" fmla="*/ 56 h 56"/>
                  <a:gd name="T22" fmla="*/ 36 w 40"/>
                  <a:gd name="T23" fmla="*/ 56 h 56"/>
                  <a:gd name="T24" fmla="*/ 40 w 40"/>
                  <a:gd name="T25" fmla="*/ 52 h 56"/>
                  <a:gd name="T26" fmla="*/ 40 w 40"/>
                  <a:gd name="T27" fmla="*/ 42 h 56"/>
                  <a:gd name="T28" fmla="*/ 24 w 40"/>
                  <a:gd name="T29" fmla="*/ 30 h 56"/>
                  <a:gd name="T30" fmla="*/ 28 w 40"/>
                  <a:gd name="T31" fmla="*/ 2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28" y="23"/>
                    </a:moveTo>
                    <a:cubicBezTo>
                      <a:pt x="28" y="8"/>
                      <a:pt x="28" y="8"/>
                      <a:pt x="28" y="8"/>
                    </a:cubicBezTo>
                    <a:cubicBezTo>
                      <a:pt x="28" y="3"/>
                      <a:pt x="25" y="0"/>
                      <a:pt x="20" y="0"/>
                    </a:cubicBezTo>
                    <a:cubicBezTo>
                      <a:pt x="16" y="0"/>
                      <a:pt x="12" y="3"/>
                      <a:pt x="12" y="8"/>
                    </a:cubicBezTo>
                    <a:cubicBezTo>
                      <a:pt x="12" y="23"/>
                      <a:pt x="12" y="23"/>
                      <a:pt x="12" y="23"/>
                    </a:cubicBezTo>
                    <a:cubicBezTo>
                      <a:pt x="16" y="30"/>
                      <a:pt x="16" y="30"/>
                      <a:pt x="16" y="30"/>
                    </a:cubicBezTo>
                    <a:cubicBezTo>
                      <a:pt x="16" y="31"/>
                      <a:pt x="17" y="32"/>
                      <a:pt x="16" y="33"/>
                    </a:cubicBezTo>
                    <a:cubicBezTo>
                      <a:pt x="16" y="34"/>
                      <a:pt x="15" y="35"/>
                      <a:pt x="14" y="35"/>
                    </a:cubicBezTo>
                    <a:cubicBezTo>
                      <a:pt x="0" y="42"/>
                      <a:pt x="0" y="42"/>
                      <a:pt x="0" y="42"/>
                    </a:cubicBezTo>
                    <a:cubicBezTo>
                      <a:pt x="0" y="52"/>
                      <a:pt x="0" y="52"/>
                      <a:pt x="0" y="52"/>
                    </a:cubicBezTo>
                    <a:cubicBezTo>
                      <a:pt x="0" y="54"/>
                      <a:pt x="2" y="56"/>
                      <a:pt x="4" y="56"/>
                    </a:cubicBezTo>
                    <a:cubicBezTo>
                      <a:pt x="36" y="56"/>
                      <a:pt x="36" y="56"/>
                      <a:pt x="36" y="56"/>
                    </a:cubicBezTo>
                    <a:cubicBezTo>
                      <a:pt x="38" y="56"/>
                      <a:pt x="40" y="54"/>
                      <a:pt x="40" y="52"/>
                    </a:cubicBezTo>
                    <a:cubicBezTo>
                      <a:pt x="40" y="42"/>
                      <a:pt x="40" y="42"/>
                      <a:pt x="40" y="42"/>
                    </a:cubicBezTo>
                    <a:cubicBezTo>
                      <a:pt x="24" y="30"/>
                      <a:pt x="24" y="30"/>
                      <a:pt x="24" y="30"/>
                    </a:cubicBezTo>
                    <a:lnTo>
                      <a:pt x="28" y="23"/>
                    </a:ln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sp>
            <p:nvSpPr>
              <p:cNvPr id="23" name="Freeform 65"/>
              <p:cNvSpPr>
                <a:spLocks noEditPoints="1"/>
              </p:cNvSpPr>
              <p:nvPr/>
            </p:nvSpPr>
            <p:spPr bwMode="auto">
              <a:xfrm>
                <a:off x="6278563" y="5948363"/>
                <a:ext cx="476250" cy="393700"/>
              </a:xfrm>
              <a:custGeom>
                <a:avLst/>
                <a:gdLst>
                  <a:gd name="T0" fmla="*/ 188 w 192"/>
                  <a:gd name="T1" fmla="*/ 24 h 160"/>
                  <a:gd name="T2" fmla="*/ 104 w 192"/>
                  <a:gd name="T3" fmla="*/ 24 h 160"/>
                  <a:gd name="T4" fmla="*/ 104 w 192"/>
                  <a:gd name="T5" fmla="*/ 4 h 160"/>
                  <a:gd name="T6" fmla="*/ 100 w 192"/>
                  <a:gd name="T7" fmla="*/ 0 h 160"/>
                  <a:gd name="T8" fmla="*/ 4 w 192"/>
                  <a:gd name="T9" fmla="*/ 0 h 160"/>
                  <a:gd name="T10" fmla="*/ 0 w 192"/>
                  <a:gd name="T11" fmla="*/ 4 h 160"/>
                  <a:gd name="T12" fmla="*/ 0 w 192"/>
                  <a:gd name="T13" fmla="*/ 156 h 160"/>
                  <a:gd name="T14" fmla="*/ 4 w 192"/>
                  <a:gd name="T15" fmla="*/ 160 h 160"/>
                  <a:gd name="T16" fmla="*/ 60 w 192"/>
                  <a:gd name="T17" fmla="*/ 160 h 160"/>
                  <a:gd name="T18" fmla="*/ 64 w 192"/>
                  <a:gd name="T19" fmla="*/ 156 h 160"/>
                  <a:gd name="T20" fmla="*/ 64 w 192"/>
                  <a:gd name="T21" fmla="*/ 136 h 160"/>
                  <a:gd name="T22" fmla="*/ 72 w 192"/>
                  <a:gd name="T23" fmla="*/ 136 h 160"/>
                  <a:gd name="T24" fmla="*/ 72 w 192"/>
                  <a:gd name="T25" fmla="*/ 156 h 160"/>
                  <a:gd name="T26" fmla="*/ 76 w 192"/>
                  <a:gd name="T27" fmla="*/ 160 h 160"/>
                  <a:gd name="T28" fmla="*/ 116 w 192"/>
                  <a:gd name="T29" fmla="*/ 160 h 160"/>
                  <a:gd name="T30" fmla="*/ 120 w 192"/>
                  <a:gd name="T31" fmla="*/ 156 h 160"/>
                  <a:gd name="T32" fmla="*/ 120 w 192"/>
                  <a:gd name="T33" fmla="*/ 136 h 160"/>
                  <a:gd name="T34" fmla="*/ 128 w 192"/>
                  <a:gd name="T35" fmla="*/ 136 h 160"/>
                  <a:gd name="T36" fmla="*/ 128 w 192"/>
                  <a:gd name="T37" fmla="*/ 156 h 160"/>
                  <a:gd name="T38" fmla="*/ 132 w 192"/>
                  <a:gd name="T39" fmla="*/ 160 h 160"/>
                  <a:gd name="T40" fmla="*/ 188 w 192"/>
                  <a:gd name="T41" fmla="*/ 160 h 160"/>
                  <a:gd name="T42" fmla="*/ 192 w 192"/>
                  <a:gd name="T43" fmla="*/ 156 h 160"/>
                  <a:gd name="T44" fmla="*/ 192 w 192"/>
                  <a:gd name="T45" fmla="*/ 28 h 160"/>
                  <a:gd name="T46" fmla="*/ 188 w 192"/>
                  <a:gd name="T47" fmla="*/ 24 h 160"/>
                  <a:gd name="T48" fmla="*/ 80 w 192"/>
                  <a:gd name="T49" fmla="*/ 100 h 160"/>
                  <a:gd name="T50" fmla="*/ 68 w 192"/>
                  <a:gd name="T51" fmla="*/ 112 h 160"/>
                  <a:gd name="T52" fmla="*/ 36 w 192"/>
                  <a:gd name="T53" fmla="*/ 112 h 160"/>
                  <a:gd name="T54" fmla="*/ 24 w 192"/>
                  <a:gd name="T55" fmla="*/ 100 h 160"/>
                  <a:gd name="T56" fmla="*/ 24 w 192"/>
                  <a:gd name="T57" fmla="*/ 88 h 160"/>
                  <a:gd name="T58" fmla="*/ 26 w 192"/>
                  <a:gd name="T59" fmla="*/ 84 h 160"/>
                  <a:gd name="T60" fmla="*/ 39 w 192"/>
                  <a:gd name="T61" fmla="*/ 78 h 160"/>
                  <a:gd name="T62" fmla="*/ 37 w 192"/>
                  <a:gd name="T63" fmla="*/ 74 h 160"/>
                  <a:gd name="T64" fmla="*/ 36 w 192"/>
                  <a:gd name="T65" fmla="*/ 72 h 160"/>
                  <a:gd name="T66" fmla="*/ 36 w 192"/>
                  <a:gd name="T67" fmla="*/ 56 h 160"/>
                  <a:gd name="T68" fmla="*/ 52 w 192"/>
                  <a:gd name="T69" fmla="*/ 40 h 160"/>
                  <a:gd name="T70" fmla="*/ 68 w 192"/>
                  <a:gd name="T71" fmla="*/ 56 h 160"/>
                  <a:gd name="T72" fmla="*/ 68 w 192"/>
                  <a:gd name="T73" fmla="*/ 72 h 160"/>
                  <a:gd name="T74" fmla="*/ 68 w 192"/>
                  <a:gd name="T75" fmla="*/ 74 h 160"/>
                  <a:gd name="T76" fmla="*/ 65 w 192"/>
                  <a:gd name="T77" fmla="*/ 78 h 160"/>
                  <a:gd name="T78" fmla="*/ 78 w 192"/>
                  <a:gd name="T79" fmla="*/ 84 h 160"/>
                  <a:gd name="T80" fmla="*/ 80 w 192"/>
                  <a:gd name="T81" fmla="*/ 88 h 160"/>
                  <a:gd name="T82" fmla="*/ 80 w 192"/>
                  <a:gd name="T83" fmla="*/ 100 h 160"/>
                  <a:gd name="T84" fmla="*/ 164 w 192"/>
                  <a:gd name="T85" fmla="*/ 112 h 160"/>
                  <a:gd name="T86" fmla="*/ 100 w 192"/>
                  <a:gd name="T87" fmla="*/ 112 h 160"/>
                  <a:gd name="T88" fmla="*/ 96 w 192"/>
                  <a:gd name="T89" fmla="*/ 108 h 160"/>
                  <a:gd name="T90" fmla="*/ 100 w 192"/>
                  <a:gd name="T91" fmla="*/ 104 h 160"/>
                  <a:gd name="T92" fmla="*/ 164 w 192"/>
                  <a:gd name="T93" fmla="*/ 104 h 160"/>
                  <a:gd name="T94" fmla="*/ 168 w 192"/>
                  <a:gd name="T95" fmla="*/ 108 h 160"/>
                  <a:gd name="T96" fmla="*/ 164 w 192"/>
                  <a:gd name="T97" fmla="*/ 112 h 160"/>
                  <a:gd name="T98" fmla="*/ 164 w 192"/>
                  <a:gd name="T99" fmla="*/ 88 h 160"/>
                  <a:gd name="T100" fmla="*/ 100 w 192"/>
                  <a:gd name="T101" fmla="*/ 88 h 160"/>
                  <a:gd name="T102" fmla="*/ 96 w 192"/>
                  <a:gd name="T103" fmla="*/ 84 h 160"/>
                  <a:gd name="T104" fmla="*/ 100 w 192"/>
                  <a:gd name="T105" fmla="*/ 80 h 160"/>
                  <a:gd name="T106" fmla="*/ 164 w 192"/>
                  <a:gd name="T107" fmla="*/ 80 h 160"/>
                  <a:gd name="T108" fmla="*/ 168 w 192"/>
                  <a:gd name="T109" fmla="*/ 84 h 160"/>
                  <a:gd name="T110" fmla="*/ 164 w 192"/>
                  <a:gd name="T111" fmla="*/ 88 h 160"/>
                  <a:gd name="T112" fmla="*/ 164 w 192"/>
                  <a:gd name="T113" fmla="*/ 64 h 160"/>
                  <a:gd name="T114" fmla="*/ 100 w 192"/>
                  <a:gd name="T115" fmla="*/ 64 h 160"/>
                  <a:gd name="T116" fmla="*/ 96 w 192"/>
                  <a:gd name="T117" fmla="*/ 60 h 160"/>
                  <a:gd name="T118" fmla="*/ 100 w 192"/>
                  <a:gd name="T119" fmla="*/ 56 h 160"/>
                  <a:gd name="T120" fmla="*/ 164 w 192"/>
                  <a:gd name="T121" fmla="*/ 56 h 160"/>
                  <a:gd name="T122" fmla="*/ 168 w 192"/>
                  <a:gd name="T123" fmla="*/ 60 h 160"/>
                  <a:gd name="T124" fmla="*/ 164 w 192"/>
                  <a:gd name="T125"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 h="160">
                    <a:moveTo>
                      <a:pt x="188" y="24"/>
                    </a:moveTo>
                    <a:cubicBezTo>
                      <a:pt x="104" y="24"/>
                      <a:pt x="104" y="24"/>
                      <a:pt x="104" y="24"/>
                    </a:cubicBezTo>
                    <a:cubicBezTo>
                      <a:pt x="104" y="4"/>
                      <a:pt x="104" y="4"/>
                      <a:pt x="104" y="4"/>
                    </a:cubicBezTo>
                    <a:cubicBezTo>
                      <a:pt x="104" y="2"/>
                      <a:pt x="102" y="0"/>
                      <a:pt x="100" y="0"/>
                    </a:cubicBezTo>
                    <a:cubicBezTo>
                      <a:pt x="4" y="0"/>
                      <a:pt x="4" y="0"/>
                      <a:pt x="4" y="0"/>
                    </a:cubicBezTo>
                    <a:cubicBezTo>
                      <a:pt x="2" y="0"/>
                      <a:pt x="0" y="2"/>
                      <a:pt x="0" y="4"/>
                    </a:cubicBezTo>
                    <a:cubicBezTo>
                      <a:pt x="0" y="156"/>
                      <a:pt x="0" y="156"/>
                      <a:pt x="0" y="156"/>
                    </a:cubicBezTo>
                    <a:cubicBezTo>
                      <a:pt x="0" y="158"/>
                      <a:pt x="2" y="160"/>
                      <a:pt x="4" y="160"/>
                    </a:cubicBezTo>
                    <a:cubicBezTo>
                      <a:pt x="60" y="160"/>
                      <a:pt x="60" y="160"/>
                      <a:pt x="60" y="160"/>
                    </a:cubicBezTo>
                    <a:cubicBezTo>
                      <a:pt x="62" y="160"/>
                      <a:pt x="64" y="158"/>
                      <a:pt x="64" y="156"/>
                    </a:cubicBezTo>
                    <a:cubicBezTo>
                      <a:pt x="64" y="136"/>
                      <a:pt x="64" y="136"/>
                      <a:pt x="64" y="136"/>
                    </a:cubicBezTo>
                    <a:cubicBezTo>
                      <a:pt x="72" y="136"/>
                      <a:pt x="72" y="136"/>
                      <a:pt x="72" y="136"/>
                    </a:cubicBezTo>
                    <a:cubicBezTo>
                      <a:pt x="72" y="156"/>
                      <a:pt x="72" y="156"/>
                      <a:pt x="72" y="156"/>
                    </a:cubicBezTo>
                    <a:cubicBezTo>
                      <a:pt x="72" y="158"/>
                      <a:pt x="74" y="160"/>
                      <a:pt x="76" y="160"/>
                    </a:cubicBezTo>
                    <a:cubicBezTo>
                      <a:pt x="116" y="160"/>
                      <a:pt x="116" y="160"/>
                      <a:pt x="116" y="160"/>
                    </a:cubicBezTo>
                    <a:cubicBezTo>
                      <a:pt x="118" y="160"/>
                      <a:pt x="120" y="158"/>
                      <a:pt x="120" y="156"/>
                    </a:cubicBezTo>
                    <a:cubicBezTo>
                      <a:pt x="120" y="136"/>
                      <a:pt x="120" y="136"/>
                      <a:pt x="120" y="136"/>
                    </a:cubicBezTo>
                    <a:cubicBezTo>
                      <a:pt x="128" y="136"/>
                      <a:pt x="128" y="136"/>
                      <a:pt x="128" y="136"/>
                    </a:cubicBezTo>
                    <a:cubicBezTo>
                      <a:pt x="128" y="156"/>
                      <a:pt x="128" y="156"/>
                      <a:pt x="128" y="156"/>
                    </a:cubicBezTo>
                    <a:cubicBezTo>
                      <a:pt x="128" y="158"/>
                      <a:pt x="130" y="160"/>
                      <a:pt x="132" y="160"/>
                    </a:cubicBezTo>
                    <a:cubicBezTo>
                      <a:pt x="188" y="160"/>
                      <a:pt x="188" y="160"/>
                      <a:pt x="188" y="160"/>
                    </a:cubicBezTo>
                    <a:cubicBezTo>
                      <a:pt x="190" y="160"/>
                      <a:pt x="192" y="158"/>
                      <a:pt x="192" y="156"/>
                    </a:cubicBezTo>
                    <a:cubicBezTo>
                      <a:pt x="192" y="28"/>
                      <a:pt x="192" y="28"/>
                      <a:pt x="192" y="28"/>
                    </a:cubicBezTo>
                    <a:cubicBezTo>
                      <a:pt x="192" y="26"/>
                      <a:pt x="190" y="24"/>
                      <a:pt x="188" y="24"/>
                    </a:cubicBezTo>
                    <a:close/>
                    <a:moveTo>
                      <a:pt x="80" y="100"/>
                    </a:moveTo>
                    <a:cubicBezTo>
                      <a:pt x="80" y="106"/>
                      <a:pt x="75" y="112"/>
                      <a:pt x="68" y="112"/>
                    </a:cubicBezTo>
                    <a:cubicBezTo>
                      <a:pt x="36" y="112"/>
                      <a:pt x="36" y="112"/>
                      <a:pt x="36" y="112"/>
                    </a:cubicBezTo>
                    <a:cubicBezTo>
                      <a:pt x="30" y="112"/>
                      <a:pt x="24" y="106"/>
                      <a:pt x="24" y="100"/>
                    </a:cubicBezTo>
                    <a:cubicBezTo>
                      <a:pt x="24" y="88"/>
                      <a:pt x="24" y="88"/>
                      <a:pt x="24" y="88"/>
                    </a:cubicBezTo>
                    <a:cubicBezTo>
                      <a:pt x="24" y="86"/>
                      <a:pt x="25" y="85"/>
                      <a:pt x="26" y="84"/>
                    </a:cubicBezTo>
                    <a:cubicBezTo>
                      <a:pt x="39" y="78"/>
                      <a:pt x="39" y="78"/>
                      <a:pt x="39" y="78"/>
                    </a:cubicBezTo>
                    <a:cubicBezTo>
                      <a:pt x="37" y="74"/>
                      <a:pt x="37" y="74"/>
                      <a:pt x="37" y="74"/>
                    </a:cubicBezTo>
                    <a:cubicBezTo>
                      <a:pt x="36" y="73"/>
                      <a:pt x="36" y="73"/>
                      <a:pt x="36" y="72"/>
                    </a:cubicBezTo>
                    <a:cubicBezTo>
                      <a:pt x="36" y="56"/>
                      <a:pt x="36" y="56"/>
                      <a:pt x="36" y="56"/>
                    </a:cubicBezTo>
                    <a:cubicBezTo>
                      <a:pt x="36" y="47"/>
                      <a:pt x="43" y="40"/>
                      <a:pt x="52" y="40"/>
                    </a:cubicBezTo>
                    <a:cubicBezTo>
                      <a:pt x="61" y="40"/>
                      <a:pt x="68" y="47"/>
                      <a:pt x="68" y="56"/>
                    </a:cubicBezTo>
                    <a:cubicBezTo>
                      <a:pt x="68" y="72"/>
                      <a:pt x="68" y="72"/>
                      <a:pt x="68" y="72"/>
                    </a:cubicBezTo>
                    <a:cubicBezTo>
                      <a:pt x="68" y="73"/>
                      <a:pt x="68" y="73"/>
                      <a:pt x="68" y="74"/>
                    </a:cubicBezTo>
                    <a:cubicBezTo>
                      <a:pt x="65" y="78"/>
                      <a:pt x="65" y="78"/>
                      <a:pt x="65" y="78"/>
                    </a:cubicBezTo>
                    <a:cubicBezTo>
                      <a:pt x="78" y="84"/>
                      <a:pt x="78" y="84"/>
                      <a:pt x="78" y="84"/>
                    </a:cubicBezTo>
                    <a:cubicBezTo>
                      <a:pt x="79" y="85"/>
                      <a:pt x="80" y="86"/>
                      <a:pt x="80" y="88"/>
                    </a:cubicBezTo>
                    <a:lnTo>
                      <a:pt x="80" y="100"/>
                    </a:lnTo>
                    <a:close/>
                    <a:moveTo>
                      <a:pt x="164" y="112"/>
                    </a:moveTo>
                    <a:cubicBezTo>
                      <a:pt x="100" y="112"/>
                      <a:pt x="100" y="112"/>
                      <a:pt x="100" y="112"/>
                    </a:cubicBezTo>
                    <a:cubicBezTo>
                      <a:pt x="98" y="112"/>
                      <a:pt x="96" y="110"/>
                      <a:pt x="96" y="108"/>
                    </a:cubicBezTo>
                    <a:cubicBezTo>
                      <a:pt x="96" y="106"/>
                      <a:pt x="98" y="104"/>
                      <a:pt x="100" y="104"/>
                    </a:cubicBezTo>
                    <a:cubicBezTo>
                      <a:pt x="164" y="104"/>
                      <a:pt x="164" y="104"/>
                      <a:pt x="164" y="104"/>
                    </a:cubicBezTo>
                    <a:cubicBezTo>
                      <a:pt x="166" y="104"/>
                      <a:pt x="168" y="106"/>
                      <a:pt x="168" y="108"/>
                    </a:cubicBezTo>
                    <a:cubicBezTo>
                      <a:pt x="168" y="110"/>
                      <a:pt x="166" y="112"/>
                      <a:pt x="164" y="112"/>
                    </a:cubicBezTo>
                    <a:close/>
                    <a:moveTo>
                      <a:pt x="164" y="88"/>
                    </a:moveTo>
                    <a:cubicBezTo>
                      <a:pt x="100" y="88"/>
                      <a:pt x="100" y="88"/>
                      <a:pt x="100" y="88"/>
                    </a:cubicBezTo>
                    <a:cubicBezTo>
                      <a:pt x="98" y="88"/>
                      <a:pt x="96" y="86"/>
                      <a:pt x="96" y="84"/>
                    </a:cubicBezTo>
                    <a:cubicBezTo>
                      <a:pt x="96" y="82"/>
                      <a:pt x="98" y="80"/>
                      <a:pt x="100" y="80"/>
                    </a:cubicBezTo>
                    <a:cubicBezTo>
                      <a:pt x="164" y="80"/>
                      <a:pt x="164" y="80"/>
                      <a:pt x="164" y="80"/>
                    </a:cubicBezTo>
                    <a:cubicBezTo>
                      <a:pt x="166" y="80"/>
                      <a:pt x="168" y="82"/>
                      <a:pt x="168" y="84"/>
                    </a:cubicBezTo>
                    <a:cubicBezTo>
                      <a:pt x="168" y="86"/>
                      <a:pt x="166" y="88"/>
                      <a:pt x="164" y="88"/>
                    </a:cubicBezTo>
                    <a:close/>
                    <a:moveTo>
                      <a:pt x="164" y="64"/>
                    </a:moveTo>
                    <a:cubicBezTo>
                      <a:pt x="100" y="64"/>
                      <a:pt x="100" y="64"/>
                      <a:pt x="100" y="64"/>
                    </a:cubicBezTo>
                    <a:cubicBezTo>
                      <a:pt x="98" y="64"/>
                      <a:pt x="96" y="62"/>
                      <a:pt x="96" y="60"/>
                    </a:cubicBezTo>
                    <a:cubicBezTo>
                      <a:pt x="96" y="58"/>
                      <a:pt x="98" y="56"/>
                      <a:pt x="100" y="56"/>
                    </a:cubicBezTo>
                    <a:cubicBezTo>
                      <a:pt x="164" y="56"/>
                      <a:pt x="164" y="56"/>
                      <a:pt x="164" y="56"/>
                    </a:cubicBezTo>
                    <a:cubicBezTo>
                      <a:pt x="166" y="56"/>
                      <a:pt x="168" y="58"/>
                      <a:pt x="168" y="60"/>
                    </a:cubicBezTo>
                    <a:cubicBezTo>
                      <a:pt x="168" y="62"/>
                      <a:pt x="166" y="64"/>
                      <a:pt x="164" y="64"/>
                    </a:cubicBez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grpSp>
        <p:grpSp>
          <p:nvGrpSpPr>
            <p:cNvPr id="11" name="组合 10"/>
            <p:cNvGrpSpPr/>
            <p:nvPr/>
          </p:nvGrpSpPr>
          <p:grpSpPr>
            <a:xfrm>
              <a:off x="4864331" y="3521738"/>
              <a:ext cx="473075" cy="355600"/>
              <a:chOff x="8613775" y="4800600"/>
              <a:chExt cx="473075" cy="355600"/>
            </a:xfrm>
            <a:solidFill>
              <a:schemeClr val="bg1"/>
            </a:solidFill>
          </p:grpSpPr>
          <p:sp>
            <p:nvSpPr>
              <p:cNvPr id="20" name="Freeform 59"/>
              <p:cNvSpPr/>
              <p:nvPr/>
            </p:nvSpPr>
            <p:spPr bwMode="auto">
              <a:xfrm>
                <a:off x="8613775" y="4872038"/>
                <a:ext cx="473075" cy="284162"/>
              </a:xfrm>
              <a:custGeom>
                <a:avLst/>
                <a:gdLst>
                  <a:gd name="T0" fmla="*/ 164 w 192"/>
                  <a:gd name="T1" fmla="*/ 51 h 115"/>
                  <a:gd name="T2" fmla="*/ 142 w 192"/>
                  <a:gd name="T3" fmla="*/ 51 h 115"/>
                  <a:gd name="T4" fmla="*/ 167 w 192"/>
                  <a:gd name="T5" fmla="*/ 76 h 115"/>
                  <a:gd name="T6" fmla="*/ 167 w 192"/>
                  <a:gd name="T7" fmla="*/ 82 h 115"/>
                  <a:gd name="T8" fmla="*/ 164 w 192"/>
                  <a:gd name="T9" fmla="*/ 83 h 115"/>
                  <a:gd name="T10" fmla="*/ 161 w 192"/>
                  <a:gd name="T11" fmla="*/ 82 h 115"/>
                  <a:gd name="T12" fmla="*/ 130 w 192"/>
                  <a:gd name="T13" fmla="*/ 51 h 115"/>
                  <a:gd name="T14" fmla="*/ 62 w 192"/>
                  <a:gd name="T15" fmla="*/ 51 h 115"/>
                  <a:gd name="T16" fmla="*/ 31 w 192"/>
                  <a:gd name="T17" fmla="*/ 82 h 115"/>
                  <a:gd name="T18" fmla="*/ 28 w 192"/>
                  <a:gd name="T19" fmla="*/ 83 h 115"/>
                  <a:gd name="T20" fmla="*/ 25 w 192"/>
                  <a:gd name="T21" fmla="*/ 82 h 115"/>
                  <a:gd name="T22" fmla="*/ 25 w 192"/>
                  <a:gd name="T23" fmla="*/ 76 h 115"/>
                  <a:gd name="T24" fmla="*/ 50 w 192"/>
                  <a:gd name="T25" fmla="*/ 51 h 115"/>
                  <a:gd name="T26" fmla="*/ 28 w 192"/>
                  <a:gd name="T27" fmla="*/ 51 h 115"/>
                  <a:gd name="T28" fmla="*/ 25 w 192"/>
                  <a:gd name="T29" fmla="*/ 49 h 115"/>
                  <a:gd name="T30" fmla="*/ 0 w 192"/>
                  <a:gd name="T31" fmla="*/ 0 h 115"/>
                  <a:gd name="T32" fmla="*/ 0 w 192"/>
                  <a:gd name="T33" fmla="*/ 95 h 115"/>
                  <a:gd name="T34" fmla="*/ 20 w 192"/>
                  <a:gd name="T35" fmla="*/ 115 h 115"/>
                  <a:gd name="T36" fmla="*/ 172 w 192"/>
                  <a:gd name="T37" fmla="*/ 115 h 115"/>
                  <a:gd name="T38" fmla="*/ 192 w 192"/>
                  <a:gd name="T39" fmla="*/ 95 h 115"/>
                  <a:gd name="T40" fmla="*/ 192 w 192"/>
                  <a:gd name="T41" fmla="*/ 0 h 115"/>
                  <a:gd name="T42" fmla="*/ 168 w 192"/>
                  <a:gd name="T43" fmla="*/ 49 h 115"/>
                  <a:gd name="T44" fmla="*/ 164 w 192"/>
                  <a:gd name="T45"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grp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sp>
            <p:nvSpPr>
              <p:cNvPr id="21" name="Freeform 60"/>
              <p:cNvSpPr/>
              <p:nvPr/>
            </p:nvSpPr>
            <p:spPr bwMode="auto">
              <a:xfrm>
                <a:off x="8613775" y="4800600"/>
                <a:ext cx="473075" cy="179388"/>
              </a:xfrm>
              <a:custGeom>
                <a:avLst/>
                <a:gdLst>
                  <a:gd name="T0" fmla="*/ 188 w 192"/>
                  <a:gd name="T1" fmla="*/ 0 h 72"/>
                  <a:gd name="T2" fmla="*/ 4 w 192"/>
                  <a:gd name="T3" fmla="*/ 0 h 72"/>
                  <a:gd name="T4" fmla="*/ 1 w 192"/>
                  <a:gd name="T5" fmla="*/ 1 h 72"/>
                  <a:gd name="T6" fmla="*/ 0 w 192"/>
                  <a:gd name="T7" fmla="*/ 4 h 72"/>
                  <a:gd name="T8" fmla="*/ 0 w 192"/>
                  <a:gd name="T9" fmla="*/ 11 h 72"/>
                  <a:gd name="T10" fmla="*/ 31 w 192"/>
                  <a:gd name="T11" fmla="*/ 72 h 72"/>
                  <a:gd name="T12" fmla="*/ 162 w 192"/>
                  <a:gd name="T13" fmla="*/ 72 h 72"/>
                  <a:gd name="T14" fmla="*/ 192 w 192"/>
                  <a:gd name="T15" fmla="*/ 11 h 72"/>
                  <a:gd name="T16" fmla="*/ 192 w 192"/>
                  <a:gd name="T17" fmla="*/ 4 h 72"/>
                  <a:gd name="T18" fmla="*/ 188 w 192"/>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grp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grpSp>
        <p:grpSp>
          <p:nvGrpSpPr>
            <p:cNvPr id="12" name="组合 11"/>
            <p:cNvGrpSpPr/>
            <p:nvPr/>
          </p:nvGrpSpPr>
          <p:grpSpPr>
            <a:xfrm>
              <a:off x="6316079" y="3148929"/>
              <a:ext cx="474663" cy="473075"/>
              <a:chOff x="1663700" y="4740275"/>
              <a:chExt cx="474663" cy="473075"/>
            </a:xfrm>
            <a:solidFill>
              <a:schemeClr val="bg1"/>
            </a:solidFill>
          </p:grpSpPr>
          <p:sp>
            <p:nvSpPr>
              <p:cNvPr id="18" name="Freeform 51"/>
              <p:cNvSpPr>
                <a:spLocks noEditPoints="1"/>
              </p:cNvSpPr>
              <p:nvPr/>
            </p:nvSpPr>
            <p:spPr bwMode="auto">
              <a:xfrm>
                <a:off x="1663700" y="4740275"/>
                <a:ext cx="474663" cy="236538"/>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sp>
            <p:nvSpPr>
              <p:cNvPr id="19" name="Freeform 52"/>
              <p:cNvSpPr>
                <a:spLocks noEditPoints="1"/>
              </p:cNvSpPr>
              <p:nvPr/>
            </p:nvSpPr>
            <p:spPr bwMode="auto">
              <a:xfrm>
                <a:off x="1663700" y="4995863"/>
                <a:ext cx="474663" cy="217487"/>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grpSp>
        <p:grpSp>
          <p:nvGrpSpPr>
            <p:cNvPr id="13" name="组合 12"/>
            <p:cNvGrpSpPr/>
            <p:nvPr/>
          </p:nvGrpSpPr>
          <p:grpSpPr>
            <a:xfrm>
              <a:off x="7495142" y="4276455"/>
              <a:ext cx="482600" cy="434975"/>
              <a:chOff x="9786938" y="2428875"/>
              <a:chExt cx="482600" cy="434975"/>
            </a:xfrm>
          </p:grpSpPr>
          <p:sp>
            <p:nvSpPr>
              <p:cNvPr id="15" name="Freeform 105"/>
              <p:cNvSpPr/>
              <p:nvPr/>
            </p:nvSpPr>
            <p:spPr bwMode="auto">
              <a:xfrm>
                <a:off x="9786938" y="2428875"/>
                <a:ext cx="482600" cy="138113"/>
              </a:xfrm>
              <a:custGeom>
                <a:avLst/>
                <a:gdLst>
                  <a:gd name="T0" fmla="*/ 180 w 192"/>
                  <a:gd name="T1" fmla="*/ 24 h 56"/>
                  <a:gd name="T2" fmla="*/ 88 w 192"/>
                  <a:gd name="T3" fmla="*/ 24 h 56"/>
                  <a:gd name="T4" fmla="*/ 79 w 192"/>
                  <a:gd name="T5" fmla="*/ 19 h 56"/>
                  <a:gd name="T6" fmla="*/ 72 w 192"/>
                  <a:gd name="T7" fmla="*/ 8 h 56"/>
                  <a:gd name="T8" fmla="*/ 56 w 192"/>
                  <a:gd name="T9" fmla="*/ 0 h 56"/>
                  <a:gd name="T10" fmla="*/ 12 w 192"/>
                  <a:gd name="T11" fmla="*/ 0 h 56"/>
                  <a:gd name="T12" fmla="*/ 11 w 192"/>
                  <a:gd name="T13" fmla="*/ 0 h 56"/>
                  <a:gd name="T14" fmla="*/ 0 w 192"/>
                  <a:gd name="T15" fmla="*/ 12 h 56"/>
                  <a:gd name="T16" fmla="*/ 0 w 192"/>
                  <a:gd name="T17" fmla="*/ 56 h 56"/>
                  <a:gd name="T18" fmla="*/ 192 w 192"/>
                  <a:gd name="T19" fmla="*/ 56 h 56"/>
                  <a:gd name="T20" fmla="*/ 192 w 192"/>
                  <a:gd name="T21" fmla="*/ 36 h 56"/>
                  <a:gd name="T22" fmla="*/ 180 w 192"/>
                  <a:gd name="T23"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56">
                    <a:moveTo>
                      <a:pt x="180" y="24"/>
                    </a:moveTo>
                    <a:cubicBezTo>
                      <a:pt x="88" y="24"/>
                      <a:pt x="88" y="24"/>
                      <a:pt x="88" y="24"/>
                    </a:cubicBezTo>
                    <a:cubicBezTo>
                      <a:pt x="85" y="24"/>
                      <a:pt x="81" y="22"/>
                      <a:pt x="79" y="19"/>
                    </a:cubicBezTo>
                    <a:cubicBezTo>
                      <a:pt x="72" y="8"/>
                      <a:pt x="72" y="8"/>
                      <a:pt x="72" y="8"/>
                    </a:cubicBezTo>
                    <a:cubicBezTo>
                      <a:pt x="69" y="3"/>
                      <a:pt x="62" y="0"/>
                      <a:pt x="56" y="0"/>
                    </a:cubicBezTo>
                    <a:cubicBezTo>
                      <a:pt x="12" y="0"/>
                      <a:pt x="12" y="0"/>
                      <a:pt x="12" y="0"/>
                    </a:cubicBezTo>
                    <a:cubicBezTo>
                      <a:pt x="12" y="0"/>
                      <a:pt x="12" y="0"/>
                      <a:pt x="11" y="0"/>
                    </a:cubicBezTo>
                    <a:cubicBezTo>
                      <a:pt x="5" y="0"/>
                      <a:pt x="0" y="6"/>
                      <a:pt x="0" y="12"/>
                    </a:cubicBezTo>
                    <a:cubicBezTo>
                      <a:pt x="0" y="56"/>
                      <a:pt x="0" y="56"/>
                      <a:pt x="0" y="56"/>
                    </a:cubicBezTo>
                    <a:cubicBezTo>
                      <a:pt x="192" y="56"/>
                      <a:pt x="192" y="56"/>
                      <a:pt x="192" y="56"/>
                    </a:cubicBezTo>
                    <a:cubicBezTo>
                      <a:pt x="192" y="36"/>
                      <a:pt x="192" y="36"/>
                      <a:pt x="192" y="36"/>
                    </a:cubicBezTo>
                    <a:cubicBezTo>
                      <a:pt x="192" y="29"/>
                      <a:pt x="187" y="24"/>
                      <a:pt x="180" y="24"/>
                    </a:cubicBez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sp>
            <p:nvSpPr>
              <p:cNvPr id="16" name="Freeform 106"/>
              <p:cNvSpPr/>
              <p:nvPr/>
            </p:nvSpPr>
            <p:spPr bwMode="auto">
              <a:xfrm>
                <a:off x="9786938" y="2587625"/>
                <a:ext cx="482600" cy="276225"/>
              </a:xfrm>
              <a:custGeom>
                <a:avLst/>
                <a:gdLst>
                  <a:gd name="T0" fmla="*/ 0 w 192"/>
                  <a:gd name="T1" fmla="*/ 108 h 112"/>
                  <a:gd name="T2" fmla="*/ 4 w 192"/>
                  <a:gd name="T3" fmla="*/ 112 h 112"/>
                  <a:gd name="T4" fmla="*/ 188 w 192"/>
                  <a:gd name="T5" fmla="*/ 112 h 112"/>
                  <a:gd name="T6" fmla="*/ 192 w 192"/>
                  <a:gd name="T7" fmla="*/ 108 h 112"/>
                  <a:gd name="T8" fmla="*/ 192 w 192"/>
                  <a:gd name="T9" fmla="*/ 0 h 112"/>
                  <a:gd name="T10" fmla="*/ 0 w 192"/>
                  <a:gd name="T11" fmla="*/ 0 h 112"/>
                  <a:gd name="T12" fmla="*/ 0 w 192"/>
                  <a:gd name="T13" fmla="*/ 108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0" y="108"/>
                    </a:moveTo>
                    <a:cubicBezTo>
                      <a:pt x="0" y="110"/>
                      <a:pt x="2" y="112"/>
                      <a:pt x="4" y="112"/>
                    </a:cubicBezTo>
                    <a:cubicBezTo>
                      <a:pt x="188" y="112"/>
                      <a:pt x="188" y="112"/>
                      <a:pt x="188" y="112"/>
                    </a:cubicBezTo>
                    <a:cubicBezTo>
                      <a:pt x="190" y="112"/>
                      <a:pt x="192" y="110"/>
                      <a:pt x="192" y="108"/>
                    </a:cubicBezTo>
                    <a:cubicBezTo>
                      <a:pt x="192" y="0"/>
                      <a:pt x="192" y="0"/>
                      <a:pt x="192" y="0"/>
                    </a:cubicBezTo>
                    <a:cubicBezTo>
                      <a:pt x="0" y="0"/>
                      <a:pt x="0" y="0"/>
                      <a:pt x="0" y="0"/>
                    </a:cubicBezTo>
                    <a:lnTo>
                      <a:pt x="0" y="108"/>
                    </a:ln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rgbClr val="00823E"/>
                  </a:solidFill>
                  <a:latin typeface="Calibri" panose="020F0502020204030204"/>
                </a:endParaRPr>
              </a:p>
            </p:txBody>
          </p:sp>
        </p:grpSp>
      </p:grpSp>
      <p:sp>
        <p:nvSpPr>
          <p:cNvPr id="28" name="文本框 27"/>
          <p:cNvSpPr txBox="1"/>
          <p:nvPr/>
        </p:nvSpPr>
        <p:spPr>
          <a:xfrm>
            <a:off x="614842" y="4168849"/>
            <a:ext cx="1723549" cy="400110"/>
          </a:xfrm>
          <a:prstGeom prst="rect">
            <a:avLst/>
          </a:prstGeom>
          <a:noFill/>
        </p:spPr>
        <p:txBody>
          <a:bodyPr wrap="none" rtlCol="0">
            <a:spAutoFit/>
          </a:bodyPr>
          <a:lstStyle/>
          <a:p>
            <a:r>
              <a:rPr lang="zh-CN" altLang="en-US" sz="2000" b="1" dirty="0">
                <a:solidFill>
                  <a:schemeClr val="tx1">
                    <a:lumMod val="85000"/>
                    <a:lumOff val="15000"/>
                  </a:schemeClr>
                </a:solidFill>
                <a:latin typeface="幼圆" panose="02010509060101010101" pitchFamily="49" charset="-122"/>
                <a:ea typeface="幼圆" panose="02010509060101010101" pitchFamily="49" charset="-122"/>
              </a:rPr>
              <a:t>单击添加标题</a:t>
            </a:r>
          </a:p>
        </p:txBody>
      </p:sp>
      <p:sp>
        <p:nvSpPr>
          <p:cNvPr id="29" name="文本框 28"/>
          <p:cNvSpPr txBox="1"/>
          <p:nvPr/>
        </p:nvSpPr>
        <p:spPr>
          <a:xfrm>
            <a:off x="2887602" y="1668063"/>
            <a:ext cx="1723549" cy="400110"/>
          </a:xfrm>
          <a:prstGeom prst="rect">
            <a:avLst/>
          </a:prstGeom>
          <a:noFill/>
        </p:spPr>
        <p:txBody>
          <a:bodyPr wrap="none" rtlCol="0">
            <a:spAutoFit/>
          </a:bodyPr>
          <a:lstStyle/>
          <a:p>
            <a:r>
              <a:rPr lang="zh-CN" altLang="en-US" sz="2000" b="1" dirty="0">
                <a:solidFill>
                  <a:schemeClr val="tx1">
                    <a:lumMod val="85000"/>
                    <a:lumOff val="15000"/>
                  </a:schemeClr>
                </a:solidFill>
                <a:latin typeface="幼圆" panose="02010509060101010101" pitchFamily="49" charset="-122"/>
                <a:ea typeface="幼圆" panose="02010509060101010101" pitchFamily="49" charset="-122"/>
              </a:rPr>
              <a:t>单击添加标题</a:t>
            </a:r>
          </a:p>
        </p:txBody>
      </p:sp>
      <p:sp>
        <p:nvSpPr>
          <p:cNvPr id="30" name="矩形 29"/>
          <p:cNvSpPr/>
          <p:nvPr/>
        </p:nvSpPr>
        <p:spPr>
          <a:xfrm>
            <a:off x="614842" y="4623602"/>
            <a:ext cx="2893357" cy="1169551"/>
          </a:xfrm>
          <a:prstGeom prst="rect">
            <a:avLst/>
          </a:prstGeom>
        </p:spPr>
        <p:txBody>
          <a:bodyPr wrap="square">
            <a:spAutoFit/>
          </a:bodyPr>
          <a:lstStyle/>
          <a:p>
            <a:r>
              <a:rPr lang="zh-CN" altLang="en-US" sz="1400" dirty="0">
                <a:solidFill>
                  <a:schemeClr val="tx1">
                    <a:lumMod val="85000"/>
                    <a:lumOff val="15000"/>
                  </a:schemeClr>
                </a:solidFill>
                <a:latin typeface="幼圆" panose="02010509060101010101" pitchFamily="49" charset="-122"/>
                <a:ea typeface="幼圆" panose="02010509060101010101" pitchFamily="49" charset="-122"/>
              </a:rPr>
              <a:t>作品中目录框架完整，您可以根据实际进行增添。图表类型和小章节均是一一对应的关系，具有很强的针对性，希望为您的演示加分。</a:t>
            </a:r>
          </a:p>
          <a:p>
            <a:endParaRPr lang="zh-CN" altLang="en-US" sz="14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31" name="矩形 30"/>
          <p:cNvSpPr/>
          <p:nvPr/>
        </p:nvSpPr>
        <p:spPr>
          <a:xfrm>
            <a:off x="2925648" y="2122816"/>
            <a:ext cx="2893357" cy="1169551"/>
          </a:xfrm>
          <a:prstGeom prst="rect">
            <a:avLst/>
          </a:prstGeom>
        </p:spPr>
        <p:txBody>
          <a:bodyPr wrap="square">
            <a:spAutoFit/>
          </a:bodyPr>
          <a:lstStyle/>
          <a:p>
            <a:r>
              <a:rPr lang="zh-CN" altLang="en-US" sz="1400" dirty="0">
                <a:solidFill>
                  <a:schemeClr val="tx1">
                    <a:lumMod val="85000"/>
                    <a:lumOff val="15000"/>
                  </a:schemeClr>
                </a:solidFill>
                <a:latin typeface="幼圆" panose="02010509060101010101" pitchFamily="49" charset="-122"/>
                <a:ea typeface="幼圆" panose="02010509060101010101" pitchFamily="49" charset="-122"/>
              </a:rPr>
              <a:t>作品中目录框架完整，您可以根据实际进行增添。图表类型和小章节均是一一对应的关系，具有很强的针对性，希望为您的演示加分。</a:t>
            </a:r>
          </a:p>
          <a:p>
            <a:endParaRPr lang="zh-CN" altLang="en-US" sz="14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32" name="文本框 31"/>
          <p:cNvSpPr txBox="1"/>
          <p:nvPr/>
        </p:nvSpPr>
        <p:spPr>
          <a:xfrm>
            <a:off x="7441642" y="1719623"/>
            <a:ext cx="1723549" cy="400110"/>
          </a:xfrm>
          <a:prstGeom prst="rect">
            <a:avLst/>
          </a:prstGeom>
          <a:noFill/>
        </p:spPr>
        <p:txBody>
          <a:bodyPr wrap="none" rtlCol="0">
            <a:spAutoFit/>
          </a:bodyPr>
          <a:lstStyle/>
          <a:p>
            <a:r>
              <a:rPr lang="zh-CN" altLang="en-US" sz="2000" b="1" dirty="0">
                <a:solidFill>
                  <a:schemeClr val="tx1">
                    <a:lumMod val="85000"/>
                    <a:lumOff val="15000"/>
                  </a:schemeClr>
                </a:solidFill>
                <a:latin typeface="幼圆" panose="02010509060101010101" pitchFamily="49" charset="-122"/>
                <a:ea typeface="幼圆" panose="02010509060101010101" pitchFamily="49" charset="-122"/>
              </a:rPr>
              <a:t>单击添加标题</a:t>
            </a:r>
          </a:p>
        </p:txBody>
      </p:sp>
      <p:sp>
        <p:nvSpPr>
          <p:cNvPr id="33" name="文本框 32"/>
          <p:cNvSpPr txBox="1"/>
          <p:nvPr/>
        </p:nvSpPr>
        <p:spPr>
          <a:xfrm>
            <a:off x="8849489" y="3747646"/>
            <a:ext cx="1723549" cy="400110"/>
          </a:xfrm>
          <a:prstGeom prst="rect">
            <a:avLst/>
          </a:prstGeom>
          <a:noFill/>
        </p:spPr>
        <p:txBody>
          <a:bodyPr wrap="none" rtlCol="0">
            <a:spAutoFit/>
          </a:bodyPr>
          <a:lstStyle/>
          <a:p>
            <a:r>
              <a:rPr lang="zh-CN" altLang="en-US" sz="2000" b="1" dirty="0">
                <a:solidFill>
                  <a:schemeClr val="tx1">
                    <a:lumMod val="85000"/>
                    <a:lumOff val="15000"/>
                  </a:schemeClr>
                </a:solidFill>
                <a:latin typeface="幼圆" panose="02010509060101010101" pitchFamily="49" charset="-122"/>
                <a:ea typeface="幼圆" panose="02010509060101010101" pitchFamily="49" charset="-122"/>
              </a:rPr>
              <a:t>单击添加标题</a:t>
            </a:r>
          </a:p>
        </p:txBody>
      </p:sp>
      <p:sp>
        <p:nvSpPr>
          <p:cNvPr id="34" name="矩形 33"/>
          <p:cNvSpPr/>
          <p:nvPr/>
        </p:nvSpPr>
        <p:spPr>
          <a:xfrm>
            <a:off x="7479644" y="2104178"/>
            <a:ext cx="2893357" cy="1169551"/>
          </a:xfrm>
          <a:prstGeom prst="rect">
            <a:avLst/>
          </a:prstGeom>
        </p:spPr>
        <p:txBody>
          <a:bodyPr wrap="square">
            <a:spAutoFit/>
          </a:bodyPr>
          <a:lstStyle/>
          <a:p>
            <a:r>
              <a:rPr lang="zh-CN" altLang="en-US" sz="1400" dirty="0">
                <a:solidFill>
                  <a:schemeClr val="tx1">
                    <a:lumMod val="85000"/>
                    <a:lumOff val="15000"/>
                  </a:schemeClr>
                </a:solidFill>
                <a:latin typeface="幼圆" panose="02010509060101010101" pitchFamily="49" charset="-122"/>
                <a:ea typeface="幼圆" panose="02010509060101010101" pitchFamily="49" charset="-122"/>
              </a:rPr>
              <a:t>作品中目录框架完整，您可以根据实际进行增添。图表类型和小章节均是一一对应的关系，具有很强的针对性，希望为您的演示加分。</a:t>
            </a:r>
          </a:p>
          <a:p>
            <a:endParaRPr lang="zh-CN" altLang="en-US" sz="14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35" name="矩形 34"/>
          <p:cNvSpPr/>
          <p:nvPr/>
        </p:nvSpPr>
        <p:spPr>
          <a:xfrm>
            <a:off x="8874648" y="4168849"/>
            <a:ext cx="2893357" cy="1169551"/>
          </a:xfrm>
          <a:prstGeom prst="rect">
            <a:avLst/>
          </a:prstGeom>
        </p:spPr>
        <p:txBody>
          <a:bodyPr wrap="square">
            <a:spAutoFit/>
          </a:bodyPr>
          <a:lstStyle/>
          <a:p>
            <a:r>
              <a:rPr lang="zh-CN" altLang="en-US" sz="1400" dirty="0">
                <a:solidFill>
                  <a:schemeClr val="tx1">
                    <a:lumMod val="85000"/>
                    <a:lumOff val="15000"/>
                  </a:schemeClr>
                </a:solidFill>
                <a:latin typeface="幼圆" panose="02010509060101010101" pitchFamily="49" charset="-122"/>
                <a:ea typeface="幼圆" panose="02010509060101010101" pitchFamily="49" charset="-122"/>
              </a:rPr>
              <a:t>作品中目录框架完整，您可以根据实际进行增添。图表类型和小章节均是一一对应的关系，具有很强的针对性，希望为您的演示加分。</a:t>
            </a:r>
          </a:p>
          <a:p>
            <a:endParaRPr lang="zh-CN" altLang="en-US" sz="1400" dirty="0">
              <a:solidFill>
                <a:schemeClr val="tx1">
                  <a:lumMod val="85000"/>
                  <a:lumOff val="15000"/>
                </a:schemeClr>
              </a:solidFill>
              <a:latin typeface="幼圆" panose="02010509060101010101" pitchFamily="49" charset="-122"/>
              <a:ea typeface="幼圆" panose="02010509060101010101" pitchFamily="49" charset="-122"/>
            </a:endParaRPr>
          </a:p>
        </p:txBody>
      </p:sp>
      <p:grpSp>
        <p:nvGrpSpPr>
          <p:cNvPr id="36" name="组合 35"/>
          <p:cNvGrpSpPr/>
          <p:nvPr/>
        </p:nvGrpSpPr>
        <p:grpSpPr>
          <a:xfrm>
            <a:off x="477847" y="609600"/>
            <a:ext cx="2970203" cy="480695"/>
            <a:chOff x="477847" y="609600"/>
            <a:chExt cx="2970203" cy="480695"/>
          </a:xfrm>
        </p:grpSpPr>
        <p:grpSp>
          <p:nvGrpSpPr>
            <p:cNvPr id="37" name="组合 36"/>
            <p:cNvGrpSpPr/>
            <p:nvPr/>
          </p:nvGrpSpPr>
          <p:grpSpPr>
            <a:xfrm flipH="1">
              <a:off x="477847" y="609600"/>
              <a:ext cx="481996" cy="480695"/>
              <a:chOff x="4276449" y="1774190"/>
              <a:chExt cx="3516598" cy="3507105"/>
            </a:xfrm>
          </p:grpSpPr>
          <p:sp>
            <p:nvSpPr>
              <p:cNvPr id="39"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0"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1"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42"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8" name="文本框 37"/>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7" name="Oval 6"/>
          <p:cNvSpPr>
            <a:spLocks noChangeArrowheads="1"/>
          </p:cNvSpPr>
          <p:nvPr/>
        </p:nvSpPr>
        <p:spPr bwMode="auto">
          <a:xfrm>
            <a:off x="1633537" y="1868488"/>
            <a:ext cx="1378812" cy="1378860"/>
          </a:xfrm>
          <a:prstGeom prst="ellipse">
            <a:avLst/>
          </a:prstGeom>
          <a:solidFill>
            <a:srgbClr val="5072B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zh-CN" dirty="0">
              <a:solidFill>
                <a:schemeClr val="tx1"/>
              </a:solidFill>
            </a:endParaRPr>
          </a:p>
        </p:txBody>
      </p:sp>
      <p:sp>
        <p:nvSpPr>
          <p:cNvPr id="10259" name="Folded Corner 3"/>
          <p:cNvSpPr>
            <a:spLocks noChangeArrowheads="1"/>
          </p:cNvSpPr>
          <p:nvPr/>
        </p:nvSpPr>
        <p:spPr bwMode="auto">
          <a:xfrm>
            <a:off x="2045098" y="2280064"/>
            <a:ext cx="552487" cy="552504"/>
          </a:xfrm>
          <a:prstGeom prst="foldedCorner">
            <a:avLst>
              <a:gd name="adj" fmla="val 32255"/>
            </a:avLst>
          </a:prstGeom>
          <a:no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Regular"/>
              <a:ea typeface="Roboto Regular"/>
              <a:cs typeface="Roboto Regular"/>
            </a:endParaRPr>
          </a:p>
        </p:txBody>
      </p:sp>
      <p:sp>
        <p:nvSpPr>
          <p:cNvPr id="10260" name="Rectangle 4"/>
          <p:cNvSpPr>
            <a:spLocks noChangeArrowheads="1"/>
          </p:cNvSpPr>
          <p:nvPr/>
        </p:nvSpPr>
        <p:spPr bwMode="auto">
          <a:xfrm>
            <a:off x="2145987" y="2409782"/>
            <a:ext cx="350708" cy="36834"/>
          </a:xfrm>
          <a:prstGeom prst="rect">
            <a:avLst/>
          </a:prstGeom>
          <a:solidFill>
            <a:schemeClr val="bg1"/>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Regular"/>
              <a:ea typeface="Roboto Regular"/>
              <a:cs typeface="Roboto Regular"/>
            </a:endParaRPr>
          </a:p>
        </p:txBody>
      </p:sp>
      <p:sp>
        <p:nvSpPr>
          <p:cNvPr id="10261" name="Rectangle 27"/>
          <p:cNvSpPr>
            <a:spLocks noChangeArrowheads="1"/>
          </p:cNvSpPr>
          <p:nvPr/>
        </p:nvSpPr>
        <p:spPr bwMode="auto">
          <a:xfrm>
            <a:off x="2145987" y="2496261"/>
            <a:ext cx="350708" cy="35232"/>
          </a:xfrm>
          <a:prstGeom prst="rect">
            <a:avLst/>
          </a:prstGeom>
          <a:solidFill>
            <a:schemeClr val="bg1"/>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Regular"/>
              <a:ea typeface="Roboto Regular"/>
              <a:cs typeface="Roboto Regular"/>
            </a:endParaRPr>
          </a:p>
        </p:txBody>
      </p:sp>
      <p:sp>
        <p:nvSpPr>
          <p:cNvPr id="10262" name="Rectangle 28"/>
          <p:cNvSpPr>
            <a:spLocks noChangeArrowheads="1"/>
          </p:cNvSpPr>
          <p:nvPr/>
        </p:nvSpPr>
        <p:spPr bwMode="auto">
          <a:xfrm>
            <a:off x="2145987" y="2581139"/>
            <a:ext cx="350708" cy="36833"/>
          </a:xfrm>
          <a:prstGeom prst="rect">
            <a:avLst/>
          </a:prstGeom>
          <a:solidFill>
            <a:schemeClr val="bg1"/>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Regular"/>
              <a:ea typeface="Roboto Regular"/>
              <a:cs typeface="Roboto Regular"/>
            </a:endParaRPr>
          </a:p>
        </p:txBody>
      </p:sp>
      <p:grpSp>
        <p:nvGrpSpPr>
          <p:cNvPr id="10246" name="Group 44"/>
          <p:cNvGrpSpPr/>
          <p:nvPr/>
        </p:nvGrpSpPr>
        <p:grpSpPr bwMode="auto">
          <a:xfrm>
            <a:off x="1641475" y="4291013"/>
            <a:ext cx="1376363" cy="1374775"/>
            <a:chOff x="0" y="0"/>
            <a:chExt cx="1367740" cy="1367740"/>
          </a:xfrm>
          <a:solidFill>
            <a:srgbClr val="5072B0"/>
          </a:solidFill>
        </p:grpSpPr>
        <p:sp>
          <p:nvSpPr>
            <p:cNvPr id="10254" name="Oval 30"/>
            <p:cNvSpPr>
              <a:spLocks noChangeArrowheads="1"/>
            </p:cNvSpPr>
            <p:nvPr/>
          </p:nvSpPr>
          <p:spPr bwMode="auto">
            <a:xfrm>
              <a:off x="-1" y="-645"/>
              <a:ext cx="1367022" cy="13686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zh-CN" dirty="0">
                <a:solidFill>
                  <a:schemeClr val="tx1"/>
                </a:solidFill>
              </a:endParaRPr>
            </a:p>
          </p:txBody>
        </p:sp>
        <p:sp>
          <p:nvSpPr>
            <p:cNvPr id="10255" name="Folded Corner 32"/>
            <p:cNvSpPr>
              <a:spLocks noChangeArrowheads="1"/>
            </p:cNvSpPr>
            <p:nvPr/>
          </p:nvSpPr>
          <p:spPr bwMode="auto">
            <a:xfrm>
              <a:off x="408041" y="407412"/>
              <a:ext cx="550938" cy="552543"/>
            </a:xfrm>
            <a:prstGeom prst="foldedCorner">
              <a:avLst>
                <a:gd name="adj" fmla="val 32255"/>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1800">
                <a:solidFill>
                  <a:srgbClr val="FFFFFF"/>
                </a:solidFill>
                <a:latin typeface="Roboto Regular"/>
                <a:ea typeface="Roboto Regular"/>
                <a:cs typeface="Roboto Regular"/>
              </a:endParaRPr>
            </a:p>
          </p:txBody>
        </p:sp>
        <p:sp>
          <p:nvSpPr>
            <p:cNvPr id="10256" name="Pie 42"/>
            <p:cNvSpPr/>
            <p:nvPr/>
          </p:nvSpPr>
          <p:spPr bwMode="auto">
            <a:xfrm>
              <a:off x="536647" y="516967"/>
              <a:ext cx="293727" cy="293738"/>
            </a:xfrm>
            <a:custGeom>
              <a:avLst/>
              <a:gdLst>
                <a:gd name="T0" fmla="*/ 293727 w 293727"/>
                <a:gd name="T1" fmla="*/ 146869 h 293738"/>
                <a:gd name="T2" fmla="*/ 146863 w 293727"/>
                <a:gd name="T3" fmla="*/ 293738 h 293738"/>
                <a:gd name="T4" fmla="*/ -1 w 293727"/>
                <a:gd name="T5" fmla="*/ 146869 h 293738"/>
                <a:gd name="T6" fmla="*/ 146863 w 293727"/>
                <a:gd name="T7" fmla="*/ 0 h 293738"/>
                <a:gd name="T8" fmla="*/ 146864 w 293727"/>
                <a:gd name="T9" fmla="*/ 146869 h 293738"/>
                <a:gd name="T10" fmla="*/ 293727 w 293727"/>
                <a:gd name="T11" fmla="*/ 146869 h 293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3727" h="293738">
                  <a:moveTo>
                    <a:pt x="293727" y="146869"/>
                  </a:moveTo>
                  <a:cubicBezTo>
                    <a:pt x="293727" y="227983"/>
                    <a:pt x="227974" y="293738"/>
                    <a:pt x="146863" y="293738"/>
                  </a:cubicBezTo>
                  <a:cubicBezTo>
                    <a:pt x="65752" y="293738"/>
                    <a:pt x="-1" y="227983"/>
                    <a:pt x="-1" y="146869"/>
                  </a:cubicBezTo>
                  <a:cubicBezTo>
                    <a:pt x="-1" y="65755"/>
                    <a:pt x="65752" y="0"/>
                    <a:pt x="146863" y="0"/>
                  </a:cubicBezTo>
                  <a:cubicBezTo>
                    <a:pt x="146863" y="48956"/>
                    <a:pt x="146864" y="97913"/>
                    <a:pt x="146864" y="146869"/>
                  </a:cubicBezTo>
                  <a:lnTo>
                    <a:pt x="293727" y="1468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cxnSp>
        <p:nvCxnSpPr>
          <p:cNvPr id="10247" name="Straight Connector 38"/>
          <p:cNvCxnSpPr>
            <a:cxnSpLocks noChangeShapeType="1"/>
          </p:cNvCxnSpPr>
          <p:nvPr/>
        </p:nvCxnSpPr>
        <p:spPr bwMode="auto">
          <a:xfrm>
            <a:off x="1871663" y="3797300"/>
            <a:ext cx="8599487" cy="0"/>
          </a:xfrm>
          <a:prstGeom prst="line">
            <a:avLst/>
          </a:prstGeom>
          <a:noFill/>
          <a:ln w="12700">
            <a:solidFill>
              <a:schemeClr val="bg1">
                <a:lumMod val="75000"/>
              </a:schemeClr>
            </a:solidFill>
            <a:round/>
          </a:ln>
          <a:extLst>
            <a:ext uri="{909E8E84-426E-40DD-AFC4-6F175D3DCCD1}">
              <a14:hiddenFill xmlns:a14="http://schemas.microsoft.com/office/drawing/2010/main">
                <a:noFill/>
              </a14:hiddenFill>
            </a:ext>
          </a:extLst>
        </p:spPr>
      </p:cxnSp>
      <p:grpSp>
        <p:nvGrpSpPr>
          <p:cNvPr id="10248" name="组合 18"/>
          <p:cNvGrpSpPr/>
          <p:nvPr/>
        </p:nvGrpSpPr>
        <p:grpSpPr bwMode="auto">
          <a:xfrm>
            <a:off x="3135313" y="1770063"/>
            <a:ext cx="7234237" cy="1277502"/>
            <a:chOff x="0" y="0"/>
            <a:chExt cx="7234426" cy="1277528"/>
          </a:xfrm>
        </p:grpSpPr>
        <p:sp>
          <p:nvSpPr>
            <p:cNvPr id="10252" name="文本框 19"/>
            <p:cNvSpPr txBox="1">
              <a:spLocks noChangeArrowheads="1"/>
            </p:cNvSpPr>
            <p:nvPr/>
          </p:nvSpPr>
          <p:spPr bwMode="auto">
            <a:xfrm>
              <a:off x="202689" y="409581"/>
              <a:ext cx="7031737" cy="86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fontAlgn="auto" hangingPunct="1">
                <a:spcBef>
                  <a:spcPts val="0"/>
                </a:spcBef>
                <a:spcAft>
                  <a:spcPts val="0"/>
                </a:spcAft>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53" name="TextBox 10"/>
            <p:cNvSpPr txBox="1">
              <a:spLocks noChangeArrowheads="1"/>
            </p:cNvSpPr>
            <p:nvPr/>
          </p:nvSpPr>
          <p:spPr bwMode="auto">
            <a:xfrm>
              <a:off x="0" y="0"/>
              <a:ext cx="263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249" name="组合 25"/>
          <p:cNvGrpSpPr/>
          <p:nvPr/>
        </p:nvGrpSpPr>
        <p:grpSpPr bwMode="auto">
          <a:xfrm>
            <a:off x="3144838" y="4291013"/>
            <a:ext cx="7234237" cy="1277503"/>
            <a:chOff x="0" y="0"/>
            <a:chExt cx="7234425" cy="1277528"/>
          </a:xfrm>
        </p:grpSpPr>
        <p:sp>
          <p:nvSpPr>
            <p:cNvPr id="10250" name="文本框 26"/>
            <p:cNvSpPr txBox="1">
              <a:spLocks noChangeArrowheads="1"/>
            </p:cNvSpPr>
            <p:nvPr/>
          </p:nvSpPr>
          <p:spPr bwMode="auto">
            <a:xfrm>
              <a:off x="202689" y="409581"/>
              <a:ext cx="7031736" cy="86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spcBef>
                  <a:spcPts val="0"/>
                </a:spcBef>
                <a:spcAft>
                  <a:spcPts val="0"/>
                </a:spcAf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fontAlgn="auto" hangingPunct="1">
                <a:spcBef>
                  <a:spcPts val="0"/>
                </a:spcBef>
                <a:spcAft>
                  <a:spcPts val="0"/>
                </a:spcAft>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51" name="TextBox 10"/>
            <p:cNvSpPr txBox="1">
              <a:spLocks noChangeArrowheads="1"/>
            </p:cNvSpPr>
            <p:nvPr/>
          </p:nvSpPr>
          <p:spPr bwMode="auto">
            <a:xfrm>
              <a:off x="0" y="0"/>
              <a:ext cx="26361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77847" y="609600"/>
            <a:ext cx="2970203" cy="480695"/>
            <a:chOff x="477847" y="609600"/>
            <a:chExt cx="2970203" cy="480695"/>
          </a:xfrm>
        </p:grpSpPr>
        <p:grpSp>
          <p:nvGrpSpPr>
            <p:cNvPr id="25" name="组合 24"/>
            <p:cNvGrpSpPr/>
            <p:nvPr/>
          </p:nvGrpSpPr>
          <p:grpSpPr>
            <a:xfrm flipH="1">
              <a:off x="477847" y="609600"/>
              <a:ext cx="481996" cy="480695"/>
              <a:chOff x="4276449" y="1774190"/>
              <a:chExt cx="3516598" cy="3507105"/>
            </a:xfrm>
          </p:grpSpPr>
          <p:sp>
            <p:nvSpPr>
              <p:cNvPr id="27"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28"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5"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6"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26" name="文本框 25"/>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48"/>
                                        </p:tgtEl>
                                        <p:attrNameLst>
                                          <p:attrName>style.visibility</p:attrName>
                                        </p:attrNameLst>
                                      </p:cBhvr>
                                      <p:to>
                                        <p:strVal val="visible"/>
                                      </p:to>
                                    </p:set>
                                    <p:animEffect transition="in" filter="fade">
                                      <p:cBhvr>
                                        <p:cTn id="7" dur="1000"/>
                                        <p:tgtEl>
                                          <p:spTgt spid="10248"/>
                                        </p:tgtEl>
                                      </p:cBhvr>
                                    </p:animEffect>
                                    <p:anim calcmode="lin" valueType="num">
                                      <p:cBhvr>
                                        <p:cTn id="8" dur="1000" fill="hold"/>
                                        <p:tgtEl>
                                          <p:spTgt spid="10248"/>
                                        </p:tgtEl>
                                        <p:attrNameLst>
                                          <p:attrName>ppt_x</p:attrName>
                                        </p:attrNameLst>
                                      </p:cBhvr>
                                      <p:tavLst>
                                        <p:tav tm="0">
                                          <p:val>
                                            <p:strVal val="#ppt_x"/>
                                          </p:val>
                                        </p:tav>
                                        <p:tav tm="100000">
                                          <p:val>
                                            <p:strVal val="#ppt_x"/>
                                          </p:val>
                                        </p:tav>
                                      </p:tavLst>
                                    </p:anim>
                                    <p:anim calcmode="lin" valueType="num">
                                      <p:cBhvr>
                                        <p:cTn id="9" dur="1000" fill="hold"/>
                                        <p:tgtEl>
                                          <p:spTgt spid="102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249"/>
                                        </p:tgtEl>
                                        <p:attrNameLst>
                                          <p:attrName>style.visibility</p:attrName>
                                        </p:attrNameLst>
                                      </p:cBhvr>
                                      <p:to>
                                        <p:strVal val="visible"/>
                                      </p:to>
                                    </p:set>
                                    <p:animEffect transition="in" filter="fade">
                                      <p:cBhvr>
                                        <p:cTn id="13" dur="1000"/>
                                        <p:tgtEl>
                                          <p:spTgt spid="10249"/>
                                        </p:tgtEl>
                                      </p:cBhvr>
                                    </p:animEffect>
                                    <p:anim calcmode="lin" valueType="num">
                                      <p:cBhvr>
                                        <p:cTn id="14" dur="1000" fill="hold"/>
                                        <p:tgtEl>
                                          <p:spTgt spid="10249"/>
                                        </p:tgtEl>
                                        <p:attrNameLst>
                                          <p:attrName>ppt_x</p:attrName>
                                        </p:attrNameLst>
                                      </p:cBhvr>
                                      <p:tavLst>
                                        <p:tav tm="0">
                                          <p:val>
                                            <p:strVal val="#ppt_x"/>
                                          </p:val>
                                        </p:tav>
                                        <p:tav tm="100000">
                                          <p:val>
                                            <p:strVal val="#ppt_x"/>
                                          </p:val>
                                        </p:tav>
                                      </p:tavLst>
                                    </p:anim>
                                    <p:anim calcmode="lin" valueType="num">
                                      <p:cBhvr>
                                        <p:cTn id="15" dur="1000" fill="hold"/>
                                        <p:tgtEl>
                                          <p:spTgt spid="102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928688" y="3701144"/>
            <a:ext cx="10261600" cy="0"/>
          </a:xfrm>
          <a:prstGeom prst="line">
            <a:avLst/>
          </a:prstGeom>
          <a:ln w="19050">
            <a:solidFill>
              <a:srgbClr val="505050"/>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850445" y="3622901"/>
            <a:ext cx="156485" cy="156485"/>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198357" y="3622901"/>
            <a:ext cx="156485" cy="156485"/>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981245" y="3622901"/>
            <a:ext cx="156485" cy="156485"/>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329157" y="3622901"/>
            <a:ext cx="156485" cy="156485"/>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1112045" y="3622901"/>
            <a:ext cx="156485" cy="156485"/>
          </a:xfrm>
          <a:prstGeom prst="ellipse">
            <a:avLst/>
          </a:prstGeom>
          <a:solidFill>
            <a:schemeClr val="bg1"/>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泪滴形 10"/>
          <p:cNvSpPr/>
          <p:nvPr/>
        </p:nvSpPr>
        <p:spPr>
          <a:xfrm rot="8058021">
            <a:off x="537899" y="2468434"/>
            <a:ext cx="794177" cy="794177"/>
          </a:xfrm>
          <a:prstGeom prst="teardrop">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泪滴形 11"/>
          <p:cNvSpPr/>
          <p:nvPr/>
        </p:nvSpPr>
        <p:spPr>
          <a:xfrm rot="8058021">
            <a:off x="2738855" y="2134640"/>
            <a:ext cx="1070713" cy="1070713"/>
          </a:xfrm>
          <a:prstGeom prst="teardrop">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058021">
            <a:off x="5297684" y="1597252"/>
            <a:ext cx="1515919" cy="1515919"/>
          </a:xfrm>
          <a:prstGeom prst="teardrop">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058021">
            <a:off x="7872042" y="2134640"/>
            <a:ext cx="1070713" cy="1070713"/>
          </a:xfrm>
          <a:prstGeom prst="teardrop">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058021">
            <a:off x="10793199" y="2468434"/>
            <a:ext cx="794177" cy="794177"/>
          </a:xfrm>
          <a:prstGeom prst="teardrop">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48002" y="2589007"/>
            <a:ext cx="561372" cy="584775"/>
          </a:xfrm>
          <a:prstGeom prst="rect">
            <a:avLst/>
          </a:prstGeom>
          <a:noFill/>
        </p:spPr>
        <p:txBody>
          <a:bodyPr wrap="none" rtlCol="0">
            <a:spAutoFit/>
          </a:bodyPr>
          <a:lstStyle/>
          <a:p>
            <a:r>
              <a:rPr lang="en-US" altLang="zh-CN" sz="3200" dirty="0">
                <a:solidFill>
                  <a:srgbClr val="F8F8F8"/>
                </a:solidFill>
                <a:latin typeface="Impact" panose="020B0806030902050204" pitchFamily="34" charset="0"/>
                <a:ea typeface="微软雅黑" panose="020B0503020204020204" pitchFamily="34" charset="-122"/>
              </a:rPr>
              <a:t>01</a:t>
            </a:r>
            <a:endParaRPr lang="zh-CN" altLang="en-US" sz="6600" dirty="0">
              <a:solidFill>
                <a:srgbClr val="F8F8F8"/>
              </a:solidFill>
              <a:latin typeface="Impact" panose="020B0806030902050204" pitchFamily="34" charset="0"/>
              <a:ea typeface="微软雅黑" panose="020B0503020204020204" pitchFamily="34" charset="-122"/>
            </a:endParaRPr>
          </a:p>
        </p:txBody>
      </p:sp>
      <p:sp>
        <p:nvSpPr>
          <p:cNvPr id="17" name="文本框 16"/>
          <p:cNvSpPr txBox="1"/>
          <p:nvPr/>
        </p:nvSpPr>
        <p:spPr>
          <a:xfrm>
            <a:off x="2837024" y="2337284"/>
            <a:ext cx="824265" cy="830997"/>
          </a:xfrm>
          <a:prstGeom prst="rect">
            <a:avLst/>
          </a:prstGeom>
          <a:noFill/>
        </p:spPr>
        <p:txBody>
          <a:bodyPr wrap="none" rtlCol="0">
            <a:spAutoFit/>
          </a:bodyPr>
          <a:lstStyle/>
          <a:p>
            <a:r>
              <a:rPr lang="en-US" altLang="zh-CN" sz="4800" dirty="0">
                <a:solidFill>
                  <a:srgbClr val="F8F8F8"/>
                </a:solidFill>
                <a:latin typeface="Impact" panose="020B0806030902050204" pitchFamily="34" charset="0"/>
                <a:ea typeface="微软雅黑" panose="020B0503020204020204" pitchFamily="34" charset="-122"/>
              </a:rPr>
              <a:t>02</a:t>
            </a:r>
            <a:endParaRPr lang="zh-CN" altLang="en-US" sz="9600" dirty="0">
              <a:solidFill>
                <a:srgbClr val="F8F8F8"/>
              </a:solidFill>
              <a:latin typeface="Impact" panose="020B0806030902050204" pitchFamily="34" charset="0"/>
              <a:ea typeface="微软雅黑" panose="020B0503020204020204" pitchFamily="34" charset="-122"/>
            </a:endParaRPr>
          </a:p>
        </p:txBody>
      </p:sp>
      <p:sp>
        <p:nvSpPr>
          <p:cNvPr id="18" name="文本框 17"/>
          <p:cNvSpPr txBox="1"/>
          <p:nvPr/>
        </p:nvSpPr>
        <p:spPr>
          <a:xfrm>
            <a:off x="5470386" y="1783286"/>
            <a:ext cx="1170513" cy="1200329"/>
          </a:xfrm>
          <a:prstGeom prst="rect">
            <a:avLst/>
          </a:prstGeom>
          <a:noFill/>
        </p:spPr>
        <p:txBody>
          <a:bodyPr wrap="none" rtlCol="0">
            <a:spAutoFit/>
          </a:bodyPr>
          <a:lstStyle/>
          <a:p>
            <a:r>
              <a:rPr lang="en-US" altLang="zh-CN" sz="7200" dirty="0">
                <a:solidFill>
                  <a:srgbClr val="F8F8F8"/>
                </a:solidFill>
                <a:latin typeface="Impact" panose="020B0806030902050204" pitchFamily="34" charset="0"/>
                <a:ea typeface="微软雅黑" panose="020B0503020204020204" pitchFamily="34" charset="-122"/>
              </a:rPr>
              <a:t>03</a:t>
            </a:r>
            <a:endParaRPr lang="zh-CN" altLang="en-US" sz="19900" dirty="0">
              <a:solidFill>
                <a:srgbClr val="F8F8F8"/>
              </a:solidFill>
              <a:latin typeface="Impact" panose="020B0806030902050204" pitchFamily="34" charset="0"/>
              <a:ea typeface="微软雅黑" panose="020B0503020204020204" pitchFamily="34" charset="-122"/>
            </a:endParaRPr>
          </a:p>
        </p:txBody>
      </p:sp>
      <p:sp>
        <p:nvSpPr>
          <p:cNvPr id="19" name="文本框 18"/>
          <p:cNvSpPr txBox="1"/>
          <p:nvPr/>
        </p:nvSpPr>
        <p:spPr>
          <a:xfrm>
            <a:off x="7996067" y="2337284"/>
            <a:ext cx="822661" cy="830997"/>
          </a:xfrm>
          <a:prstGeom prst="rect">
            <a:avLst/>
          </a:prstGeom>
          <a:noFill/>
        </p:spPr>
        <p:txBody>
          <a:bodyPr wrap="none" rtlCol="0">
            <a:spAutoFit/>
          </a:bodyPr>
          <a:lstStyle/>
          <a:p>
            <a:r>
              <a:rPr lang="en-US" altLang="zh-CN" sz="4800" dirty="0">
                <a:solidFill>
                  <a:srgbClr val="F8F8F8"/>
                </a:solidFill>
                <a:latin typeface="Impact" panose="020B0806030902050204" pitchFamily="34" charset="0"/>
                <a:ea typeface="微软雅黑" panose="020B0503020204020204" pitchFamily="34" charset="-122"/>
              </a:rPr>
              <a:t>04</a:t>
            </a:r>
            <a:endParaRPr lang="zh-CN" altLang="en-US" sz="9600" dirty="0">
              <a:solidFill>
                <a:srgbClr val="F8F8F8"/>
              </a:solidFill>
              <a:latin typeface="Impact" panose="020B0806030902050204" pitchFamily="34" charset="0"/>
              <a:ea typeface="微软雅黑" panose="020B0503020204020204" pitchFamily="34" charset="-122"/>
            </a:endParaRPr>
          </a:p>
        </p:txBody>
      </p:sp>
      <p:sp>
        <p:nvSpPr>
          <p:cNvPr id="21" name="文本框 20"/>
          <p:cNvSpPr txBox="1"/>
          <p:nvPr/>
        </p:nvSpPr>
        <p:spPr>
          <a:xfrm>
            <a:off x="10909600" y="2589006"/>
            <a:ext cx="627095" cy="584775"/>
          </a:xfrm>
          <a:prstGeom prst="rect">
            <a:avLst/>
          </a:prstGeom>
          <a:noFill/>
        </p:spPr>
        <p:txBody>
          <a:bodyPr wrap="none" rtlCol="0">
            <a:spAutoFit/>
          </a:bodyPr>
          <a:lstStyle/>
          <a:p>
            <a:r>
              <a:rPr lang="en-US" altLang="zh-CN" sz="3200" dirty="0">
                <a:solidFill>
                  <a:srgbClr val="F8F8F8"/>
                </a:solidFill>
                <a:latin typeface="Impact" panose="020B0806030902050204" pitchFamily="34" charset="0"/>
                <a:ea typeface="微软雅黑" panose="020B0503020204020204" pitchFamily="34" charset="-122"/>
              </a:rPr>
              <a:t>06</a:t>
            </a:r>
            <a:endParaRPr lang="zh-CN" altLang="en-US" sz="6600" dirty="0">
              <a:solidFill>
                <a:srgbClr val="F8F8F8"/>
              </a:solidFill>
              <a:latin typeface="Impact" panose="020B0806030902050204" pitchFamily="34" charset="0"/>
              <a:ea typeface="微软雅黑" panose="020B0503020204020204" pitchFamily="34" charset="-122"/>
            </a:endParaRPr>
          </a:p>
        </p:txBody>
      </p:sp>
      <p:sp>
        <p:nvSpPr>
          <p:cNvPr id="22" name="文本框 21"/>
          <p:cNvSpPr txBox="1"/>
          <p:nvPr/>
        </p:nvSpPr>
        <p:spPr>
          <a:xfrm>
            <a:off x="715764" y="4652963"/>
            <a:ext cx="2151198" cy="830997"/>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a:t>
            </a:r>
          </a:p>
        </p:txBody>
      </p:sp>
      <p:sp>
        <p:nvSpPr>
          <p:cNvPr id="23" name="文本框 22"/>
          <p:cNvSpPr txBox="1"/>
          <p:nvPr/>
        </p:nvSpPr>
        <p:spPr>
          <a:xfrm>
            <a:off x="3105454" y="4652963"/>
            <a:ext cx="2151198" cy="830997"/>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a:t>
            </a:r>
          </a:p>
        </p:txBody>
      </p:sp>
      <p:sp>
        <p:nvSpPr>
          <p:cNvPr id="24" name="文本框 23"/>
          <p:cNvSpPr txBox="1"/>
          <p:nvPr/>
        </p:nvSpPr>
        <p:spPr>
          <a:xfrm>
            <a:off x="5758323" y="4652963"/>
            <a:ext cx="2151198" cy="830997"/>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a:t>
            </a:r>
          </a:p>
        </p:txBody>
      </p:sp>
      <p:sp>
        <p:nvSpPr>
          <p:cNvPr id="25" name="文本框 24"/>
          <p:cNvSpPr txBox="1"/>
          <p:nvPr/>
        </p:nvSpPr>
        <p:spPr>
          <a:xfrm>
            <a:off x="8088852" y="4652963"/>
            <a:ext cx="2151198" cy="830997"/>
          </a:xfrm>
          <a:prstGeom prst="rect">
            <a:avLst/>
          </a:prstGeom>
          <a:noFill/>
        </p:spPr>
        <p:txBody>
          <a:bodyPr wrap="square" rtlCol="0">
            <a:spAutoFit/>
          </a:bodyPr>
          <a:lstStyle/>
          <a:p>
            <a:r>
              <a:rPr lang="zh-CN" altLang="en-US" sz="1600" dirty="0">
                <a:solidFill>
                  <a:srgbClr val="505050"/>
                </a:solidFill>
                <a:latin typeface="微软雅黑" panose="020B0503020204020204" pitchFamily="34" charset="-122"/>
                <a:ea typeface="微软雅黑" panose="020B0503020204020204" pitchFamily="34" charset="-122"/>
              </a:rPr>
              <a:t>单击此处添加您的编辑文字标题，您的团队名称您的公</a:t>
            </a:r>
          </a:p>
        </p:txBody>
      </p:sp>
      <p:sp>
        <p:nvSpPr>
          <p:cNvPr id="26" name="文本框 25"/>
          <p:cNvSpPr txBox="1"/>
          <p:nvPr/>
        </p:nvSpPr>
        <p:spPr>
          <a:xfrm>
            <a:off x="715764" y="4252853"/>
            <a:ext cx="1723549" cy="400110"/>
          </a:xfrm>
          <a:prstGeom prst="rect">
            <a:avLst/>
          </a:prstGeom>
          <a:noFill/>
        </p:spPr>
        <p:txBody>
          <a:bodyPr wrap="none" rtlCol="0">
            <a:spAutoFit/>
          </a:bodyPr>
          <a:lstStyle/>
          <a:p>
            <a:r>
              <a:rPr lang="zh-CN" altLang="en-US" sz="2000" b="1" dirty="0">
                <a:solidFill>
                  <a:srgbClr val="505050"/>
                </a:solidFill>
                <a:latin typeface="微软雅黑" panose="020B0503020204020204" pitchFamily="34" charset="-122"/>
                <a:ea typeface="微软雅黑" panose="020B0503020204020204" pitchFamily="34" charset="-122"/>
              </a:rPr>
              <a:t>单击编辑文字</a:t>
            </a:r>
          </a:p>
        </p:txBody>
      </p:sp>
      <p:sp>
        <p:nvSpPr>
          <p:cNvPr id="27" name="文本框 26"/>
          <p:cNvSpPr txBox="1"/>
          <p:nvPr/>
        </p:nvSpPr>
        <p:spPr>
          <a:xfrm>
            <a:off x="3105454" y="4252853"/>
            <a:ext cx="1723549" cy="400110"/>
          </a:xfrm>
          <a:prstGeom prst="rect">
            <a:avLst/>
          </a:prstGeom>
          <a:noFill/>
        </p:spPr>
        <p:txBody>
          <a:bodyPr wrap="none" rtlCol="0">
            <a:spAutoFit/>
          </a:bodyPr>
          <a:lstStyle/>
          <a:p>
            <a:r>
              <a:rPr lang="zh-CN" altLang="en-US" sz="2000" b="1" dirty="0">
                <a:solidFill>
                  <a:srgbClr val="505050"/>
                </a:solidFill>
                <a:latin typeface="微软雅黑" panose="020B0503020204020204" pitchFamily="34" charset="-122"/>
                <a:ea typeface="微软雅黑" panose="020B0503020204020204" pitchFamily="34" charset="-122"/>
              </a:rPr>
              <a:t>单击编辑文字</a:t>
            </a:r>
          </a:p>
        </p:txBody>
      </p:sp>
      <p:sp>
        <p:nvSpPr>
          <p:cNvPr id="28" name="文本框 27"/>
          <p:cNvSpPr txBox="1"/>
          <p:nvPr/>
        </p:nvSpPr>
        <p:spPr>
          <a:xfrm>
            <a:off x="5758323" y="4252853"/>
            <a:ext cx="1723549" cy="400110"/>
          </a:xfrm>
          <a:prstGeom prst="rect">
            <a:avLst/>
          </a:prstGeom>
          <a:noFill/>
        </p:spPr>
        <p:txBody>
          <a:bodyPr wrap="none" rtlCol="0">
            <a:spAutoFit/>
          </a:bodyPr>
          <a:lstStyle/>
          <a:p>
            <a:r>
              <a:rPr lang="zh-CN" altLang="en-US" sz="2000" b="1" dirty="0">
                <a:solidFill>
                  <a:srgbClr val="505050"/>
                </a:solidFill>
                <a:latin typeface="微软雅黑" panose="020B0503020204020204" pitchFamily="34" charset="-122"/>
                <a:ea typeface="微软雅黑" panose="020B0503020204020204" pitchFamily="34" charset="-122"/>
              </a:rPr>
              <a:t>单击编辑文字</a:t>
            </a:r>
          </a:p>
        </p:txBody>
      </p:sp>
      <p:sp>
        <p:nvSpPr>
          <p:cNvPr id="29" name="文本框 28"/>
          <p:cNvSpPr txBox="1"/>
          <p:nvPr/>
        </p:nvSpPr>
        <p:spPr>
          <a:xfrm>
            <a:off x="8142433" y="4252853"/>
            <a:ext cx="1723549" cy="400110"/>
          </a:xfrm>
          <a:prstGeom prst="rect">
            <a:avLst/>
          </a:prstGeom>
          <a:noFill/>
        </p:spPr>
        <p:txBody>
          <a:bodyPr wrap="none" rtlCol="0">
            <a:spAutoFit/>
          </a:bodyPr>
          <a:lstStyle/>
          <a:p>
            <a:r>
              <a:rPr lang="zh-CN" altLang="en-US" sz="2000" b="1" dirty="0">
                <a:solidFill>
                  <a:srgbClr val="505050"/>
                </a:solidFill>
                <a:latin typeface="微软雅黑" panose="020B0503020204020204" pitchFamily="34" charset="-122"/>
                <a:ea typeface="微软雅黑" panose="020B0503020204020204" pitchFamily="34" charset="-122"/>
              </a:rPr>
              <a:t>单击编辑文字</a:t>
            </a:r>
          </a:p>
        </p:txBody>
      </p:sp>
      <p:sp>
        <p:nvSpPr>
          <p:cNvPr id="32" name="泪滴形 31"/>
          <p:cNvSpPr/>
          <p:nvPr/>
        </p:nvSpPr>
        <p:spPr>
          <a:xfrm rot="18922925">
            <a:off x="10659654" y="4274140"/>
            <a:ext cx="1065515" cy="1065515"/>
          </a:xfrm>
          <a:prstGeom prst="teardrop">
            <a:avLst/>
          </a:prstGeom>
          <a:solidFill>
            <a:srgbClr val="5072B0"/>
          </a:solidFill>
          <a:ln>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477847" y="609600"/>
            <a:ext cx="2970203" cy="480695"/>
            <a:chOff x="477847" y="609600"/>
            <a:chExt cx="2970203" cy="480695"/>
          </a:xfrm>
        </p:grpSpPr>
        <p:grpSp>
          <p:nvGrpSpPr>
            <p:cNvPr id="34" name="组合 33"/>
            <p:cNvGrpSpPr/>
            <p:nvPr/>
          </p:nvGrpSpPr>
          <p:grpSpPr>
            <a:xfrm flipH="1">
              <a:off x="477847" y="609600"/>
              <a:ext cx="481996" cy="480695"/>
              <a:chOff x="4276449" y="1774190"/>
              <a:chExt cx="3516598" cy="3507105"/>
            </a:xfrm>
          </p:grpSpPr>
          <p:sp>
            <p:nvSpPr>
              <p:cNvPr id="36"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7"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8"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9"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5" name="文本框 34"/>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5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strVal val="#ppt_w+.3"/>
                                          </p:val>
                                        </p:tav>
                                        <p:tav tm="100000">
                                          <p:val>
                                            <p:strVal val="#ppt_w"/>
                                          </p:val>
                                        </p:tav>
                                      </p:tavLst>
                                    </p:anim>
                                    <p:anim calcmode="lin" valueType="num">
                                      <p:cBhvr>
                                        <p:cTn id="8" dur="500" fill="hold"/>
                                        <p:tgtEl>
                                          <p:spTgt spid="16"/>
                                        </p:tgtEl>
                                        <p:attrNameLst>
                                          <p:attrName>ppt_h</p:attrName>
                                        </p:attrNameLst>
                                      </p:cBhvr>
                                      <p:tavLst>
                                        <p:tav tm="0">
                                          <p:val>
                                            <p:strVal val="#ppt_h"/>
                                          </p:val>
                                        </p:tav>
                                        <p:tav tm="100000">
                                          <p:val>
                                            <p:strVal val="#ppt_h"/>
                                          </p:val>
                                        </p:tav>
                                      </p:tavLst>
                                    </p:anim>
                                    <p:animEffect transition="in" filter="fade">
                                      <p:cBhvr>
                                        <p:cTn id="9" dur="500"/>
                                        <p:tgtEl>
                                          <p:spTgt spid="16"/>
                                        </p:tgtEl>
                                      </p:cBhvr>
                                    </p:animEffect>
                                  </p:childTnLst>
                                </p:cTn>
                              </p:par>
                            </p:childTnLst>
                          </p:cTn>
                        </p:par>
                        <p:par>
                          <p:cTn id="10" fill="hold">
                            <p:stCondLst>
                              <p:cond delay="524"/>
                            </p:stCondLst>
                            <p:childTnLst>
                              <p:par>
                                <p:cTn id="11" presetID="50" presetClass="entr" presetSubtype="0" decel="100000" fill="hold" grpId="0" nodeType="afterEffect">
                                  <p:stCondLst>
                                    <p:cond delay="0"/>
                                  </p:stCondLst>
                                  <p:iterate type="lt">
                                    <p:tmPct val="5000"/>
                                  </p:iterate>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strVal val="#ppt_w+.3"/>
                                          </p:val>
                                        </p:tav>
                                        <p:tav tm="100000">
                                          <p:val>
                                            <p:strVal val="#ppt_w"/>
                                          </p:val>
                                        </p:tav>
                                      </p:tavLst>
                                    </p:anim>
                                    <p:anim calcmode="lin" valueType="num">
                                      <p:cBhvr>
                                        <p:cTn id="14" dur="500" fill="hold"/>
                                        <p:tgtEl>
                                          <p:spTgt spid="17"/>
                                        </p:tgtEl>
                                        <p:attrNameLst>
                                          <p:attrName>ppt_h</p:attrName>
                                        </p:attrNameLst>
                                      </p:cBhvr>
                                      <p:tavLst>
                                        <p:tav tm="0">
                                          <p:val>
                                            <p:strVal val="#ppt_h"/>
                                          </p:val>
                                        </p:tav>
                                        <p:tav tm="100000">
                                          <p:val>
                                            <p:strVal val="#ppt_h"/>
                                          </p:val>
                                        </p:tav>
                                      </p:tavLst>
                                    </p:anim>
                                    <p:animEffect transition="in" filter="fade">
                                      <p:cBhvr>
                                        <p:cTn id="15" dur="500"/>
                                        <p:tgtEl>
                                          <p:spTgt spid="17"/>
                                        </p:tgtEl>
                                      </p:cBhvr>
                                    </p:animEffect>
                                  </p:childTnLst>
                                </p:cTn>
                              </p:par>
                            </p:childTnLst>
                          </p:cTn>
                        </p:par>
                        <p:par>
                          <p:cTn id="16" fill="hold">
                            <p:stCondLst>
                              <p:cond delay="1049"/>
                            </p:stCondLst>
                            <p:childTnLst>
                              <p:par>
                                <p:cTn id="17" presetID="50" presetClass="entr" presetSubtype="0" decel="100000" fill="hold" grpId="0" nodeType="afterEffect">
                                  <p:stCondLst>
                                    <p:cond delay="0"/>
                                  </p:stCondLst>
                                  <p:iterate type="lt">
                                    <p:tmPct val="5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strVal val="#ppt_w+.3"/>
                                          </p:val>
                                        </p:tav>
                                        <p:tav tm="100000">
                                          <p:val>
                                            <p:strVal val="#ppt_w"/>
                                          </p:val>
                                        </p:tav>
                                      </p:tavLst>
                                    </p:anim>
                                    <p:anim calcmode="lin" valueType="num">
                                      <p:cBhvr>
                                        <p:cTn id="20" dur="500" fill="hold"/>
                                        <p:tgtEl>
                                          <p:spTgt spid="18"/>
                                        </p:tgtEl>
                                        <p:attrNameLst>
                                          <p:attrName>ppt_h</p:attrName>
                                        </p:attrNameLst>
                                      </p:cBhvr>
                                      <p:tavLst>
                                        <p:tav tm="0">
                                          <p:val>
                                            <p:strVal val="#ppt_h"/>
                                          </p:val>
                                        </p:tav>
                                        <p:tav tm="100000">
                                          <p:val>
                                            <p:strVal val="#ppt_h"/>
                                          </p:val>
                                        </p:tav>
                                      </p:tavLst>
                                    </p:anim>
                                    <p:animEffect transition="in" filter="fade">
                                      <p:cBhvr>
                                        <p:cTn id="21" dur="500"/>
                                        <p:tgtEl>
                                          <p:spTgt spid="18"/>
                                        </p:tgtEl>
                                      </p:cBhvr>
                                    </p:animEffect>
                                  </p:childTnLst>
                                </p:cTn>
                              </p:par>
                            </p:childTnLst>
                          </p:cTn>
                        </p:par>
                        <p:par>
                          <p:cTn id="22" fill="hold">
                            <p:stCondLst>
                              <p:cond delay="1574"/>
                            </p:stCondLst>
                            <p:childTnLst>
                              <p:par>
                                <p:cTn id="23" presetID="50" presetClass="entr" presetSubtype="0" decel="100000" fill="hold" grpId="0" nodeType="afterEffect">
                                  <p:stCondLst>
                                    <p:cond delay="0"/>
                                  </p:stCondLst>
                                  <p:iterate type="lt">
                                    <p:tmPct val="5000"/>
                                  </p:iterate>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strVal val="#ppt_w+.3"/>
                                          </p:val>
                                        </p:tav>
                                        <p:tav tm="100000">
                                          <p:val>
                                            <p:strVal val="#ppt_w"/>
                                          </p:val>
                                        </p:tav>
                                      </p:tavLst>
                                    </p:anim>
                                    <p:anim calcmode="lin" valueType="num">
                                      <p:cBhvr>
                                        <p:cTn id="26" dur="500" fill="hold"/>
                                        <p:tgtEl>
                                          <p:spTgt spid="19"/>
                                        </p:tgtEl>
                                        <p:attrNameLst>
                                          <p:attrName>ppt_h</p:attrName>
                                        </p:attrNameLst>
                                      </p:cBhvr>
                                      <p:tavLst>
                                        <p:tav tm="0">
                                          <p:val>
                                            <p:strVal val="#ppt_h"/>
                                          </p:val>
                                        </p:tav>
                                        <p:tav tm="100000">
                                          <p:val>
                                            <p:strVal val="#ppt_h"/>
                                          </p:val>
                                        </p:tav>
                                      </p:tavLst>
                                    </p:anim>
                                    <p:animEffect transition="in" filter="fade">
                                      <p:cBhvr>
                                        <p:cTn id="27" dur="500"/>
                                        <p:tgtEl>
                                          <p:spTgt spid="19"/>
                                        </p:tgtEl>
                                      </p:cBhvr>
                                    </p:animEffect>
                                  </p:childTnLst>
                                </p:cTn>
                              </p:par>
                            </p:childTnLst>
                          </p:cTn>
                        </p:par>
                        <p:par>
                          <p:cTn id="28" fill="hold">
                            <p:stCondLst>
                              <p:cond delay="2099"/>
                            </p:stCondLst>
                            <p:childTnLst>
                              <p:par>
                                <p:cTn id="29" presetID="50" presetClass="entr" presetSubtype="0" decel="100000" fill="hold" grpId="0" nodeType="afterEffect">
                                  <p:stCondLst>
                                    <p:cond delay="0"/>
                                  </p:stCondLst>
                                  <p:iterate type="lt">
                                    <p:tmPct val="5000"/>
                                  </p:iterate>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strVal val="#ppt_w+.3"/>
                                          </p:val>
                                        </p:tav>
                                        <p:tav tm="100000">
                                          <p:val>
                                            <p:strVal val="#ppt_w"/>
                                          </p:val>
                                        </p:tav>
                                      </p:tavLst>
                                    </p:anim>
                                    <p:anim calcmode="lin" valueType="num">
                                      <p:cBhvr>
                                        <p:cTn id="32" dur="500" fill="hold"/>
                                        <p:tgtEl>
                                          <p:spTgt spid="21"/>
                                        </p:tgtEl>
                                        <p:attrNameLst>
                                          <p:attrName>ppt_h</p:attrName>
                                        </p:attrNameLst>
                                      </p:cBhvr>
                                      <p:tavLst>
                                        <p:tav tm="0">
                                          <p:val>
                                            <p:strVal val="#ppt_h"/>
                                          </p:val>
                                        </p:tav>
                                        <p:tav tm="100000">
                                          <p:val>
                                            <p:strVal val="#ppt_h"/>
                                          </p:val>
                                        </p:tav>
                                      </p:tavLst>
                                    </p:anim>
                                    <p:animEffect transition="in" filter="fade">
                                      <p:cBhvr>
                                        <p:cTn id="33" dur="500"/>
                                        <p:tgtEl>
                                          <p:spTgt spid="21"/>
                                        </p:tgtEl>
                                      </p:cBhvr>
                                    </p:animEffect>
                                  </p:childTnLst>
                                </p:cTn>
                              </p:par>
                            </p:childTnLst>
                          </p:cTn>
                        </p:par>
                        <p:par>
                          <p:cTn id="34" fill="hold">
                            <p:stCondLst>
                              <p:cond delay="2625"/>
                            </p:stCondLst>
                            <p:childTnLst>
                              <p:par>
                                <p:cTn id="35" presetID="50" presetClass="entr" presetSubtype="0" decel="100000" fill="hold" grpId="0" nodeType="afterEffect">
                                  <p:stCondLst>
                                    <p:cond delay="0"/>
                                  </p:stCondLst>
                                  <p:iterate type="lt">
                                    <p:tmPct val="5000"/>
                                  </p:iterate>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strVal val="#ppt_w+.3"/>
                                          </p:val>
                                        </p:tav>
                                        <p:tav tm="100000">
                                          <p:val>
                                            <p:strVal val="#ppt_w"/>
                                          </p:val>
                                        </p:tav>
                                      </p:tavLst>
                                    </p:anim>
                                    <p:anim calcmode="lin" valueType="num">
                                      <p:cBhvr>
                                        <p:cTn id="38" dur="500" fill="hold"/>
                                        <p:tgtEl>
                                          <p:spTgt spid="26"/>
                                        </p:tgtEl>
                                        <p:attrNameLst>
                                          <p:attrName>ppt_h</p:attrName>
                                        </p:attrNameLst>
                                      </p:cBhvr>
                                      <p:tavLst>
                                        <p:tav tm="0">
                                          <p:val>
                                            <p:strVal val="#ppt_h"/>
                                          </p:val>
                                        </p:tav>
                                        <p:tav tm="100000">
                                          <p:val>
                                            <p:strVal val="#ppt_h"/>
                                          </p:val>
                                        </p:tav>
                                      </p:tavLst>
                                    </p:anim>
                                    <p:animEffect transition="in" filter="fade">
                                      <p:cBhvr>
                                        <p:cTn id="39" dur="500"/>
                                        <p:tgtEl>
                                          <p:spTgt spid="26"/>
                                        </p:tgtEl>
                                      </p:cBhvr>
                                    </p:animEffect>
                                  </p:childTnLst>
                                </p:cTn>
                              </p:par>
                            </p:childTnLst>
                          </p:cTn>
                        </p:par>
                        <p:par>
                          <p:cTn id="40" fill="hold">
                            <p:stCondLst>
                              <p:cond delay="3250"/>
                            </p:stCondLst>
                            <p:childTnLst>
                              <p:par>
                                <p:cTn id="41" presetID="50" presetClass="entr" presetSubtype="0" decel="100000" fill="hold" grpId="0" nodeType="afterEffect">
                                  <p:stCondLst>
                                    <p:cond delay="0"/>
                                  </p:stCondLst>
                                  <p:iterate type="lt">
                                    <p:tmPct val="5000"/>
                                  </p:iterate>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strVal val="#ppt_w+.3"/>
                                          </p:val>
                                        </p:tav>
                                        <p:tav tm="100000">
                                          <p:val>
                                            <p:strVal val="#ppt_w"/>
                                          </p:val>
                                        </p:tav>
                                      </p:tavLst>
                                    </p:anim>
                                    <p:anim calcmode="lin" valueType="num">
                                      <p:cBhvr>
                                        <p:cTn id="44" dur="500" fill="hold"/>
                                        <p:tgtEl>
                                          <p:spTgt spid="27"/>
                                        </p:tgtEl>
                                        <p:attrNameLst>
                                          <p:attrName>ppt_h</p:attrName>
                                        </p:attrNameLst>
                                      </p:cBhvr>
                                      <p:tavLst>
                                        <p:tav tm="0">
                                          <p:val>
                                            <p:strVal val="#ppt_h"/>
                                          </p:val>
                                        </p:tav>
                                        <p:tav tm="100000">
                                          <p:val>
                                            <p:strVal val="#ppt_h"/>
                                          </p:val>
                                        </p:tav>
                                      </p:tavLst>
                                    </p:anim>
                                    <p:animEffect transition="in" filter="fade">
                                      <p:cBhvr>
                                        <p:cTn id="45" dur="500"/>
                                        <p:tgtEl>
                                          <p:spTgt spid="27"/>
                                        </p:tgtEl>
                                      </p:cBhvr>
                                    </p:animEffect>
                                  </p:childTnLst>
                                </p:cTn>
                              </p:par>
                            </p:childTnLst>
                          </p:cTn>
                        </p:par>
                        <p:par>
                          <p:cTn id="46" fill="hold">
                            <p:stCondLst>
                              <p:cond delay="3875"/>
                            </p:stCondLst>
                            <p:childTnLst>
                              <p:par>
                                <p:cTn id="47" presetID="50" presetClass="entr" presetSubtype="0" decel="100000" fill="hold" grpId="0" nodeType="afterEffect">
                                  <p:stCondLst>
                                    <p:cond delay="0"/>
                                  </p:stCondLst>
                                  <p:iterate type="lt">
                                    <p:tmPct val="5000"/>
                                  </p:iterate>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strVal val="#ppt_w+.3"/>
                                          </p:val>
                                        </p:tav>
                                        <p:tav tm="100000">
                                          <p:val>
                                            <p:strVal val="#ppt_w"/>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animEffect transition="in" filter="fade">
                                      <p:cBhvr>
                                        <p:cTn id="51" dur="500"/>
                                        <p:tgtEl>
                                          <p:spTgt spid="28"/>
                                        </p:tgtEl>
                                      </p:cBhvr>
                                    </p:animEffect>
                                  </p:childTnLst>
                                </p:cTn>
                              </p:par>
                            </p:childTnLst>
                          </p:cTn>
                        </p:par>
                        <p:par>
                          <p:cTn id="52" fill="hold">
                            <p:stCondLst>
                              <p:cond delay="4500"/>
                            </p:stCondLst>
                            <p:childTnLst>
                              <p:par>
                                <p:cTn id="53" presetID="50" presetClass="entr" presetSubtype="0" decel="100000" fill="hold" grpId="0" nodeType="afterEffect">
                                  <p:stCondLst>
                                    <p:cond delay="0"/>
                                  </p:stCondLst>
                                  <p:iterate type="lt">
                                    <p:tmPct val="5000"/>
                                  </p:iterate>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strVal val="#ppt_w+.3"/>
                                          </p:val>
                                        </p:tav>
                                        <p:tav tm="100000">
                                          <p:val>
                                            <p:strVal val="#ppt_w"/>
                                          </p:val>
                                        </p:tav>
                                      </p:tavLst>
                                    </p:anim>
                                    <p:anim calcmode="lin" valueType="num">
                                      <p:cBhvr>
                                        <p:cTn id="56" dur="500" fill="hold"/>
                                        <p:tgtEl>
                                          <p:spTgt spid="29"/>
                                        </p:tgtEl>
                                        <p:attrNameLst>
                                          <p:attrName>ppt_h</p:attrName>
                                        </p:attrNameLst>
                                      </p:cBhvr>
                                      <p:tavLst>
                                        <p:tav tm="0">
                                          <p:val>
                                            <p:strVal val="#ppt_h"/>
                                          </p:val>
                                        </p:tav>
                                        <p:tav tm="100000">
                                          <p:val>
                                            <p:strVal val="#ppt_h"/>
                                          </p:val>
                                        </p:tav>
                                      </p:tavLst>
                                    </p:anim>
                                    <p:animEffect transition="in" filter="fade">
                                      <p:cBhvr>
                                        <p:cTn id="5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1" grpId="0"/>
      <p:bldP spid="26" grpId="0"/>
      <p:bldP spid="27" grpId="0"/>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16"/>
          <p:cNvSpPr/>
          <p:nvPr/>
        </p:nvSpPr>
        <p:spPr>
          <a:xfrm>
            <a:off x="1409699" y="2635147"/>
            <a:ext cx="1167713" cy="1167713"/>
          </a:xfrm>
          <a:prstGeom prst="ellipse">
            <a:avLst/>
          </a:prstGeom>
          <a:noFill/>
          <a:ln w="635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Arc 20"/>
          <p:cNvSpPr/>
          <p:nvPr/>
        </p:nvSpPr>
        <p:spPr>
          <a:xfrm>
            <a:off x="1222577" y="2448025"/>
            <a:ext cx="1545336" cy="1545336"/>
          </a:xfrm>
          <a:prstGeom prst="arc">
            <a:avLst>
              <a:gd name="adj1" fmla="val 20172577"/>
              <a:gd name="adj2" fmla="val 16297434"/>
            </a:avLst>
          </a:prstGeom>
          <a:ln w="76200">
            <a:solidFill>
              <a:srgbClr val="5072B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24"/>
          <p:cNvSpPr txBox="1"/>
          <p:nvPr/>
        </p:nvSpPr>
        <p:spPr>
          <a:xfrm>
            <a:off x="1607857" y="2988171"/>
            <a:ext cx="801823" cy="461665"/>
          </a:xfrm>
          <a:prstGeom prst="rect">
            <a:avLst/>
          </a:prstGeom>
          <a:noFill/>
          <a:ln>
            <a:noFill/>
          </a:ln>
        </p:spPr>
        <p:txBody>
          <a:bodyPr wrap="none" rtlCol="0">
            <a:spAutoFit/>
          </a:bodyPr>
          <a:lstStyle/>
          <a:p>
            <a:r>
              <a:rPr lang="en-US" sz="2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85%</a:t>
            </a:r>
          </a:p>
        </p:txBody>
      </p:sp>
      <p:sp>
        <p:nvSpPr>
          <p:cNvPr id="11" name="Oval 17"/>
          <p:cNvSpPr/>
          <p:nvPr/>
        </p:nvSpPr>
        <p:spPr>
          <a:xfrm>
            <a:off x="4132304" y="2635147"/>
            <a:ext cx="1167713" cy="1167713"/>
          </a:xfrm>
          <a:prstGeom prst="ellipse">
            <a:avLst/>
          </a:prstGeom>
          <a:noFill/>
          <a:ln w="635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Arc 21"/>
          <p:cNvSpPr/>
          <p:nvPr/>
        </p:nvSpPr>
        <p:spPr>
          <a:xfrm>
            <a:off x="3941805" y="2444648"/>
            <a:ext cx="1545336" cy="1545336"/>
          </a:xfrm>
          <a:prstGeom prst="arc">
            <a:avLst>
              <a:gd name="adj1" fmla="val 17379292"/>
              <a:gd name="adj2" fmla="val 8825709"/>
            </a:avLst>
          </a:prstGeom>
          <a:ln w="76200">
            <a:solidFill>
              <a:srgbClr val="5072B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27"/>
          <p:cNvSpPr txBox="1"/>
          <p:nvPr/>
        </p:nvSpPr>
        <p:spPr>
          <a:xfrm>
            <a:off x="4353263" y="2988171"/>
            <a:ext cx="801823" cy="461665"/>
          </a:xfrm>
          <a:prstGeom prst="rect">
            <a:avLst/>
          </a:prstGeom>
          <a:noFill/>
          <a:ln>
            <a:noFill/>
          </a:ln>
        </p:spPr>
        <p:txBody>
          <a:bodyPr wrap="none" rtlCol="0">
            <a:spAutoFit/>
          </a:bodyPr>
          <a:lstStyle/>
          <a:p>
            <a:r>
              <a:rPr lang="en-US" sz="2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73%</a:t>
            </a:r>
          </a:p>
        </p:txBody>
      </p:sp>
      <p:sp>
        <p:nvSpPr>
          <p:cNvPr id="14" name="Oval 18"/>
          <p:cNvSpPr/>
          <p:nvPr/>
        </p:nvSpPr>
        <p:spPr>
          <a:xfrm>
            <a:off x="6854909" y="2635147"/>
            <a:ext cx="1167713" cy="1167713"/>
          </a:xfrm>
          <a:prstGeom prst="ellipse">
            <a:avLst/>
          </a:prstGeom>
          <a:noFill/>
          <a:ln w="635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Arc 22"/>
          <p:cNvSpPr/>
          <p:nvPr/>
        </p:nvSpPr>
        <p:spPr>
          <a:xfrm>
            <a:off x="6661033" y="2444648"/>
            <a:ext cx="1545336" cy="1545336"/>
          </a:xfrm>
          <a:prstGeom prst="arc">
            <a:avLst>
              <a:gd name="adj1" fmla="val 14283035"/>
              <a:gd name="adj2" fmla="val 8268073"/>
            </a:avLst>
          </a:prstGeom>
          <a:ln w="76200">
            <a:solidFill>
              <a:srgbClr val="5072B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28"/>
          <p:cNvSpPr txBox="1"/>
          <p:nvPr/>
        </p:nvSpPr>
        <p:spPr>
          <a:xfrm>
            <a:off x="7045059" y="2990057"/>
            <a:ext cx="801823" cy="461665"/>
          </a:xfrm>
          <a:prstGeom prst="rect">
            <a:avLst/>
          </a:prstGeom>
          <a:noFill/>
          <a:ln>
            <a:noFill/>
          </a:ln>
        </p:spPr>
        <p:txBody>
          <a:bodyPr wrap="none" rtlCol="0">
            <a:spAutoFit/>
          </a:bodyPr>
          <a:lstStyle/>
          <a:p>
            <a:r>
              <a:rPr lang="en-US" sz="2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78%</a:t>
            </a:r>
          </a:p>
        </p:txBody>
      </p:sp>
      <p:sp>
        <p:nvSpPr>
          <p:cNvPr id="18" name="Oval 19"/>
          <p:cNvSpPr/>
          <p:nvPr/>
        </p:nvSpPr>
        <p:spPr>
          <a:xfrm>
            <a:off x="9577514" y="2635147"/>
            <a:ext cx="1167713" cy="1167713"/>
          </a:xfrm>
          <a:prstGeom prst="ellipse">
            <a:avLst/>
          </a:prstGeom>
          <a:noFill/>
          <a:ln w="635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Arc 23"/>
          <p:cNvSpPr/>
          <p:nvPr/>
        </p:nvSpPr>
        <p:spPr>
          <a:xfrm>
            <a:off x="9390392" y="2444648"/>
            <a:ext cx="1545336" cy="1545336"/>
          </a:xfrm>
          <a:prstGeom prst="arc">
            <a:avLst>
              <a:gd name="adj1" fmla="val 17026676"/>
              <a:gd name="adj2" fmla="val 13044588"/>
            </a:avLst>
          </a:prstGeom>
          <a:ln w="76200">
            <a:solidFill>
              <a:srgbClr val="5072B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29"/>
          <p:cNvSpPr txBox="1"/>
          <p:nvPr/>
        </p:nvSpPr>
        <p:spPr>
          <a:xfrm>
            <a:off x="9772728" y="2988171"/>
            <a:ext cx="801823" cy="461665"/>
          </a:xfrm>
          <a:prstGeom prst="rect">
            <a:avLst/>
          </a:prstGeom>
          <a:noFill/>
          <a:ln>
            <a:noFill/>
          </a:ln>
        </p:spPr>
        <p:txBody>
          <a:bodyPr wrap="none" rtlCol="0">
            <a:spAutoFit/>
          </a:bodyPr>
          <a:lstStyle/>
          <a:p>
            <a:r>
              <a:rPr lang="en-US" sz="24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90%</a:t>
            </a:r>
          </a:p>
        </p:txBody>
      </p:sp>
      <p:sp>
        <p:nvSpPr>
          <p:cNvPr id="22" name="TextBox 13"/>
          <p:cNvSpPr txBox="1"/>
          <p:nvPr/>
        </p:nvSpPr>
        <p:spPr>
          <a:xfrm>
            <a:off x="7272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7313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35339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35380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6336538"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6340619"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9135076"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9139157"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477847" y="609600"/>
            <a:ext cx="2970203" cy="480695"/>
            <a:chOff x="477847" y="609600"/>
            <a:chExt cx="2970203" cy="480695"/>
          </a:xfrm>
        </p:grpSpPr>
        <p:grpSp>
          <p:nvGrpSpPr>
            <p:cNvPr id="31" name="组合 30"/>
            <p:cNvGrpSpPr/>
            <p:nvPr/>
          </p:nvGrpSpPr>
          <p:grpSpPr>
            <a:xfrm flipH="1">
              <a:off x="477847" y="609600"/>
              <a:ext cx="481996" cy="480695"/>
              <a:chOff x="4276449" y="1774190"/>
              <a:chExt cx="3516598" cy="3507105"/>
            </a:xfrm>
          </p:grpSpPr>
          <p:sp>
            <p:nvSpPr>
              <p:cNvPr id="35"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6"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7"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sp>
            <p:nvSpPr>
              <p:cNvPr id="38"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noFill/>
              <a:ln w="38100" cap="flat" cmpd="sng" algn="ctr">
                <a:solidFill>
                  <a:srgbClr val="5072B0"/>
                </a:solid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en-US" altLang="zh-CN" sz="5400" b="1" i="0" u="none" strike="noStrike" kern="0" cap="none" spc="0" normalizeH="0" baseline="0" noProof="0" dirty="0">
                  <a:ln>
                    <a:noFill/>
                  </a:ln>
                  <a:solidFill>
                    <a:schemeClr val="bg1"/>
                  </a:solidFill>
                  <a:effectLst/>
                  <a:uLnTx/>
                  <a:uFillTx/>
                  <a:latin typeface="Times New Roman" panose="02020603050405020304"/>
                  <a:ea typeface="幼圆"/>
                  <a:cs typeface="+mn-cs"/>
                </a:endParaRPr>
              </a:p>
            </p:txBody>
          </p:sp>
        </p:grpSp>
        <p:sp>
          <p:nvSpPr>
            <p:cNvPr id="34" name="文本框 33"/>
            <p:cNvSpPr txBox="1"/>
            <p:nvPr/>
          </p:nvSpPr>
          <p:spPr>
            <a:xfrm>
              <a:off x="959843" y="628630"/>
              <a:ext cx="248820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添加您的副标题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9050"/>
            <a:ext cx="12192000" cy="6819901"/>
          </a:xfrm>
          <a:prstGeom prst="rect">
            <a:avLst/>
          </a:prstGeom>
          <a:noFill/>
          <a:ln w="76200">
            <a:solidFill>
              <a:srgbClr val="5072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010534" y="2606746"/>
            <a:ext cx="5684160" cy="1650774"/>
            <a:chOff x="432694" y="2630801"/>
            <a:chExt cx="5684160" cy="1650774"/>
          </a:xfrm>
        </p:grpSpPr>
        <p:grpSp>
          <p:nvGrpSpPr>
            <p:cNvPr id="10" name="组合 9"/>
            <p:cNvGrpSpPr/>
            <p:nvPr/>
          </p:nvGrpSpPr>
          <p:grpSpPr>
            <a:xfrm>
              <a:off x="432694" y="2630801"/>
              <a:ext cx="5339456" cy="1343434"/>
              <a:chOff x="5442844" y="2598700"/>
              <a:chExt cx="5339456" cy="1343434"/>
            </a:xfrm>
          </p:grpSpPr>
          <p:sp>
            <p:nvSpPr>
              <p:cNvPr id="12" name="文本框 11"/>
              <p:cNvSpPr txBox="1"/>
              <p:nvPr/>
            </p:nvSpPr>
            <p:spPr>
              <a:xfrm>
                <a:off x="5442844" y="2882900"/>
                <a:ext cx="5339456" cy="923330"/>
              </a:xfrm>
              <a:prstGeom prst="rect">
                <a:avLst/>
              </a:prstGeom>
              <a:noFill/>
              <a:ln>
                <a:noFill/>
                <a:prstDash val="lgDashDot"/>
              </a:ln>
            </p:spPr>
            <p:txBody>
              <a:bodyPr wrap="square" rtlCol="0">
                <a:spAutoFit/>
              </a:bodyPr>
              <a:lstStyle/>
              <a:p>
                <a:pPr algn="dist"/>
                <a:r>
                  <a:rPr lang="zh-CN" altLang="en-US" sz="5400" b="1" dirty="0">
                    <a:solidFill>
                      <a:srgbClr val="5072B0"/>
                    </a:solidFill>
                    <a:latin typeface="微软雅黑" panose="020B0503020204020204" pitchFamily="34" charset="-122"/>
                    <a:ea typeface="微软雅黑" panose="020B0503020204020204" pitchFamily="34" charset="-122"/>
                  </a:rPr>
                  <a:t>谢谢您的观看</a:t>
                </a:r>
              </a:p>
            </p:txBody>
          </p:sp>
          <p:sp>
            <p:nvSpPr>
              <p:cNvPr id="13" name="文本框 12"/>
              <p:cNvSpPr txBox="1"/>
              <p:nvPr/>
            </p:nvSpPr>
            <p:spPr>
              <a:xfrm>
                <a:off x="5538093" y="3665135"/>
                <a:ext cx="5095617" cy="276999"/>
              </a:xfrm>
              <a:prstGeom prst="rect">
                <a:avLst/>
              </a:prstGeom>
              <a:noFill/>
            </p:spPr>
            <p:txBody>
              <a:bodyPr wrap="square" rtlCol="0">
                <a:spAutoFit/>
              </a:bodyPr>
              <a:lstStyle/>
              <a:p>
                <a:pPr algn="dist"/>
                <a:r>
                  <a:rPr lang="en-US" altLang="zh-CN" sz="1200" dirty="0">
                    <a:solidFill>
                      <a:srgbClr val="5072B0"/>
                    </a:solidFill>
                    <a:latin typeface="微软雅黑" panose="020B0503020204020204" pitchFamily="34" charset="-122"/>
                    <a:ea typeface="微软雅黑" panose="020B0503020204020204" pitchFamily="34" charset="-122"/>
                    <a:cs typeface="Arial" panose="020B0604020202020204" pitchFamily="34" charset="0"/>
                  </a:rPr>
                  <a:t>THANK YOU FOR YOUR WATCH</a:t>
                </a:r>
                <a:endParaRPr lang="zh-CN" altLang="en-US" sz="1200" dirty="0">
                  <a:solidFill>
                    <a:srgbClr val="5072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文本框 13"/>
              <p:cNvSpPr txBox="1"/>
              <p:nvPr/>
            </p:nvSpPr>
            <p:spPr>
              <a:xfrm>
                <a:off x="6750225" y="2598700"/>
                <a:ext cx="3883485" cy="274675"/>
              </a:xfrm>
              <a:prstGeom prst="rect">
                <a:avLst/>
              </a:prstGeom>
              <a:solidFill>
                <a:srgbClr val="5072B0"/>
              </a:solidFill>
              <a:ln>
                <a:noFill/>
              </a:ln>
            </p:spPr>
            <p:txBody>
              <a:bodyPr wrap="square" rtlCol="0">
                <a:spAutoFit/>
              </a:bodyPr>
              <a:lstStyle/>
              <a:p>
                <a:pPr algn="dist"/>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复古花纹</a:t>
                </a: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贴合主题</a:t>
                </a:r>
                <a:r>
                  <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商务通用</a:t>
                </a:r>
              </a:p>
            </p:txBody>
          </p:sp>
        </p:grpSp>
        <p:sp>
          <p:nvSpPr>
            <p:cNvPr id="11" name="文本框 10"/>
            <p:cNvSpPr txBox="1"/>
            <p:nvPr/>
          </p:nvSpPr>
          <p:spPr>
            <a:xfrm>
              <a:off x="2975851" y="3913275"/>
              <a:ext cx="3141003" cy="368300"/>
            </a:xfrm>
            <a:prstGeom prst="rect">
              <a:avLst/>
            </a:prstGeom>
            <a:noFill/>
          </p:spPr>
          <p:txBody>
            <a:bodyPr wrap="square" rtlCol="0">
              <a:spAutoFit/>
            </a:bodyPr>
            <a:lstStyle/>
            <a:p>
              <a:r>
                <a:rPr lang="zh-CN" altLang="en-US" dirty="0">
                  <a:solidFill>
                    <a:srgbClr val="5072B0"/>
                  </a:solidFill>
                  <a:latin typeface="微软雅黑" panose="020B0503020204020204" pitchFamily="34" charset="-122"/>
                  <a:ea typeface="微软雅黑" panose="020B0503020204020204" pitchFamily="34" charset="-122"/>
                </a:rPr>
                <a:t>汇报人</a:t>
              </a:r>
              <a:r>
                <a:rPr lang="zh-CN" altLang="en-US" dirty="0" smtClean="0">
                  <a:solidFill>
                    <a:srgbClr val="5072B0"/>
                  </a:solidFill>
                  <a:latin typeface="微软雅黑" panose="020B0503020204020204" pitchFamily="34" charset="-122"/>
                  <a:ea typeface="微软雅黑" panose="020B0503020204020204" pitchFamily="34" charset="-122"/>
                </a:rPr>
                <a:t>：</a:t>
              </a:r>
              <a:r>
                <a:rPr lang="en-US" altLang="zh-CN" dirty="0" smtClean="0">
                  <a:solidFill>
                    <a:srgbClr val="5072B0"/>
                  </a:solidFill>
                  <a:latin typeface="微软雅黑" panose="020B0503020204020204" pitchFamily="34" charset="-122"/>
                  <a:ea typeface="微软雅黑" panose="020B0503020204020204" pitchFamily="34" charset="-122"/>
                </a:rPr>
                <a:t>XX</a:t>
              </a:r>
              <a:endParaRPr lang="en-US" dirty="0">
                <a:solidFill>
                  <a:srgbClr val="5072B0"/>
                </a:solidFill>
                <a:latin typeface="微软雅黑" panose="020B0503020204020204" pitchFamily="34" charset="-122"/>
                <a:ea typeface="微软雅黑" panose="020B0503020204020204" pitchFamily="34" charset="-122"/>
              </a:endParaRPr>
            </a:p>
          </p:txBody>
        </p:sp>
      </p:grpSp>
      <p:pic>
        <p:nvPicPr>
          <p:cNvPr id="2" name="图片 1" descr="预览图_千图网_编号18917171"/>
          <p:cNvPicPr>
            <a:picLocks noChangeAspect="1"/>
          </p:cNvPicPr>
          <p:nvPr/>
        </p:nvPicPr>
        <p:blipFill>
          <a:blip r:embed="rId3"/>
          <a:srcRect l="56445" b="64527"/>
          <a:stretch>
            <a:fillRect/>
          </a:stretch>
        </p:blipFill>
        <p:spPr>
          <a:xfrm>
            <a:off x="-2185035" y="-1725295"/>
            <a:ext cx="8832215" cy="9617710"/>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a90499d89bb1e7652ca3637330c058d6b9bc14"/>
  <p:tag name="ISPRING_PRESENTATION_TITLE" val="1 (2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2068</Words>
  <Application>Microsoft Office PowerPoint</Application>
  <PresentationFormat>宽屏</PresentationFormat>
  <Paragraphs>228</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Gill Sans</vt:lpstr>
      <vt:lpstr>Roboto Regular</vt:lpstr>
      <vt:lpstr>方正清刻本悦宋简体</vt:lpstr>
      <vt:lpstr>楷体</vt:lpstr>
      <vt:lpstr>宋体</vt:lpstr>
      <vt:lpstr>微软雅黑</vt:lpstr>
      <vt:lpstr>微软雅黑 Light</vt:lpstr>
      <vt:lpstr>幼圆</vt:lpstr>
      <vt:lpstr>Arial</vt:lpstr>
      <vt:lpstr>Calibri</vt:lpstr>
      <vt:lpstr>Calibri Light</vt:lpstr>
      <vt:lpstr>Impact</vt:lpstr>
      <vt:lpstr>Open Sans</vt:lpstr>
      <vt:lpstr>Open Sans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(29)</dc:title>
  <dc:subject>chenying0907</dc:subject>
  <dc:creator>chenying0907</dc:creator>
  <dc:description>chenying0907_x000d_
</dc:description>
  <cp:lastModifiedBy>faith123</cp:lastModifiedBy>
  <cp:revision>5</cp:revision>
  <dcterms:created xsi:type="dcterms:W3CDTF">2016-08-13T08:22:00Z</dcterms:created>
  <dcterms:modified xsi:type="dcterms:W3CDTF">2020-06-23T06:18:54Z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