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80" r:id="rId3"/>
    <p:sldId id="261" r:id="rId4"/>
    <p:sldId id="271" r:id="rId5"/>
    <p:sldId id="278" r:id="rId6"/>
    <p:sldId id="274" r:id="rId7"/>
    <p:sldId id="269" r:id="rId8"/>
    <p:sldId id="270" r:id="rId9"/>
    <p:sldId id="282" r:id="rId10"/>
    <p:sldId id="262" r:id="rId11"/>
    <p:sldId id="264" r:id="rId12"/>
    <p:sldId id="276" r:id="rId13"/>
    <p:sldId id="266" r:id="rId14"/>
    <p:sldId id="275" r:id="rId15"/>
    <p:sldId id="283" r:id="rId16"/>
    <p:sldId id="265" r:id="rId17"/>
    <p:sldId id="273" r:id="rId18"/>
    <p:sldId id="277" r:id="rId19"/>
    <p:sldId id="263" r:id="rId20"/>
    <p:sldId id="284" r:id="rId21"/>
    <p:sldId id="279" r:id="rId22"/>
    <p:sldId id="268" r:id="rId23"/>
    <p:sldId id="272" r:id="rId24"/>
    <p:sldId id="267" r:id="rId25"/>
    <p:sldId id="260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94660"/>
  </p:normalViewPr>
  <p:slideViewPr>
    <p:cSldViewPr snapToGrid="0">
      <p:cViewPr varScale="1">
        <p:scale>
          <a:sx n="90" d="100"/>
          <a:sy n="90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19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284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46192-8ABF-4E52-A990-9DB42C73D55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362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D2BFC7-B674-45B1-BA5C-22D7C27E9D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510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8CAE9-6D11-4527-ADF3-3D5099E025E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436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A7212-17FA-43AA-85E3-2B6D037860C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259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16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287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46192-8ABF-4E52-A990-9DB42C73D55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72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842D5-3964-4D1E-A2D9-636432CD0AB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820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64216-7571-4F55-B8A0-A9B09CAD06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657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A7212-17FA-43AA-85E3-2B6D037860C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13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718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118EF-6F20-4EA7-BE3B-67C7AF3CB50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224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46192-8ABF-4E52-A990-9DB42C73D55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3115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7C920-FAF1-4735-A148-C9BEEFCD3BF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2239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46632-1458-4E07-B073-09C9A569D6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044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8CAE9-6D11-4527-ADF3-3D5099E025E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719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A64216-7571-4F55-B8A0-A9B09CAD06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6668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446192-8ABF-4E52-A990-9DB42C73D55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8951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14C77-7963-42F6-9AC0-15E9499862A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746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6971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BD08-63EB-4C77-AC5B-0069779804D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435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6080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57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0616286" y="6368114"/>
            <a:ext cx="705318" cy="307348"/>
            <a:chOff x="9985345" y="6270943"/>
            <a:chExt cx="1047750" cy="456564"/>
          </a:xfrm>
        </p:grpSpPr>
        <p:sp>
          <p:nvSpPr>
            <p:cNvPr id="4" name="椭圆 12"/>
            <p:cNvSpPr/>
            <p:nvPr/>
          </p:nvSpPr>
          <p:spPr>
            <a:xfrm flipH="1">
              <a:off x="9985345" y="6270943"/>
              <a:ext cx="457200" cy="456564"/>
            </a:xfrm>
            <a:custGeom>
              <a:avLst/>
              <a:gdLst>
                <a:gd name="connsiteX0" fmla="*/ 211467 w 608979"/>
                <a:gd name="connsiteY0" fmla="*/ 210502 h 608133"/>
                <a:gd name="connsiteX1" fmla="*/ 211467 w 608979"/>
                <a:gd name="connsiteY1" fmla="*/ 401935 h 608133"/>
                <a:gd name="connsiteX2" fmla="*/ 341396 w 608979"/>
                <a:gd name="connsiteY2" fmla="*/ 306219 h 608133"/>
                <a:gd name="connsiteX3" fmla="*/ 198732 w 608979"/>
                <a:gd name="connsiteY3" fmla="*/ 164276 h 608133"/>
                <a:gd name="connsiteX4" fmla="*/ 213704 w 608979"/>
                <a:gd name="connsiteY4" fmla="*/ 169603 h 608133"/>
                <a:gd name="connsiteX5" fmla="*/ 371512 w 608979"/>
                <a:gd name="connsiteY5" fmla="*/ 285597 h 608133"/>
                <a:gd name="connsiteX6" fmla="*/ 382181 w 608979"/>
                <a:gd name="connsiteY6" fmla="*/ 306219 h 608133"/>
                <a:gd name="connsiteX7" fmla="*/ 371512 w 608979"/>
                <a:gd name="connsiteY7" fmla="*/ 326840 h 608133"/>
                <a:gd name="connsiteX8" fmla="*/ 213704 w 608979"/>
                <a:gd name="connsiteY8" fmla="*/ 443006 h 608133"/>
                <a:gd name="connsiteX9" fmla="*/ 198732 w 608979"/>
                <a:gd name="connsiteY9" fmla="*/ 448161 h 608133"/>
                <a:gd name="connsiteX10" fmla="*/ 177048 w 608979"/>
                <a:gd name="connsiteY10" fmla="*/ 424447 h 608133"/>
                <a:gd name="connsiteX11" fmla="*/ 177048 w 608979"/>
                <a:gd name="connsiteY11" fmla="*/ 187990 h 608133"/>
                <a:gd name="connsiteX12" fmla="*/ 198732 w 608979"/>
                <a:gd name="connsiteY12" fmla="*/ 164276 h 608133"/>
                <a:gd name="connsiteX13" fmla="*/ 290885 w 608979"/>
                <a:gd name="connsiteY13" fmla="*/ 159592 h 608133"/>
                <a:gd name="connsiteX14" fmla="*/ 303706 w 608979"/>
                <a:gd name="connsiteY14" fmla="*/ 162749 h 608133"/>
                <a:gd name="connsiteX15" fmla="*/ 470627 w 608979"/>
                <a:gd name="connsiteY15" fmla="*/ 285590 h 608133"/>
                <a:gd name="connsiteX16" fmla="*/ 481468 w 608979"/>
                <a:gd name="connsiteY16" fmla="*/ 306207 h 608133"/>
                <a:gd name="connsiteX17" fmla="*/ 470627 w 608979"/>
                <a:gd name="connsiteY17" fmla="*/ 326823 h 608133"/>
                <a:gd name="connsiteX18" fmla="*/ 303706 w 608979"/>
                <a:gd name="connsiteY18" fmla="*/ 449665 h 608133"/>
                <a:gd name="connsiteX19" fmla="*/ 293381 w 608979"/>
                <a:gd name="connsiteY19" fmla="*/ 453101 h 608133"/>
                <a:gd name="connsiteX20" fmla="*/ 279614 w 608979"/>
                <a:gd name="connsiteY20" fmla="*/ 446057 h 608133"/>
                <a:gd name="connsiteX21" fmla="*/ 283228 w 608979"/>
                <a:gd name="connsiteY21" fmla="*/ 422004 h 608133"/>
                <a:gd name="connsiteX22" fmla="*/ 440684 w 608979"/>
                <a:gd name="connsiteY22" fmla="*/ 306207 h 608133"/>
                <a:gd name="connsiteX23" fmla="*/ 283228 w 608979"/>
                <a:gd name="connsiteY23" fmla="*/ 190409 h 608133"/>
                <a:gd name="connsiteX24" fmla="*/ 279614 w 608979"/>
                <a:gd name="connsiteY24" fmla="*/ 166357 h 608133"/>
                <a:gd name="connsiteX25" fmla="*/ 290885 w 608979"/>
                <a:gd name="connsiteY25" fmla="*/ 159592 h 608133"/>
                <a:gd name="connsiteX26" fmla="*/ 304404 w 608979"/>
                <a:gd name="connsiteY26" fmla="*/ 34368 h 608133"/>
                <a:gd name="connsiteX27" fmla="*/ 34415 w 608979"/>
                <a:gd name="connsiteY27" fmla="*/ 303981 h 608133"/>
                <a:gd name="connsiteX28" fmla="*/ 304404 w 608979"/>
                <a:gd name="connsiteY28" fmla="*/ 573765 h 608133"/>
                <a:gd name="connsiteX29" fmla="*/ 574564 w 608979"/>
                <a:gd name="connsiteY29" fmla="*/ 303981 h 608133"/>
                <a:gd name="connsiteX30" fmla="*/ 304404 w 608979"/>
                <a:gd name="connsiteY30" fmla="*/ 34368 h 608133"/>
                <a:gd name="connsiteX31" fmla="*/ 304404 w 608979"/>
                <a:gd name="connsiteY31" fmla="*/ 0 h 608133"/>
                <a:gd name="connsiteX32" fmla="*/ 608979 w 608979"/>
                <a:gd name="connsiteY32" fmla="*/ 303981 h 608133"/>
                <a:gd name="connsiteX33" fmla="*/ 304404 w 608979"/>
                <a:gd name="connsiteY33" fmla="*/ 608133 h 608133"/>
                <a:gd name="connsiteX34" fmla="*/ 0 w 608979"/>
                <a:gd name="connsiteY34" fmla="*/ 303981 h 608133"/>
                <a:gd name="connsiteX35" fmla="*/ 304404 w 608979"/>
                <a:gd name="connsiteY35" fmla="*/ 0 h 60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8979" h="608133">
                  <a:moveTo>
                    <a:pt x="211467" y="210502"/>
                  </a:moveTo>
                  <a:lnTo>
                    <a:pt x="211467" y="401935"/>
                  </a:lnTo>
                  <a:lnTo>
                    <a:pt x="341396" y="306219"/>
                  </a:lnTo>
                  <a:close/>
                  <a:moveTo>
                    <a:pt x="198732" y="164276"/>
                  </a:moveTo>
                  <a:cubicBezTo>
                    <a:pt x="203895" y="164276"/>
                    <a:pt x="209057" y="166166"/>
                    <a:pt x="213704" y="169603"/>
                  </a:cubicBezTo>
                  <a:lnTo>
                    <a:pt x="371512" y="285597"/>
                  </a:lnTo>
                  <a:cubicBezTo>
                    <a:pt x="378223" y="290753"/>
                    <a:pt x="382181" y="298142"/>
                    <a:pt x="382181" y="306219"/>
                  </a:cubicBezTo>
                  <a:cubicBezTo>
                    <a:pt x="382181" y="314295"/>
                    <a:pt x="378223" y="321856"/>
                    <a:pt x="371512" y="326840"/>
                  </a:cubicBezTo>
                  <a:lnTo>
                    <a:pt x="213704" y="443006"/>
                  </a:lnTo>
                  <a:cubicBezTo>
                    <a:pt x="209057" y="446443"/>
                    <a:pt x="203895" y="448161"/>
                    <a:pt x="198732" y="448161"/>
                  </a:cubicBezTo>
                  <a:cubicBezTo>
                    <a:pt x="188234" y="448161"/>
                    <a:pt x="177048" y="439913"/>
                    <a:pt x="177048" y="424447"/>
                  </a:cubicBezTo>
                  <a:lnTo>
                    <a:pt x="177048" y="187990"/>
                  </a:lnTo>
                  <a:cubicBezTo>
                    <a:pt x="177048" y="172696"/>
                    <a:pt x="188234" y="164276"/>
                    <a:pt x="198732" y="164276"/>
                  </a:cubicBezTo>
                  <a:close/>
                  <a:moveTo>
                    <a:pt x="290885" y="159592"/>
                  </a:moveTo>
                  <a:cubicBezTo>
                    <a:pt x="295231" y="158926"/>
                    <a:pt x="299834" y="159914"/>
                    <a:pt x="303706" y="162749"/>
                  </a:cubicBezTo>
                  <a:lnTo>
                    <a:pt x="470627" y="285590"/>
                  </a:lnTo>
                  <a:cubicBezTo>
                    <a:pt x="477510" y="290744"/>
                    <a:pt x="481468" y="298132"/>
                    <a:pt x="481468" y="306207"/>
                  </a:cubicBezTo>
                  <a:cubicBezTo>
                    <a:pt x="481468" y="314282"/>
                    <a:pt x="477510" y="321841"/>
                    <a:pt x="470627" y="326823"/>
                  </a:cubicBezTo>
                  <a:lnTo>
                    <a:pt x="303706" y="449665"/>
                  </a:lnTo>
                  <a:cubicBezTo>
                    <a:pt x="300608" y="452070"/>
                    <a:pt x="296994" y="453101"/>
                    <a:pt x="293381" y="453101"/>
                  </a:cubicBezTo>
                  <a:cubicBezTo>
                    <a:pt x="288218" y="453101"/>
                    <a:pt x="282884" y="450696"/>
                    <a:pt x="279614" y="446057"/>
                  </a:cubicBezTo>
                  <a:cubicBezTo>
                    <a:pt x="273935" y="438497"/>
                    <a:pt x="275484" y="427674"/>
                    <a:pt x="283228" y="422004"/>
                  </a:cubicBezTo>
                  <a:lnTo>
                    <a:pt x="440684" y="306207"/>
                  </a:lnTo>
                  <a:lnTo>
                    <a:pt x="283228" y="190409"/>
                  </a:lnTo>
                  <a:cubicBezTo>
                    <a:pt x="275484" y="184740"/>
                    <a:pt x="273935" y="174088"/>
                    <a:pt x="279614" y="166357"/>
                  </a:cubicBezTo>
                  <a:cubicBezTo>
                    <a:pt x="282454" y="162577"/>
                    <a:pt x="286540" y="160258"/>
                    <a:pt x="290885" y="159592"/>
                  </a:cubicBezTo>
                  <a:close/>
                  <a:moveTo>
                    <a:pt x="304404" y="34368"/>
                  </a:moveTo>
                  <a:cubicBezTo>
                    <a:pt x="155557" y="34368"/>
                    <a:pt x="34415" y="155341"/>
                    <a:pt x="34415" y="303981"/>
                  </a:cubicBezTo>
                  <a:cubicBezTo>
                    <a:pt x="34415" y="452792"/>
                    <a:pt x="155557" y="573765"/>
                    <a:pt x="304404" y="573765"/>
                  </a:cubicBezTo>
                  <a:cubicBezTo>
                    <a:pt x="453422" y="573765"/>
                    <a:pt x="574564" y="452792"/>
                    <a:pt x="574564" y="303981"/>
                  </a:cubicBezTo>
                  <a:cubicBezTo>
                    <a:pt x="574564" y="155341"/>
                    <a:pt x="453422" y="34368"/>
                    <a:pt x="304404" y="34368"/>
                  </a:cubicBezTo>
                  <a:close/>
                  <a:moveTo>
                    <a:pt x="304404" y="0"/>
                  </a:moveTo>
                  <a:cubicBezTo>
                    <a:pt x="472350" y="0"/>
                    <a:pt x="608979" y="136439"/>
                    <a:pt x="608979" y="303981"/>
                  </a:cubicBezTo>
                  <a:cubicBezTo>
                    <a:pt x="608979" y="471694"/>
                    <a:pt x="472350" y="608133"/>
                    <a:pt x="304404" y="608133"/>
                  </a:cubicBezTo>
                  <a:cubicBezTo>
                    <a:pt x="136629" y="608133"/>
                    <a:pt x="0" y="471694"/>
                    <a:pt x="0" y="303981"/>
                  </a:cubicBezTo>
                  <a:cubicBezTo>
                    <a:pt x="0" y="136439"/>
                    <a:pt x="136629" y="0"/>
                    <a:pt x="30440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" name="椭圆 13"/>
            <p:cNvSpPr/>
            <p:nvPr/>
          </p:nvSpPr>
          <p:spPr>
            <a:xfrm>
              <a:off x="10575895" y="6270943"/>
              <a:ext cx="457200" cy="456564"/>
            </a:xfrm>
            <a:custGeom>
              <a:avLst/>
              <a:gdLst>
                <a:gd name="connsiteX0" fmla="*/ 211467 w 608979"/>
                <a:gd name="connsiteY0" fmla="*/ 210502 h 608133"/>
                <a:gd name="connsiteX1" fmla="*/ 211467 w 608979"/>
                <a:gd name="connsiteY1" fmla="*/ 401935 h 608133"/>
                <a:gd name="connsiteX2" fmla="*/ 341396 w 608979"/>
                <a:gd name="connsiteY2" fmla="*/ 306219 h 608133"/>
                <a:gd name="connsiteX3" fmla="*/ 198732 w 608979"/>
                <a:gd name="connsiteY3" fmla="*/ 164276 h 608133"/>
                <a:gd name="connsiteX4" fmla="*/ 213704 w 608979"/>
                <a:gd name="connsiteY4" fmla="*/ 169603 h 608133"/>
                <a:gd name="connsiteX5" fmla="*/ 371512 w 608979"/>
                <a:gd name="connsiteY5" fmla="*/ 285597 h 608133"/>
                <a:gd name="connsiteX6" fmla="*/ 382181 w 608979"/>
                <a:gd name="connsiteY6" fmla="*/ 306219 h 608133"/>
                <a:gd name="connsiteX7" fmla="*/ 371512 w 608979"/>
                <a:gd name="connsiteY7" fmla="*/ 326840 h 608133"/>
                <a:gd name="connsiteX8" fmla="*/ 213704 w 608979"/>
                <a:gd name="connsiteY8" fmla="*/ 443006 h 608133"/>
                <a:gd name="connsiteX9" fmla="*/ 198732 w 608979"/>
                <a:gd name="connsiteY9" fmla="*/ 448161 h 608133"/>
                <a:gd name="connsiteX10" fmla="*/ 177048 w 608979"/>
                <a:gd name="connsiteY10" fmla="*/ 424447 h 608133"/>
                <a:gd name="connsiteX11" fmla="*/ 177048 w 608979"/>
                <a:gd name="connsiteY11" fmla="*/ 187990 h 608133"/>
                <a:gd name="connsiteX12" fmla="*/ 198732 w 608979"/>
                <a:gd name="connsiteY12" fmla="*/ 164276 h 608133"/>
                <a:gd name="connsiteX13" fmla="*/ 290885 w 608979"/>
                <a:gd name="connsiteY13" fmla="*/ 159592 h 608133"/>
                <a:gd name="connsiteX14" fmla="*/ 303706 w 608979"/>
                <a:gd name="connsiteY14" fmla="*/ 162749 h 608133"/>
                <a:gd name="connsiteX15" fmla="*/ 470627 w 608979"/>
                <a:gd name="connsiteY15" fmla="*/ 285590 h 608133"/>
                <a:gd name="connsiteX16" fmla="*/ 481468 w 608979"/>
                <a:gd name="connsiteY16" fmla="*/ 306207 h 608133"/>
                <a:gd name="connsiteX17" fmla="*/ 470627 w 608979"/>
                <a:gd name="connsiteY17" fmla="*/ 326823 h 608133"/>
                <a:gd name="connsiteX18" fmla="*/ 303706 w 608979"/>
                <a:gd name="connsiteY18" fmla="*/ 449665 h 608133"/>
                <a:gd name="connsiteX19" fmla="*/ 293381 w 608979"/>
                <a:gd name="connsiteY19" fmla="*/ 453101 h 608133"/>
                <a:gd name="connsiteX20" fmla="*/ 279614 w 608979"/>
                <a:gd name="connsiteY20" fmla="*/ 446057 h 608133"/>
                <a:gd name="connsiteX21" fmla="*/ 283228 w 608979"/>
                <a:gd name="connsiteY21" fmla="*/ 422004 h 608133"/>
                <a:gd name="connsiteX22" fmla="*/ 440684 w 608979"/>
                <a:gd name="connsiteY22" fmla="*/ 306207 h 608133"/>
                <a:gd name="connsiteX23" fmla="*/ 283228 w 608979"/>
                <a:gd name="connsiteY23" fmla="*/ 190409 h 608133"/>
                <a:gd name="connsiteX24" fmla="*/ 279614 w 608979"/>
                <a:gd name="connsiteY24" fmla="*/ 166357 h 608133"/>
                <a:gd name="connsiteX25" fmla="*/ 290885 w 608979"/>
                <a:gd name="connsiteY25" fmla="*/ 159592 h 608133"/>
                <a:gd name="connsiteX26" fmla="*/ 304404 w 608979"/>
                <a:gd name="connsiteY26" fmla="*/ 34368 h 608133"/>
                <a:gd name="connsiteX27" fmla="*/ 34415 w 608979"/>
                <a:gd name="connsiteY27" fmla="*/ 303981 h 608133"/>
                <a:gd name="connsiteX28" fmla="*/ 304404 w 608979"/>
                <a:gd name="connsiteY28" fmla="*/ 573765 h 608133"/>
                <a:gd name="connsiteX29" fmla="*/ 574564 w 608979"/>
                <a:gd name="connsiteY29" fmla="*/ 303981 h 608133"/>
                <a:gd name="connsiteX30" fmla="*/ 304404 w 608979"/>
                <a:gd name="connsiteY30" fmla="*/ 34368 h 608133"/>
                <a:gd name="connsiteX31" fmla="*/ 304404 w 608979"/>
                <a:gd name="connsiteY31" fmla="*/ 0 h 608133"/>
                <a:gd name="connsiteX32" fmla="*/ 608979 w 608979"/>
                <a:gd name="connsiteY32" fmla="*/ 303981 h 608133"/>
                <a:gd name="connsiteX33" fmla="*/ 304404 w 608979"/>
                <a:gd name="connsiteY33" fmla="*/ 608133 h 608133"/>
                <a:gd name="connsiteX34" fmla="*/ 0 w 608979"/>
                <a:gd name="connsiteY34" fmla="*/ 303981 h 608133"/>
                <a:gd name="connsiteX35" fmla="*/ 304404 w 608979"/>
                <a:gd name="connsiteY35" fmla="*/ 0 h 60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8979" h="608133">
                  <a:moveTo>
                    <a:pt x="211467" y="210502"/>
                  </a:moveTo>
                  <a:lnTo>
                    <a:pt x="211467" y="401935"/>
                  </a:lnTo>
                  <a:lnTo>
                    <a:pt x="341396" y="306219"/>
                  </a:lnTo>
                  <a:close/>
                  <a:moveTo>
                    <a:pt x="198732" y="164276"/>
                  </a:moveTo>
                  <a:cubicBezTo>
                    <a:pt x="203895" y="164276"/>
                    <a:pt x="209057" y="166166"/>
                    <a:pt x="213704" y="169603"/>
                  </a:cubicBezTo>
                  <a:lnTo>
                    <a:pt x="371512" y="285597"/>
                  </a:lnTo>
                  <a:cubicBezTo>
                    <a:pt x="378223" y="290753"/>
                    <a:pt x="382181" y="298142"/>
                    <a:pt x="382181" y="306219"/>
                  </a:cubicBezTo>
                  <a:cubicBezTo>
                    <a:pt x="382181" y="314295"/>
                    <a:pt x="378223" y="321856"/>
                    <a:pt x="371512" y="326840"/>
                  </a:cubicBezTo>
                  <a:lnTo>
                    <a:pt x="213704" y="443006"/>
                  </a:lnTo>
                  <a:cubicBezTo>
                    <a:pt x="209057" y="446443"/>
                    <a:pt x="203895" y="448161"/>
                    <a:pt x="198732" y="448161"/>
                  </a:cubicBezTo>
                  <a:cubicBezTo>
                    <a:pt x="188234" y="448161"/>
                    <a:pt x="177048" y="439913"/>
                    <a:pt x="177048" y="424447"/>
                  </a:cubicBezTo>
                  <a:lnTo>
                    <a:pt x="177048" y="187990"/>
                  </a:lnTo>
                  <a:cubicBezTo>
                    <a:pt x="177048" y="172696"/>
                    <a:pt x="188234" y="164276"/>
                    <a:pt x="198732" y="164276"/>
                  </a:cubicBezTo>
                  <a:close/>
                  <a:moveTo>
                    <a:pt x="290885" y="159592"/>
                  </a:moveTo>
                  <a:cubicBezTo>
                    <a:pt x="295231" y="158926"/>
                    <a:pt x="299834" y="159914"/>
                    <a:pt x="303706" y="162749"/>
                  </a:cubicBezTo>
                  <a:lnTo>
                    <a:pt x="470627" y="285590"/>
                  </a:lnTo>
                  <a:cubicBezTo>
                    <a:pt x="477510" y="290744"/>
                    <a:pt x="481468" y="298132"/>
                    <a:pt x="481468" y="306207"/>
                  </a:cubicBezTo>
                  <a:cubicBezTo>
                    <a:pt x="481468" y="314282"/>
                    <a:pt x="477510" y="321841"/>
                    <a:pt x="470627" y="326823"/>
                  </a:cubicBezTo>
                  <a:lnTo>
                    <a:pt x="303706" y="449665"/>
                  </a:lnTo>
                  <a:cubicBezTo>
                    <a:pt x="300608" y="452070"/>
                    <a:pt x="296994" y="453101"/>
                    <a:pt x="293381" y="453101"/>
                  </a:cubicBezTo>
                  <a:cubicBezTo>
                    <a:pt x="288218" y="453101"/>
                    <a:pt x="282884" y="450696"/>
                    <a:pt x="279614" y="446057"/>
                  </a:cubicBezTo>
                  <a:cubicBezTo>
                    <a:pt x="273935" y="438497"/>
                    <a:pt x="275484" y="427674"/>
                    <a:pt x="283228" y="422004"/>
                  </a:cubicBezTo>
                  <a:lnTo>
                    <a:pt x="440684" y="306207"/>
                  </a:lnTo>
                  <a:lnTo>
                    <a:pt x="283228" y="190409"/>
                  </a:lnTo>
                  <a:cubicBezTo>
                    <a:pt x="275484" y="184740"/>
                    <a:pt x="273935" y="174088"/>
                    <a:pt x="279614" y="166357"/>
                  </a:cubicBezTo>
                  <a:cubicBezTo>
                    <a:pt x="282454" y="162577"/>
                    <a:pt x="286540" y="160258"/>
                    <a:pt x="290885" y="159592"/>
                  </a:cubicBezTo>
                  <a:close/>
                  <a:moveTo>
                    <a:pt x="304404" y="34368"/>
                  </a:moveTo>
                  <a:cubicBezTo>
                    <a:pt x="155557" y="34368"/>
                    <a:pt x="34415" y="155341"/>
                    <a:pt x="34415" y="303981"/>
                  </a:cubicBezTo>
                  <a:cubicBezTo>
                    <a:pt x="34415" y="452792"/>
                    <a:pt x="155557" y="573765"/>
                    <a:pt x="304404" y="573765"/>
                  </a:cubicBezTo>
                  <a:cubicBezTo>
                    <a:pt x="453422" y="573765"/>
                    <a:pt x="574564" y="452792"/>
                    <a:pt x="574564" y="303981"/>
                  </a:cubicBezTo>
                  <a:cubicBezTo>
                    <a:pt x="574564" y="155341"/>
                    <a:pt x="453422" y="34368"/>
                    <a:pt x="304404" y="34368"/>
                  </a:cubicBezTo>
                  <a:close/>
                  <a:moveTo>
                    <a:pt x="304404" y="0"/>
                  </a:moveTo>
                  <a:cubicBezTo>
                    <a:pt x="472350" y="0"/>
                    <a:pt x="608979" y="136439"/>
                    <a:pt x="608979" y="303981"/>
                  </a:cubicBezTo>
                  <a:cubicBezTo>
                    <a:pt x="608979" y="471694"/>
                    <a:pt x="472350" y="608133"/>
                    <a:pt x="304404" y="608133"/>
                  </a:cubicBezTo>
                  <a:cubicBezTo>
                    <a:pt x="136629" y="608133"/>
                    <a:pt x="0" y="471694"/>
                    <a:pt x="0" y="303981"/>
                  </a:cubicBezTo>
                  <a:cubicBezTo>
                    <a:pt x="0" y="136439"/>
                    <a:pt x="136629" y="0"/>
                    <a:pt x="30440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468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4034971"/>
          </a:xfrm>
          <a:custGeom>
            <a:avLst/>
            <a:gdLst>
              <a:gd name="connsiteX0" fmla="*/ 0 w 12192000"/>
              <a:gd name="connsiteY0" fmla="*/ 0 h 4034971"/>
              <a:gd name="connsiteX1" fmla="*/ 12192000 w 12192000"/>
              <a:gd name="connsiteY1" fmla="*/ 0 h 4034971"/>
              <a:gd name="connsiteX2" fmla="*/ 12192000 w 12192000"/>
              <a:gd name="connsiteY2" fmla="*/ 4034971 h 4034971"/>
              <a:gd name="connsiteX3" fmla="*/ 0 w 12192000"/>
              <a:gd name="connsiteY3" fmla="*/ 4034971 h 403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034971">
                <a:moveTo>
                  <a:pt x="0" y="0"/>
                </a:moveTo>
                <a:lnTo>
                  <a:pt x="12192000" y="0"/>
                </a:lnTo>
                <a:lnTo>
                  <a:pt x="12192000" y="4034971"/>
                </a:lnTo>
                <a:lnTo>
                  <a:pt x="0" y="40349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802143" y="6367900"/>
            <a:ext cx="1840568" cy="30777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http://ibaotu.com/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0616286" y="6368114"/>
            <a:ext cx="705318" cy="307348"/>
            <a:chOff x="9985345" y="6270943"/>
            <a:chExt cx="1047750" cy="456564"/>
          </a:xfrm>
        </p:grpSpPr>
        <p:sp>
          <p:nvSpPr>
            <p:cNvPr id="5" name="椭圆 12"/>
            <p:cNvSpPr/>
            <p:nvPr/>
          </p:nvSpPr>
          <p:spPr>
            <a:xfrm flipH="1">
              <a:off x="9985345" y="6270943"/>
              <a:ext cx="457200" cy="456564"/>
            </a:xfrm>
            <a:custGeom>
              <a:avLst/>
              <a:gdLst>
                <a:gd name="connsiteX0" fmla="*/ 211467 w 608979"/>
                <a:gd name="connsiteY0" fmla="*/ 210502 h 608133"/>
                <a:gd name="connsiteX1" fmla="*/ 211467 w 608979"/>
                <a:gd name="connsiteY1" fmla="*/ 401935 h 608133"/>
                <a:gd name="connsiteX2" fmla="*/ 341396 w 608979"/>
                <a:gd name="connsiteY2" fmla="*/ 306219 h 608133"/>
                <a:gd name="connsiteX3" fmla="*/ 198732 w 608979"/>
                <a:gd name="connsiteY3" fmla="*/ 164276 h 608133"/>
                <a:gd name="connsiteX4" fmla="*/ 213704 w 608979"/>
                <a:gd name="connsiteY4" fmla="*/ 169603 h 608133"/>
                <a:gd name="connsiteX5" fmla="*/ 371512 w 608979"/>
                <a:gd name="connsiteY5" fmla="*/ 285597 h 608133"/>
                <a:gd name="connsiteX6" fmla="*/ 382181 w 608979"/>
                <a:gd name="connsiteY6" fmla="*/ 306219 h 608133"/>
                <a:gd name="connsiteX7" fmla="*/ 371512 w 608979"/>
                <a:gd name="connsiteY7" fmla="*/ 326840 h 608133"/>
                <a:gd name="connsiteX8" fmla="*/ 213704 w 608979"/>
                <a:gd name="connsiteY8" fmla="*/ 443006 h 608133"/>
                <a:gd name="connsiteX9" fmla="*/ 198732 w 608979"/>
                <a:gd name="connsiteY9" fmla="*/ 448161 h 608133"/>
                <a:gd name="connsiteX10" fmla="*/ 177048 w 608979"/>
                <a:gd name="connsiteY10" fmla="*/ 424447 h 608133"/>
                <a:gd name="connsiteX11" fmla="*/ 177048 w 608979"/>
                <a:gd name="connsiteY11" fmla="*/ 187990 h 608133"/>
                <a:gd name="connsiteX12" fmla="*/ 198732 w 608979"/>
                <a:gd name="connsiteY12" fmla="*/ 164276 h 608133"/>
                <a:gd name="connsiteX13" fmla="*/ 290885 w 608979"/>
                <a:gd name="connsiteY13" fmla="*/ 159592 h 608133"/>
                <a:gd name="connsiteX14" fmla="*/ 303706 w 608979"/>
                <a:gd name="connsiteY14" fmla="*/ 162749 h 608133"/>
                <a:gd name="connsiteX15" fmla="*/ 470627 w 608979"/>
                <a:gd name="connsiteY15" fmla="*/ 285590 h 608133"/>
                <a:gd name="connsiteX16" fmla="*/ 481468 w 608979"/>
                <a:gd name="connsiteY16" fmla="*/ 306207 h 608133"/>
                <a:gd name="connsiteX17" fmla="*/ 470627 w 608979"/>
                <a:gd name="connsiteY17" fmla="*/ 326823 h 608133"/>
                <a:gd name="connsiteX18" fmla="*/ 303706 w 608979"/>
                <a:gd name="connsiteY18" fmla="*/ 449665 h 608133"/>
                <a:gd name="connsiteX19" fmla="*/ 293381 w 608979"/>
                <a:gd name="connsiteY19" fmla="*/ 453101 h 608133"/>
                <a:gd name="connsiteX20" fmla="*/ 279614 w 608979"/>
                <a:gd name="connsiteY20" fmla="*/ 446057 h 608133"/>
                <a:gd name="connsiteX21" fmla="*/ 283228 w 608979"/>
                <a:gd name="connsiteY21" fmla="*/ 422004 h 608133"/>
                <a:gd name="connsiteX22" fmla="*/ 440684 w 608979"/>
                <a:gd name="connsiteY22" fmla="*/ 306207 h 608133"/>
                <a:gd name="connsiteX23" fmla="*/ 283228 w 608979"/>
                <a:gd name="connsiteY23" fmla="*/ 190409 h 608133"/>
                <a:gd name="connsiteX24" fmla="*/ 279614 w 608979"/>
                <a:gd name="connsiteY24" fmla="*/ 166357 h 608133"/>
                <a:gd name="connsiteX25" fmla="*/ 290885 w 608979"/>
                <a:gd name="connsiteY25" fmla="*/ 159592 h 608133"/>
                <a:gd name="connsiteX26" fmla="*/ 304404 w 608979"/>
                <a:gd name="connsiteY26" fmla="*/ 34368 h 608133"/>
                <a:gd name="connsiteX27" fmla="*/ 34415 w 608979"/>
                <a:gd name="connsiteY27" fmla="*/ 303981 h 608133"/>
                <a:gd name="connsiteX28" fmla="*/ 304404 w 608979"/>
                <a:gd name="connsiteY28" fmla="*/ 573765 h 608133"/>
                <a:gd name="connsiteX29" fmla="*/ 574564 w 608979"/>
                <a:gd name="connsiteY29" fmla="*/ 303981 h 608133"/>
                <a:gd name="connsiteX30" fmla="*/ 304404 w 608979"/>
                <a:gd name="connsiteY30" fmla="*/ 34368 h 608133"/>
                <a:gd name="connsiteX31" fmla="*/ 304404 w 608979"/>
                <a:gd name="connsiteY31" fmla="*/ 0 h 608133"/>
                <a:gd name="connsiteX32" fmla="*/ 608979 w 608979"/>
                <a:gd name="connsiteY32" fmla="*/ 303981 h 608133"/>
                <a:gd name="connsiteX33" fmla="*/ 304404 w 608979"/>
                <a:gd name="connsiteY33" fmla="*/ 608133 h 608133"/>
                <a:gd name="connsiteX34" fmla="*/ 0 w 608979"/>
                <a:gd name="connsiteY34" fmla="*/ 303981 h 608133"/>
                <a:gd name="connsiteX35" fmla="*/ 304404 w 608979"/>
                <a:gd name="connsiteY35" fmla="*/ 0 h 60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8979" h="608133">
                  <a:moveTo>
                    <a:pt x="211467" y="210502"/>
                  </a:moveTo>
                  <a:lnTo>
                    <a:pt x="211467" y="401935"/>
                  </a:lnTo>
                  <a:lnTo>
                    <a:pt x="341396" y="306219"/>
                  </a:lnTo>
                  <a:close/>
                  <a:moveTo>
                    <a:pt x="198732" y="164276"/>
                  </a:moveTo>
                  <a:cubicBezTo>
                    <a:pt x="203895" y="164276"/>
                    <a:pt x="209057" y="166166"/>
                    <a:pt x="213704" y="169603"/>
                  </a:cubicBezTo>
                  <a:lnTo>
                    <a:pt x="371512" y="285597"/>
                  </a:lnTo>
                  <a:cubicBezTo>
                    <a:pt x="378223" y="290753"/>
                    <a:pt x="382181" y="298142"/>
                    <a:pt x="382181" y="306219"/>
                  </a:cubicBezTo>
                  <a:cubicBezTo>
                    <a:pt x="382181" y="314295"/>
                    <a:pt x="378223" y="321856"/>
                    <a:pt x="371512" y="326840"/>
                  </a:cubicBezTo>
                  <a:lnTo>
                    <a:pt x="213704" y="443006"/>
                  </a:lnTo>
                  <a:cubicBezTo>
                    <a:pt x="209057" y="446443"/>
                    <a:pt x="203895" y="448161"/>
                    <a:pt x="198732" y="448161"/>
                  </a:cubicBezTo>
                  <a:cubicBezTo>
                    <a:pt x="188234" y="448161"/>
                    <a:pt x="177048" y="439913"/>
                    <a:pt x="177048" y="424447"/>
                  </a:cubicBezTo>
                  <a:lnTo>
                    <a:pt x="177048" y="187990"/>
                  </a:lnTo>
                  <a:cubicBezTo>
                    <a:pt x="177048" y="172696"/>
                    <a:pt x="188234" y="164276"/>
                    <a:pt x="198732" y="164276"/>
                  </a:cubicBezTo>
                  <a:close/>
                  <a:moveTo>
                    <a:pt x="290885" y="159592"/>
                  </a:moveTo>
                  <a:cubicBezTo>
                    <a:pt x="295231" y="158926"/>
                    <a:pt x="299834" y="159914"/>
                    <a:pt x="303706" y="162749"/>
                  </a:cubicBezTo>
                  <a:lnTo>
                    <a:pt x="470627" y="285590"/>
                  </a:lnTo>
                  <a:cubicBezTo>
                    <a:pt x="477510" y="290744"/>
                    <a:pt x="481468" y="298132"/>
                    <a:pt x="481468" y="306207"/>
                  </a:cubicBezTo>
                  <a:cubicBezTo>
                    <a:pt x="481468" y="314282"/>
                    <a:pt x="477510" y="321841"/>
                    <a:pt x="470627" y="326823"/>
                  </a:cubicBezTo>
                  <a:lnTo>
                    <a:pt x="303706" y="449665"/>
                  </a:lnTo>
                  <a:cubicBezTo>
                    <a:pt x="300608" y="452070"/>
                    <a:pt x="296994" y="453101"/>
                    <a:pt x="293381" y="453101"/>
                  </a:cubicBezTo>
                  <a:cubicBezTo>
                    <a:pt x="288218" y="453101"/>
                    <a:pt x="282884" y="450696"/>
                    <a:pt x="279614" y="446057"/>
                  </a:cubicBezTo>
                  <a:cubicBezTo>
                    <a:pt x="273935" y="438497"/>
                    <a:pt x="275484" y="427674"/>
                    <a:pt x="283228" y="422004"/>
                  </a:cubicBezTo>
                  <a:lnTo>
                    <a:pt x="440684" y="306207"/>
                  </a:lnTo>
                  <a:lnTo>
                    <a:pt x="283228" y="190409"/>
                  </a:lnTo>
                  <a:cubicBezTo>
                    <a:pt x="275484" y="184740"/>
                    <a:pt x="273935" y="174088"/>
                    <a:pt x="279614" y="166357"/>
                  </a:cubicBezTo>
                  <a:cubicBezTo>
                    <a:pt x="282454" y="162577"/>
                    <a:pt x="286540" y="160258"/>
                    <a:pt x="290885" y="159592"/>
                  </a:cubicBezTo>
                  <a:close/>
                  <a:moveTo>
                    <a:pt x="304404" y="34368"/>
                  </a:moveTo>
                  <a:cubicBezTo>
                    <a:pt x="155557" y="34368"/>
                    <a:pt x="34415" y="155341"/>
                    <a:pt x="34415" y="303981"/>
                  </a:cubicBezTo>
                  <a:cubicBezTo>
                    <a:pt x="34415" y="452792"/>
                    <a:pt x="155557" y="573765"/>
                    <a:pt x="304404" y="573765"/>
                  </a:cubicBezTo>
                  <a:cubicBezTo>
                    <a:pt x="453422" y="573765"/>
                    <a:pt x="574564" y="452792"/>
                    <a:pt x="574564" y="303981"/>
                  </a:cubicBezTo>
                  <a:cubicBezTo>
                    <a:pt x="574564" y="155341"/>
                    <a:pt x="453422" y="34368"/>
                    <a:pt x="304404" y="34368"/>
                  </a:cubicBezTo>
                  <a:close/>
                  <a:moveTo>
                    <a:pt x="304404" y="0"/>
                  </a:moveTo>
                  <a:cubicBezTo>
                    <a:pt x="472350" y="0"/>
                    <a:pt x="608979" y="136439"/>
                    <a:pt x="608979" y="303981"/>
                  </a:cubicBezTo>
                  <a:cubicBezTo>
                    <a:pt x="608979" y="471694"/>
                    <a:pt x="472350" y="608133"/>
                    <a:pt x="304404" y="608133"/>
                  </a:cubicBezTo>
                  <a:cubicBezTo>
                    <a:pt x="136629" y="608133"/>
                    <a:pt x="0" y="471694"/>
                    <a:pt x="0" y="303981"/>
                  </a:cubicBezTo>
                  <a:cubicBezTo>
                    <a:pt x="0" y="136439"/>
                    <a:pt x="136629" y="0"/>
                    <a:pt x="30440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椭圆 13"/>
            <p:cNvSpPr/>
            <p:nvPr/>
          </p:nvSpPr>
          <p:spPr>
            <a:xfrm>
              <a:off x="10575895" y="6270943"/>
              <a:ext cx="457200" cy="456564"/>
            </a:xfrm>
            <a:custGeom>
              <a:avLst/>
              <a:gdLst>
                <a:gd name="connsiteX0" fmla="*/ 211467 w 608979"/>
                <a:gd name="connsiteY0" fmla="*/ 210502 h 608133"/>
                <a:gd name="connsiteX1" fmla="*/ 211467 w 608979"/>
                <a:gd name="connsiteY1" fmla="*/ 401935 h 608133"/>
                <a:gd name="connsiteX2" fmla="*/ 341396 w 608979"/>
                <a:gd name="connsiteY2" fmla="*/ 306219 h 608133"/>
                <a:gd name="connsiteX3" fmla="*/ 198732 w 608979"/>
                <a:gd name="connsiteY3" fmla="*/ 164276 h 608133"/>
                <a:gd name="connsiteX4" fmla="*/ 213704 w 608979"/>
                <a:gd name="connsiteY4" fmla="*/ 169603 h 608133"/>
                <a:gd name="connsiteX5" fmla="*/ 371512 w 608979"/>
                <a:gd name="connsiteY5" fmla="*/ 285597 h 608133"/>
                <a:gd name="connsiteX6" fmla="*/ 382181 w 608979"/>
                <a:gd name="connsiteY6" fmla="*/ 306219 h 608133"/>
                <a:gd name="connsiteX7" fmla="*/ 371512 w 608979"/>
                <a:gd name="connsiteY7" fmla="*/ 326840 h 608133"/>
                <a:gd name="connsiteX8" fmla="*/ 213704 w 608979"/>
                <a:gd name="connsiteY8" fmla="*/ 443006 h 608133"/>
                <a:gd name="connsiteX9" fmla="*/ 198732 w 608979"/>
                <a:gd name="connsiteY9" fmla="*/ 448161 h 608133"/>
                <a:gd name="connsiteX10" fmla="*/ 177048 w 608979"/>
                <a:gd name="connsiteY10" fmla="*/ 424447 h 608133"/>
                <a:gd name="connsiteX11" fmla="*/ 177048 w 608979"/>
                <a:gd name="connsiteY11" fmla="*/ 187990 h 608133"/>
                <a:gd name="connsiteX12" fmla="*/ 198732 w 608979"/>
                <a:gd name="connsiteY12" fmla="*/ 164276 h 608133"/>
                <a:gd name="connsiteX13" fmla="*/ 290885 w 608979"/>
                <a:gd name="connsiteY13" fmla="*/ 159592 h 608133"/>
                <a:gd name="connsiteX14" fmla="*/ 303706 w 608979"/>
                <a:gd name="connsiteY14" fmla="*/ 162749 h 608133"/>
                <a:gd name="connsiteX15" fmla="*/ 470627 w 608979"/>
                <a:gd name="connsiteY15" fmla="*/ 285590 h 608133"/>
                <a:gd name="connsiteX16" fmla="*/ 481468 w 608979"/>
                <a:gd name="connsiteY16" fmla="*/ 306207 h 608133"/>
                <a:gd name="connsiteX17" fmla="*/ 470627 w 608979"/>
                <a:gd name="connsiteY17" fmla="*/ 326823 h 608133"/>
                <a:gd name="connsiteX18" fmla="*/ 303706 w 608979"/>
                <a:gd name="connsiteY18" fmla="*/ 449665 h 608133"/>
                <a:gd name="connsiteX19" fmla="*/ 293381 w 608979"/>
                <a:gd name="connsiteY19" fmla="*/ 453101 h 608133"/>
                <a:gd name="connsiteX20" fmla="*/ 279614 w 608979"/>
                <a:gd name="connsiteY20" fmla="*/ 446057 h 608133"/>
                <a:gd name="connsiteX21" fmla="*/ 283228 w 608979"/>
                <a:gd name="connsiteY21" fmla="*/ 422004 h 608133"/>
                <a:gd name="connsiteX22" fmla="*/ 440684 w 608979"/>
                <a:gd name="connsiteY22" fmla="*/ 306207 h 608133"/>
                <a:gd name="connsiteX23" fmla="*/ 283228 w 608979"/>
                <a:gd name="connsiteY23" fmla="*/ 190409 h 608133"/>
                <a:gd name="connsiteX24" fmla="*/ 279614 w 608979"/>
                <a:gd name="connsiteY24" fmla="*/ 166357 h 608133"/>
                <a:gd name="connsiteX25" fmla="*/ 290885 w 608979"/>
                <a:gd name="connsiteY25" fmla="*/ 159592 h 608133"/>
                <a:gd name="connsiteX26" fmla="*/ 304404 w 608979"/>
                <a:gd name="connsiteY26" fmla="*/ 34368 h 608133"/>
                <a:gd name="connsiteX27" fmla="*/ 34415 w 608979"/>
                <a:gd name="connsiteY27" fmla="*/ 303981 h 608133"/>
                <a:gd name="connsiteX28" fmla="*/ 304404 w 608979"/>
                <a:gd name="connsiteY28" fmla="*/ 573765 h 608133"/>
                <a:gd name="connsiteX29" fmla="*/ 574564 w 608979"/>
                <a:gd name="connsiteY29" fmla="*/ 303981 h 608133"/>
                <a:gd name="connsiteX30" fmla="*/ 304404 w 608979"/>
                <a:gd name="connsiteY30" fmla="*/ 34368 h 608133"/>
                <a:gd name="connsiteX31" fmla="*/ 304404 w 608979"/>
                <a:gd name="connsiteY31" fmla="*/ 0 h 608133"/>
                <a:gd name="connsiteX32" fmla="*/ 608979 w 608979"/>
                <a:gd name="connsiteY32" fmla="*/ 303981 h 608133"/>
                <a:gd name="connsiteX33" fmla="*/ 304404 w 608979"/>
                <a:gd name="connsiteY33" fmla="*/ 608133 h 608133"/>
                <a:gd name="connsiteX34" fmla="*/ 0 w 608979"/>
                <a:gd name="connsiteY34" fmla="*/ 303981 h 608133"/>
                <a:gd name="connsiteX35" fmla="*/ 304404 w 608979"/>
                <a:gd name="connsiteY35" fmla="*/ 0 h 60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8979" h="608133">
                  <a:moveTo>
                    <a:pt x="211467" y="210502"/>
                  </a:moveTo>
                  <a:lnTo>
                    <a:pt x="211467" y="401935"/>
                  </a:lnTo>
                  <a:lnTo>
                    <a:pt x="341396" y="306219"/>
                  </a:lnTo>
                  <a:close/>
                  <a:moveTo>
                    <a:pt x="198732" y="164276"/>
                  </a:moveTo>
                  <a:cubicBezTo>
                    <a:pt x="203895" y="164276"/>
                    <a:pt x="209057" y="166166"/>
                    <a:pt x="213704" y="169603"/>
                  </a:cubicBezTo>
                  <a:lnTo>
                    <a:pt x="371512" y="285597"/>
                  </a:lnTo>
                  <a:cubicBezTo>
                    <a:pt x="378223" y="290753"/>
                    <a:pt x="382181" y="298142"/>
                    <a:pt x="382181" y="306219"/>
                  </a:cubicBezTo>
                  <a:cubicBezTo>
                    <a:pt x="382181" y="314295"/>
                    <a:pt x="378223" y="321856"/>
                    <a:pt x="371512" y="326840"/>
                  </a:cubicBezTo>
                  <a:lnTo>
                    <a:pt x="213704" y="443006"/>
                  </a:lnTo>
                  <a:cubicBezTo>
                    <a:pt x="209057" y="446443"/>
                    <a:pt x="203895" y="448161"/>
                    <a:pt x="198732" y="448161"/>
                  </a:cubicBezTo>
                  <a:cubicBezTo>
                    <a:pt x="188234" y="448161"/>
                    <a:pt x="177048" y="439913"/>
                    <a:pt x="177048" y="424447"/>
                  </a:cubicBezTo>
                  <a:lnTo>
                    <a:pt x="177048" y="187990"/>
                  </a:lnTo>
                  <a:cubicBezTo>
                    <a:pt x="177048" y="172696"/>
                    <a:pt x="188234" y="164276"/>
                    <a:pt x="198732" y="164276"/>
                  </a:cubicBezTo>
                  <a:close/>
                  <a:moveTo>
                    <a:pt x="290885" y="159592"/>
                  </a:moveTo>
                  <a:cubicBezTo>
                    <a:pt x="295231" y="158926"/>
                    <a:pt x="299834" y="159914"/>
                    <a:pt x="303706" y="162749"/>
                  </a:cubicBezTo>
                  <a:lnTo>
                    <a:pt x="470627" y="285590"/>
                  </a:lnTo>
                  <a:cubicBezTo>
                    <a:pt x="477510" y="290744"/>
                    <a:pt x="481468" y="298132"/>
                    <a:pt x="481468" y="306207"/>
                  </a:cubicBezTo>
                  <a:cubicBezTo>
                    <a:pt x="481468" y="314282"/>
                    <a:pt x="477510" y="321841"/>
                    <a:pt x="470627" y="326823"/>
                  </a:cubicBezTo>
                  <a:lnTo>
                    <a:pt x="303706" y="449665"/>
                  </a:lnTo>
                  <a:cubicBezTo>
                    <a:pt x="300608" y="452070"/>
                    <a:pt x="296994" y="453101"/>
                    <a:pt x="293381" y="453101"/>
                  </a:cubicBezTo>
                  <a:cubicBezTo>
                    <a:pt x="288218" y="453101"/>
                    <a:pt x="282884" y="450696"/>
                    <a:pt x="279614" y="446057"/>
                  </a:cubicBezTo>
                  <a:cubicBezTo>
                    <a:pt x="273935" y="438497"/>
                    <a:pt x="275484" y="427674"/>
                    <a:pt x="283228" y="422004"/>
                  </a:cubicBezTo>
                  <a:lnTo>
                    <a:pt x="440684" y="306207"/>
                  </a:lnTo>
                  <a:lnTo>
                    <a:pt x="283228" y="190409"/>
                  </a:lnTo>
                  <a:cubicBezTo>
                    <a:pt x="275484" y="184740"/>
                    <a:pt x="273935" y="174088"/>
                    <a:pt x="279614" y="166357"/>
                  </a:cubicBezTo>
                  <a:cubicBezTo>
                    <a:pt x="282454" y="162577"/>
                    <a:pt x="286540" y="160258"/>
                    <a:pt x="290885" y="159592"/>
                  </a:cubicBezTo>
                  <a:close/>
                  <a:moveTo>
                    <a:pt x="304404" y="34368"/>
                  </a:moveTo>
                  <a:cubicBezTo>
                    <a:pt x="155557" y="34368"/>
                    <a:pt x="34415" y="155341"/>
                    <a:pt x="34415" y="303981"/>
                  </a:cubicBezTo>
                  <a:cubicBezTo>
                    <a:pt x="34415" y="452792"/>
                    <a:pt x="155557" y="573765"/>
                    <a:pt x="304404" y="573765"/>
                  </a:cubicBezTo>
                  <a:cubicBezTo>
                    <a:pt x="453422" y="573765"/>
                    <a:pt x="574564" y="452792"/>
                    <a:pt x="574564" y="303981"/>
                  </a:cubicBezTo>
                  <a:cubicBezTo>
                    <a:pt x="574564" y="155341"/>
                    <a:pt x="453422" y="34368"/>
                    <a:pt x="304404" y="34368"/>
                  </a:cubicBezTo>
                  <a:close/>
                  <a:moveTo>
                    <a:pt x="304404" y="0"/>
                  </a:moveTo>
                  <a:cubicBezTo>
                    <a:pt x="472350" y="0"/>
                    <a:pt x="608979" y="136439"/>
                    <a:pt x="608979" y="303981"/>
                  </a:cubicBezTo>
                  <a:cubicBezTo>
                    <a:pt x="608979" y="471694"/>
                    <a:pt x="472350" y="608133"/>
                    <a:pt x="304404" y="608133"/>
                  </a:cubicBezTo>
                  <a:cubicBezTo>
                    <a:pt x="136629" y="608133"/>
                    <a:pt x="0" y="471694"/>
                    <a:pt x="0" y="303981"/>
                  </a:cubicBezTo>
                  <a:cubicBezTo>
                    <a:pt x="0" y="136439"/>
                    <a:pt x="136629" y="0"/>
                    <a:pt x="30440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6701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257050" y="1603156"/>
            <a:ext cx="2538589" cy="2119372"/>
          </a:xfrm>
          <a:custGeom>
            <a:avLst/>
            <a:gdLst>
              <a:gd name="connsiteX0" fmla="*/ 0 w 2538589"/>
              <a:gd name="connsiteY0" fmla="*/ 0 h 2119372"/>
              <a:gd name="connsiteX1" fmla="*/ 2538589 w 2538589"/>
              <a:gd name="connsiteY1" fmla="*/ 0 h 2119372"/>
              <a:gd name="connsiteX2" fmla="*/ 2538589 w 2538589"/>
              <a:gd name="connsiteY2" fmla="*/ 2119372 h 2119372"/>
              <a:gd name="connsiteX3" fmla="*/ 0 w 2538589"/>
              <a:gd name="connsiteY3" fmla="*/ 2119372 h 211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8589" h="2119372">
                <a:moveTo>
                  <a:pt x="0" y="0"/>
                </a:moveTo>
                <a:lnTo>
                  <a:pt x="2538589" y="0"/>
                </a:lnTo>
                <a:lnTo>
                  <a:pt x="2538589" y="2119372"/>
                </a:lnTo>
                <a:lnTo>
                  <a:pt x="0" y="21193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249640" y="3813408"/>
            <a:ext cx="5067649" cy="2133134"/>
          </a:xfrm>
          <a:custGeom>
            <a:avLst/>
            <a:gdLst>
              <a:gd name="connsiteX0" fmla="*/ 0 w 5067649"/>
              <a:gd name="connsiteY0" fmla="*/ 0 h 2133134"/>
              <a:gd name="connsiteX1" fmla="*/ 5067649 w 5067649"/>
              <a:gd name="connsiteY1" fmla="*/ 0 h 2133134"/>
              <a:gd name="connsiteX2" fmla="*/ 5067649 w 5067649"/>
              <a:gd name="connsiteY2" fmla="*/ 2133134 h 2133134"/>
              <a:gd name="connsiteX3" fmla="*/ 0 w 5067649"/>
              <a:gd name="connsiteY3" fmla="*/ 2133134 h 213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649" h="2133134">
                <a:moveTo>
                  <a:pt x="0" y="0"/>
                </a:moveTo>
                <a:lnTo>
                  <a:pt x="5067649" y="0"/>
                </a:lnTo>
                <a:lnTo>
                  <a:pt x="5067649" y="2133134"/>
                </a:lnTo>
                <a:lnTo>
                  <a:pt x="0" y="21331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849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4351109" y="2003727"/>
            <a:ext cx="3575672" cy="3575674"/>
          </a:xfrm>
          <a:custGeom>
            <a:avLst/>
            <a:gdLst>
              <a:gd name="connsiteX0" fmla="*/ 1787836 w 3575672"/>
              <a:gd name="connsiteY0" fmla="*/ 0 h 3575674"/>
              <a:gd name="connsiteX1" fmla="*/ 3575672 w 3575672"/>
              <a:gd name="connsiteY1" fmla="*/ 1787837 h 3575674"/>
              <a:gd name="connsiteX2" fmla="*/ 1787836 w 3575672"/>
              <a:gd name="connsiteY2" fmla="*/ 3575674 h 3575674"/>
              <a:gd name="connsiteX3" fmla="*/ 0 w 3575672"/>
              <a:gd name="connsiteY3" fmla="*/ 1787837 h 3575674"/>
              <a:gd name="connsiteX4" fmla="*/ 1787836 w 3575672"/>
              <a:gd name="connsiteY4" fmla="*/ 0 h 3575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5672" h="3575674">
                <a:moveTo>
                  <a:pt x="1787836" y="0"/>
                </a:moveTo>
                <a:cubicBezTo>
                  <a:pt x="2775231" y="0"/>
                  <a:pt x="3575672" y="800442"/>
                  <a:pt x="3575672" y="1787837"/>
                </a:cubicBezTo>
                <a:cubicBezTo>
                  <a:pt x="3575672" y="2775232"/>
                  <a:pt x="2775231" y="3575674"/>
                  <a:pt x="1787836" y="3575674"/>
                </a:cubicBezTo>
                <a:cubicBezTo>
                  <a:pt x="800441" y="3575674"/>
                  <a:pt x="0" y="2775232"/>
                  <a:pt x="0" y="1787837"/>
                </a:cubicBezTo>
                <a:cubicBezTo>
                  <a:pt x="0" y="800442"/>
                  <a:pt x="800441" y="0"/>
                  <a:pt x="17878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641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940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495877" y="2257425"/>
            <a:ext cx="2543175" cy="3422650"/>
          </a:xfrm>
          <a:custGeom>
            <a:avLst/>
            <a:gdLst>
              <a:gd name="connsiteX0" fmla="*/ 0 w 2543175"/>
              <a:gd name="connsiteY0" fmla="*/ 0 h 3422650"/>
              <a:gd name="connsiteX1" fmla="*/ 2543175 w 2543175"/>
              <a:gd name="connsiteY1" fmla="*/ 0 h 3422650"/>
              <a:gd name="connsiteX2" fmla="*/ 2543175 w 2543175"/>
              <a:gd name="connsiteY2" fmla="*/ 3422650 h 3422650"/>
              <a:gd name="connsiteX3" fmla="*/ 0 w 2543175"/>
              <a:gd name="connsiteY3" fmla="*/ 3422650 h 342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3175" h="3422650">
                <a:moveTo>
                  <a:pt x="0" y="0"/>
                </a:moveTo>
                <a:lnTo>
                  <a:pt x="2543175" y="0"/>
                </a:lnTo>
                <a:lnTo>
                  <a:pt x="2543175" y="3422650"/>
                </a:lnTo>
                <a:lnTo>
                  <a:pt x="0" y="3422650"/>
                </a:lnTo>
                <a:close/>
              </a:path>
            </a:pathLst>
          </a:custGeom>
          <a:solidFill>
            <a:schemeClr val="tx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747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124806" y="3122435"/>
            <a:ext cx="1220992" cy="1220992"/>
          </a:xfrm>
          <a:custGeom>
            <a:avLst/>
            <a:gdLst>
              <a:gd name="connsiteX0" fmla="*/ 610496 w 1220992"/>
              <a:gd name="connsiteY0" fmla="*/ 0 h 1220992"/>
              <a:gd name="connsiteX1" fmla="*/ 1220992 w 1220992"/>
              <a:gd name="connsiteY1" fmla="*/ 610496 h 1220992"/>
              <a:gd name="connsiteX2" fmla="*/ 610496 w 1220992"/>
              <a:gd name="connsiteY2" fmla="*/ 1220992 h 1220992"/>
              <a:gd name="connsiteX3" fmla="*/ 0 w 1220992"/>
              <a:gd name="connsiteY3" fmla="*/ 610496 h 1220992"/>
              <a:gd name="connsiteX4" fmla="*/ 610496 w 1220992"/>
              <a:gd name="connsiteY4" fmla="*/ 0 h 122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992" h="1220992">
                <a:moveTo>
                  <a:pt x="610496" y="0"/>
                </a:moveTo>
                <a:cubicBezTo>
                  <a:pt x="947664" y="0"/>
                  <a:pt x="1220992" y="273328"/>
                  <a:pt x="1220992" y="610496"/>
                </a:cubicBezTo>
                <a:cubicBezTo>
                  <a:pt x="1220992" y="947664"/>
                  <a:pt x="947664" y="1220992"/>
                  <a:pt x="610496" y="1220992"/>
                </a:cubicBezTo>
                <a:cubicBezTo>
                  <a:pt x="273328" y="1220992"/>
                  <a:pt x="0" y="947664"/>
                  <a:pt x="0" y="610496"/>
                </a:cubicBezTo>
                <a:cubicBezTo>
                  <a:pt x="0" y="273328"/>
                  <a:pt x="273328" y="0"/>
                  <a:pt x="6104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692565" y="3122435"/>
            <a:ext cx="1220992" cy="1220992"/>
          </a:xfrm>
          <a:custGeom>
            <a:avLst/>
            <a:gdLst>
              <a:gd name="connsiteX0" fmla="*/ 610496 w 1220992"/>
              <a:gd name="connsiteY0" fmla="*/ 0 h 1220992"/>
              <a:gd name="connsiteX1" fmla="*/ 1220992 w 1220992"/>
              <a:gd name="connsiteY1" fmla="*/ 610496 h 1220992"/>
              <a:gd name="connsiteX2" fmla="*/ 610496 w 1220992"/>
              <a:gd name="connsiteY2" fmla="*/ 1220992 h 1220992"/>
              <a:gd name="connsiteX3" fmla="*/ 0 w 1220992"/>
              <a:gd name="connsiteY3" fmla="*/ 610496 h 1220992"/>
              <a:gd name="connsiteX4" fmla="*/ 610496 w 1220992"/>
              <a:gd name="connsiteY4" fmla="*/ 0 h 122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992" h="1220992">
                <a:moveTo>
                  <a:pt x="610496" y="0"/>
                </a:moveTo>
                <a:cubicBezTo>
                  <a:pt x="947664" y="0"/>
                  <a:pt x="1220992" y="273328"/>
                  <a:pt x="1220992" y="610496"/>
                </a:cubicBezTo>
                <a:cubicBezTo>
                  <a:pt x="1220992" y="947664"/>
                  <a:pt x="947664" y="1220992"/>
                  <a:pt x="610496" y="1220992"/>
                </a:cubicBezTo>
                <a:cubicBezTo>
                  <a:pt x="273328" y="1220992"/>
                  <a:pt x="0" y="947664"/>
                  <a:pt x="0" y="610496"/>
                </a:cubicBezTo>
                <a:cubicBezTo>
                  <a:pt x="0" y="273328"/>
                  <a:pt x="273328" y="0"/>
                  <a:pt x="6104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260323" y="3122435"/>
            <a:ext cx="1220992" cy="1220992"/>
          </a:xfrm>
          <a:custGeom>
            <a:avLst/>
            <a:gdLst>
              <a:gd name="connsiteX0" fmla="*/ 610496 w 1220992"/>
              <a:gd name="connsiteY0" fmla="*/ 0 h 1220992"/>
              <a:gd name="connsiteX1" fmla="*/ 1220992 w 1220992"/>
              <a:gd name="connsiteY1" fmla="*/ 610496 h 1220992"/>
              <a:gd name="connsiteX2" fmla="*/ 610496 w 1220992"/>
              <a:gd name="connsiteY2" fmla="*/ 1220992 h 1220992"/>
              <a:gd name="connsiteX3" fmla="*/ 0 w 1220992"/>
              <a:gd name="connsiteY3" fmla="*/ 610496 h 1220992"/>
              <a:gd name="connsiteX4" fmla="*/ 610496 w 1220992"/>
              <a:gd name="connsiteY4" fmla="*/ 0 h 122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992" h="1220992">
                <a:moveTo>
                  <a:pt x="610496" y="0"/>
                </a:moveTo>
                <a:cubicBezTo>
                  <a:pt x="947664" y="0"/>
                  <a:pt x="1220992" y="273328"/>
                  <a:pt x="1220992" y="610496"/>
                </a:cubicBezTo>
                <a:cubicBezTo>
                  <a:pt x="1220992" y="947664"/>
                  <a:pt x="947664" y="1220992"/>
                  <a:pt x="610496" y="1220992"/>
                </a:cubicBezTo>
                <a:cubicBezTo>
                  <a:pt x="273328" y="1220992"/>
                  <a:pt x="0" y="947664"/>
                  <a:pt x="0" y="610496"/>
                </a:cubicBezTo>
                <a:cubicBezTo>
                  <a:pt x="0" y="273328"/>
                  <a:pt x="273328" y="0"/>
                  <a:pt x="6104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85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0616286" y="6368114"/>
            <a:ext cx="705318" cy="307348"/>
            <a:chOff x="9985345" y="6270943"/>
            <a:chExt cx="1047750" cy="456564"/>
          </a:xfrm>
        </p:grpSpPr>
        <p:sp>
          <p:nvSpPr>
            <p:cNvPr id="5" name="椭圆 12"/>
            <p:cNvSpPr/>
            <p:nvPr/>
          </p:nvSpPr>
          <p:spPr>
            <a:xfrm flipH="1">
              <a:off x="9985345" y="6270943"/>
              <a:ext cx="457200" cy="456564"/>
            </a:xfrm>
            <a:custGeom>
              <a:avLst/>
              <a:gdLst>
                <a:gd name="connsiteX0" fmla="*/ 211467 w 608979"/>
                <a:gd name="connsiteY0" fmla="*/ 210502 h 608133"/>
                <a:gd name="connsiteX1" fmla="*/ 211467 w 608979"/>
                <a:gd name="connsiteY1" fmla="*/ 401935 h 608133"/>
                <a:gd name="connsiteX2" fmla="*/ 341396 w 608979"/>
                <a:gd name="connsiteY2" fmla="*/ 306219 h 608133"/>
                <a:gd name="connsiteX3" fmla="*/ 198732 w 608979"/>
                <a:gd name="connsiteY3" fmla="*/ 164276 h 608133"/>
                <a:gd name="connsiteX4" fmla="*/ 213704 w 608979"/>
                <a:gd name="connsiteY4" fmla="*/ 169603 h 608133"/>
                <a:gd name="connsiteX5" fmla="*/ 371512 w 608979"/>
                <a:gd name="connsiteY5" fmla="*/ 285597 h 608133"/>
                <a:gd name="connsiteX6" fmla="*/ 382181 w 608979"/>
                <a:gd name="connsiteY6" fmla="*/ 306219 h 608133"/>
                <a:gd name="connsiteX7" fmla="*/ 371512 w 608979"/>
                <a:gd name="connsiteY7" fmla="*/ 326840 h 608133"/>
                <a:gd name="connsiteX8" fmla="*/ 213704 w 608979"/>
                <a:gd name="connsiteY8" fmla="*/ 443006 h 608133"/>
                <a:gd name="connsiteX9" fmla="*/ 198732 w 608979"/>
                <a:gd name="connsiteY9" fmla="*/ 448161 h 608133"/>
                <a:gd name="connsiteX10" fmla="*/ 177048 w 608979"/>
                <a:gd name="connsiteY10" fmla="*/ 424447 h 608133"/>
                <a:gd name="connsiteX11" fmla="*/ 177048 w 608979"/>
                <a:gd name="connsiteY11" fmla="*/ 187990 h 608133"/>
                <a:gd name="connsiteX12" fmla="*/ 198732 w 608979"/>
                <a:gd name="connsiteY12" fmla="*/ 164276 h 608133"/>
                <a:gd name="connsiteX13" fmla="*/ 290885 w 608979"/>
                <a:gd name="connsiteY13" fmla="*/ 159592 h 608133"/>
                <a:gd name="connsiteX14" fmla="*/ 303706 w 608979"/>
                <a:gd name="connsiteY14" fmla="*/ 162749 h 608133"/>
                <a:gd name="connsiteX15" fmla="*/ 470627 w 608979"/>
                <a:gd name="connsiteY15" fmla="*/ 285590 h 608133"/>
                <a:gd name="connsiteX16" fmla="*/ 481468 w 608979"/>
                <a:gd name="connsiteY16" fmla="*/ 306207 h 608133"/>
                <a:gd name="connsiteX17" fmla="*/ 470627 w 608979"/>
                <a:gd name="connsiteY17" fmla="*/ 326823 h 608133"/>
                <a:gd name="connsiteX18" fmla="*/ 303706 w 608979"/>
                <a:gd name="connsiteY18" fmla="*/ 449665 h 608133"/>
                <a:gd name="connsiteX19" fmla="*/ 293381 w 608979"/>
                <a:gd name="connsiteY19" fmla="*/ 453101 h 608133"/>
                <a:gd name="connsiteX20" fmla="*/ 279614 w 608979"/>
                <a:gd name="connsiteY20" fmla="*/ 446057 h 608133"/>
                <a:gd name="connsiteX21" fmla="*/ 283228 w 608979"/>
                <a:gd name="connsiteY21" fmla="*/ 422004 h 608133"/>
                <a:gd name="connsiteX22" fmla="*/ 440684 w 608979"/>
                <a:gd name="connsiteY22" fmla="*/ 306207 h 608133"/>
                <a:gd name="connsiteX23" fmla="*/ 283228 w 608979"/>
                <a:gd name="connsiteY23" fmla="*/ 190409 h 608133"/>
                <a:gd name="connsiteX24" fmla="*/ 279614 w 608979"/>
                <a:gd name="connsiteY24" fmla="*/ 166357 h 608133"/>
                <a:gd name="connsiteX25" fmla="*/ 290885 w 608979"/>
                <a:gd name="connsiteY25" fmla="*/ 159592 h 608133"/>
                <a:gd name="connsiteX26" fmla="*/ 304404 w 608979"/>
                <a:gd name="connsiteY26" fmla="*/ 34368 h 608133"/>
                <a:gd name="connsiteX27" fmla="*/ 34415 w 608979"/>
                <a:gd name="connsiteY27" fmla="*/ 303981 h 608133"/>
                <a:gd name="connsiteX28" fmla="*/ 304404 w 608979"/>
                <a:gd name="connsiteY28" fmla="*/ 573765 h 608133"/>
                <a:gd name="connsiteX29" fmla="*/ 574564 w 608979"/>
                <a:gd name="connsiteY29" fmla="*/ 303981 h 608133"/>
                <a:gd name="connsiteX30" fmla="*/ 304404 w 608979"/>
                <a:gd name="connsiteY30" fmla="*/ 34368 h 608133"/>
                <a:gd name="connsiteX31" fmla="*/ 304404 w 608979"/>
                <a:gd name="connsiteY31" fmla="*/ 0 h 608133"/>
                <a:gd name="connsiteX32" fmla="*/ 608979 w 608979"/>
                <a:gd name="connsiteY32" fmla="*/ 303981 h 608133"/>
                <a:gd name="connsiteX33" fmla="*/ 304404 w 608979"/>
                <a:gd name="connsiteY33" fmla="*/ 608133 h 608133"/>
                <a:gd name="connsiteX34" fmla="*/ 0 w 608979"/>
                <a:gd name="connsiteY34" fmla="*/ 303981 h 608133"/>
                <a:gd name="connsiteX35" fmla="*/ 304404 w 608979"/>
                <a:gd name="connsiteY35" fmla="*/ 0 h 60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8979" h="608133">
                  <a:moveTo>
                    <a:pt x="211467" y="210502"/>
                  </a:moveTo>
                  <a:lnTo>
                    <a:pt x="211467" y="401935"/>
                  </a:lnTo>
                  <a:lnTo>
                    <a:pt x="341396" y="306219"/>
                  </a:lnTo>
                  <a:close/>
                  <a:moveTo>
                    <a:pt x="198732" y="164276"/>
                  </a:moveTo>
                  <a:cubicBezTo>
                    <a:pt x="203895" y="164276"/>
                    <a:pt x="209057" y="166166"/>
                    <a:pt x="213704" y="169603"/>
                  </a:cubicBezTo>
                  <a:lnTo>
                    <a:pt x="371512" y="285597"/>
                  </a:lnTo>
                  <a:cubicBezTo>
                    <a:pt x="378223" y="290753"/>
                    <a:pt x="382181" y="298142"/>
                    <a:pt x="382181" y="306219"/>
                  </a:cubicBezTo>
                  <a:cubicBezTo>
                    <a:pt x="382181" y="314295"/>
                    <a:pt x="378223" y="321856"/>
                    <a:pt x="371512" y="326840"/>
                  </a:cubicBezTo>
                  <a:lnTo>
                    <a:pt x="213704" y="443006"/>
                  </a:lnTo>
                  <a:cubicBezTo>
                    <a:pt x="209057" y="446443"/>
                    <a:pt x="203895" y="448161"/>
                    <a:pt x="198732" y="448161"/>
                  </a:cubicBezTo>
                  <a:cubicBezTo>
                    <a:pt x="188234" y="448161"/>
                    <a:pt x="177048" y="439913"/>
                    <a:pt x="177048" y="424447"/>
                  </a:cubicBezTo>
                  <a:lnTo>
                    <a:pt x="177048" y="187990"/>
                  </a:lnTo>
                  <a:cubicBezTo>
                    <a:pt x="177048" y="172696"/>
                    <a:pt x="188234" y="164276"/>
                    <a:pt x="198732" y="164276"/>
                  </a:cubicBezTo>
                  <a:close/>
                  <a:moveTo>
                    <a:pt x="290885" y="159592"/>
                  </a:moveTo>
                  <a:cubicBezTo>
                    <a:pt x="295231" y="158926"/>
                    <a:pt x="299834" y="159914"/>
                    <a:pt x="303706" y="162749"/>
                  </a:cubicBezTo>
                  <a:lnTo>
                    <a:pt x="470627" y="285590"/>
                  </a:lnTo>
                  <a:cubicBezTo>
                    <a:pt x="477510" y="290744"/>
                    <a:pt x="481468" y="298132"/>
                    <a:pt x="481468" y="306207"/>
                  </a:cubicBezTo>
                  <a:cubicBezTo>
                    <a:pt x="481468" y="314282"/>
                    <a:pt x="477510" y="321841"/>
                    <a:pt x="470627" y="326823"/>
                  </a:cubicBezTo>
                  <a:lnTo>
                    <a:pt x="303706" y="449665"/>
                  </a:lnTo>
                  <a:cubicBezTo>
                    <a:pt x="300608" y="452070"/>
                    <a:pt x="296994" y="453101"/>
                    <a:pt x="293381" y="453101"/>
                  </a:cubicBezTo>
                  <a:cubicBezTo>
                    <a:pt x="288218" y="453101"/>
                    <a:pt x="282884" y="450696"/>
                    <a:pt x="279614" y="446057"/>
                  </a:cubicBezTo>
                  <a:cubicBezTo>
                    <a:pt x="273935" y="438497"/>
                    <a:pt x="275484" y="427674"/>
                    <a:pt x="283228" y="422004"/>
                  </a:cubicBezTo>
                  <a:lnTo>
                    <a:pt x="440684" y="306207"/>
                  </a:lnTo>
                  <a:lnTo>
                    <a:pt x="283228" y="190409"/>
                  </a:lnTo>
                  <a:cubicBezTo>
                    <a:pt x="275484" y="184740"/>
                    <a:pt x="273935" y="174088"/>
                    <a:pt x="279614" y="166357"/>
                  </a:cubicBezTo>
                  <a:cubicBezTo>
                    <a:pt x="282454" y="162577"/>
                    <a:pt x="286540" y="160258"/>
                    <a:pt x="290885" y="159592"/>
                  </a:cubicBezTo>
                  <a:close/>
                  <a:moveTo>
                    <a:pt x="304404" y="34368"/>
                  </a:moveTo>
                  <a:cubicBezTo>
                    <a:pt x="155557" y="34368"/>
                    <a:pt x="34415" y="155341"/>
                    <a:pt x="34415" y="303981"/>
                  </a:cubicBezTo>
                  <a:cubicBezTo>
                    <a:pt x="34415" y="452792"/>
                    <a:pt x="155557" y="573765"/>
                    <a:pt x="304404" y="573765"/>
                  </a:cubicBezTo>
                  <a:cubicBezTo>
                    <a:pt x="453422" y="573765"/>
                    <a:pt x="574564" y="452792"/>
                    <a:pt x="574564" y="303981"/>
                  </a:cubicBezTo>
                  <a:cubicBezTo>
                    <a:pt x="574564" y="155341"/>
                    <a:pt x="453422" y="34368"/>
                    <a:pt x="304404" y="34368"/>
                  </a:cubicBezTo>
                  <a:close/>
                  <a:moveTo>
                    <a:pt x="304404" y="0"/>
                  </a:moveTo>
                  <a:cubicBezTo>
                    <a:pt x="472350" y="0"/>
                    <a:pt x="608979" y="136439"/>
                    <a:pt x="608979" y="303981"/>
                  </a:cubicBezTo>
                  <a:cubicBezTo>
                    <a:pt x="608979" y="471694"/>
                    <a:pt x="472350" y="608133"/>
                    <a:pt x="304404" y="608133"/>
                  </a:cubicBezTo>
                  <a:cubicBezTo>
                    <a:pt x="136629" y="608133"/>
                    <a:pt x="0" y="471694"/>
                    <a:pt x="0" y="303981"/>
                  </a:cubicBezTo>
                  <a:cubicBezTo>
                    <a:pt x="0" y="136439"/>
                    <a:pt x="136629" y="0"/>
                    <a:pt x="30440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椭圆 13"/>
            <p:cNvSpPr/>
            <p:nvPr/>
          </p:nvSpPr>
          <p:spPr>
            <a:xfrm>
              <a:off x="10575895" y="6270943"/>
              <a:ext cx="457200" cy="456564"/>
            </a:xfrm>
            <a:custGeom>
              <a:avLst/>
              <a:gdLst>
                <a:gd name="connsiteX0" fmla="*/ 211467 w 608979"/>
                <a:gd name="connsiteY0" fmla="*/ 210502 h 608133"/>
                <a:gd name="connsiteX1" fmla="*/ 211467 w 608979"/>
                <a:gd name="connsiteY1" fmla="*/ 401935 h 608133"/>
                <a:gd name="connsiteX2" fmla="*/ 341396 w 608979"/>
                <a:gd name="connsiteY2" fmla="*/ 306219 h 608133"/>
                <a:gd name="connsiteX3" fmla="*/ 198732 w 608979"/>
                <a:gd name="connsiteY3" fmla="*/ 164276 h 608133"/>
                <a:gd name="connsiteX4" fmla="*/ 213704 w 608979"/>
                <a:gd name="connsiteY4" fmla="*/ 169603 h 608133"/>
                <a:gd name="connsiteX5" fmla="*/ 371512 w 608979"/>
                <a:gd name="connsiteY5" fmla="*/ 285597 h 608133"/>
                <a:gd name="connsiteX6" fmla="*/ 382181 w 608979"/>
                <a:gd name="connsiteY6" fmla="*/ 306219 h 608133"/>
                <a:gd name="connsiteX7" fmla="*/ 371512 w 608979"/>
                <a:gd name="connsiteY7" fmla="*/ 326840 h 608133"/>
                <a:gd name="connsiteX8" fmla="*/ 213704 w 608979"/>
                <a:gd name="connsiteY8" fmla="*/ 443006 h 608133"/>
                <a:gd name="connsiteX9" fmla="*/ 198732 w 608979"/>
                <a:gd name="connsiteY9" fmla="*/ 448161 h 608133"/>
                <a:gd name="connsiteX10" fmla="*/ 177048 w 608979"/>
                <a:gd name="connsiteY10" fmla="*/ 424447 h 608133"/>
                <a:gd name="connsiteX11" fmla="*/ 177048 w 608979"/>
                <a:gd name="connsiteY11" fmla="*/ 187990 h 608133"/>
                <a:gd name="connsiteX12" fmla="*/ 198732 w 608979"/>
                <a:gd name="connsiteY12" fmla="*/ 164276 h 608133"/>
                <a:gd name="connsiteX13" fmla="*/ 290885 w 608979"/>
                <a:gd name="connsiteY13" fmla="*/ 159592 h 608133"/>
                <a:gd name="connsiteX14" fmla="*/ 303706 w 608979"/>
                <a:gd name="connsiteY14" fmla="*/ 162749 h 608133"/>
                <a:gd name="connsiteX15" fmla="*/ 470627 w 608979"/>
                <a:gd name="connsiteY15" fmla="*/ 285590 h 608133"/>
                <a:gd name="connsiteX16" fmla="*/ 481468 w 608979"/>
                <a:gd name="connsiteY16" fmla="*/ 306207 h 608133"/>
                <a:gd name="connsiteX17" fmla="*/ 470627 w 608979"/>
                <a:gd name="connsiteY17" fmla="*/ 326823 h 608133"/>
                <a:gd name="connsiteX18" fmla="*/ 303706 w 608979"/>
                <a:gd name="connsiteY18" fmla="*/ 449665 h 608133"/>
                <a:gd name="connsiteX19" fmla="*/ 293381 w 608979"/>
                <a:gd name="connsiteY19" fmla="*/ 453101 h 608133"/>
                <a:gd name="connsiteX20" fmla="*/ 279614 w 608979"/>
                <a:gd name="connsiteY20" fmla="*/ 446057 h 608133"/>
                <a:gd name="connsiteX21" fmla="*/ 283228 w 608979"/>
                <a:gd name="connsiteY21" fmla="*/ 422004 h 608133"/>
                <a:gd name="connsiteX22" fmla="*/ 440684 w 608979"/>
                <a:gd name="connsiteY22" fmla="*/ 306207 h 608133"/>
                <a:gd name="connsiteX23" fmla="*/ 283228 w 608979"/>
                <a:gd name="connsiteY23" fmla="*/ 190409 h 608133"/>
                <a:gd name="connsiteX24" fmla="*/ 279614 w 608979"/>
                <a:gd name="connsiteY24" fmla="*/ 166357 h 608133"/>
                <a:gd name="connsiteX25" fmla="*/ 290885 w 608979"/>
                <a:gd name="connsiteY25" fmla="*/ 159592 h 608133"/>
                <a:gd name="connsiteX26" fmla="*/ 304404 w 608979"/>
                <a:gd name="connsiteY26" fmla="*/ 34368 h 608133"/>
                <a:gd name="connsiteX27" fmla="*/ 34415 w 608979"/>
                <a:gd name="connsiteY27" fmla="*/ 303981 h 608133"/>
                <a:gd name="connsiteX28" fmla="*/ 304404 w 608979"/>
                <a:gd name="connsiteY28" fmla="*/ 573765 h 608133"/>
                <a:gd name="connsiteX29" fmla="*/ 574564 w 608979"/>
                <a:gd name="connsiteY29" fmla="*/ 303981 h 608133"/>
                <a:gd name="connsiteX30" fmla="*/ 304404 w 608979"/>
                <a:gd name="connsiteY30" fmla="*/ 34368 h 608133"/>
                <a:gd name="connsiteX31" fmla="*/ 304404 w 608979"/>
                <a:gd name="connsiteY31" fmla="*/ 0 h 608133"/>
                <a:gd name="connsiteX32" fmla="*/ 608979 w 608979"/>
                <a:gd name="connsiteY32" fmla="*/ 303981 h 608133"/>
                <a:gd name="connsiteX33" fmla="*/ 304404 w 608979"/>
                <a:gd name="connsiteY33" fmla="*/ 608133 h 608133"/>
                <a:gd name="connsiteX34" fmla="*/ 0 w 608979"/>
                <a:gd name="connsiteY34" fmla="*/ 303981 h 608133"/>
                <a:gd name="connsiteX35" fmla="*/ 304404 w 608979"/>
                <a:gd name="connsiteY35" fmla="*/ 0 h 60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8979" h="608133">
                  <a:moveTo>
                    <a:pt x="211467" y="210502"/>
                  </a:moveTo>
                  <a:lnTo>
                    <a:pt x="211467" y="401935"/>
                  </a:lnTo>
                  <a:lnTo>
                    <a:pt x="341396" y="306219"/>
                  </a:lnTo>
                  <a:close/>
                  <a:moveTo>
                    <a:pt x="198732" y="164276"/>
                  </a:moveTo>
                  <a:cubicBezTo>
                    <a:pt x="203895" y="164276"/>
                    <a:pt x="209057" y="166166"/>
                    <a:pt x="213704" y="169603"/>
                  </a:cubicBezTo>
                  <a:lnTo>
                    <a:pt x="371512" y="285597"/>
                  </a:lnTo>
                  <a:cubicBezTo>
                    <a:pt x="378223" y="290753"/>
                    <a:pt x="382181" y="298142"/>
                    <a:pt x="382181" y="306219"/>
                  </a:cubicBezTo>
                  <a:cubicBezTo>
                    <a:pt x="382181" y="314295"/>
                    <a:pt x="378223" y="321856"/>
                    <a:pt x="371512" y="326840"/>
                  </a:cubicBezTo>
                  <a:lnTo>
                    <a:pt x="213704" y="443006"/>
                  </a:lnTo>
                  <a:cubicBezTo>
                    <a:pt x="209057" y="446443"/>
                    <a:pt x="203895" y="448161"/>
                    <a:pt x="198732" y="448161"/>
                  </a:cubicBezTo>
                  <a:cubicBezTo>
                    <a:pt x="188234" y="448161"/>
                    <a:pt x="177048" y="439913"/>
                    <a:pt x="177048" y="424447"/>
                  </a:cubicBezTo>
                  <a:lnTo>
                    <a:pt x="177048" y="187990"/>
                  </a:lnTo>
                  <a:cubicBezTo>
                    <a:pt x="177048" y="172696"/>
                    <a:pt x="188234" y="164276"/>
                    <a:pt x="198732" y="164276"/>
                  </a:cubicBezTo>
                  <a:close/>
                  <a:moveTo>
                    <a:pt x="290885" y="159592"/>
                  </a:moveTo>
                  <a:cubicBezTo>
                    <a:pt x="295231" y="158926"/>
                    <a:pt x="299834" y="159914"/>
                    <a:pt x="303706" y="162749"/>
                  </a:cubicBezTo>
                  <a:lnTo>
                    <a:pt x="470627" y="285590"/>
                  </a:lnTo>
                  <a:cubicBezTo>
                    <a:pt x="477510" y="290744"/>
                    <a:pt x="481468" y="298132"/>
                    <a:pt x="481468" y="306207"/>
                  </a:cubicBezTo>
                  <a:cubicBezTo>
                    <a:pt x="481468" y="314282"/>
                    <a:pt x="477510" y="321841"/>
                    <a:pt x="470627" y="326823"/>
                  </a:cubicBezTo>
                  <a:lnTo>
                    <a:pt x="303706" y="449665"/>
                  </a:lnTo>
                  <a:cubicBezTo>
                    <a:pt x="300608" y="452070"/>
                    <a:pt x="296994" y="453101"/>
                    <a:pt x="293381" y="453101"/>
                  </a:cubicBezTo>
                  <a:cubicBezTo>
                    <a:pt x="288218" y="453101"/>
                    <a:pt x="282884" y="450696"/>
                    <a:pt x="279614" y="446057"/>
                  </a:cubicBezTo>
                  <a:cubicBezTo>
                    <a:pt x="273935" y="438497"/>
                    <a:pt x="275484" y="427674"/>
                    <a:pt x="283228" y="422004"/>
                  </a:cubicBezTo>
                  <a:lnTo>
                    <a:pt x="440684" y="306207"/>
                  </a:lnTo>
                  <a:lnTo>
                    <a:pt x="283228" y="190409"/>
                  </a:lnTo>
                  <a:cubicBezTo>
                    <a:pt x="275484" y="184740"/>
                    <a:pt x="273935" y="174088"/>
                    <a:pt x="279614" y="166357"/>
                  </a:cubicBezTo>
                  <a:cubicBezTo>
                    <a:pt x="282454" y="162577"/>
                    <a:pt x="286540" y="160258"/>
                    <a:pt x="290885" y="159592"/>
                  </a:cubicBezTo>
                  <a:close/>
                  <a:moveTo>
                    <a:pt x="304404" y="34368"/>
                  </a:moveTo>
                  <a:cubicBezTo>
                    <a:pt x="155557" y="34368"/>
                    <a:pt x="34415" y="155341"/>
                    <a:pt x="34415" y="303981"/>
                  </a:cubicBezTo>
                  <a:cubicBezTo>
                    <a:pt x="34415" y="452792"/>
                    <a:pt x="155557" y="573765"/>
                    <a:pt x="304404" y="573765"/>
                  </a:cubicBezTo>
                  <a:cubicBezTo>
                    <a:pt x="453422" y="573765"/>
                    <a:pt x="574564" y="452792"/>
                    <a:pt x="574564" y="303981"/>
                  </a:cubicBezTo>
                  <a:cubicBezTo>
                    <a:pt x="574564" y="155341"/>
                    <a:pt x="453422" y="34368"/>
                    <a:pt x="304404" y="34368"/>
                  </a:cubicBezTo>
                  <a:close/>
                  <a:moveTo>
                    <a:pt x="304404" y="0"/>
                  </a:moveTo>
                  <a:cubicBezTo>
                    <a:pt x="472350" y="0"/>
                    <a:pt x="608979" y="136439"/>
                    <a:pt x="608979" y="303981"/>
                  </a:cubicBezTo>
                  <a:cubicBezTo>
                    <a:pt x="608979" y="471694"/>
                    <a:pt x="472350" y="608133"/>
                    <a:pt x="304404" y="608133"/>
                  </a:cubicBezTo>
                  <a:cubicBezTo>
                    <a:pt x="136629" y="608133"/>
                    <a:pt x="0" y="471694"/>
                    <a:pt x="0" y="303981"/>
                  </a:cubicBezTo>
                  <a:cubicBezTo>
                    <a:pt x="0" y="136439"/>
                    <a:pt x="136629" y="0"/>
                    <a:pt x="30440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12" Type="http://schemas.microsoft.com/office/2007/relationships/hdphoto" Target="../media/hdphoto4.wdp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11" Type="http://schemas.openxmlformats.org/officeDocument/2006/relationships/image" Target="../media/image4.png"/><Relationship Id="rId5" Type="http://schemas.openxmlformats.org/officeDocument/2006/relationships/image" Target="../media/image1.png"/><Relationship Id="rId15" Type="http://schemas.openxmlformats.org/officeDocument/2006/relationships/image" Target="../media/image6.png"/><Relationship Id="rId10" Type="http://schemas.microsoft.com/office/2007/relationships/hdphoto" Target="../media/hdphoto3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434360"/>
            <a:ext cx="10344150" cy="231075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19684" y="4062418"/>
            <a:ext cx="611096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40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700000" scaled="1"/>
                </a:gradFill>
              </a:rPr>
              <a:t>销售商务礼仪培训</a:t>
            </a:r>
            <a:r>
              <a:rPr lang="en-US" altLang="zh-CN" sz="4000" b="1" dirty="0" err="1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700000" scaled="1"/>
                </a:gradFill>
              </a:rPr>
              <a:t>ppt</a:t>
            </a:r>
            <a:r>
              <a:rPr lang="zh-CN" altLang="en-US" sz="4000" b="1" dirty="0"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700000" scaled="1"/>
                </a:gradFill>
              </a:rPr>
              <a:t>模板</a:t>
            </a:r>
            <a:endParaRPr kumimoji="0" lang="zh-CN" altLang="en-US" sz="40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2700000" scaled="1"/>
              </a:gra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497302" y="2453942"/>
            <a:ext cx="933856" cy="933856"/>
          </a:xfrm>
          <a:prstGeom prst="ellipse">
            <a:avLst/>
          </a:prstGeom>
          <a:noFill/>
          <a:ln w="3175">
            <a:solidFill>
              <a:schemeClr val="bg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465050" y="1520086"/>
            <a:ext cx="933856" cy="933856"/>
          </a:xfrm>
          <a:prstGeom prst="ellipse">
            <a:avLst/>
          </a:prstGeom>
          <a:noFill/>
          <a:ln w="3175">
            <a:solidFill>
              <a:schemeClr val="bg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554575" y="3336122"/>
            <a:ext cx="933856" cy="933856"/>
          </a:xfrm>
          <a:prstGeom prst="ellipse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488431" y="2662220"/>
            <a:ext cx="933856" cy="933856"/>
          </a:xfrm>
          <a:prstGeom prst="ellipse">
            <a:avLst/>
          </a:prstGeom>
          <a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890911" y="3853003"/>
            <a:ext cx="933856" cy="933856"/>
          </a:xfrm>
          <a:prstGeom prst="ellipse">
            <a:avLst/>
          </a:pr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66178" y="4164291"/>
            <a:ext cx="933856" cy="933856"/>
          </a:xfrm>
          <a:prstGeom prst="ellipse">
            <a:avLst/>
          </a:prstGeom>
          <a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503895">
            <a:off x="8031072" y="4930987"/>
            <a:ext cx="933856" cy="933856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8465664" y="1434360"/>
            <a:ext cx="1878486" cy="2310759"/>
          </a:xfrm>
          <a:custGeom>
            <a:avLst/>
            <a:gdLst>
              <a:gd name="connsiteX0" fmla="*/ 102526 w 1878486"/>
              <a:gd name="connsiteY0" fmla="*/ 0 h 2310759"/>
              <a:gd name="connsiteX1" fmla="*/ 1878486 w 1878486"/>
              <a:gd name="connsiteY1" fmla="*/ 0 h 2310759"/>
              <a:gd name="connsiteX2" fmla="*/ 1878486 w 1878486"/>
              <a:gd name="connsiteY2" fmla="*/ 2303206 h 2310759"/>
              <a:gd name="connsiteX3" fmla="*/ 1728907 w 1878486"/>
              <a:gd name="connsiteY3" fmla="*/ 2310759 h 2310759"/>
              <a:gd name="connsiteX4" fmla="*/ 1728867 w 1878486"/>
              <a:gd name="connsiteY4" fmla="*/ 2310759 h 2310759"/>
              <a:gd name="connsiteX5" fmla="*/ 1552118 w 1878486"/>
              <a:gd name="connsiteY5" fmla="*/ 2301834 h 2310759"/>
              <a:gd name="connsiteX6" fmla="*/ 0 w 1878486"/>
              <a:gd name="connsiteY6" fmla="*/ 581873 h 2310759"/>
              <a:gd name="connsiteX7" fmla="*/ 77727 w 1878486"/>
              <a:gd name="connsiteY7" fmla="*/ 67755 h 231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8486" h="2310759">
                <a:moveTo>
                  <a:pt x="102526" y="0"/>
                </a:moveTo>
                <a:lnTo>
                  <a:pt x="1878486" y="0"/>
                </a:lnTo>
                <a:lnTo>
                  <a:pt x="1878486" y="2303206"/>
                </a:lnTo>
                <a:lnTo>
                  <a:pt x="1728907" y="2310759"/>
                </a:lnTo>
                <a:lnTo>
                  <a:pt x="1728867" y="2310759"/>
                </a:lnTo>
                <a:lnTo>
                  <a:pt x="1552118" y="2301834"/>
                </a:lnTo>
                <a:cubicBezTo>
                  <a:pt x="680317" y="2213298"/>
                  <a:pt x="0" y="1477034"/>
                  <a:pt x="0" y="581873"/>
                </a:cubicBezTo>
                <a:cubicBezTo>
                  <a:pt x="0" y="402841"/>
                  <a:pt x="27213" y="230165"/>
                  <a:pt x="77727" y="67755"/>
                </a:cubicBezTo>
                <a:close/>
              </a:path>
            </a:pathLst>
          </a:custGeom>
          <a:blipFill dpi="0"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tile tx="12700" ty="0" sx="93000" sy="93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465664" y="287346"/>
            <a:ext cx="3457773" cy="3457773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10344150" y="3751777"/>
            <a:ext cx="0" cy="1758883"/>
          </a:xfrm>
          <a:prstGeom prst="line">
            <a:avLst/>
          </a:pr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文本框 21"/>
          <p:cNvSpPr txBox="1"/>
          <p:nvPr/>
        </p:nvSpPr>
        <p:spPr>
          <a:xfrm>
            <a:off x="329826" y="1163892"/>
            <a:ext cx="490390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i="1" dirty="0" smtClean="0">
                <a:solidFill>
                  <a:schemeClr val="bg1">
                    <a:alpha val="48000"/>
                  </a:schemeClr>
                </a:solidFill>
                <a:latin typeface="Century Gothic" panose="020B0502020202020204" pitchFamily="34" charset="0"/>
              </a:rPr>
              <a:t>2019</a:t>
            </a:r>
            <a:endParaRPr lang="zh-CN" altLang="en-US" sz="16600" i="1" dirty="0">
              <a:solidFill>
                <a:schemeClr val="bg1">
                  <a:alpha val="48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88866" y="5129368"/>
            <a:ext cx="6269031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557957" y="577414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/>
                <a:ea typeface="微软雅黑"/>
              </a:rPr>
              <a:t>包小小</a:t>
            </a:r>
            <a:endParaRPr kumimoji="0" lang="zh-CN" altLang="en-US" sz="14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904807" y="5774144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 smtClean="0">
                <a:solidFill>
                  <a:schemeClr val="bg1"/>
                </a:solidFill>
                <a:latin typeface="Arial"/>
                <a:ea typeface="微软雅黑"/>
              </a:rPr>
              <a:t>2019.08</a:t>
            </a:r>
            <a:endParaRPr kumimoji="0" lang="zh-CN" altLang="en-US" sz="14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pic>
        <p:nvPicPr>
          <p:cNvPr id="25" name="Q729615610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68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16275" y="-9385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6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9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17" grpId="0" animBg="1"/>
      <p:bldP spid="22" grpId="0"/>
      <p:bldP spid="23" grpId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715373" y="2020528"/>
            <a:ext cx="1621350" cy="1621350"/>
            <a:chOff x="1715373" y="2168013"/>
            <a:chExt cx="1621350" cy="1621350"/>
          </a:xfrm>
        </p:grpSpPr>
        <p:sp>
          <p:nvSpPr>
            <p:cNvPr id="44" name="椭圆 43"/>
            <p:cNvSpPr/>
            <p:nvPr/>
          </p:nvSpPr>
          <p:spPr>
            <a:xfrm>
              <a:off x="1715373" y="2168013"/>
              <a:ext cx="1621350" cy="162135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椭圆 10"/>
            <p:cNvSpPr/>
            <p:nvPr/>
          </p:nvSpPr>
          <p:spPr>
            <a:xfrm>
              <a:off x="2157339" y="2680251"/>
              <a:ext cx="737418" cy="596872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089982" y="2020528"/>
            <a:ext cx="1621350" cy="1621350"/>
            <a:chOff x="1715373" y="2168013"/>
            <a:chExt cx="1621350" cy="1621350"/>
          </a:xfrm>
        </p:grpSpPr>
        <p:sp>
          <p:nvSpPr>
            <p:cNvPr id="47" name="椭圆 46"/>
            <p:cNvSpPr/>
            <p:nvPr/>
          </p:nvSpPr>
          <p:spPr>
            <a:xfrm>
              <a:off x="1715373" y="2168013"/>
              <a:ext cx="1621350" cy="162135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椭圆 14"/>
            <p:cNvSpPr/>
            <p:nvPr/>
          </p:nvSpPr>
          <p:spPr>
            <a:xfrm>
              <a:off x="2189786" y="2609979"/>
              <a:ext cx="672522" cy="737418"/>
            </a:xfrm>
            <a:custGeom>
              <a:avLst/>
              <a:gdLst>
                <a:gd name="connsiteX0" fmla="*/ 257952 w 552598"/>
                <a:gd name="connsiteY0" fmla="*/ 238897 h 605921"/>
                <a:gd name="connsiteX1" fmla="*/ 252845 w 552598"/>
                <a:gd name="connsiteY1" fmla="*/ 243996 h 605921"/>
                <a:gd name="connsiteX2" fmla="*/ 252845 w 552598"/>
                <a:gd name="connsiteY2" fmla="*/ 308986 h 605921"/>
                <a:gd name="connsiteX3" fmla="*/ 228056 w 552598"/>
                <a:gd name="connsiteY3" fmla="*/ 308986 h 605921"/>
                <a:gd name="connsiteX4" fmla="*/ 225642 w 552598"/>
                <a:gd name="connsiteY4" fmla="*/ 314085 h 605921"/>
                <a:gd name="connsiteX5" fmla="*/ 273271 w 552598"/>
                <a:gd name="connsiteY5" fmla="*/ 372123 h 605921"/>
                <a:gd name="connsiteX6" fmla="*/ 279306 w 552598"/>
                <a:gd name="connsiteY6" fmla="*/ 372123 h 605921"/>
                <a:gd name="connsiteX7" fmla="*/ 327027 w 552598"/>
                <a:gd name="connsiteY7" fmla="*/ 314085 h 605921"/>
                <a:gd name="connsiteX8" fmla="*/ 324520 w 552598"/>
                <a:gd name="connsiteY8" fmla="*/ 308986 h 605921"/>
                <a:gd name="connsiteX9" fmla="*/ 299731 w 552598"/>
                <a:gd name="connsiteY9" fmla="*/ 308986 h 605921"/>
                <a:gd name="connsiteX10" fmla="*/ 299731 w 552598"/>
                <a:gd name="connsiteY10" fmla="*/ 243996 h 605921"/>
                <a:gd name="connsiteX11" fmla="*/ 294718 w 552598"/>
                <a:gd name="connsiteY11" fmla="*/ 238897 h 605921"/>
                <a:gd name="connsiteX12" fmla="*/ 260737 w 552598"/>
                <a:gd name="connsiteY12" fmla="*/ 130146 h 605921"/>
                <a:gd name="connsiteX13" fmla="*/ 291932 w 552598"/>
                <a:gd name="connsiteY13" fmla="*/ 130146 h 605921"/>
                <a:gd name="connsiteX14" fmla="*/ 303445 w 552598"/>
                <a:gd name="connsiteY14" fmla="*/ 141642 h 605921"/>
                <a:gd name="connsiteX15" fmla="*/ 303445 w 552598"/>
                <a:gd name="connsiteY15" fmla="*/ 167602 h 605921"/>
                <a:gd name="connsiteX16" fmla="*/ 353580 w 552598"/>
                <a:gd name="connsiteY16" fmla="*/ 188369 h 605921"/>
                <a:gd name="connsiteX17" fmla="*/ 371963 w 552598"/>
                <a:gd name="connsiteY17" fmla="*/ 170012 h 605921"/>
                <a:gd name="connsiteX18" fmla="*/ 388118 w 552598"/>
                <a:gd name="connsiteY18" fmla="*/ 170012 h 605921"/>
                <a:gd name="connsiteX19" fmla="*/ 410215 w 552598"/>
                <a:gd name="connsiteY19" fmla="*/ 192077 h 605921"/>
                <a:gd name="connsiteX20" fmla="*/ 410215 w 552598"/>
                <a:gd name="connsiteY20" fmla="*/ 208209 h 605921"/>
                <a:gd name="connsiteX21" fmla="*/ 391832 w 552598"/>
                <a:gd name="connsiteY21" fmla="*/ 226566 h 605921"/>
                <a:gd name="connsiteX22" fmla="*/ 412628 w 552598"/>
                <a:gd name="connsiteY22" fmla="*/ 276630 h 605921"/>
                <a:gd name="connsiteX23" fmla="*/ 438625 w 552598"/>
                <a:gd name="connsiteY23" fmla="*/ 276630 h 605921"/>
                <a:gd name="connsiteX24" fmla="*/ 450137 w 552598"/>
                <a:gd name="connsiteY24" fmla="*/ 288126 h 605921"/>
                <a:gd name="connsiteX25" fmla="*/ 450137 w 552598"/>
                <a:gd name="connsiteY25" fmla="*/ 319277 h 605921"/>
                <a:gd name="connsiteX26" fmla="*/ 438625 w 552598"/>
                <a:gd name="connsiteY26" fmla="*/ 330773 h 605921"/>
                <a:gd name="connsiteX27" fmla="*/ 412628 w 552598"/>
                <a:gd name="connsiteY27" fmla="*/ 330773 h 605921"/>
                <a:gd name="connsiteX28" fmla="*/ 391832 w 552598"/>
                <a:gd name="connsiteY28" fmla="*/ 380838 h 605921"/>
                <a:gd name="connsiteX29" fmla="*/ 410215 w 552598"/>
                <a:gd name="connsiteY29" fmla="*/ 399102 h 605921"/>
                <a:gd name="connsiteX30" fmla="*/ 410215 w 552598"/>
                <a:gd name="connsiteY30" fmla="*/ 415326 h 605921"/>
                <a:gd name="connsiteX31" fmla="*/ 388118 w 552598"/>
                <a:gd name="connsiteY31" fmla="*/ 437299 h 605921"/>
                <a:gd name="connsiteX32" fmla="*/ 371963 w 552598"/>
                <a:gd name="connsiteY32" fmla="*/ 437299 h 605921"/>
                <a:gd name="connsiteX33" fmla="*/ 353580 w 552598"/>
                <a:gd name="connsiteY33" fmla="*/ 419035 h 605921"/>
                <a:gd name="connsiteX34" fmla="*/ 303445 w 552598"/>
                <a:gd name="connsiteY34" fmla="*/ 439802 h 605921"/>
                <a:gd name="connsiteX35" fmla="*/ 303445 w 552598"/>
                <a:gd name="connsiteY35" fmla="*/ 465761 h 605921"/>
                <a:gd name="connsiteX36" fmla="*/ 291932 w 552598"/>
                <a:gd name="connsiteY36" fmla="*/ 477257 h 605921"/>
                <a:gd name="connsiteX37" fmla="*/ 260737 w 552598"/>
                <a:gd name="connsiteY37" fmla="*/ 477257 h 605921"/>
                <a:gd name="connsiteX38" fmla="*/ 249224 w 552598"/>
                <a:gd name="connsiteY38" fmla="*/ 465761 h 605921"/>
                <a:gd name="connsiteX39" fmla="*/ 249224 w 552598"/>
                <a:gd name="connsiteY39" fmla="*/ 439802 h 605921"/>
                <a:gd name="connsiteX40" fmla="*/ 199089 w 552598"/>
                <a:gd name="connsiteY40" fmla="*/ 419035 h 605921"/>
                <a:gd name="connsiteX41" fmla="*/ 180799 w 552598"/>
                <a:gd name="connsiteY41" fmla="*/ 437299 h 605921"/>
                <a:gd name="connsiteX42" fmla="*/ 164551 w 552598"/>
                <a:gd name="connsiteY42" fmla="*/ 437299 h 605921"/>
                <a:gd name="connsiteX43" fmla="*/ 142547 w 552598"/>
                <a:gd name="connsiteY43" fmla="*/ 415326 h 605921"/>
                <a:gd name="connsiteX44" fmla="*/ 142547 w 552598"/>
                <a:gd name="connsiteY44" fmla="*/ 399102 h 605921"/>
                <a:gd name="connsiteX45" fmla="*/ 160837 w 552598"/>
                <a:gd name="connsiteY45" fmla="*/ 380838 h 605921"/>
                <a:gd name="connsiteX46" fmla="*/ 140041 w 552598"/>
                <a:gd name="connsiteY46" fmla="*/ 330773 h 605921"/>
                <a:gd name="connsiteX47" fmla="*/ 114044 w 552598"/>
                <a:gd name="connsiteY47" fmla="*/ 330773 h 605921"/>
                <a:gd name="connsiteX48" fmla="*/ 102532 w 552598"/>
                <a:gd name="connsiteY48" fmla="*/ 319277 h 605921"/>
                <a:gd name="connsiteX49" fmla="*/ 102532 w 552598"/>
                <a:gd name="connsiteY49" fmla="*/ 288126 h 605921"/>
                <a:gd name="connsiteX50" fmla="*/ 114044 w 552598"/>
                <a:gd name="connsiteY50" fmla="*/ 276630 h 605921"/>
                <a:gd name="connsiteX51" fmla="*/ 140041 w 552598"/>
                <a:gd name="connsiteY51" fmla="*/ 276630 h 605921"/>
                <a:gd name="connsiteX52" fmla="*/ 160837 w 552598"/>
                <a:gd name="connsiteY52" fmla="*/ 226566 h 605921"/>
                <a:gd name="connsiteX53" fmla="*/ 142547 w 552598"/>
                <a:gd name="connsiteY53" fmla="*/ 208209 h 605921"/>
                <a:gd name="connsiteX54" fmla="*/ 142547 w 552598"/>
                <a:gd name="connsiteY54" fmla="*/ 192077 h 605921"/>
                <a:gd name="connsiteX55" fmla="*/ 164551 w 552598"/>
                <a:gd name="connsiteY55" fmla="*/ 170012 h 605921"/>
                <a:gd name="connsiteX56" fmla="*/ 180799 w 552598"/>
                <a:gd name="connsiteY56" fmla="*/ 170012 h 605921"/>
                <a:gd name="connsiteX57" fmla="*/ 199089 w 552598"/>
                <a:gd name="connsiteY57" fmla="*/ 188369 h 605921"/>
                <a:gd name="connsiteX58" fmla="*/ 249224 w 552598"/>
                <a:gd name="connsiteY58" fmla="*/ 167602 h 605921"/>
                <a:gd name="connsiteX59" fmla="*/ 249224 w 552598"/>
                <a:gd name="connsiteY59" fmla="*/ 141642 h 605921"/>
                <a:gd name="connsiteX60" fmla="*/ 260737 w 552598"/>
                <a:gd name="connsiteY60" fmla="*/ 130146 h 605921"/>
                <a:gd name="connsiteX61" fmla="*/ 438507 w 552598"/>
                <a:gd name="connsiteY61" fmla="*/ 79551 h 605921"/>
                <a:gd name="connsiteX62" fmla="*/ 552598 w 552598"/>
                <a:gd name="connsiteY62" fmla="*/ 302952 h 605921"/>
                <a:gd name="connsiteX63" fmla="*/ 276329 w 552598"/>
                <a:gd name="connsiteY63" fmla="*/ 578821 h 605921"/>
                <a:gd name="connsiteX64" fmla="*/ 276329 w 552598"/>
                <a:gd name="connsiteY64" fmla="*/ 602737 h 605921"/>
                <a:gd name="connsiteX65" fmla="*/ 271316 w 552598"/>
                <a:gd name="connsiteY65" fmla="*/ 605332 h 605921"/>
                <a:gd name="connsiteX66" fmla="*/ 206426 w 552598"/>
                <a:gd name="connsiteY66" fmla="*/ 560837 h 605921"/>
                <a:gd name="connsiteX67" fmla="*/ 206426 w 552598"/>
                <a:gd name="connsiteY67" fmla="*/ 555553 h 605921"/>
                <a:gd name="connsiteX68" fmla="*/ 271316 w 552598"/>
                <a:gd name="connsiteY68" fmla="*/ 511059 h 605921"/>
                <a:gd name="connsiteX69" fmla="*/ 276329 w 552598"/>
                <a:gd name="connsiteY69" fmla="*/ 513654 h 605921"/>
                <a:gd name="connsiteX70" fmla="*/ 276329 w 552598"/>
                <a:gd name="connsiteY70" fmla="*/ 537663 h 605921"/>
                <a:gd name="connsiteX71" fmla="*/ 511381 w 552598"/>
                <a:gd name="connsiteY71" fmla="*/ 302952 h 605921"/>
                <a:gd name="connsiteX72" fmla="*/ 414278 w 552598"/>
                <a:gd name="connsiteY72" fmla="*/ 112830 h 605921"/>
                <a:gd name="connsiteX73" fmla="*/ 281414 w 552598"/>
                <a:gd name="connsiteY73" fmla="*/ 589 h 605921"/>
                <a:gd name="connsiteX74" fmla="*/ 346313 w 552598"/>
                <a:gd name="connsiteY74" fmla="*/ 45086 h 605921"/>
                <a:gd name="connsiteX75" fmla="*/ 346313 w 552598"/>
                <a:gd name="connsiteY75" fmla="*/ 50277 h 605921"/>
                <a:gd name="connsiteX76" fmla="*/ 281414 w 552598"/>
                <a:gd name="connsiteY76" fmla="*/ 94775 h 605921"/>
                <a:gd name="connsiteX77" fmla="*/ 276308 w 552598"/>
                <a:gd name="connsiteY77" fmla="*/ 92179 h 605921"/>
                <a:gd name="connsiteX78" fmla="*/ 276308 w 552598"/>
                <a:gd name="connsiteY78" fmla="*/ 68262 h 605921"/>
                <a:gd name="connsiteX79" fmla="*/ 41223 w 552598"/>
                <a:gd name="connsiteY79" fmla="*/ 303077 h 605921"/>
                <a:gd name="connsiteX80" fmla="*/ 138432 w 552598"/>
                <a:gd name="connsiteY80" fmla="*/ 493302 h 605921"/>
                <a:gd name="connsiteX81" fmla="*/ 114200 w 552598"/>
                <a:gd name="connsiteY81" fmla="*/ 526582 h 605921"/>
                <a:gd name="connsiteX82" fmla="*/ 0 w 552598"/>
                <a:gd name="connsiteY82" fmla="*/ 303077 h 605921"/>
                <a:gd name="connsiteX83" fmla="*/ 276308 w 552598"/>
                <a:gd name="connsiteY83" fmla="*/ 27195 h 605921"/>
                <a:gd name="connsiteX84" fmla="*/ 276308 w 552598"/>
                <a:gd name="connsiteY84" fmla="*/ 3185 h 605921"/>
                <a:gd name="connsiteX85" fmla="*/ 281414 w 552598"/>
                <a:gd name="connsiteY85" fmla="*/ 589 h 60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52598" h="605921">
                  <a:moveTo>
                    <a:pt x="257952" y="238897"/>
                  </a:moveTo>
                  <a:cubicBezTo>
                    <a:pt x="255074" y="238897"/>
                    <a:pt x="252845" y="241122"/>
                    <a:pt x="252845" y="243996"/>
                  </a:cubicBezTo>
                  <a:lnTo>
                    <a:pt x="252845" y="308986"/>
                  </a:lnTo>
                  <a:lnTo>
                    <a:pt x="228056" y="308986"/>
                  </a:lnTo>
                  <a:cubicBezTo>
                    <a:pt x="225364" y="308986"/>
                    <a:pt x="223878" y="311953"/>
                    <a:pt x="225642" y="314085"/>
                  </a:cubicBezTo>
                  <a:lnTo>
                    <a:pt x="273271" y="372123"/>
                  </a:lnTo>
                  <a:cubicBezTo>
                    <a:pt x="274849" y="373977"/>
                    <a:pt x="277727" y="373977"/>
                    <a:pt x="279306" y="372123"/>
                  </a:cubicBezTo>
                  <a:lnTo>
                    <a:pt x="327027" y="314085"/>
                  </a:lnTo>
                  <a:cubicBezTo>
                    <a:pt x="328605" y="311953"/>
                    <a:pt x="327213" y="308894"/>
                    <a:pt x="324520" y="308986"/>
                  </a:cubicBezTo>
                  <a:lnTo>
                    <a:pt x="299731" y="308986"/>
                  </a:lnTo>
                  <a:lnTo>
                    <a:pt x="299731" y="243996"/>
                  </a:lnTo>
                  <a:cubicBezTo>
                    <a:pt x="299731" y="241122"/>
                    <a:pt x="297503" y="238897"/>
                    <a:pt x="294718" y="238897"/>
                  </a:cubicBezTo>
                  <a:close/>
                  <a:moveTo>
                    <a:pt x="260737" y="130146"/>
                  </a:moveTo>
                  <a:lnTo>
                    <a:pt x="291932" y="130146"/>
                  </a:lnTo>
                  <a:cubicBezTo>
                    <a:pt x="298431" y="130146"/>
                    <a:pt x="303445" y="135338"/>
                    <a:pt x="303445" y="141642"/>
                  </a:cubicBezTo>
                  <a:lnTo>
                    <a:pt x="303445" y="167602"/>
                  </a:lnTo>
                  <a:cubicBezTo>
                    <a:pt x="321642" y="171125"/>
                    <a:pt x="338632" y="178356"/>
                    <a:pt x="353580" y="188369"/>
                  </a:cubicBezTo>
                  <a:lnTo>
                    <a:pt x="371963" y="170012"/>
                  </a:lnTo>
                  <a:cubicBezTo>
                    <a:pt x="376420" y="165562"/>
                    <a:pt x="383661" y="165562"/>
                    <a:pt x="388118" y="170012"/>
                  </a:cubicBezTo>
                  <a:lnTo>
                    <a:pt x="410215" y="192077"/>
                  </a:lnTo>
                  <a:cubicBezTo>
                    <a:pt x="414671" y="196528"/>
                    <a:pt x="414671" y="203759"/>
                    <a:pt x="410215" y="208209"/>
                  </a:cubicBezTo>
                  <a:lnTo>
                    <a:pt x="391832" y="226566"/>
                  </a:lnTo>
                  <a:cubicBezTo>
                    <a:pt x="401859" y="241400"/>
                    <a:pt x="409100" y="258459"/>
                    <a:pt x="412628" y="276630"/>
                  </a:cubicBezTo>
                  <a:lnTo>
                    <a:pt x="438625" y="276630"/>
                  </a:lnTo>
                  <a:cubicBezTo>
                    <a:pt x="445124" y="276630"/>
                    <a:pt x="450137" y="281822"/>
                    <a:pt x="450137" y="288126"/>
                  </a:cubicBezTo>
                  <a:lnTo>
                    <a:pt x="450137" y="319277"/>
                  </a:lnTo>
                  <a:cubicBezTo>
                    <a:pt x="450137" y="325674"/>
                    <a:pt x="444938" y="330773"/>
                    <a:pt x="438625" y="330773"/>
                  </a:cubicBezTo>
                  <a:lnTo>
                    <a:pt x="412628" y="330773"/>
                  </a:lnTo>
                  <a:cubicBezTo>
                    <a:pt x="409100" y="348945"/>
                    <a:pt x="401859" y="365818"/>
                    <a:pt x="391832" y="380838"/>
                  </a:cubicBezTo>
                  <a:lnTo>
                    <a:pt x="410215" y="399102"/>
                  </a:lnTo>
                  <a:cubicBezTo>
                    <a:pt x="414671" y="403552"/>
                    <a:pt x="414671" y="410876"/>
                    <a:pt x="410215" y="415326"/>
                  </a:cubicBezTo>
                  <a:lnTo>
                    <a:pt x="388118" y="437299"/>
                  </a:lnTo>
                  <a:cubicBezTo>
                    <a:pt x="383661" y="441749"/>
                    <a:pt x="376420" y="441749"/>
                    <a:pt x="371963" y="437299"/>
                  </a:cubicBezTo>
                  <a:lnTo>
                    <a:pt x="353580" y="419035"/>
                  </a:lnTo>
                  <a:cubicBezTo>
                    <a:pt x="338725" y="429047"/>
                    <a:pt x="321642" y="436186"/>
                    <a:pt x="303445" y="439802"/>
                  </a:cubicBezTo>
                  <a:lnTo>
                    <a:pt x="303445" y="465761"/>
                  </a:lnTo>
                  <a:cubicBezTo>
                    <a:pt x="303445" y="472158"/>
                    <a:pt x="298246" y="477257"/>
                    <a:pt x="291932" y="477257"/>
                  </a:cubicBezTo>
                  <a:lnTo>
                    <a:pt x="260737" y="477257"/>
                  </a:lnTo>
                  <a:cubicBezTo>
                    <a:pt x="254331" y="477257"/>
                    <a:pt x="249224" y="472065"/>
                    <a:pt x="249224" y="465761"/>
                  </a:cubicBezTo>
                  <a:lnTo>
                    <a:pt x="249224" y="439802"/>
                  </a:lnTo>
                  <a:cubicBezTo>
                    <a:pt x="231027" y="436186"/>
                    <a:pt x="214130" y="429047"/>
                    <a:pt x="199089" y="419035"/>
                  </a:cubicBezTo>
                  <a:lnTo>
                    <a:pt x="180799" y="437299"/>
                  </a:lnTo>
                  <a:cubicBezTo>
                    <a:pt x="176342" y="441749"/>
                    <a:pt x="169008" y="441749"/>
                    <a:pt x="164551" y="437299"/>
                  </a:cubicBezTo>
                  <a:lnTo>
                    <a:pt x="142547" y="415326"/>
                  </a:lnTo>
                  <a:cubicBezTo>
                    <a:pt x="138091" y="410876"/>
                    <a:pt x="138091" y="403552"/>
                    <a:pt x="142547" y="399102"/>
                  </a:cubicBezTo>
                  <a:lnTo>
                    <a:pt x="160837" y="380838"/>
                  </a:lnTo>
                  <a:cubicBezTo>
                    <a:pt x="150810" y="366004"/>
                    <a:pt x="143661" y="348945"/>
                    <a:pt x="140041" y="330773"/>
                  </a:cubicBezTo>
                  <a:lnTo>
                    <a:pt x="114044" y="330773"/>
                  </a:lnTo>
                  <a:cubicBezTo>
                    <a:pt x="107638" y="330773"/>
                    <a:pt x="102532" y="325582"/>
                    <a:pt x="102532" y="319277"/>
                  </a:cubicBezTo>
                  <a:lnTo>
                    <a:pt x="102532" y="288126"/>
                  </a:lnTo>
                  <a:cubicBezTo>
                    <a:pt x="102532" y="281636"/>
                    <a:pt x="107731" y="276630"/>
                    <a:pt x="114044" y="276630"/>
                  </a:cubicBezTo>
                  <a:lnTo>
                    <a:pt x="140041" y="276630"/>
                  </a:lnTo>
                  <a:cubicBezTo>
                    <a:pt x="143661" y="258459"/>
                    <a:pt x="150810" y="241492"/>
                    <a:pt x="160837" y="226566"/>
                  </a:cubicBezTo>
                  <a:lnTo>
                    <a:pt x="142547" y="208209"/>
                  </a:lnTo>
                  <a:cubicBezTo>
                    <a:pt x="138091" y="203759"/>
                    <a:pt x="138091" y="196528"/>
                    <a:pt x="142547" y="192077"/>
                  </a:cubicBezTo>
                  <a:lnTo>
                    <a:pt x="164551" y="170012"/>
                  </a:lnTo>
                  <a:cubicBezTo>
                    <a:pt x="169008" y="165562"/>
                    <a:pt x="176342" y="165562"/>
                    <a:pt x="180799" y="170012"/>
                  </a:cubicBezTo>
                  <a:lnTo>
                    <a:pt x="199089" y="188369"/>
                  </a:lnTo>
                  <a:cubicBezTo>
                    <a:pt x="213944" y="178356"/>
                    <a:pt x="231027" y="171125"/>
                    <a:pt x="249224" y="167602"/>
                  </a:cubicBezTo>
                  <a:lnTo>
                    <a:pt x="249224" y="141642"/>
                  </a:lnTo>
                  <a:cubicBezTo>
                    <a:pt x="249224" y="135153"/>
                    <a:pt x="254424" y="130146"/>
                    <a:pt x="260737" y="130146"/>
                  </a:cubicBezTo>
                  <a:close/>
                  <a:moveTo>
                    <a:pt x="438507" y="79551"/>
                  </a:moveTo>
                  <a:cubicBezTo>
                    <a:pt x="510081" y="131462"/>
                    <a:pt x="552598" y="214890"/>
                    <a:pt x="552598" y="302952"/>
                  </a:cubicBezTo>
                  <a:cubicBezTo>
                    <a:pt x="552598" y="455069"/>
                    <a:pt x="428760" y="578821"/>
                    <a:pt x="276329" y="578821"/>
                  </a:cubicBezTo>
                  <a:lnTo>
                    <a:pt x="276329" y="602737"/>
                  </a:lnTo>
                  <a:cubicBezTo>
                    <a:pt x="276329" y="605332"/>
                    <a:pt x="273358" y="606815"/>
                    <a:pt x="271316" y="605332"/>
                  </a:cubicBezTo>
                  <a:lnTo>
                    <a:pt x="206426" y="560837"/>
                  </a:lnTo>
                  <a:cubicBezTo>
                    <a:pt x="204569" y="559539"/>
                    <a:pt x="204569" y="556759"/>
                    <a:pt x="206426" y="555553"/>
                  </a:cubicBezTo>
                  <a:lnTo>
                    <a:pt x="271316" y="511059"/>
                  </a:lnTo>
                  <a:cubicBezTo>
                    <a:pt x="273544" y="509575"/>
                    <a:pt x="276329" y="511059"/>
                    <a:pt x="276329" y="513654"/>
                  </a:cubicBezTo>
                  <a:lnTo>
                    <a:pt x="276329" y="537663"/>
                  </a:lnTo>
                  <a:cubicBezTo>
                    <a:pt x="405923" y="537663"/>
                    <a:pt x="511381" y="432358"/>
                    <a:pt x="511381" y="302952"/>
                  </a:cubicBezTo>
                  <a:cubicBezTo>
                    <a:pt x="511381" y="228053"/>
                    <a:pt x="475176" y="156954"/>
                    <a:pt x="414278" y="112830"/>
                  </a:cubicBezTo>
                  <a:close/>
                  <a:moveTo>
                    <a:pt x="281414" y="589"/>
                  </a:moveTo>
                  <a:lnTo>
                    <a:pt x="346313" y="45086"/>
                  </a:lnTo>
                  <a:cubicBezTo>
                    <a:pt x="348170" y="46384"/>
                    <a:pt x="348170" y="49072"/>
                    <a:pt x="346313" y="50277"/>
                  </a:cubicBezTo>
                  <a:lnTo>
                    <a:pt x="281414" y="94775"/>
                  </a:lnTo>
                  <a:cubicBezTo>
                    <a:pt x="279186" y="96258"/>
                    <a:pt x="276308" y="94775"/>
                    <a:pt x="276308" y="92179"/>
                  </a:cubicBezTo>
                  <a:lnTo>
                    <a:pt x="276308" y="68262"/>
                  </a:lnTo>
                  <a:cubicBezTo>
                    <a:pt x="146695" y="68262"/>
                    <a:pt x="41223" y="173665"/>
                    <a:pt x="41223" y="303077"/>
                  </a:cubicBezTo>
                  <a:cubicBezTo>
                    <a:pt x="41223" y="377980"/>
                    <a:pt x="77526" y="449176"/>
                    <a:pt x="138432" y="493302"/>
                  </a:cubicBezTo>
                  <a:lnTo>
                    <a:pt x="114200" y="526582"/>
                  </a:lnTo>
                  <a:cubicBezTo>
                    <a:pt x="42709" y="474762"/>
                    <a:pt x="0" y="391237"/>
                    <a:pt x="0" y="303077"/>
                  </a:cubicBezTo>
                  <a:cubicBezTo>
                    <a:pt x="0" y="150953"/>
                    <a:pt x="123948" y="27195"/>
                    <a:pt x="276308" y="27195"/>
                  </a:cubicBezTo>
                  <a:lnTo>
                    <a:pt x="276308" y="3185"/>
                  </a:lnTo>
                  <a:cubicBezTo>
                    <a:pt x="276308" y="589"/>
                    <a:pt x="279279" y="-894"/>
                    <a:pt x="281414" y="58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64591" y="2020528"/>
            <a:ext cx="1621350" cy="1621350"/>
            <a:chOff x="1715373" y="2168013"/>
            <a:chExt cx="1621350" cy="1621350"/>
          </a:xfrm>
        </p:grpSpPr>
        <p:sp>
          <p:nvSpPr>
            <p:cNvPr id="50" name="椭圆 49"/>
            <p:cNvSpPr/>
            <p:nvPr/>
          </p:nvSpPr>
          <p:spPr>
            <a:xfrm>
              <a:off x="1715373" y="2168013"/>
              <a:ext cx="1621350" cy="162135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椭圆 17"/>
            <p:cNvSpPr/>
            <p:nvPr/>
          </p:nvSpPr>
          <p:spPr>
            <a:xfrm>
              <a:off x="2219161" y="2609979"/>
              <a:ext cx="613772" cy="737418"/>
            </a:xfrm>
            <a:custGeom>
              <a:avLst/>
              <a:gdLst>
                <a:gd name="connsiteX0" fmla="*/ 166861 w 505460"/>
                <a:gd name="connsiteY0" fmla="*/ 355015 h 607286"/>
                <a:gd name="connsiteX1" fmla="*/ 421301 w 505460"/>
                <a:gd name="connsiteY1" fmla="*/ 355015 h 607286"/>
                <a:gd name="connsiteX2" fmla="*/ 438634 w 505460"/>
                <a:gd name="connsiteY2" fmla="*/ 372303 h 607286"/>
                <a:gd name="connsiteX3" fmla="*/ 421301 w 505460"/>
                <a:gd name="connsiteY3" fmla="*/ 389592 h 607286"/>
                <a:gd name="connsiteX4" fmla="*/ 166861 w 505460"/>
                <a:gd name="connsiteY4" fmla="*/ 389592 h 607286"/>
                <a:gd name="connsiteX5" fmla="*/ 149528 w 505460"/>
                <a:gd name="connsiteY5" fmla="*/ 372303 h 607286"/>
                <a:gd name="connsiteX6" fmla="*/ 166861 w 505460"/>
                <a:gd name="connsiteY6" fmla="*/ 355015 h 607286"/>
                <a:gd name="connsiteX7" fmla="*/ 166861 w 505460"/>
                <a:gd name="connsiteY7" fmla="*/ 272524 h 607286"/>
                <a:gd name="connsiteX8" fmla="*/ 421301 w 505460"/>
                <a:gd name="connsiteY8" fmla="*/ 272524 h 607286"/>
                <a:gd name="connsiteX9" fmla="*/ 438634 w 505460"/>
                <a:gd name="connsiteY9" fmla="*/ 289813 h 607286"/>
                <a:gd name="connsiteX10" fmla="*/ 421301 w 505460"/>
                <a:gd name="connsiteY10" fmla="*/ 307101 h 607286"/>
                <a:gd name="connsiteX11" fmla="*/ 166861 w 505460"/>
                <a:gd name="connsiteY11" fmla="*/ 307101 h 607286"/>
                <a:gd name="connsiteX12" fmla="*/ 149528 w 505460"/>
                <a:gd name="connsiteY12" fmla="*/ 289813 h 607286"/>
                <a:gd name="connsiteX13" fmla="*/ 166861 w 505460"/>
                <a:gd name="connsiteY13" fmla="*/ 272524 h 607286"/>
                <a:gd name="connsiteX14" fmla="*/ 166861 w 505460"/>
                <a:gd name="connsiteY14" fmla="*/ 190033 h 607286"/>
                <a:gd name="connsiteX15" fmla="*/ 421301 w 505460"/>
                <a:gd name="connsiteY15" fmla="*/ 190033 h 607286"/>
                <a:gd name="connsiteX16" fmla="*/ 438634 w 505460"/>
                <a:gd name="connsiteY16" fmla="*/ 207439 h 607286"/>
                <a:gd name="connsiteX17" fmla="*/ 421301 w 505460"/>
                <a:gd name="connsiteY17" fmla="*/ 224751 h 607286"/>
                <a:gd name="connsiteX18" fmla="*/ 166861 w 505460"/>
                <a:gd name="connsiteY18" fmla="*/ 224751 h 607286"/>
                <a:gd name="connsiteX19" fmla="*/ 149528 w 505460"/>
                <a:gd name="connsiteY19" fmla="*/ 207439 h 607286"/>
                <a:gd name="connsiteX20" fmla="*/ 166861 w 505460"/>
                <a:gd name="connsiteY20" fmla="*/ 190033 h 607286"/>
                <a:gd name="connsiteX21" fmla="*/ 166861 w 505460"/>
                <a:gd name="connsiteY21" fmla="*/ 107612 h 607286"/>
                <a:gd name="connsiteX22" fmla="*/ 421301 w 505460"/>
                <a:gd name="connsiteY22" fmla="*/ 107612 h 607286"/>
                <a:gd name="connsiteX23" fmla="*/ 438634 w 505460"/>
                <a:gd name="connsiteY23" fmla="*/ 124901 h 607286"/>
                <a:gd name="connsiteX24" fmla="*/ 421301 w 505460"/>
                <a:gd name="connsiteY24" fmla="*/ 142189 h 607286"/>
                <a:gd name="connsiteX25" fmla="*/ 166861 w 505460"/>
                <a:gd name="connsiteY25" fmla="*/ 142189 h 607286"/>
                <a:gd name="connsiteX26" fmla="*/ 149528 w 505460"/>
                <a:gd name="connsiteY26" fmla="*/ 124901 h 607286"/>
                <a:gd name="connsiteX27" fmla="*/ 166861 w 505460"/>
                <a:gd name="connsiteY27" fmla="*/ 107612 h 607286"/>
                <a:gd name="connsiteX28" fmla="*/ 43330 w 505460"/>
                <a:gd name="connsiteY28" fmla="*/ 105635 h 607286"/>
                <a:gd name="connsiteX29" fmla="*/ 34664 w 505460"/>
                <a:gd name="connsiteY29" fmla="*/ 114289 h 607286"/>
                <a:gd name="connsiteX30" fmla="*/ 34664 w 505460"/>
                <a:gd name="connsiteY30" fmla="*/ 563922 h 607286"/>
                <a:gd name="connsiteX31" fmla="*/ 43330 w 505460"/>
                <a:gd name="connsiteY31" fmla="*/ 572576 h 607286"/>
                <a:gd name="connsiteX32" fmla="*/ 379237 w 505460"/>
                <a:gd name="connsiteY32" fmla="*/ 572576 h 607286"/>
                <a:gd name="connsiteX33" fmla="*/ 387903 w 505460"/>
                <a:gd name="connsiteY33" fmla="*/ 563922 h 607286"/>
                <a:gd name="connsiteX34" fmla="*/ 387903 w 505460"/>
                <a:gd name="connsiteY34" fmla="*/ 536267 h 607286"/>
                <a:gd name="connsiteX35" fmla="*/ 126223 w 505460"/>
                <a:gd name="connsiteY35" fmla="*/ 536267 h 607286"/>
                <a:gd name="connsiteX36" fmla="*/ 82799 w 505460"/>
                <a:gd name="connsiteY36" fmla="*/ 492997 h 607286"/>
                <a:gd name="connsiteX37" fmla="*/ 82799 w 505460"/>
                <a:gd name="connsiteY37" fmla="*/ 105635 h 607286"/>
                <a:gd name="connsiteX38" fmla="*/ 126223 w 505460"/>
                <a:gd name="connsiteY38" fmla="*/ 34616 h 607286"/>
                <a:gd name="connsiteX39" fmla="*/ 117557 w 505460"/>
                <a:gd name="connsiteY39" fmla="*/ 43270 h 607286"/>
                <a:gd name="connsiteX40" fmla="*/ 117557 w 505460"/>
                <a:gd name="connsiteY40" fmla="*/ 492997 h 607286"/>
                <a:gd name="connsiteX41" fmla="*/ 126223 w 505460"/>
                <a:gd name="connsiteY41" fmla="*/ 501651 h 607286"/>
                <a:gd name="connsiteX42" fmla="*/ 462130 w 505460"/>
                <a:gd name="connsiteY42" fmla="*/ 501651 h 607286"/>
                <a:gd name="connsiteX43" fmla="*/ 470796 w 505460"/>
                <a:gd name="connsiteY43" fmla="*/ 492997 h 607286"/>
                <a:gd name="connsiteX44" fmla="*/ 470796 w 505460"/>
                <a:gd name="connsiteY44" fmla="*/ 43270 h 607286"/>
                <a:gd name="connsiteX45" fmla="*/ 462130 w 505460"/>
                <a:gd name="connsiteY45" fmla="*/ 34616 h 607286"/>
                <a:gd name="connsiteX46" fmla="*/ 126223 w 505460"/>
                <a:gd name="connsiteY46" fmla="*/ 0 h 607286"/>
                <a:gd name="connsiteX47" fmla="*/ 462130 w 505460"/>
                <a:gd name="connsiteY47" fmla="*/ 0 h 607286"/>
                <a:gd name="connsiteX48" fmla="*/ 505460 w 505460"/>
                <a:gd name="connsiteY48" fmla="*/ 43270 h 607286"/>
                <a:gd name="connsiteX49" fmla="*/ 505460 w 505460"/>
                <a:gd name="connsiteY49" fmla="*/ 492997 h 607286"/>
                <a:gd name="connsiteX50" fmla="*/ 462130 w 505460"/>
                <a:gd name="connsiteY50" fmla="*/ 536267 h 607286"/>
                <a:gd name="connsiteX51" fmla="*/ 422661 w 505460"/>
                <a:gd name="connsiteY51" fmla="*/ 536267 h 607286"/>
                <a:gd name="connsiteX52" fmla="*/ 422661 w 505460"/>
                <a:gd name="connsiteY52" fmla="*/ 563922 h 607286"/>
                <a:gd name="connsiteX53" fmla="*/ 379237 w 505460"/>
                <a:gd name="connsiteY53" fmla="*/ 607286 h 607286"/>
                <a:gd name="connsiteX54" fmla="*/ 43330 w 505460"/>
                <a:gd name="connsiteY54" fmla="*/ 607286 h 607286"/>
                <a:gd name="connsiteX55" fmla="*/ 0 w 505460"/>
                <a:gd name="connsiteY55" fmla="*/ 563922 h 607286"/>
                <a:gd name="connsiteX56" fmla="*/ 0 w 505460"/>
                <a:gd name="connsiteY56" fmla="*/ 114289 h 607286"/>
                <a:gd name="connsiteX57" fmla="*/ 43330 w 505460"/>
                <a:gd name="connsiteY57" fmla="*/ 70925 h 607286"/>
                <a:gd name="connsiteX58" fmla="*/ 82799 w 505460"/>
                <a:gd name="connsiteY58" fmla="*/ 70925 h 607286"/>
                <a:gd name="connsiteX59" fmla="*/ 82799 w 505460"/>
                <a:gd name="connsiteY59" fmla="*/ 43270 h 607286"/>
                <a:gd name="connsiteX60" fmla="*/ 126223 w 505460"/>
                <a:gd name="connsiteY60" fmla="*/ 0 h 60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05460" h="607286">
                  <a:moveTo>
                    <a:pt x="166861" y="355015"/>
                  </a:moveTo>
                  <a:lnTo>
                    <a:pt x="421301" y="355015"/>
                  </a:lnTo>
                  <a:cubicBezTo>
                    <a:pt x="430910" y="355015"/>
                    <a:pt x="438634" y="362720"/>
                    <a:pt x="438634" y="372303"/>
                  </a:cubicBezTo>
                  <a:cubicBezTo>
                    <a:pt x="438634" y="381793"/>
                    <a:pt x="430910" y="389592"/>
                    <a:pt x="421301" y="389592"/>
                  </a:cubicBezTo>
                  <a:lnTo>
                    <a:pt x="166861" y="389592"/>
                  </a:lnTo>
                  <a:cubicBezTo>
                    <a:pt x="157253" y="389592"/>
                    <a:pt x="149528" y="381887"/>
                    <a:pt x="149528" y="372303"/>
                  </a:cubicBezTo>
                  <a:cubicBezTo>
                    <a:pt x="149528" y="362720"/>
                    <a:pt x="157253" y="355015"/>
                    <a:pt x="166861" y="355015"/>
                  </a:cubicBezTo>
                  <a:close/>
                  <a:moveTo>
                    <a:pt x="166861" y="272524"/>
                  </a:moveTo>
                  <a:lnTo>
                    <a:pt x="421301" y="272524"/>
                  </a:lnTo>
                  <a:cubicBezTo>
                    <a:pt x="430910" y="272524"/>
                    <a:pt x="438634" y="280229"/>
                    <a:pt x="438634" y="289813"/>
                  </a:cubicBezTo>
                  <a:cubicBezTo>
                    <a:pt x="438634" y="299396"/>
                    <a:pt x="430910" y="307101"/>
                    <a:pt x="421301" y="307101"/>
                  </a:cubicBezTo>
                  <a:lnTo>
                    <a:pt x="166861" y="307101"/>
                  </a:lnTo>
                  <a:cubicBezTo>
                    <a:pt x="157253" y="307101"/>
                    <a:pt x="149528" y="299396"/>
                    <a:pt x="149528" y="289813"/>
                  </a:cubicBezTo>
                  <a:cubicBezTo>
                    <a:pt x="149528" y="280229"/>
                    <a:pt x="157253" y="272524"/>
                    <a:pt x="166861" y="272524"/>
                  </a:cubicBezTo>
                  <a:close/>
                  <a:moveTo>
                    <a:pt x="166861" y="190033"/>
                  </a:moveTo>
                  <a:lnTo>
                    <a:pt x="421301" y="190033"/>
                  </a:lnTo>
                  <a:cubicBezTo>
                    <a:pt x="430910" y="190033"/>
                    <a:pt x="438634" y="197842"/>
                    <a:pt x="438634" y="207439"/>
                  </a:cubicBezTo>
                  <a:cubicBezTo>
                    <a:pt x="438634" y="216942"/>
                    <a:pt x="430910" y="224751"/>
                    <a:pt x="421301" y="224751"/>
                  </a:cubicBezTo>
                  <a:lnTo>
                    <a:pt x="166861" y="224751"/>
                  </a:lnTo>
                  <a:cubicBezTo>
                    <a:pt x="157253" y="224751"/>
                    <a:pt x="149528" y="216942"/>
                    <a:pt x="149528" y="207439"/>
                  </a:cubicBezTo>
                  <a:cubicBezTo>
                    <a:pt x="149528" y="197842"/>
                    <a:pt x="157253" y="190033"/>
                    <a:pt x="166861" y="190033"/>
                  </a:cubicBezTo>
                  <a:close/>
                  <a:moveTo>
                    <a:pt x="166861" y="107612"/>
                  </a:moveTo>
                  <a:lnTo>
                    <a:pt x="421301" y="107612"/>
                  </a:lnTo>
                  <a:cubicBezTo>
                    <a:pt x="430910" y="107612"/>
                    <a:pt x="438634" y="115317"/>
                    <a:pt x="438634" y="124901"/>
                  </a:cubicBezTo>
                  <a:cubicBezTo>
                    <a:pt x="438634" y="134484"/>
                    <a:pt x="430910" y="142189"/>
                    <a:pt x="421301" y="142189"/>
                  </a:cubicBezTo>
                  <a:lnTo>
                    <a:pt x="166861" y="142189"/>
                  </a:lnTo>
                  <a:cubicBezTo>
                    <a:pt x="157253" y="142189"/>
                    <a:pt x="149528" y="134484"/>
                    <a:pt x="149528" y="124901"/>
                  </a:cubicBezTo>
                  <a:cubicBezTo>
                    <a:pt x="149528" y="115317"/>
                    <a:pt x="157253" y="107612"/>
                    <a:pt x="166861" y="107612"/>
                  </a:cubicBezTo>
                  <a:close/>
                  <a:moveTo>
                    <a:pt x="43330" y="105635"/>
                  </a:moveTo>
                  <a:cubicBezTo>
                    <a:pt x="38526" y="105635"/>
                    <a:pt x="34664" y="109492"/>
                    <a:pt x="34664" y="114289"/>
                  </a:cubicBezTo>
                  <a:lnTo>
                    <a:pt x="34664" y="563922"/>
                  </a:lnTo>
                  <a:cubicBezTo>
                    <a:pt x="34664" y="568719"/>
                    <a:pt x="38526" y="572576"/>
                    <a:pt x="43330" y="572576"/>
                  </a:cubicBezTo>
                  <a:lnTo>
                    <a:pt x="379237" y="572576"/>
                  </a:lnTo>
                  <a:cubicBezTo>
                    <a:pt x="384041" y="572576"/>
                    <a:pt x="387903" y="568719"/>
                    <a:pt x="387903" y="563922"/>
                  </a:cubicBezTo>
                  <a:lnTo>
                    <a:pt x="387903" y="536267"/>
                  </a:lnTo>
                  <a:lnTo>
                    <a:pt x="126223" y="536267"/>
                  </a:lnTo>
                  <a:cubicBezTo>
                    <a:pt x="102297" y="536267"/>
                    <a:pt x="82799" y="516889"/>
                    <a:pt x="82799" y="492997"/>
                  </a:cubicBezTo>
                  <a:lnTo>
                    <a:pt x="82799" y="105635"/>
                  </a:lnTo>
                  <a:close/>
                  <a:moveTo>
                    <a:pt x="126223" y="34616"/>
                  </a:moveTo>
                  <a:cubicBezTo>
                    <a:pt x="121419" y="34616"/>
                    <a:pt x="117557" y="38567"/>
                    <a:pt x="117557" y="43270"/>
                  </a:cubicBezTo>
                  <a:lnTo>
                    <a:pt x="117557" y="492997"/>
                  </a:lnTo>
                  <a:cubicBezTo>
                    <a:pt x="117557" y="497794"/>
                    <a:pt x="121419" y="501651"/>
                    <a:pt x="126223" y="501651"/>
                  </a:cubicBezTo>
                  <a:lnTo>
                    <a:pt x="462130" y="501651"/>
                  </a:lnTo>
                  <a:cubicBezTo>
                    <a:pt x="466840" y="501651"/>
                    <a:pt x="470796" y="497794"/>
                    <a:pt x="470796" y="492997"/>
                  </a:cubicBezTo>
                  <a:lnTo>
                    <a:pt x="470796" y="43270"/>
                  </a:lnTo>
                  <a:cubicBezTo>
                    <a:pt x="470796" y="38567"/>
                    <a:pt x="466840" y="34616"/>
                    <a:pt x="462130" y="34616"/>
                  </a:cubicBezTo>
                  <a:close/>
                  <a:moveTo>
                    <a:pt x="126223" y="0"/>
                  </a:moveTo>
                  <a:lnTo>
                    <a:pt x="462130" y="0"/>
                  </a:lnTo>
                  <a:cubicBezTo>
                    <a:pt x="485961" y="0"/>
                    <a:pt x="505460" y="19472"/>
                    <a:pt x="505460" y="43270"/>
                  </a:cubicBezTo>
                  <a:lnTo>
                    <a:pt x="505460" y="492997"/>
                  </a:lnTo>
                  <a:cubicBezTo>
                    <a:pt x="505460" y="516889"/>
                    <a:pt x="485961" y="536267"/>
                    <a:pt x="462130" y="536267"/>
                  </a:cubicBezTo>
                  <a:lnTo>
                    <a:pt x="422661" y="536267"/>
                  </a:lnTo>
                  <a:lnTo>
                    <a:pt x="422661" y="563922"/>
                  </a:lnTo>
                  <a:cubicBezTo>
                    <a:pt x="422661" y="587815"/>
                    <a:pt x="403163" y="607286"/>
                    <a:pt x="379237" y="607286"/>
                  </a:cubicBezTo>
                  <a:lnTo>
                    <a:pt x="43330" y="607286"/>
                  </a:lnTo>
                  <a:cubicBezTo>
                    <a:pt x="19404" y="607286"/>
                    <a:pt x="0" y="587815"/>
                    <a:pt x="0" y="563922"/>
                  </a:cubicBezTo>
                  <a:lnTo>
                    <a:pt x="0" y="114289"/>
                  </a:lnTo>
                  <a:cubicBezTo>
                    <a:pt x="0" y="90397"/>
                    <a:pt x="19404" y="70925"/>
                    <a:pt x="43330" y="70925"/>
                  </a:cubicBezTo>
                  <a:lnTo>
                    <a:pt x="82799" y="70925"/>
                  </a:lnTo>
                  <a:lnTo>
                    <a:pt x="82799" y="43270"/>
                  </a:lnTo>
                  <a:cubicBezTo>
                    <a:pt x="82799" y="19472"/>
                    <a:pt x="102297" y="0"/>
                    <a:pt x="12622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839200" y="2020528"/>
            <a:ext cx="1621350" cy="1621350"/>
            <a:chOff x="1715373" y="2168013"/>
            <a:chExt cx="1621350" cy="1621350"/>
          </a:xfrm>
        </p:grpSpPr>
        <p:sp>
          <p:nvSpPr>
            <p:cNvPr id="56" name="椭圆 55"/>
            <p:cNvSpPr/>
            <p:nvPr/>
          </p:nvSpPr>
          <p:spPr>
            <a:xfrm>
              <a:off x="1715373" y="2168013"/>
              <a:ext cx="1621350" cy="1621350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椭圆 20"/>
            <p:cNvSpPr/>
            <p:nvPr/>
          </p:nvSpPr>
          <p:spPr>
            <a:xfrm>
              <a:off x="2157339" y="2621078"/>
              <a:ext cx="737418" cy="715217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36798" y="4216576"/>
            <a:ext cx="2378500" cy="888242"/>
            <a:chOff x="1285698" y="4024852"/>
            <a:chExt cx="2378500" cy="888242"/>
          </a:xfrm>
        </p:grpSpPr>
        <p:sp>
          <p:nvSpPr>
            <p:cNvPr id="22" name="文本框 21"/>
            <p:cNvSpPr txBox="1"/>
            <p:nvPr/>
          </p:nvSpPr>
          <p:spPr>
            <a:xfrm>
              <a:off x="1613174" y="40248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阶段销售目标</a:t>
              </a:r>
              <a:endPara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285698" y="4451429"/>
              <a:ext cx="2378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print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17500" y="4216576"/>
            <a:ext cx="2378500" cy="888242"/>
            <a:chOff x="1285698" y="4024852"/>
            <a:chExt cx="2378500" cy="888242"/>
          </a:xfrm>
        </p:grpSpPr>
        <p:sp>
          <p:nvSpPr>
            <p:cNvPr id="29" name="文本框 28"/>
            <p:cNvSpPr txBox="1"/>
            <p:nvPr/>
          </p:nvSpPr>
          <p:spPr>
            <a:xfrm>
              <a:off x="1613174" y="40248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经典综艺体简" panose="02010609000101010101" pitchFamily="49" charset="-122"/>
                </a:rPr>
                <a:t>阶段销售策略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85698" y="4451429"/>
              <a:ext cx="2378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print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098202" y="4216576"/>
            <a:ext cx="2378500" cy="888242"/>
            <a:chOff x="1285698" y="4024852"/>
            <a:chExt cx="2378500" cy="888242"/>
          </a:xfrm>
        </p:grpSpPr>
        <p:sp>
          <p:nvSpPr>
            <p:cNvPr id="32" name="文本框 31"/>
            <p:cNvSpPr txBox="1"/>
            <p:nvPr/>
          </p:nvSpPr>
          <p:spPr>
            <a:xfrm>
              <a:off x="1613174" y="40248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经典综艺体简" panose="02010609000101010101" pitchFamily="49" charset="-122"/>
                </a:rPr>
                <a:t>销售执行计划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85698" y="4451429"/>
              <a:ext cx="2378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print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478904" y="4216576"/>
            <a:ext cx="2378500" cy="888242"/>
            <a:chOff x="1285698" y="4024852"/>
            <a:chExt cx="2378500" cy="888242"/>
          </a:xfrm>
        </p:grpSpPr>
        <p:sp>
          <p:nvSpPr>
            <p:cNvPr id="35" name="文本框 34"/>
            <p:cNvSpPr txBox="1"/>
            <p:nvPr/>
          </p:nvSpPr>
          <p:spPr>
            <a:xfrm>
              <a:off x="1613174" y="40248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j-ea"/>
                  <a:ea typeface="+mj-ea"/>
                  <a:cs typeface="经典综艺体简" panose="02010609000101010101" pitchFamily="49" charset="-122"/>
                </a:rPr>
                <a:t>销售策略保障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285698" y="4451429"/>
              <a:ext cx="2378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print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640314" y="453252"/>
            <a:ext cx="2911373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4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Arial"/>
                <a:ea typeface="微软雅黑"/>
              </a:rPr>
              <a:t>CONTENT</a:t>
            </a:r>
            <a:endParaRPr kumimoji="0" lang="zh-CN" altLang="en-US" sz="44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519500" y="1224756"/>
            <a:ext cx="1153001" cy="146669"/>
            <a:chOff x="5674519" y="1264195"/>
            <a:chExt cx="842962" cy="107230"/>
          </a:xfrm>
        </p:grpSpPr>
        <p:sp>
          <p:nvSpPr>
            <p:cNvPr id="38" name="椭圆 37"/>
            <p:cNvSpPr/>
            <p:nvPr/>
          </p:nvSpPr>
          <p:spPr>
            <a:xfrm>
              <a:off x="5674519" y="1264195"/>
              <a:ext cx="107230" cy="10723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5919763" y="1264195"/>
              <a:ext cx="107230" cy="107230"/>
            </a:xfrm>
            <a:prstGeom prst="ellipse">
              <a:avLst/>
            </a:prstGeom>
            <a:noFill/>
            <a:ln w="635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6165007" y="1264195"/>
              <a:ext cx="107230" cy="10723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6410251" y="1264195"/>
              <a:ext cx="107230" cy="107230"/>
            </a:xfrm>
            <a:prstGeom prst="ellipse">
              <a:avLst/>
            </a:prstGeom>
            <a:noFill/>
            <a:ln w="635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893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3642"/>
          <a:stretch/>
        </p:blipFill>
        <p:spPr>
          <a:xfrm>
            <a:off x="1" y="1"/>
            <a:ext cx="12192000" cy="4011560"/>
          </a:xfrm>
        </p:spPr>
      </p:pic>
      <p:sp>
        <p:nvSpPr>
          <p:cNvPr id="5" name="矩形 4"/>
          <p:cNvSpPr/>
          <p:nvPr/>
        </p:nvSpPr>
        <p:spPr>
          <a:xfrm>
            <a:off x="1" y="1"/>
            <a:ext cx="12192000" cy="403497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283200" y="1553028"/>
            <a:ext cx="1625600" cy="1625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i="1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01</a:t>
            </a:r>
            <a:endParaRPr lang="zh-CN" altLang="en-US" sz="54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4783" y="4517139"/>
            <a:ext cx="326243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4000" b="1" dirty="0">
                <a:solidFill>
                  <a:schemeClr val="accent2"/>
                </a:solidFill>
              </a:rPr>
              <a:t>阶段销售目标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844798" y="5208681"/>
            <a:ext cx="650240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6045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4357918" y="2322600"/>
            <a:ext cx="762000" cy="762000"/>
            <a:chOff x="3829050" y="2534266"/>
            <a:chExt cx="762000" cy="762000"/>
          </a:xfrm>
        </p:grpSpPr>
        <p:sp>
          <p:nvSpPr>
            <p:cNvPr id="41" name="椭圆 40"/>
            <p:cNvSpPr/>
            <p:nvPr/>
          </p:nvSpPr>
          <p:spPr>
            <a:xfrm>
              <a:off x="3829050" y="2534266"/>
              <a:ext cx="762000" cy="762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椭圆 7"/>
            <p:cNvSpPr/>
            <p:nvPr/>
          </p:nvSpPr>
          <p:spPr>
            <a:xfrm>
              <a:off x="4028459" y="2747783"/>
              <a:ext cx="363182" cy="334966"/>
            </a:xfrm>
            <a:custGeom>
              <a:avLst/>
              <a:gdLst>
                <a:gd name="connsiteX0" fmla="*/ 176147 w 578111"/>
                <a:gd name="connsiteY0" fmla="*/ 221031 h 533197"/>
                <a:gd name="connsiteX1" fmla="*/ 212154 w 578111"/>
                <a:gd name="connsiteY1" fmla="*/ 256947 h 533197"/>
                <a:gd name="connsiteX2" fmla="*/ 212154 w 578111"/>
                <a:gd name="connsiteY2" fmla="*/ 348118 h 533197"/>
                <a:gd name="connsiteX3" fmla="*/ 176147 w 578111"/>
                <a:gd name="connsiteY3" fmla="*/ 384955 h 533197"/>
                <a:gd name="connsiteX4" fmla="*/ 139217 w 578111"/>
                <a:gd name="connsiteY4" fmla="*/ 348118 h 533197"/>
                <a:gd name="connsiteX5" fmla="*/ 139217 w 578111"/>
                <a:gd name="connsiteY5" fmla="*/ 256947 h 533197"/>
                <a:gd name="connsiteX6" fmla="*/ 176147 w 578111"/>
                <a:gd name="connsiteY6" fmla="*/ 221031 h 533197"/>
                <a:gd name="connsiteX7" fmla="*/ 267503 w 578111"/>
                <a:gd name="connsiteY7" fmla="*/ 184193 h 533197"/>
                <a:gd name="connsiteX8" fmla="*/ 303437 w 578111"/>
                <a:gd name="connsiteY8" fmla="*/ 221030 h 533197"/>
                <a:gd name="connsiteX9" fmla="*/ 303437 w 578111"/>
                <a:gd name="connsiteY9" fmla="*/ 348119 h 533197"/>
                <a:gd name="connsiteX10" fmla="*/ 267503 w 578111"/>
                <a:gd name="connsiteY10" fmla="*/ 384956 h 533197"/>
                <a:gd name="connsiteX11" fmla="*/ 230648 w 578111"/>
                <a:gd name="connsiteY11" fmla="*/ 348119 h 533197"/>
                <a:gd name="connsiteX12" fmla="*/ 230648 w 578111"/>
                <a:gd name="connsiteY12" fmla="*/ 221030 h 533197"/>
                <a:gd name="connsiteX13" fmla="*/ 267503 w 578111"/>
                <a:gd name="connsiteY13" fmla="*/ 184193 h 533197"/>
                <a:gd name="connsiteX14" fmla="*/ 357937 w 578111"/>
                <a:gd name="connsiteY14" fmla="*/ 148390 h 533197"/>
                <a:gd name="connsiteX15" fmla="*/ 394867 w 578111"/>
                <a:gd name="connsiteY15" fmla="*/ 184289 h 533197"/>
                <a:gd name="connsiteX16" fmla="*/ 394867 w 578111"/>
                <a:gd name="connsiteY16" fmla="*/ 348136 h 533197"/>
                <a:gd name="connsiteX17" fmla="*/ 357937 w 578111"/>
                <a:gd name="connsiteY17" fmla="*/ 384955 h 533197"/>
                <a:gd name="connsiteX18" fmla="*/ 321930 w 578111"/>
                <a:gd name="connsiteY18" fmla="*/ 348136 h 533197"/>
                <a:gd name="connsiteX19" fmla="*/ 321930 w 578111"/>
                <a:gd name="connsiteY19" fmla="*/ 184289 h 533197"/>
                <a:gd name="connsiteX20" fmla="*/ 357937 w 578111"/>
                <a:gd name="connsiteY20" fmla="*/ 148390 h 533197"/>
                <a:gd name="connsiteX21" fmla="*/ 267469 w 578111"/>
                <a:gd name="connsiteY21" fmla="*/ 0 h 533197"/>
                <a:gd name="connsiteX22" fmla="*/ 529404 w 578111"/>
                <a:gd name="connsiteY22" fmla="*/ 218252 h 533197"/>
                <a:gd name="connsiteX23" fmla="*/ 566296 w 578111"/>
                <a:gd name="connsiteY23" fmla="*/ 218252 h 533197"/>
                <a:gd name="connsiteX24" fmla="*/ 576441 w 578111"/>
                <a:gd name="connsiteY24" fmla="*/ 224698 h 533197"/>
                <a:gd name="connsiteX25" fmla="*/ 575519 w 578111"/>
                <a:gd name="connsiteY25" fmla="*/ 237590 h 533197"/>
                <a:gd name="connsiteX26" fmla="*/ 514647 w 578111"/>
                <a:gd name="connsiteY26" fmla="*/ 310341 h 533197"/>
                <a:gd name="connsiteX27" fmla="*/ 505424 w 578111"/>
                <a:gd name="connsiteY27" fmla="*/ 314945 h 533197"/>
                <a:gd name="connsiteX28" fmla="*/ 496201 w 578111"/>
                <a:gd name="connsiteY28" fmla="*/ 310341 h 533197"/>
                <a:gd name="connsiteX29" fmla="*/ 435328 w 578111"/>
                <a:gd name="connsiteY29" fmla="*/ 237590 h 533197"/>
                <a:gd name="connsiteX30" fmla="*/ 433484 w 578111"/>
                <a:gd name="connsiteY30" fmla="*/ 224698 h 533197"/>
                <a:gd name="connsiteX31" fmla="*/ 444551 w 578111"/>
                <a:gd name="connsiteY31" fmla="*/ 218252 h 533197"/>
                <a:gd name="connsiteX32" fmla="*/ 480521 w 578111"/>
                <a:gd name="connsiteY32" fmla="*/ 218252 h 533197"/>
                <a:gd name="connsiteX33" fmla="*/ 267469 w 578111"/>
                <a:gd name="connsiteY33" fmla="*/ 47886 h 533197"/>
                <a:gd name="connsiteX34" fmla="*/ 48882 w 578111"/>
                <a:gd name="connsiteY34" fmla="*/ 266138 h 533197"/>
                <a:gd name="connsiteX35" fmla="*/ 267469 w 578111"/>
                <a:gd name="connsiteY35" fmla="*/ 484390 h 533197"/>
                <a:gd name="connsiteX36" fmla="*/ 456541 w 578111"/>
                <a:gd name="connsiteY36" fmla="*/ 375724 h 533197"/>
                <a:gd name="connsiteX37" fmla="*/ 489744 w 578111"/>
                <a:gd name="connsiteY37" fmla="*/ 366515 h 533197"/>
                <a:gd name="connsiteX38" fmla="*/ 498967 w 578111"/>
                <a:gd name="connsiteY38" fmla="*/ 399668 h 533197"/>
                <a:gd name="connsiteX39" fmla="*/ 267469 w 578111"/>
                <a:gd name="connsiteY39" fmla="*/ 533197 h 533197"/>
                <a:gd name="connsiteX40" fmla="*/ 0 w 578111"/>
                <a:gd name="connsiteY40" fmla="*/ 266138 h 533197"/>
                <a:gd name="connsiteX41" fmla="*/ 267469 w 578111"/>
                <a:gd name="connsiteY4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78111" h="533197">
                  <a:moveTo>
                    <a:pt x="176147" y="221031"/>
                  </a:moveTo>
                  <a:cubicBezTo>
                    <a:pt x="196459" y="221031"/>
                    <a:pt x="212154" y="237608"/>
                    <a:pt x="212154" y="256947"/>
                  </a:cubicBezTo>
                  <a:lnTo>
                    <a:pt x="212154" y="348118"/>
                  </a:lnTo>
                  <a:cubicBezTo>
                    <a:pt x="212154" y="368378"/>
                    <a:pt x="196459" y="384955"/>
                    <a:pt x="176147" y="384955"/>
                  </a:cubicBezTo>
                  <a:cubicBezTo>
                    <a:pt x="155836" y="384955"/>
                    <a:pt x="139217" y="368378"/>
                    <a:pt x="139217" y="348118"/>
                  </a:cubicBezTo>
                  <a:lnTo>
                    <a:pt x="139217" y="256947"/>
                  </a:lnTo>
                  <a:cubicBezTo>
                    <a:pt x="139217" y="237608"/>
                    <a:pt x="155836" y="221031"/>
                    <a:pt x="176147" y="221031"/>
                  </a:cubicBezTo>
                  <a:close/>
                  <a:moveTo>
                    <a:pt x="267503" y="184193"/>
                  </a:moveTo>
                  <a:cubicBezTo>
                    <a:pt x="286852" y="184193"/>
                    <a:pt x="303437" y="200770"/>
                    <a:pt x="303437" y="221030"/>
                  </a:cubicBezTo>
                  <a:lnTo>
                    <a:pt x="303437" y="348119"/>
                  </a:lnTo>
                  <a:cubicBezTo>
                    <a:pt x="303437" y="368379"/>
                    <a:pt x="287774" y="384956"/>
                    <a:pt x="267503" y="384956"/>
                  </a:cubicBezTo>
                  <a:cubicBezTo>
                    <a:pt x="247233" y="384956"/>
                    <a:pt x="230648" y="368379"/>
                    <a:pt x="230648" y="348119"/>
                  </a:cubicBezTo>
                  <a:lnTo>
                    <a:pt x="230648" y="221030"/>
                  </a:lnTo>
                  <a:cubicBezTo>
                    <a:pt x="230648" y="200770"/>
                    <a:pt x="247233" y="184193"/>
                    <a:pt x="267503" y="184193"/>
                  </a:cubicBezTo>
                  <a:close/>
                  <a:moveTo>
                    <a:pt x="357937" y="148390"/>
                  </a:moveTo>
                  <a:cubicBezTo>
                    <a:pt x="378249" y="148390"/>
                    <a:pt x="394867" y="164959"/>
                    <a:pt x="394867" y="184289"/>
                  </a:cubicBezTo>
                  <a:lnTo>
                    <a:pt x="394867" y="348136"/>
                  </a:lnTo>
                  <a:cubicBezTo>
                    <a:pt x="394867" y="368386"/>
                    <a:pt x="378249" y="384955"/>
                    <a:pt x="357937" y="384955"/>
                  </a:cubicBezTo>
                  <a:cubicBezTo>
                    <a:pt x="338549" y="384955"/>
                    <a:pt x="321930" y="368386"/>
                    <a:pt x="321930" y="348136"/>
                  </a:cubicBezTo>
                  <a:lnTo>
                    <a:pt x="321930" y="184289"/>
                  </a:lnTo>
                  <a:cubicBezTo>
                    <a:pt x="321930" y="164959"/>
                    <a:pt x="338549" y="148390"/>
                    <a:pt x="357937" y="148390"/>
                  </a:cubicBezTo>
                  <a:close/>
                  <a:moveTo>
                    <a:pt x="267469" y="0"/>
                  </a:moveTo>
                  <a:cubicBezTo>
                    <a:pt x="397514" y="0"/>
                    <a:pt x="507268" y="93931"/>
                    <a:pt x="529404" y="218252"/>
                  </a:cubicBezTo>
                  <a:lnTo>
                    <a:pt x="566296" y="218252"/>
                  </a:lnTo>
                  <a:cubicBezTo>
                    <a:pt x="570907" y="218252"/>
                    <a:pt x="574597" y="221014"/>
                    <a:pt x="576441" y="224698"/>
                  </a:cubicBezTo>
                  <a:cubicBezTo>
                    <a:pt x="579208" y="229302"/>
                    <a:pt x="578286" y="233907"/>
                    <a:pt x="575519" y="237590"/>
                  </a:cubicBezTo>
                  <a:lnTo>
                    <a:pt x="514647" y="310341"/>
                  </a:lnTo>
                  <a:cubicBezTo>
                    <a:pt x="511880" y="313104"/>
                    <a:pt x="509113" y="314945"/>
                    <a:pt x="505424" y="314945"/>
                  </a:cubicBezTo>
                  <a:cubicBezTo>
                    <a:pt x="501734" y="314945"/>
                    <a:pt x="498045" y="313104"/>
                    <a:pt x="496201" y="310341"/>
                  </a:cubicBezTo>
                  <a:lnTo>
                    <a:pt x="435328" y="237590"/>
                  </a:lnTo>
                  <a:cubicBezTo>
                    <a:pt x="431639" y="233907"/>
                    <a:pt x="431639" y="229302"/>
                    <a:pt x="433484" y="224698"/>
                  </a:cubicBezTo>
                  <a:cubicBezTo>
                    <a:pt x="435328" y="221014"/>
                    <a:pt x="439940" y="218252"/>
                    <a:pt x="444551" y="218252"/>
                  </a:cubicBezTo>
                  <a:lnTo>
                    <a:pt x="480521" y="218252"/>
                  </a:lnTo>
                  <a:cubicBezTo>
                    <a:pt x="458386" y="120637"/>
                    <a:pt x="370767" y="47886"/>
                    <a:pt x="267469" y="47886"/>
                  </a:cubicBezTo>
                  <a:cubicBezTo>
                    <a:pt x="146647" y="47886"/>
                    <a:pt x="48882" y="146422"/>
                    <a:pt x="48882" y="266138"/>
                  </a:cubicBezTo>
                  <a:cubicBezTo>
                    <a:pt x="48882" y="386775"/>
                    <a:pt x="146647" y="484390"/>
                    <a:pt x="267469" y="484390"/>
                  </a:cubicBezTo>
                  <a:cubicBezTo>
                    <a:pt x="344942" y="484390"/>
                    <a:pt x="417805" y="442949"/>
                    <a:pt x="456541" y="375724"/>
                  </a:cubicBezTo>
                  <a:cubicBezTo>
                    <a:pt x="462998" y="363753"/>
                    <a:pt x="477754" y="360069"/>
                    <a:pt x="489744" y="366515"/>
                  </a:cubicBezTo>
                  <a:cubicBezTo>
                    <a:pt x="501734" y="373883"/>
                    <a:pt x="505424" y="388617"/>
                    <a:pt x="498967" y="399668"/>
                  </a:cubicBezTo>
                  <a:cubicBezTo>
                    <a:pt x="451008" y="482548"/>
                    <a:pt x="362466" y="533197"/>
                    <a:pt x="267469" y="533197"/>
                  </a:cubicBezTo>
                  <a:cubicBezTo>
                    <a:pt x="119900" y="533197"/>
                    <a:pt x="0" y="413481"/>
                    <a:pt x="0" y="266138"/>
                  </a:cubicBezTo>
                  <a:cubicBezTo>
                    <a:pt x="0" y="119716"/>
                    <a:pt x="119900" y="0"/>
                    <a:pt x="2674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357918" y="3970425"/>
            <a:ext cx="762000" cy="762000"/>
            <a:chOff x="3829050" y="2534266"/>
            <a:chExt cx="762000" cy="762000"/>
          </a:xfrm>
        </p:grpSpPr>
        <p:sp>
          <p:nvSpPr>
            <p:cNvPr id="47" name="椭圆 46"/>
            <p:cNvSpPr/>
            <p:nvPr/>
          </p:nvSpPr>
          <p:spPr>
            <a:xfrm>
              <a:off x="3829050" y="2534266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椭圆 10"/>
            <p:cNvSpPr/>
            <p:nvPr/>
          </p:nvSpPr>
          <p:spPr>
            <a:xfrm>
              <a:off x="4028459" y="2733943"/>
              <a:ext cx="363182" cy="362646"/>
            </a:xfrm>
            <a:custGeom>
              <a:avLst/>
              <a:gdLst>
                <a:gd name="connsiteX0" fmla="*/ 414666 w 606487"/>
                <a:gd name="connsiteY0" fmla="*/ 244368 h 605592"/>
                <a:gd name="connsiteX1" fmla="*/ 440469 w 606487"/>
                <a:gd name="connsiteY1" fmla="*/ 270042 h 605592"/>
                <a:gd name="connsiteX2" fmla="*/ 440469 w 606487"/>
                <a:gd name="connsiteY2" fmla="*/ 381912 h 605592"/>
                <a:gd name="connsiteX3" fmla="*/ 414666 w 606487"/>
                <a:gd name="connsiteY3" fmla="*/ 407586 h 605592"/>
                <a:gd name="connsiteX4" fmla="*/ 388956 w 606487"/>
                <a:gd name="connsiteY4" fmla="*/ 381912 h 605592"/>
                <a:gd name="connsiteX5" fmla="*/ 388956 w 606487"/>
                <a:gd name="connsiteY5" fmla="*/ 270042 h 605592"/>
                <a:gd name="connsiteX6" fmla="*/ 414666 w 606487"/>
                <a:gd name="connsiteY6" fmla="*/ 244368 h 605592"/>
                <a:gd name="connsiteX7" fmla="*/ 302702 w 606487"/>
                <a:gd name="connsiteY7" fmla="*/ 167240 h 605592"/>
                <a:gd name="connsiteX8" fmla="*/ 328412 w 606487"/>
                <a:gd name="connsiteY8" fmla="*/ 192915 h 605592"/>
                <a:gd name="connsiteX9" fmla="*/ 328412 w 606487"/>
                <a:gd name="connsiteY9" fmla="*/ 381911 h 605592"/>
                <a:gd name="connsiteX10" fmla="*/ 302702 w 606487"/>
                <a:gd name="connsiteY10" fmla="*/ 407586 h 605592"/>
                <a:gd name="connsiteX11" fmla="*/ 276899 w 606487"/>
                <a:gd name="connsiteY11" fmla="*/ 381911 h 605592"/>
                <a:gd name="connsiteX12" fmla="*/ 276899 w 606487"/>
                <a:gd name="connsiteY12" fmla="*/ 192915 h 605592"/>
                <a:gd name="connsiteX13" fmla="*/ 302702 w 606487"/>
                <a:gd name="connsiteY13" fmla="*/ 167240 h 605592"/>
                <a:gd name="connsiteX14" fmla="*/ 190632 w 606487"/>
                <a:gd name="connsiteY14" fmla="*/ 107965 h 605592"/>
                <a:gd name="connsiteX15" fmla="*/ 216353 w 606487"/>
                <a:gd name="connsiteY15" fmla="*/ 133737 h 605592"/>
                <a:gd name="connsiteX16" fmla="*/ 216353 w 606487"/>
                <a:gd name="connsiteY16" fmla="*/ 381907 h 605592"/>
                <a:gd name="connsiteX17" fmla="*/ 190632 w 606487"/>
                <a:gd name="connsiteY17" fmla="*/ 407586 h 605592"/>
                <a:gd name="connsiteX18" fmla="*/ 164911 w 606487"/>
                <a:gd name="connsiteY18" fmla="*/ 381907 h 605592"/>
                <a:gd name="connsiteX19" fmla="*/ 164911 w 606487"/>
                <a:gd name="connsiteY19" fmla="*/ 133737 h 605592"/>
                <a:gd name="connsiteX20" fmla="*/ 190632 w 606487"/>
                <a:gd name="connsiteY20" fmla="*/ 107965 h 605592"/>
                <a:gd name="connsiteX21" fmla="*/ 86256 w 606487"/>
                <a:gd name="connsiteY21" fmla="*/ 51447 h 605592"/>
                <a:gd name="connsiteX22" fmla="*/ 86256 w 606487"/>
                <a:gd name="connsiteY22" fmla="*/ 464229 h 605592"/>
                <a:gd name="connsiteX23" fmla="*/ 517724 w 606487"/>
                <a:gd name="connsiteY23" fmla="*/ 464229 h 605592"/>
                <a:gd name="connsiteX24" fmla="*/ 517724 w 606487"/>
                <a:gd name="connsiteY24" fmla="*/ 51447 h 605592"/>
                <a:gd name="connsiteX25" fmla="*/ 25719 w 606487"/>
                <a:gd name="connsiteY25" fmla="*/ 0 h 605592"/>
                <a:gd name="connsiteX26" fmla="*/ 580861 w 606487"/>
                <a:gd name="connsiteY26" fmla="*/ 0 h 605592"/>
                <a:gd name="connsiteX27" fmla="*/ 606487 w 606487"/>
                <a:gd name="connsiteY27" fmla="*/ 25677 h 605592"/>
                <a:gd name="connsiteX28" fmla="*/ 579468 w 606487"/>
                <a:gd name="connsiteY28" fmla="*/ 51447 h 605592"/>
                <a:gd name="connsiteX29" fmla="*/ 569162 w 606487"/>
                <a:gd name="connsiteY29" fmla="*/ 51447 h 605592"/>
                <a:gd name="connsiteX30" fmla="*/ 569162 w 606487"/>
                <a:gd name="connsiteY30" fmla="*/ 488608 h 605592"/>
                <a:gd name="connsiteX31" fmla="*/ 543443 w 606487"/>
                <a:gd name="connsiteY31" fmla="*/ 514285 h 605592"/>
                <a:gd name="connsiteX32" fmla="*/ 476499 w 606487"/>
                <a:gd name="connsiteY32" fmla="*/ 514285 h 605592"/>
                <a:gd name="connsiteX33" fmla="*/ 476499 w 606487"/>
                <a:gd name="connsiteY33" fmla="*/ 579915 h 605592"/>
                <a:gd name="connsiteX34" fmla="*/ 450687 w 606487"/>
                <a:gd name="connsiteY34" fmla="*/ 605592 h 605592"/>
                <a:gd name="connsiteX35" fmla="*/ 424968 w 606487"/>
                <a:gd name="connsiteY35" fmla="*/ 579915 h 605592"/>
                <a:gd name="connsiteX36" fmla="*/ 424968 w 606487"/>
                <a:gd name="connsiteY36" fmla="*/ 514285 h 605592"/>
                <a:gd name="connsiteX37" fmla="*/ 180219 w 606487"/>
                <a:gd name="connsiteY37" fmla="*/ 514285 h 605592"/>
                <a:gd name="connsiteX38" fmla="*/ 180219 w 606487"/>
                <a:gd name="connsiteY38" fmla="*/ 579915 h 605592"/>
                <a:gd name="connsiteX39" fmla="*/ 154500 w 606487"/>
                <a:gd name="connsiteY39" fmla="*/ 605592 h 605592"/>
                <a:gd name="connsiteX40" fmla="*/ 128688 w 606487"/>
                <a:gd name="connsiteY40" fmla="*/ 579915 h 605592"/>
                <a:gd name="connsiteX41" fmla="*/ 128688 w 606487"/>
                <a:gd name="connsiteY41" fmla="*/ 514285 h 605592"/>
                <a:gd name="connsiteX42" fmla="*/ 61744 w 606487"/>
                <a:gd name="connsiteY42" fmla="*/ 514285 h 605592"/>
                <a:gd name="connsiteX43" fmla="*/ 36025 w 606487"/>
                <a:gd name="connsiteY43" fmla="*/ 488608 h 605592"/>
                <a:gd name="connsiteX44" fmla="*/ 36025 w 606487"/>
                <a:gd name="connsiteY44" fmla="*/ 51447 h 605592"/>
                <a:gd name="connsiteX45" fmla="*/ 25719 w 606487"/>
                <a:gd name="connsiteY45" fmla="*/ 51447 h 605592"/>
                <a:gd name="connsiteX46" fmla="*/ 0 w 606487"/>
                <a:gd name="connsiteY46" fmla="*/ 25677 h 605592"/>
                <a:gd name="connsiteX47" fmla="*/ 25719 w 606487"/>
                <a:gd name="connsiteY47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6487" h="605592">
                  <a:moveTo>
                    <a:pt x="414666" y="244368"/>
                  </a:moveTo>
                  <a:cubicBezTo>
                    <a:pt x="428774" y="244368"/>
                    <a:pt x="440469" y="255954"/>
                    <a:pt x="440469" y="270042"/>
                  </a:cubicBezTo>
                  <a:lnTo>
                    <a:pt x="440469" y="381912"/>
                  </a:lnTo>
                  <a:cubicBezTo>
                    <a:pt x="439170" y="396000"/>
                    <a:pt x="428774" y="407586"/>
                    <a:pt x="414666" y="407586"/>
                  </a:cubicBezTo>
                  <a:cubicBezTo>
                    <a:pt x="400465" y="407586"/>
                    <a:pt x="388956" y="396000"/>
                    <a:pt x="388956" y="381912"/>
                  </a:cubicBezTo>
                  <a:lnTo>
                    <a:pt x="388956" y="270042"/>
                  </a:lnTo>
                  <a:cubicBezTo>
                    <a:pt x="388956" y="255954"/>
                    <a:pt x="400558" y="244368"/>
                    <a:pt x="414666" y="244368"/>
                  </a:cubicBezTo>
                  <a:close/>
                  <a:moveTo>
                    <a:pt x="302702" y="167240"/>
                  </a:moveTo>
                  <a:cubicBezTo>
                    <a:pt x="316810" y="167240"/>
                    <a:pt x="328412" y="178826"/>
                    <a:pt x="328412" y="192915"/>
                  </a:cubicBezTo>
                  <a:lnTo>
                    <a:pt x="328412" y="381911"/>
                  </a:lnTo>
                  <a:cubicBezTo>
                    <a:pt x="328412" y="396000"/>
                    <a:pt x="316810" y="407586"/>
                    <a:pt x="302702" y="407586"/>
                  </a:cubicBezTo>
                  <a:cubicBezTo>
                    <a:pt x="288408" y="407586"/>
                    <a:pt x="276899" y="396000"/>
                    <a:pt x="276899" y="381911"/>
                  </a:cubicBezTo>
                  <a:lnTo>
                    <a:pt x="276899" y="192915"/>
                  </a:lnTo>
                  <a:cubicBezTo>
                    <a:pt x="276899" y="178826"/>
                    <a:pt x="288594" y="167240"/>
                    <a:pt x="302702" y="167240"/>
                  </a:cubicBezTo>
                  <a:close/>
                  <a:moveTo>
                    <a:pt x="190632" y="107965"/>
                  </a:moveTo>
                  <a:cubicBezTo>
                    <a:pt x="204746" y="107965"/>
                    <a:pt x="216353" y="119646"/>
                    <a:pt x="216353" y="133737"/>
                  </a:cubicBezTo>
                  <a:lnTo>
                    <a:pt x="216353" y="381907"/>
                  </a:lnTo>
                  <a:cubicBezTo>
                    <a:pt x="216353" y="395998"/>
                    <a:pt x="204746" y="407586"/>
                    <a:pt x="190632" y="407586"/>
                  </a:cubicBezTo>
                  <a:cubicBezTo>
                    <a:pt x="176425" y="407586"/>
                    <a:pt x="164911" y="395998"/>
                    <a:pt x="164911" y="381907"/>
                  </a:cubicBezTo>
                  <a:lnTo>
                    <a:pt x="164911" y="133737"/>
                  </a:lnTo>
                  <a:cubicBezTo>
                    <a:pt x="164911" y="119646"/>
                    <a:pt x="176518" y="107965"/>
                    <a:pt x="190632" y="107965"/>
                  </a:cubicBezTo>
                  <a:close/>
                  <a:moveTo>
                    <a:pt x="86256" y="51447"/>
                  </a:moveTo>
                  <a:lnTo>
                    <a:pt x="86256" y="464229"/>
                  </a:lnTo>
                  <a:lnTo>
                    <a:pt x="517724" y="464229"/>
                  </a:lnTo>
                  <a:lnTo>
                    <a:pt x="517724" y="51447"/>
                  </a:lnTo>
                  <a:close/>
                  <a:moveTo>
                    <a:pt x="25719" y="0"/>
                  </a:moveTo>
                  <a:lnTo>
                    <a:pt x="580861" y="0"/>
                  </a:lnTo>
                  <a:cubicBezTo>
                    <a:pt x="594974" y="0"/>
                    <a:pt x="606580" y="11587"/>
                    <a:pt x="606487" y="25677"/>
                  </a:cubicBezTo>
                  <a:cubicBezTo>
                    <a:pt x="606487" y="39767"/>
                    <a:pt x="593581" y="51447"/>
                    <a:pt x="579468" y="51447"/>
                  </a:cubicBezTo>
                  <a:lnTo>
                    <a:pt x="569162" y="51447"/>
                  </a:lnTo>
                  <a:lnTo>
                    <a:pt x="569162" y="488608"/>
                  </a:lnTo>
                  <a:cubicBezTo>
                    <a:pt x="569162" y="503996"/>
                    <a:pt x="557556" y="514285"/>
                    <a:pt x="543443" y="514285"/>
                  </a:cubicBezTo>
                  <a:lnTo>
                    <a:pt x="476499" y="514285"/>
                  </a:lnTo>
                  <a:lnTo>
                    <a:pt x="476499" y="579915"/>
                  </a:lnTo>
                  <a:cubicBezTo>
                    <a:pt x="476499" y="594005"/>
                    <a:pt x="464800" y="605592"/>
                    <a:pt x="450687" y="605592"/>
                  </a:cubicBezTo>
                  <a:cubicBezTo>
                    <a:pt x="436574" y="605592"/>
                    <a:pt x="424968" y="594005"/>
                    <a:pt x="424968" y="579915"/>
                  </a:cubicBezTo>
                  <a:lnTo>
                    <a:pt x="424968" y="514285"/>
                  </a:lnTo>
                  <a:lnTo>
                    <a:pt x="180219" y="514285"/>
                  </a:lnTo>
                  <a:lnTo>
                    <a:pt x="180219" y="579915"/>
                  </a:lnTo>
                  <a:cubicBezTo>
                    <a:pt x="180219" y="594005"/>
                    <a:pt x="168613" y="605592"/>
                    <a:pt x="154500" y="605592"/>
                  </a:cubicBezTo>
                  <a:cubicBezTo>
                    <a:pt x="140387" y="605592"/>
                    <a:pt x="128688" y="594005"/>
                    <a:pt x="128688" y="579915"/>
                  </a:cubicBezTo>
                  <a:lnTo>
                    <a:pt x="128688" y="514285"/>
                  </a:lnTo>
                  <a:lnTo>
                    <a:pt x="61744" y="514285"/>
                  </a:lnTo>
                  <a:cubicBezTo>
                    <a:pt x="47631" y="514285"/>
                    <a:pt x="36025" y="502698"/>
                    <a:pt x="36025" y="488608"/>
                  </a:cubicBezTo>
                  <a:lnTo>
                    <a:pt x="36025" y="51447"/>
                  </a:lnTo>
                  <a:lnTo>
                    <a:pt x="25719" y="51447"/>
                  </a:lnTo>
                  <a:cubicBezTo>
                    <a:pt x="11606" y="51447"/>
                    <a:pt x="0" y="39767"/>
                    <a:pt x="0" y="25677"/>
                  </a:cubicBezTo>
                  <a:cubicBezTo>
                    <a:pt x="0" y="11587"/>
                    <a:pt x="11606" y="0"/>
                    <a:pt x="2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690607" y="2322600"/>
            <a:ext cx="762000" cy="762000"/>
            <a:chOff x="3829050" y="2534266"/>
            <a:chExt cx="762000" cy="762000"/>
          </a:xfrm>
        </p:grpSpPr>
        <p:sp>
          <p:nvSpPr>
            <p:cNvPr id="44" name="椭圆 43"/>
            <p:cNvSpPr/>
            <p:nvPr/>
          </p:nvSpPr>
          <p:spPr>
            <a:xfrm>
              <a:off x="3829050" y="2534266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椭圆 13"/>
            <p:cNvSpPr/>
            <p:nvPr/>
          </p:nvSpPr>
          <p:spPr>
            <a:xfrm>
              <a:off x="4028459" y="2784223"/>
              <a:ext cx="363182" cy="262085"/>
            </a:xfrm>
            <a:custGeom>
              <a:avLst/>
              <a:gdLst>
                <a:gd name="connsiteX0" fmla="*/ 91000 w 605879"/>
                <a:gd name="connsiteY0" fmla="*/ 173662 h 437224"/>
                <a:gd name="connsiteX1" fmla="*/ 331193 w 605879"/>
                <a:gd name="connsiteY1" fmla="*/ 173662 h 437224"/>
                <a:gd name="connsiteX2" fmla="*/ 342454 w 605879"/>
                <a:gd name="connsiteY2" fmla="*/ 184882 h 437224"/>
                <a:gd name="connsiteX3" fmla="*/ 331193 w 605879"/>
                <a:gd name="connsiteY3" fmla="*/ 196102 h 437224"/>
                <a:gd name="connsiteX4" fmla="*/ 91000 w 605879"/>
                <a:gd name="connsiteY4" fmla="*/ 196102 h 437224"/>
                <a:gd name="connsiteX5" fmla="*/ 79739 w 605879"/>
                <a:gd name="connsiteY5" fmla="*/ 184882 h 437224"/>
                <a:gd name="connsiteX6" fmla="*/ 91000 w 605879"/>
                <a:gd name="connsiteY6" fmla="*/ 173662 h 437224"/>
                <a:gd name="connsiteX7" fmla="*/ 421630 w 605879"/>
                <a:gd name="connsiteY7" fmla="*/ 131441 h 437224"/>
                <a:gd name="connsiteX8" fmla="*/ 423552 w 605879"/>
                <a:gd name="connsiteY8" fmla="*/ 152274 h 437224"/>
                <a:gd name="connsiteX9" fmla="*/ 275961 w 605879"/>
                <a:gd name="connsiteY9" fmla="*/ 300986 h 437224"/>
                <a:gd name="connsiteX10" fmla="*/ 408175 w 605879"/>
                <a:gd name="connsiteY10" fmla="*/ 358277 h 437224"/>
                <a:gd name="connsiteX11" fmla="*/ 418060 w 605879"/>
                <a:gd name="connsiteY11" fmla="*/ 365267 h 437224"/>
                <a:gd name="connsiteX12" fmla="*/ 488218 w 605879"/>
                <a:gd name="connsiteY12" fmla="*/ 410360 h 437224"/>
                <a:gd name="connsiteX13" fmla="*/ 474214 w 605879"/>
                <a:gd name="connsiteY13" fmla="*/ 363348 h 437224"/>
                <a:gd name="connsiteX14" fmla="*/ 482039 w 605879"/>
                <a:gd name="connsiteY14" fmla="*/ 349916 h 437224"/>
                <a:gd name="connsiteX15" fmla="*/ 583363 w 605879"/>
                <a:gd name="connsiteY15" fmla="*/ 244928 h 437224"/>
                <a:gd name="connsiteX16" fmla="*/ 421630 w 605879"/>
                <a:gd name="connsiteY16" fmla="*/ 131441 h 437224"/>
                <a:gd name="connsiteX17" fmla="*/ 75898 w 605879"/>
                <a:gd name="connsiteY17" fmla="*/ 120173 h 437224"/>
                <a:gd name="connsiteX18" fmla="*/ 340509 w 605879"/>
                <a:gd name="connsiteY18" fmla="*/ 120173 h 437224"/>
                <a:gd name="connsiteX19" fmla="*/ 351769 w 605879"/>
                <a:gd name="connsiteY19" fmla="*/ 131428 h 437224"/>
                <a:gd name="connsiteX20" fmla="*/ 340509 w 605879"/>
                <a:gd name="connsiteY20" fmla="*/ 142683 h 437224"/>
                <a:gd name="connsiteX21" fmla="*/ 75898 w 605879"/>
                <a:gd name="connsiteY21" fmla="*/ 142683 h 437224"/>
                <a:gd name="connsiteX22" fmla="*/ 64638 w 605879"/>
                <a:gd name="connsiteY22" fmla="*/ 131428 h 437224"/>
                <a:gd name="connsiteX23" fmla="*/ 75898 w 605879"/>
                <a:gd name="connsiteY23" fmla="*/ 120173 h 437224"/>
                <a:gd name="connsiteX24" fmla="*/ 210609 w 605879"/>
                <a:gd name="connsiteY24" fmla="*/ 22478 h 437224"/>
                <a:gd name="connsiteX25" fmla="*/ 22516 w 605879"/>
                <a:gd name="connsiteY25" fmla="*/ 153508 h 437224"/>
                <a:gd name="connsiteX26" fmla="*/ 139216 w 605879"/>
                <a:gd name="connsiteY26" fmla="*/ 274807 h 437224"/>
                <a:gd name="connsiteX27" fmla="*/ 147042 w 605879"/>
                <a:gd name="connsiteY27" fmla="*/ 288102 h 437224"/>
                <a:gd name="connsiteX28" fmla="*/ 130017 w 605879"/>
                <a:gd name="connsiteY28" fmla="*/ 344297 h 437224"/>
                <a:gd name="connsiteX29" fmla="*/ 214041 w 605879"/>
                <a:gd name="connsiteY29" fmla="*/ 291254 h 437224"/>
                <a:gd name="connsiteX30" fmla="*/ 223927 w 605879"/>
                <a:gd name="connsiteY30" fmla="*/ 284264 h 437224"/>
                <a:gd name="connsiteX31" fmla="*/ 398839 w 605879"/>
                <a:gd name="connsiteY31" fmla="*/ 152960 h 437224"/>
                <a:gd name="connsiteX32" fmla="*/ 369596 w 605879"/>
                <a:gd name="connsiteY32" fmla="*/ 80592 h 437224"/>
                <a:gd name="connsiteX33" fmla="*/ 210609 w 605879"/>
                <a:gd name="connsiteY33" fmla="*/ 22478 h 437224"/>
                <a:gd name="connsiteX34" fmla="*/ 210609 w 605879"/>
                <a:gd name="connsiteY34" fmla="*/ 0 h 437224"/>
                <a:gd name="connsiteX35" fmla="*/ 385796 w 605879"/>
                <a:gd name="connsiteY35" fmla="*/ 64967 h 437224"/>
                <a:gd name="connsiteX36" fmla="*/ 414079 w 605879"/>
                <a:gd name="connsiteY36" fmla="*/ 109100 h 437224"/>
                <a:gd name="connsiteX37" fmla="*/ 419845 w 605879"/>
                <a:gd name="connsiteY37" fmla="*/ 108963 h 437224"/>
                <a:gd name="connsiteX38" fmla="*/ 605879 w 605879"/>
                <a:gd name="connsiteY38" fmla="*/ 244928 h 437224"/>
                <a:gd name="connsiteX39" fmla="*/ 498515 w 605879"/>
                <a:gd name="connsiteY39" fmla="*/ 368420 h 437224"/>
                <a:gd name="connsiteX40" fmla="*/ 516088 w 605879"/>
                <a:gd name="connsiteY40" fmla="*/ 414609 h 437224"/>
                <a:gd name="connsiteX41" fmla="*/ 522953 w 605879"/>
                <a:gd name="connsiteY41" fmla="*/ 428178 h 437224"/>
                <a:gd name="connsiteX42" fmla="*/ 510185 w 605879"/>
                <a:gd name="connsiteY42" fmla="*/ 437224 h 437224"/>
                <a:gd name="connsiteX43" fmla="*/ 400487 w 605879"/>
                <a:gd name="connsiteY43" fmla="*/ 380344 h 437224"/>
                <a:gd name="connsiteX44" fmla="*/ 250836 w 605879"/>
                <a:gd name="connsiteY44" fmla="*/ 304275 h 437224"/>
                <a:gd name="connsiteX45" fmla="*/ 231752 w 605879"/>
                <a:gd name="connsiteY45" fmla="*/ 306331 h 437224"/>
                <a:gd name="connsiteX46" fmla="*/ 107639 w 605879"/>
                <a:gd name="connsiteY46" fmla="*/ 371161 h 437224"/>
                <a:gd name="connsiteX47" fmla="*/ 94596 w 605879"/>
                <a:gd name="connsiteY47" fmla="*/ 361978 h 437224"/>
                <a:gd name="connsiteX48" fmla="*/ 102009 w 605879"/>
                <a:gd name="connsiteY48" fmla="*/ 348135 h 437224"/>
                <a:gd name="connsiteX49" fmla="*/ 122741 w 605879"/>
                <a:gd name="connsiteY49" fmla="*/ 293173 h 437224"/>
                <a:gd name="connsiteX50" fmla="*/ 0 w 605879"/>
                <a:gd name="connsiteY50" fmla="*/ 153508 h 437224"/>
                <a:gd name="connsiteX51" fmla="*/ 210609 w 605879"/>
                <a:gd name="connsiteY51" fmla="*/ 0 h 43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5879" h="437224">
                  <a:moveTo>
                    <a:pt x="91000" y="173662"/>
                  </a:moveTo>
                  <a:lnTo>
                    <a:pt x="331193" y="173662"/>
                  </a:lnTo>
                  <a:cubicBezTo>
                    <a:pt x="337373" y="173662"/>
                    <a:pt x="342454" y="178725"/>
                    <a:pt x="342454" y="184882"/>
                  </a:cubicBezTo>
                  <a:cubicBezTo>
                    <a:pt x="342454" y="191040"/>
                    <a:pt x="337373" y="196102"/>
                    <a:pt x="331193" y="196102"/>
                  </a:cubicBezTo>
                  <a:lnTo>
                    <a:pt x="91000" y="196102"/>
                  </a:lnTo>
                  <a:cubicBezTo>
                    <a:pt x="84683" y="196102"/>
                    <a:pt x="79739" y="191040"/>
                    <a:pt x="79739" y="184882"/>
                  </a:cubicBezTo>
                  <a:cubicBezTo>
                    <a:pt x="79739" y="178725"/>
                    <a:pt x="84683" y="173662"/>
                    <a:pt x="91000" y="173662"/>
                  </a:cubicBezTo>
                  <a:close/>
                  <a:moveTo>
                    <a:pt x="421630" y="131441"/>
                  </a:moveTo>
                  <a:cubicBezTo>
                    <a:pt x="423003" y="138294"/>
                    <a:pt x="423552" y="145284"/>
                    <a:pt x="423552" y="152274"/>
                  </a:cubicBezTo>
                  <a:cubicBezTo>
                    <a:pt x="423552" y="220668"/>
                    <a:pt x="362456" y="281249"/>
                    <a:pt x="275961" y="300986"/>
                  </a:cubicBezTo>
                  <a:cubicBezTo>
                    <a:pt x="302047" y="334017"/>
                    <a:pt x="350924" y="355536"/>
                    <a:pt x="408175" y="358277"/>
                  </a:cubicBezTo>
                  <a:cubicBezTo>
                    <a:pt x="412569" y="358551"/>
                    <a:pt x="416413" y="361293"/>
                    <a:pt x="418060" y="365267"/>
                  </a:cubicBezTo>
                  <a:cubicBezTo>
                    <a:pt x="427259" y="388019"/>
                    <a:pt x="463505" y="403370"/>
                    <a:pt x="488218" y="410360"/>
                  </a:cubicBezTo>
                  <a:cubicBezTo>
                    <a:pt x="483962" y="399944"/>
                    <a:pt x="479156" y="385004"/>
                    <a:pt x="474214" y="363348"/>
                  </a:cubicBezTo>
                  <a:cubicBezTo>
                    <a:pt x="472841" y="357455"/>
                    <a:pt x="476273" y="351698"/>
                    <a:pt x="482039" y="349916"/>
                  </a:cubicBezTo>
                  <a:cubicBezTo>
                    <a:pt x="543685" y="332236"/>
                    <a:pt x="583500" y="290980"/>
                    <a:pt x="583363" y="244928"/>
                  </a:cubicBezTo>
                  <a:cubicBezTo>
                    <a:pt x="583363" y="182839"/>
                    <a:pt x="511009" y="132126"/>
                    <a:pt x="421630" y="131441"/>
                  </a:cubicBezTo>
                  <a:close/>
                  <a:moveTo>
                    <a:pt x="75898" y="120173"/>
                  </a:moveTo>
                  <a:lnTo>
                    <a:pt x="340509" y="120173"/>
                  </a:lnTo>
                  <a:cubicBezTo>
                    <a:pt x="346826" y="120173"/>
                    <a:pt x="351769" y="125114"/>
                    <a:pt x="351769" y="131428"/>
                  </a:cubicBezTo>
                  <a:cubicBezTo>
                    <a:pt x="351769" y="137604"/>
                    <a:pt x="346826" y="142683"/>
                    <a:pt x="340509" y="142683"/>
                  </a:cubicBezTo>
                  <a:lnTo>
                    <a:pt x="75898" y="142683"/>
                  </a:lnTo>
                  <a:cubicBezTo>
                    <a:pt x="69719" y="142683"/>
                    <a:pt x="64638" y="137604"/>
                    <a:pt x="64638" y="131428"/>
                  </a:cubicBezTo>
                  <a:cubicBezTo>
                    <a:pt x="64638" y="125114"/>
                    <a:pt x="69719" y="120173"/>
                    <a:pt x="75898" y="120173"/>
                  </a:cubicBezTo>
                  <a:close/>
                  <a:moveTo>
                    <a:pt x="210609" y="22478"/>
                  </a:moveTo>
                  <a:cubicBezTo>
                    <a:pt x="106952" y="22478"/>
                    <a:pt x="22516" y="81277"/>
                    <a:pt x="22516" y="153508"/>
                  </a:cubicBezTo>
                  <a:cubicBezTo>
                    <a:pt x="22516" y="206688"/>
                    <a:pt x="68372" y="254385"/>
                    <a:pt x="139216" y="274807"/>
                  </a:cubicBezTo>
                  <a:cubicBezTo>
                    <a:pt x="144983" y="276452"/>
                    <a:pt x="148415" y="282208"/>
                    <a:pt x="147042" y="288102"/>
                  </a:cubicBezTo>
                  <a:cubicBezTo>
                    <a:pt x="140864" y="314966"/>
                    <a:pt x="135097" y="332647"/>
                    <a:pt x="130017" y="344297"/>
                  </a:cubicBezTo>
                  <a:cubicBezTo>
                    <a:pt x="158437" y="336622"/>
                    <a:pt x="203058" y="318667"/>
                    <a:pt x="214041" y="291254"/>
                  </a:cubicBezTo>
                  <a:cubicBezTo>
                    <a:pt x="215689" y="287280"/>
                    <a:pt x="219533" y="284538"/>
                    <a:pt x="223927" y="284264"/>
                  </a:cubicBezTo>
                  <a:cubicBezTo>
                    <a:pt x="320170" y="279604"/>
                    <a:pt x="395407" y="223135"/>
                    <a:pt x="398839" y="152960"/>
                  </a:cubicBezTo>
                  <a:cubicBezTo>
                    <a:pt x="400075" y="126918"/>
                    <a:pt x="389915" y="101836"/>
                    <a:pt x="369596" y="80592"/>
                  </a:cubicBezTo>
                  <a:cubicBezTo>
                    <a:pt x="334860" y="44133"/>
                    <a:pt x="275412" y="22478"/>
                    <a:pt x="210609" y="22478"/>
                  </a:cubicBezTo>
                  <a:close/>
                  <a:moveTo>
                    <a:pt x="210609" y="0"/>
                  </a:moveTo>
                  <a:cubicBezTo>
                    <a:pt x="281453" y="0"/>
                    <a:pt x="346942" y="24260"/>
                    <a:pt x="385796" y="64967"/>
                  </a:cubicBezTo>
                  <a:cubicBezTo>
                    <a:pt x="398702" y="78536"/>
                    <a:pt x="408175" y="93338"/>
                    <a:pt x="414079" y="109100"/>
                  </a:cubicBezTo>
                  <a:cubicBezTo>
                    <a:pt x="416001" y="108963"/>
                    <a:pt x="417923" y="108963"/>
                    <a:pt x="419845" y="108963"/>
                  </a:cubicBezTo>
                  <a:cubicBezTo>
                    <a:pt x="522404" y="108963"/>
                    <a:pt x="606016" y="169955"/>
                    <a:pt x="605879" y="244928"/>
                  </a:cubicBezTo>
                  <a:cubicBezTo>
                    <a:pt x="605879" y="298519"/>
                    <a:pt x="564141" y="346079"/>
                    <a:pt x="498515" y="368420"/>
                  </a:cubicBezTo>
                  <a:cubicBezTo>
                    <a:pt x="506066" y="398025"/>
                    <a:pt x="512931" y="412279"/>
                    <a:pt x="516088" y="414609"/>
                  </a:cubicBezTo>
                  <a:cubicBezTo>
                    <a:pt x="524601" y="418858"/>
                    <a:pt x="523228" y="426671"/>
                    <a:pt x="522953" y="428178"/>
                  </a:cubicBezTo>
                  <a:cubicBezTo>
                    <a:pt x="522541" y="429686"/>
                    <a:pt x="520207" y="437224"/>
                    <a:pt x="510185" y="437224"/>
                  </a:cubicBezTo>
                  <a:cubicBezTo>
                    <a:pt x="497828" y="437224"/>
                    <a:pt x="423689" y="421325"/>
                    <a:pt x="400487" y="380344"/>
                  </a:cubicBezTo>
                  <a:cubicBezTo>
                    <a:pt x="333899" y="375410"/>
                    <a:pt x="277746" y="346764"/>
                    <a:pt x="250836" y="304275"/>
                  </a:cubicBezTo>
                  <a:cubicBezTo>
                    <a:pt x="244521" y="305098"/>
                    <a:pt x="238205" y="305783"/>
                    <a:pt x="231752" y="306331"/>
                  </a:cubicBezTo>
                  <a:cubicBezTo>
                    <a:pt x="206216" y="353069"/>
                    <a:pt x="121643" y="371161"/>
                    <a:pt x="107639" y="371161"/>
                  </a:cubicBezTo>
                  <a:cubicBezTo>
                    <a:pt x="97616" y="371161"/>
                    <a:pt x="95145" y="364171"/>
                    <a:pt x="94596" y="361978"/>
                  </a:cubicBezTo>
                  <a:cubicBezTo>
                    <a:pt x="94184" y="360470"/>
                    <a:pt x="92948" y="352658"/>
                    <a:pt x="102009" y="348135"/>
                  </a:cubicBezTo>
                  <a:cubicBezTo>
                    <a:pt x="105030" y="345942"/>
                    <a:pt x="113130" y="331550"/>
                    <a:pt x="122741" y="293173"/>
                  </a:cubicBezTo>
                  <a:cubicBezTo>
                    <a:pt x="47778" y="268228"/>
                    <a:pt x="0" y="214226"/>
                    <a:pt x="0" y="153508"/>
                  </a:cubicBezTo>
                  <a:cubicBezTo>
                    <a:pt x="0" y="68804"/>
                    <a:pt x="94458" y="0"/>
                    <a:pt x="2106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690607" y="3970425"/>
            <a:ext cx="762000" cy="762000"/>
            <a:chOff x="3829050" y="2534266"/>
            <a:chExt cx="762000" cy="762000"/>
          </a:xfrm>
        </p:grpSpPr>
        <p:sp>
          <p:nvSpPr>
            <p:cNvPr id="50" name="椭圆 49"/>
            <p:cNvSpPr/>
            <p:nvPr/>
          </p:nvSpPr>
          <p:spPr>
            <a:xfrm>
              <a:off x="3829050" y="2534266"/>
              <a:ext cx="762000" cy="762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椭圆 16"/>
            <p:cNvSpPr/>
            <p:nvPr/>
          </p:nvSpPr>
          <p:spPr>
            <a:xfrm>
              <a:off x="4028459" y="2733787"/>
              <a:ext cx="363182" cy="362957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207004" y="2322600"/>
            <a:ext cx="2367012" cy="1779743"/>
            <a:chOff x="5354323" y="1967781"/>
            <a:chExt cx="2084388" cy="1779743"/>
          </a:xfrm>
        </p:grpSpPr>
        <p:sp>
          <p:nvSpPr>
            <p:cNvPr id="19" name="矩形 18"/>
            <p:cNvSpPr/>
            <p:nvPr/>
          </p:nvSpPr>
          <p:spPr>
            <a:xfrm>
              <a:off x="5354323" y="2346820"/>
              <a:ext cx="2084388" cy="140070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354323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54989" y="2322600"/>
            <a:ext cx="2367012" cy="1779743"/>
            <a:chOff x="5354323" y="1967781"/>
            <a:chExt cx="2084388" cy="1779743"/>
          </a:xfrm>
        </p:grpSpPr>
        <p:sp>
          <p:nvSpPr>
            <p:cNvPr id="22" name="矩形 21"/>
            <p:cNvSpPr/>
            <p:nvPr/>
          </p:nvSpPr>
          <p:spPr>
            <a:xfrm>
              <a:off x="5354323" y="2346820"/>
              <a:ext cx="2084388" cy="140070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354323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207004" y="3984939"/>
            <a:ext cx="2367012" cy="1816677"/>
            <a:chOff x="5354323" y="1967781"/>
            <a:chExt cx="2084388" cy="1816677"/>
          </a:xfrm>
        </p:grpSpPr>
        <p:sp>
          <p:nvSpPr>
            <p:cNvPr id="25" name="矩形 24"/>
            <p:cNvSpPr/>
            <p:nvPr/>
          </p:nvSpPr>
          <p:spPr>
            <a:xfrm>
              <a:off x="5354323" y="2346820"/>
              <a:ext cx="2084388" cy="14376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354323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54989" y="3984939"/>
            <a:ext cx="2367012" cy="1779743"/>
            <a:chOff x="5354323" y="1967781"/>
            <a:chExt cx="2084388" cy="1779743"/>
          </a:xfrm>
        </p:grpSpPr>
        <p:sp>
          <p:nvSpPr>
            <p:cNvPr id="28" name="矩形 27"/>
            <p:cNvSpPr/>
            <p:nvPr/>
          </p:nvSpPr>
          <p:spPr>
            <a:xfrm>
              <a:off x="5354323" y="2346820"/>
              <a:ext cx="2084388" cy="140070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5354323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pic>
        <p:nvPicPr>
          <p:cNvPr id="39" name="图片占位符 3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8060"/>
            <a:ext cx="4083206" cy="4979940"/>
          </a:xfrm>
          <a:noFill/>
          <a:ln>
            <a:noFill/>
          </a:ln>
        </p:spPr>
      </p:pic>
      <p:grpSp>
        <p:nvGrpSpPr>
          <p:cNvPr id="30" name="组合 29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31" name="组合 30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401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57940" y="2016130"/>
            <a:ext cx="3655553" cy="3771754"/>
            <a:chOff x="6777028" y="1399136"/>
            <a:chExt cx="3934658" cy="4059730"/>
          </a:xfrm>
        </p:grpSpPr>
        <p:sp>
          <p:nvSpPr>
            <p:cNvPr id="29" name="íṡľíḍè-Freeform 28"/>
            <p:cNvSpPr/>
            <p:nvPr/>
          </p:nvSpPr>
          <p:spPr>
            <a:xfrm rot="16200000" flipH="1">
              <a:off x="6714492" y="1461672"/>
              <a:ext cx="4059730" cy="3934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ṡľíḍè-Freeform 29"/>
            <p:cNvSpPr/>
            <p:nvPr/>
          </p:nvSpPr>
          <p:spPr>
            <a:xfrm rot="293297">
              <a:off x="7921254" y="2465687"/>
              <a:ext cx="893377" cy="93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78513" y="2114734"/>
            <a:ext cx="682409" cy="682410"/>
            <a:chOff x="1847958" y="1809393"/>
            <a:chExt cx="734512" cy="734512"/>
          </a:xfrm>
        </p:grpSpPr>
        <p:sp>
          <p:nvSpPr>
            <p:cNvPr id="25" name="íṡľíḍè-Freeform 24"/>
            <p:cNvSpPr/>
            <p:nvPr/>
          </p:nvSpPr>
          <p:spPr>
            <a:xfrm>
              <a:off x="1847958" y="1809393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ṡľíḍè-Freeform 25"/>
            <p:cNvSpPr/>
            <p:nvPr/>
          </p:nvSpPr>
          <p:spPr>
            <a:xfrm>
              <a:off x="2066699" y="2044447"/>
              <a:ext cx="297019" cy="26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60" y="0"/>
                  </a:moveTo>
                  <a:cubicBezTo>
                    <a:pt x="17248" y="0"/>
                    <a:pt x="17149" y="31"/>
                    <a:pt x="17076" y="113"/>
                  </a:cubicBezTo>
                  <a:cubicBezTo>
                    <a:pt x="17005" y="194"/>
                    <a:pt x="16960" y="305"/>
                    <a:pt x="16960" y="431"/>
                  </a:cubicBezTo>
                  <a:lnTo>
                    <a:pt x="16960" y="3038"/>
                  </a:lnTo>
                  <a:lnTo>
                    <a:pt x="13888" y="3038"/>
                  </a:lnTo>
                  <a:cubicBezTo>
                    <a:pt x="13342" y="3038"/>
                    <a:pt x="12818" y="3113"/>
                    <a:pt x="12336" y="3263"/>
                  </a:cubicBezTo>
                  <a:cubicBezTo>
                    <a:pt x="11854" y="3411"/>
                    <a:pt x="11440" y="3595"/>
                    <a:pt x="11067" y="3825"/>
                  </a:cubicBezTo>
                  <a:cubicBezTo>
                    <a:pt x="10694" y="4054"/>
                    <a:pt x="10331" y="4355"/>
                    <a:pt x="9982" y="4744"/>
                  </a:cubicBezTo>
                  <a:cubicBezTo>
                    <a:pt x="9633" y="5131"/>
                    <a:pt x="9325" y="5508"/>
                    <a:pt x="9081" y="5869"/>
                  </a:cubicBezTo>
                  <a:cubicBezTo>
                    <a:pt x="8836" y="6229"/>
                    <a:pt x="8581" y="6678"/>
                    <a:pt x="8313" y="7219"/>
                  </a:cubicBezTo>
                  <a:cubicBezTo>
                    <a:pt x="8044" y="7760"/>
                    <a:pt x="7826" y="8238"/>
                    <a:pt x="7662" y="8644"/>
                  </a:cubicBezTo>
                  <a:cubicBezTo>
                    <a:pt x="7497" y="9050"/>
                    <a:pt x="7294" y="9549"/>
                    <a:pt x="7061" y="10144"/>
                  </a:cubicBezTo>
                  <a:cubicBezTo>
                    <a:pt x="6691" y="11127"/>
                    <a:pt x="6383" y="11909"/>
                    <a:pt x="6126" y="12469"/>
                  </a:cubicBezTo>
                  <a:cubicBezTo>
                    <a:pt x="5934" y="12883"/>
                    <a:pt x="5760" y="13215"/>
                    <a:pt x="5592" y="13500"/>
                  </a:cubicBezTo>
                  <a:cubicBezTo>
                    <a:pt x="5423" y="13784"/>
                    <a:pt x="5215" y="14073"/>
                    <a:pt x="4974" y="14344"/>
                  </a:cubicBezTo>
                  <a:cubicBezTo>
                    <a:pt x="4733" y="14615"/>
                    <a:pt x="4453" y="14808"/>
                    <a:pt x="4140" y="14944"/>
                  </a:cubicBezTo>
                  <a:cubicBezTo>
                    <a:pt x="3827" y="15079"/>
                    <a:pt x="3474" y="15150"/>
                    <a:pt x="3088" y="15150"/>
                  </a:cubicBezTo>
                  <a:lnTo>
                    <a:pt x="401" y="15150"/>
                  </a:lnTo>
                  <a:cubicBezTo>
                    <a:pt x="288" y="15150"/>
                    <a:pt x="189" y="15200"/>
                    <a:pt x="117" y="15281"/>
                  </a:cubicBezTo>
                  <a:cubicBezTo>
                    <a:pt x="45" y="15363"/>
                    <a:pt x="0" y="15455"/>
                    <a:pt x="0" y="15581"/>
                  </a:cubicBezTo>
                  <a:lnTo>
                    <a:pt x="0" y="18187"/>
                  </a:lnTo>
                  <a:cubicBezTo>
                    <a:pt x="0" y="18314"/>
                    <a:pt x="45" y="18406"/>
                    <a:pt x="117" y="18487"/>
                  </a:cubicBezTo>
                  <a:cubicBezTo>
                    <a:pt x="189" y="18568"/>
                    <a:pt x="288" y="18619"/>
                    <a:pt x="401" y="18619"/>
                  </a:cubicBezTo>
                  <a:lnTo>
                    <a:pt x="3088" y="18619"/>
                  </a:lnTo>
                  <a:cubicBezTo>
                    <a:pt x="3635" y="18619"/>
                    <a:pt x="4159" y="18543"/>
                    <a:pt x="4640" y="18394"/>
                  </a:cubicBezTo>
                  <a:cubicBezTo>
                    <a:pt x="5122" y="18246"/>
                    <a:pt x="5536" y="18062"/>
                    <a:pt x="5909" y="17831"/>
                  </a:cubicBezTo>
                  <a:cubicBezTo>
                    <a:pt x="6282" y="17602"/>
                    <a:pt x="6645" y="17282"/>
                    <a:pt x="6994" y="16894"/>
                  </a:cubicBezTo>
                  <a:cubicBezTo>
                    <a:pt x="7344" y="16506"/>
                    <a:pt x="7650" y="16129"/>
                    <a:pt x="7896" y="15769"/>
                  </a:cubicBezTo>
                  <a:cubicBezTo>
                    <a:pt x="8140" y="15408"/>
                    <a:pt x="8395" y="14960"/>
                    <a:pt x="8663" y="14419"/>
                  </a:cubicBezTo>
                  <a:cubicBezTo>
                    <a:pt x="8933" y="13878"/>
                    <a:pt x="9150" y="13400"/>
                    <a:pt x="9314" y="12994"/>
                  </a:cubicBezTo>
                  <a:cubicBezTo>
                    <a:pt x="9479" y="12588"/>
                    <a:pt x="9683" y="12089"/>
                    <a:pt x="9915" y="11494"/>
                  </a:cubicBezTo>
                  <a:cubicBezTo>
                    <a:pt x="10285" y="10510"/>
                    <a:pt x="10593" y="9746"/>
                    <a:pt x="10850" y="9187"/>
                  </a:cubicBezTo>
                  <a:cubicBezTo>
                    <a:pt x="11043" y="8772"/>
                    <a:pt x="11216" y="8422"/>
                    <a:pt x="11384" y="8138"/>
                  </a:cubicBezTo>
                  <a:cubicBezTo>
                    <a:pt x="11553" y="7854"/>
                    <a:pt x="11761" y="7583"/>
                    <a:pt x="12002" y="7313"/>
                  </a:cubicBezTo>
                  <a:cubicBezTo>
                    <a:pt x="12243" y="7042"/>
                    <a:pt x="12523" y="6829"/>
                    <a:pt x="12836" y="6694"/>
                  </a:cubicBezTo>
                  <a:cubicBezTo>
                    <a:pt x="13149" y="6558"/>
                    <a:pt x="13503" y="6488"/>
                    <a:pt x="13888" y="6488"/>
                  </a:cubicBezTo>
                  <a:lnTo>
                    <a:pt x="16960" y="6488"/>
                  </a:lnTo>
                  <a:lnTo>
                    <a:pt x="16960" y="9094"/>
                  </a:lnTo>
                  <a:cubicBezTo>
                    <a:pt x="16960" y="9211"/>
                    <a:pt x="17000" y="9309"/>
                    <a:pt x="17076" y="9394"/>
                  </a:cubicBezTo>
                  <a:cubicBezTo>
                    <a:pt x="17153" y="9480"/>
                    <a:pt x="17256" y="9525"/>
                    <a:pt x="17360" y="9525"/>
                  </a:cubicBezTo>
                  <a:cubicBezTo>
                    <a:pt x="17473" y="9525"/>
                    <a:pt x="17555" y="9475"/>
                    <a:pt x="17627" y="9394"/>
                  </a:cubicBezTo>
                  <a:lnTo>
                    <a:pt x="21483" y="5081"/>
                  </a:lnTo>
                  <a:cubicBezTo>
                    <a:pt x="21556" y="5000"/>
                    <a:pt x="21600" y="4889"/>
                    <a:pt x="21600" y="4763"/>
                  </a:cubicBezTo>
                  <a:cubicBezTo>
                    <a:pt x="21600" y="4637"/>
                    <a:pt x="21556" y="4526"/>
                    <a:pt x="21483" y="4444"/>
                  </a:cubicBezTo>
                  <a:lnTo>
                    <a:pt x="17644" y="131"/>
                  </a:lnTo>
                  <a:cubicBezTo>
                    <a:pt x="17547" y="40"/>
                    <a:pt x="17456" y="0"/>
                    <a:pt x="17360" y="0"/>
                  </a:cubicBezTo>
                  <a:close/>
                  <a:moveTo>
                    <a:pt x="401" y="3113"/>
                  </a:moveTo>
                  <a:cubicBezTo>
                    <a:pt x="288" y="3113"/>
                    <a:pt x="189" y="3163"/>
                    <a:pt x="117" y="3244"/>
                  </a:cubicBezTo>
                  <a:cubicBezTo>
                    <a:pt x="45" y="3325"/>
                    <a:pt x="0" y="3417"/>
                    <a:pt x="0" y="3544"/>
                  </a:cubicBezTo>
                  <a:lnTo>
                    <a:pt x="0" y="6150"/>
                  </a:lnTo>
                  <a:cubicBezTo>
                    <a:pt x="0" y="6276"/>
                    <a:pt x="45" y="6369"/>
                    <a:pt x="117" y="6450"/>
                  </a:cubicBezTo>
                  <a:cubicBezTo>
                    <a:pt x="189" y="6531"/>
                    <a:pt x="288" y="6581"/>
                    <a:pt x="401" y="6581"/>
                  </a:cubicBezTo>
                  <a:lnTo>
                    <a:pt x="3088" y="6581"/>
                  </a:lnTo>
                  <a:cubicBezTo>
                    <a:pt x="3441" y="6581"/>
                    <a:pt x="3772" y="6638"/>
                    <a:pt x="4073" y="6769"/>
                  </a:cubicBezTo>
                  <a:cubicBezTo>
                    <a:pt x="4375" y="6899"/>
                    <a:pt x="4619" y="7053"/>
                    <a:pt x="4824" y="7238"/>
                  </a:cubicBezTo>
                  <a:cubicBezTo>
                    <a:pt x="5028" y="7422"/>
                    <a:pt x="5237" y="7681"/>
                    <a:pt x="5442" y="8006"/>
                  </a:cubicBezTo>
                  <a:cubicBezTo>
                    <a:pt x="5646" y="8331"/>
                    <a:pt x="5805" y="8621"/>
                    <a:pt x="5926" y="8869"/>
                  </a:cubicBezTo>
                  <a:cubicBezTo>
                    <a:pt x="6046" y="9117"/>
                    <a:pt x="6200" y="9438"/>
                    <a:pt x="6377" y="9844"/>
                  </a:cubicBezTo>
                  <a:cubicBezTo>
                    <a:pt x="6994" y="8212"/>
                    <a:pt x="7547" y="6979"/>
                    <a:pt x="8029" y="6150"/>
                  </a:cubicBezTo>
                  <a:cubicBezTo>
                    <a:pt x="6744" y="4120"/>
                    <a:pt x="5095" y="3113"/>
                    <a:pt x="3088" y="3113"/>
                  </a:cubicBezTo>
                  <a:lnTo>
                    <a:pt x="401" y="3113"/>
                  </a:lnTo>
                  <a:close/>
                  <a:moveTo>
                    <a:pt x="10516" y="11831"/>
                  </a:moveTo>
                  <a:cubicBezTo>
                    <a:pt x="9898" y="13454"/>
                    <a:pt x="9354" y="14686"/>
                    <a:pt x="8880" y="15525"/>
                  </a:cubicBezTo>
                  <a:cubicBezTo>
                    <a:pt x="9097" y="15877"/>
                    <a:pt x="9315" y="16188"/>
                    <a:pt x="9548" y="16462"/>
                  </a:cubicBezTo>
                  <a:cubicBezTo>
                    <a:pt x="9781" y="16737"/>
                    <a:pt x="10006" y="16987"/>
                    <a:pt x="10216" y="17194"/>
                  </a:cubicBezTo>
                  <a:cubicBezTo>
                    <a:pt x="10424" y="17401"/>
                    <a:pt x="10669" y="17584"/>
                    <a:pt x="10934" y="17737"/>
                  </a:cubicBezTo>
                  <a:cubicBezTo>
                    <a:pt x="11198" y="17891"/>
                    <a:pt x="11417" y="18009"/>
                    <a:pt x="11618" y="18112"/>
                  </a:cubicBezTo>
                  <a:cubicBezTo>
                    <a:pt x="11819" y="18216"/>
                    <a:pt x="12081" y="18293"/>
                    <a:pt x="12386" y="18356"/>
                  </a:cubicBezTo>
                  <a:cubicBezTo>
                    <a:pt x="12691" y="18419"/>
                    <a:pt x="12945" y="18474"/>
                    <a:pt x="13154" y="18506"/>
                  </a:cubicBezTo>
                  <a:cubicBezTo>
                    <a:pt x="13362" y="18538"/>
                    <a:pt x="13643" y="18567"/>
                    <a:pt x="14005" y="18581"/>
                  </a:cubicBezTo>
                  <a:cubicBezTo>
                    <a:pt x="14367" y="18594"/>
                    <a:pt x="14664" y="18586"/>
                    <a:pt x="14890" y="18581"/>
                  </a:cubicBezTo>
                  <a:cubicBezTo>
                    <a:pt x="15114" y="18577"/>
                    <a:pt x="15432" y="18585"/>
                    <a:pt x="15858" y="18581"/>
                  </a:cubicBezTo>
                  <a:cubicBezTo>
                    <a:pt x="16283" y="18576"/>
                    <a:pt x="16636" y="18562"/>
                    <a:pt x="16893" y="18562"/>
                  </a:cubicBezTo>
                  <a:lnTo>
                    <a:pt x="16893" y="21169"/>
                  </a:lnTo>
                  <a:cubicBezTo>
                    <a:pt x="16893" y="21286"/>
                    <a:pt x="16934" y="21384"/>
                    <a:pt x="17010" y="21469"/>
                  </a:cubicBezTo>
                  <a:cubicBezTo>
                    <a:pt x="17086" y="21555"/>
                    <a:pt x="17172" y="21600"/>
                    <a:pt x="17277" y="21600"/>
                  </a:cubicBezTo>
                  <a:cubicBezTo>
                    <a:pt x="17389" y="21600"/>
                    <a:pt x="17472" y="21550"/>
                    <a:pt x="17544" y="21469"/>
                  </a:cubicBezTo>
                  <a:lnTo>
                    <a:pt x="21400" y="17156"/>
                  </a:lnTo>
                  <a:cubicBezTo>
                    <a:pt x="21472" y="17075"/>
                    <a:pt x="21517" y="16964"/>
                    <a:pt x="21517" y="16837"/>
                  </a:cubicBezTo>
                  <a:cubicBezTo>
                    <a:pt x="21517" y="16711"/>
                    <a:pt x="21473" y="16600"/>
                    <a:pt x="21400" y="16519"/>
                  </a:cubicBezTo>
                  <a:cubicBezTo>
                    <a:pt x="21400" y="16519"/>
                    <a:pt x="17560" y="12206"/>
                    <a:pt x="17560" y="12206"/>
                  </a:cubicBezTo>
                  <a:cubicBezTo>
                    <a:pt x="17464" y="12115"/>
                    <a:pt x="17373" y="12075"/>
                    <a:pt x="17277" y="12075"/>
                  </a:cubicBezTo>
                  <a:cubicBezTo>
                    <a:pt x="17164" y="12075"/>
                    <a:pt x="17064" y="12107"/>
                    <a:pt x="16993" y="12187"/>
                  </a:cubicBezTo>
                  <a:cubicBezTo>
                    <a:pt x="16921" y="12269"/>
                    <a:pt x="16893" y="12380"/>
                    <a:pt x="16893" y="12506"/>
                  </a:cubicBezTo>
                  <a:lnTo>
                    <a:pt x="16893" y="15112"/>
                  </a:lnTo>
                  <a:lnTo>
                    <a:pt x="13805" y="15112"/>
                  </a:lnTo>
                  <a:cubicBezTo>
                    <a:pt x="13451" y="15112"/>
                    <a:pt x="13121" y="15038"/>
                    <a:pt x="12820" y="14906"/>
                  </a:cubicBezTo>
                  <a:cubicBezTo>
                    <a:pt x="12519" y="14775"/>
                    <a:pt x="12273" y="14623"/>
                    <a:pt x="12069" y="14437"/>
                  </a:cubicBezTo>
                  <a:cubicBezTo>
                    <a:pt x="11864" y="14253"/>
                    <a:pt x="11656" y="13994"/>
                    <a:pt x="11451" y="13669"/>
                  </a:cubicBezTo>
                  <a:cubicBezTo>
                    <a:pt x="11246" y="13344"/>
                    <a:pt x="11087" y="13054"/>
                    <a:pt x="10967" y="12806"/>
                  </a:cubicBezTo>
                  <a:cubicBezTo>
                    <a:pt x="10846" y="12558"/>
                    <a:pt x="10692" y="12236"/>
                    <a:pt x="10516" y="1183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78513" y="3078780"/>
            <a:ext cx="682409" cy="682410"/>
            <a:chOff x="1847958" y="3073551"/>
            <a:chExt cx="734512" cy="734512"/>
          </a:xfrm>
        </p:grpSpPr>
        <p:sp>
          <p:nvSpPr>
            <p:cNvPr id="19" name="íṡľíḍè-Freeform 18"/>
            <p:cNvSpPr/>
            <p:nvPr/>
          </p:nvSpPr>
          <p:spPr>
            <a:xfrm>
              <a:off x="1847958" y="3073551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ṡľíḍè-Freeform 19"/>
            <p:cNvSpPr/>
            <p:nvPr/>
          </p:nvSpPr>
          <p:spPr>
            <a:xfrm>
              <a:off x="2087611" y="3308595"/>
              <a:ext cx="255206" cy="264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22" y="1765"/>
                  </a:moveTo>
                  <a:cubicBezTo>
                    <a:pt x="21407" y="1393"/>
                    <a:pt x="21600" y="1056"/>
                    <a:pt x="21600" y="753"/>
                  </a:cubicBezTo>
                  <a:cubicBezTo>
                    <a:pt x="21600" y="554"/>
                    <a:pt x="21519" y="396"/>
                    <a:pt x="21358" y="279"/>
                  </a:cubicBezTo>
                  <a:cubicBezTo>
                    <a:pt x="21196" y="163"/>
                    <a:pt x="21026" y="86"/>
                    <a:pt x="20847" y="52"/>
                  </a:cubicBezTo>
                  <a:cubicBezTo>
                    <a:pt x="20667" y="17"/>
                    <a:pt x="20475" y="0"/>
                    <a:pt x="20268" y="0"/>
                  </a:cubicBezTo>
                  <a:lnTo>
                    <a:pt x="1332" y="0"/>
                  </a:lnTo>
                  <a:cubicBezTo>
                    <a:pt x="1125" y="0"/>
                    <a:pt x="933" y="17"/>
                    <a:pt x="753" y="52"/>
                  </a:cubicBezTo>
                  <a:cubicBezTo>
                    <a:pt x="574" y="86"/>
                    <a:pt x="404" y="163"/>
                    <a:pt x="242" y="279"/>
                  </a:cubicBezTo>
                  <a:cubicBezTo>
                    <a:pt x="81" y="396"/>
                    <a:pt x="0" y="554"/>
                    <a:pt x="0" y="753"/>
                  </a:cubicBezTo>
                  <a:cubicBezTo>
                    <a:pt x="0" y="1056"/>
                    <a:pt x="193" y="1393"/>
                    <a:pt x="578" y="1765"/>
                  </a:cubicBezTo>
                  <a:lnTo>
                    <a:pt x="9079" y="9970"/>
                  </a:lnTo>
                  <a:lnTo>
                    <a:pt x="9079" y="19938"/>
                  </a:lnTo>
                  <a:lnTo>
                    <a:pt x="4774" y="19938"/>
                  </a:lnTo>
                  <a:cubicBezTo>
                    <a:pt x="4541" y="19938"/>
                    <a:pt x="4340" y="20021"/>
                    <a:pt x="4169" y="20186"/>
                  </a:cubicBezTo>
                  <a:cubicBezTo>
                    <a:pt x="3999" y="20350"/>
                    <a:pt x="3913" y="20545"/>
                    <a:pt x="3913" y="20769"/>
                  </a:cubicBezTo>
                  <a:cubicBezTo>
                    <a:pt x="3913" y="20994"/>
                    <a:pt x="3999" y="21189"/>
                    <a:pt x="4169" y="21353"/>
                  </a:cubicBezTo>
                  <a:cubicBezTo>
                    <a:pt x="4340" y="21518"/>
                    <a:pt x="4541" y="21600"/>
                    <a:pt x="4774" y="21600"/>
                  </a:cubicBezTo>
                  <a:lnTo>
                    <a:pt x="16826" y="21600"/>
                  </a:lnTo>
                  <a:cubicBezTo>
                    <a:pt x="17059" y="21600"/>
                    <a:pt x="17260" y="21518"/>
                    <a:pt x="17431" y="21353"/>
                  </a:cubicBezTo>
                  <a:cubicBezTo>
                    <a:pt x="17601" y="21189"/>
                    <a:pt x="17687" y="20994"/>
                    <a:pt x="17687" y="20769"/>
                  </a:cubicBezTo>
                  <a:cubicBezTo>
                    <a:pt x="17687" y="20545"/>
                    <a:pt x="17601" y="20350"/>
                    <a:pt x="17431" y="20186"/>
                  </a:cubicBezTo>
                  <a:cubicBezTo>
                    <a:pt x="17260" y="20021"/>
                    <a:pt x="17059" y="19938"/>
                    <a:pt x="16826" y="19938"/>
                  </a:cubicBezTo>
                  <a:lnTo>
                    <a:pt x="12522" y="19938"/>
                  </a:lnTo>
                  <a:lnTo>
                    <a:pt x="12522" y="9970"/>
                  </a:lnTo>
                  <a:cubicBezTo>
                    <a:pt x="12522" y="9970"/>
                    <a:pt x="21022" y="1765"/>
                    <a:pt x="21022" y="17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78507" y="4042827"/>
            <a:ext cx="682409" cy="682410"/>
            <a:chOff x="1847958" y="4328236"/>
            <a:chExt cx="734512" cy="734512"/>
          </a:xfrm>
        </p:grpSpPr>
        <p:sp>
          <p:nvSpPr>
            <p:cNvPr id="17" name="íṡľíḍè-Freeform 16"/>
            <p:cNvSpPr/>
            <p:nvPr/>
          </p:nvSpPr>
          <p:spPr>
            <a:xfrm>
              <a:off x="1847958" y="4328236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ṡľíḍè-Freeform 17"/>
            <p:cNvSpPr/>
            <p:nvPr/>
          </p:nvSpPr>
          <p:spPr>
            <a:xfrm>
              <a:off x="2096539" y="4564580"/>
              <a:ext cx="239635" cy="26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93" y="0"/>
                  </a:moveTo>
                  <a:cubicBezTo>
                    <a:pt x="8967" y="0"/>
                    <a:pt x="7584" y="538"/>
                    <a:pt x="6434" y="1592"/>
                  </a:cubicBezTo>
                  <a:cubicBezTo>
                    <a:pt x="5285" y="2645"/>
                    <a:pt x="4717" y="3911"/>
                    <a:pt x="4717" y="5400"/>
                  </a:cubicBezTo>
                  <a:cubicBezTo>
                    <a:pt x="4717" y="6889"/>
                    <a:pt x="5285" y="8155"/>
                    <a:pt x="6434" y="9208"/>
                  </a:cubicBezTo>
                  <a:cubicBezTo>
                    <a:pt x="7584" y="10262"/>
                    <a:pt x="8967" y="10800"/>
                    <a:pt x="10593" y="10800"/>
                  </a:cubicBezTo>
                  <a:cubicBezTo>
                    <a:pt x="12219" y="10800"/>
                    <a:pt x="13602" y="10262"/>
                    <a:pt x="14752" y="9208"/>
                  </a:cubicBezTo>
                  <a:cubicBezTo>
                    <a:pt x="15903" y="8155"/>
                    <a:pt x="16490" y="6889"/>
                    <a:pt x="16490" y="5400"/>
                  </a:cubicBezTo>
                  <a:cubicBezTo>
                    <a:pt x="16490" y="3911"/>
                    <a:pt x="15903" y="2645"/>
                    <a:pt x="14752" y="1592"/>
                  </a:cubicBezTo>
                  <a:cubicBezTo>
                    <a:pt x="13602" y="538"/>
                    <a:pt x="12219" y="0"/>
                    <a:pt x="10593" y="0"/>
                  </a:cubicBezTo>
                  <a:close/>
                  <a:moveTo>
                    <a:pt x="5317" y="9928"/>
                  </a:moveTo>
                  <a:cubicBezTo>
                    <a:pt x="4693" y="9928"/>
                    <a:pt x="4117" y="10007"/>
                    <a:pt x="3600" y="10194"/>
                  </a:cubicBezTo>
                  <a:cubicBezTo>
                    <a:pt x="3084" y="10381"/>
                    <a:pt x="2654" y="10638"/>
                    <a:pt x="2297" y="10952"/>
                  </a:cubicBezTo>
                  <a:cubicBezTo>
                    <a:pt x="1938" y="11265"/>
                    <a:pt x="1622" y="11644"/>
                    <a:pt x="1345" y="12088"/>
                  </a:cubicBezTo>
                  <a:cubicBezTo>
                    <a:pt x="1069" y="12534"/>
                    <a:pt x="846" y="12984"/>
                    <a:pt x="683" y="13453"/>
                  </a:cubicBezTo>
                  <a:cubicBezTo>
                    <a:pt x="519" y="13921"/>
                    <a:pt x="376" y="14439"/>
                    <a:pt x="269" y="14987"/>
                  </a:cubicBezTo>
                  <a:cubicBezTo>
                    <a:pt x="161" y="15535"/>
                    <a:pt x="98" y="16049"/>
                    <a:pt x="62" y="16522"/>
                  </a:cubicBezTo>
                  <a:cubicBezTo>
                    <a:pt x="26" y="16995"/>
                    <a:pt x="0" y="17465"/>
                    <a:pt x="0" y="17962"/>
                  </a:cubicBezTo>
                  <a:cubicBezTo>
                    <a:pt x="0" y="19085"/>
                    <a:pt x="371" y="19983"/>
                    <a:pt x="1117" y="20634"/>
                  </a:cubicBezTo>
                  <a:cubicBezTo>
                    <a:pt x="1865" y="21284"/>
                    <a:pt x="2859" y="21600"/>
                    <a:pt x="4097" y="21600"/>
                  </a:cubicBezTo>
                  <a:lnTo>
                    <a:pt x="17503" y="21600"/>
                  </a:lnTo>
                  <a:cubicBezTo>
                    <a:pt x="18740" y="21600"/>
                    <a:pt x="19736" y="21284"/>
                    <a:pt x="20483" y="20634"/>
                  </a:cubicBezTo>
                  <a:cubicBezTo>
                    <a:pt x="21229" y="19983"/>
                    <a:pt x="21600" y="19085"/>
                    <a:pt x="21600" y="17962"/>
                  </a:cubicBezTo>
                  <a:cubicBezTo>
                    <a:pt x="21600" y="17465"/>
                    <a:pt x="21573" y="16995"/>
                    <a:pt x="21538" y="16522"/>
                  </a:cubicBezTo>
                  <a:cubicBezTo>
                    <a:pt x="21502" y="16049"/>
                    <a:pt x="21438" y="15535"/>
                    <a:pt x="21331" y="14987"/>
                  </a:cubicBezTo>
                  <a:cubicBezTo>
                    <a:pt x="21223" y="14439"/>
                    <a:pt x="21081" y="13921"/>
                    <a:pt x="20917" y="13453"/>
                  </a:cubicBezTo>
                  <a:cubicBezTo>
                    <a:pt x="20754" y="12985"/>
                    <a:pt x="20531" y="12534"/>
                    <a:pt x="20255" y="12088"/>
                  </a:cubicBezTo>
                  <a:cubicBezTo>
                    <a:pt x="19978" y="11644"/>
                    <a:pt x="19662" y="11265"/>
                    <a:pt x="19303" y="10952"/>
                  </a:cubicBezTo>
                  <a:cubicBezTo>
                    <a:pt x="18946" y="10638"/>
                    <a:pt x="18517" y="10381"/>
                    <a:pt x="18000" y="10194"/>
                  </a:cubicBezTo>
                  <a:cubicBezTo>
                    <a:pt x="17484" y="10007"/>
                    <a:pt x="16906" y="9928"/>
                    <a:pt x="16283" y="9928"/>
                  </a:cubicBezTo>
                  <a:cubicBezTo>
                    <a:pt x="16181" y="9928"/>
                    <a:pt x="15959" y="10011"/>
                    <a:pt x="15621" y="10213"/>
                  </a:cubicBezTo>
                  <a:cubicBezTo>
                    <a:pt x="15283" y="10414"/>
                    <a:pt x="14913" y="10647"/>
                    <a:pt x="14503" y="10895"/>
                  </a:cubicBezTo>
                  <a:cubicBezTo>
                    <a:pt x="14094" y="11143"/>
                    <a:pt x="13555" y="11376"/>
                    <a:pt x="12869" y="11577"/>
                  </a:cubicBezTo>
                  <a:cubicBezTo>
                    <a:pt x="12183" y="11778"/>
                    <a:pt x="11496" y="11880"/>
                    <a:pt x="10800" y="11880"/>
                  </a:cubicBezTo>
                  <a:cubicBezTo>
                    <a:pt x="10105" y="11880"/>
                    <a:pt x="9416" y="11778"/>
                    <a:pt x="8731" y="11577"/>
                  </a:cubicBezTo>
                  <a:cubicBezTo>
                    <a:pt x="8045" y="11376"/>
                    <a:pt x="7506" y="11143"/>
                    <a:pt x="7097" y="10895"/>
                  </a:cubicBezTo>
                  <a:cubicBezTo>
                    <a:pt x="6687" y="10647"/>
                    <a:pt x="6296" y="10414"/>
                    <a:pt x="5959" y="10213"/>
                  </a:cubicBezTo>
                  <a:cubicBezTo>
                    <a:pt x="5621" y="10011"/>
                    <a:pt x="5419" y="9928"/>
                    <a:pt x="5317" y="992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78507" y="5006872"/>
            <a:ext cx="682409" cy="682410"/>
            <a:chOff x="1847958" y="4328236"/>
            <a:chExt cx="734512" cy="734512"/>
          </a:xfrm>
        </p:grpSpPr>
        <p:sp>
          <p:nvSpPr>
            <p:cNvPr id="15" name="íṡľíḍè-Freeform 14"/>
            <p:cNvSpPr/>
            <p:nvPr/>
          </p:nvSpPr>
          <p:spPr>
            <a:xfrm>
              <a:off x="1847958" y="4328236"/>
              <a:ext cx="734512" cy="73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ṡľíḍè-Freeform 15"/>
            <p:cNvSpPr/>
            <p:nvPr/>
          </p:nvSpPr>
          <p:spPr>
            <a:xfrm>
              <a:off x="2085522" y="4564580"/>
              <a:ext cx="261670" cy="261670"/>
            </a:xfrm>
            <a:custGeom>
              <a:avLst/>
              <a:gdLst>
                <a:gd name="connsiteX0" fmla="*/ 127000 w 338138"/>
                <a:gd name="connsiteY0" fmla="*/ 274638 h 338138"/>
                <a:gd name="connsiteX1" fmla="*/ 211138 w 338138"/>
                <a:gd name="connsiteY1" fmla="*/ 274638 h 338138"/>
                <a:gd name="connsiteX2" fmla="*/ 211138 w 338138"/>
                <a:gd name="connsiteY2" fmla="*/ 295805 h 338138"/>
                <a:gd name="connsiteX3" fmla="*/ 169069 w 338138"/>
                <a:gd name="connsiteY3" fmla="*/ 338138 h 338138"/>
                <a:gd name="connsiteX4" fmla="*/ 127000 w 338138"/>
                <a:gd name="connsiteY4" fmla="*/ 295805 h 338138"/>
                <a:gd name="connsiteX5" fmla="*/ 169070 w 338138"/>
                <a:gd name="connsiteY5" fmla="*/ 42863 h 338138"/>
                <a:gd name="connsiteX6" fmla="*/ 84138 w 338138"/>
                <a:gd name="connsiteY6" fmla="*/ 127000 h 338138"/>
                <a:gd name="connsiteX7" fmla="*/ 84138 w 338138"/>
                <a:gd name="connsiteY7" fmla="*/ 211138 h 338138"/>
                <a:gd name="connsiteX8" fmla="*/ 254001 w 338138"/>
                <a:gd name="connsiteY8" fmla="*/ 211138 h 338138"/>
                <a:gd name="connsiteX9" fmla="*/ 254001 w 338138"/>
                <a:gd name="connsiteY9" fmla="*/ 127000 h 338138"/>
                <a:gd name="connsiteX10" fmla="*/ 169070 w 338138"/>
                <a:gd name="connsiteY10" fmla="*/ 42863 h 338138"/>
                <a:gd name="connsiteX11" fmla="*/ 169069 w 338138"/>
                <a:gd name="connsiteY11" fmla="*/ 0 h 338138"/>
                <a:gd name="connsiteX12" fmla="*/ 295871 w 338138"/>
                <a:gd name="connsiteY12" fmla="*/ 127000 h 338138"/>
                <a:gd name="connsiteX13" fmla="*/ 295871 w 338138"/>
                <a:gd name="connsiteY13" fmla="*/ 211667 h 338138"/>
                <a:gd name="connsiteX14" fmla="*/ 317005 w 338138"/>
                <a:gd name="connsiteY14" fmla="*/ 211667 h 338138"/>
                <a:gd name="connsiteX15" fmla="*/ 338138 w 338138"/>
                <a:gd name="connsiteY15" fmla="*/ 232833 h 338138"/>
                <a:gd name="connsiteX16" fmla="*/ 317005 w 338138"/>
                <a:gd name="connsiteY16" fmla="*/ 254000 h 338138"/>
                <a:gd name="connsiteX17" fmla="*/ 21133 w 338138"/>
                <a:gd name="connsiteY17" fmla="*/ 254000 h 338138"/>
                <a:gd name="connsiteX18" fmla="*/ 0 w 338138"/>
                <a:gd name="connsiteY18" fmla="*/ 232833 h 338138"/>
                <a:gd name="connsiteX19" fmla="*/ 21133 w 338138"/>
                <a:gd name="connsiteY19" fmla="*/ 211667 h 338138"/>
                <a:gd name="connsiteX20" fmla="*/ 42267 w 338138"/>
                <a:gd name="connsiteY20" fmla="*/ 211667 h 338138"/>
                <a:gd name="connsiteX21" fmla="*/ 42267 w 338138"/>
                <a:gd name="connsiteY21" fmla="*/ 127000 h 338138"/>
                <a:gd name="connsiteX22" fmla="*/ 169069 w 338138"/>
                <a:gd name="connsiteY2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8138" h="338138">
                  <a:moveTo>
                    <a:pt x="127000" y="274638"/>
                  </a:moveTo>
                  <a:cubicBezTo>
                    <a:pt x="127000" y="274638"/>
                    <a:pt x="127000" y="274638"/>
                    <a:pt x="211138" y="274638"/>
                  </a:cubicBezTo>
                  <a:cubicBezTo>
                    <a:pt x="211138" y="274638"/>
                    <a:pt x="211138" y="274638"/>
                    <a:pt x="211138" y="295805"/>
                  </a:cubicBezTo>
                  <a:cubicBezTo>
                    <a:pt x="211138" y="319617"/>
                    <a:pt x="192733" y="338138"/>
                    <a:pt x="169069" y="338138"/>
                  </a:cubicBezTo>
                  <a:cubicBezTo>
                    <a:pt x="145405" y="338138"/>
                    <a:pt x="127000" y="319617"/>
                    <a:pt x="127000" y="295805"/>
                  </a:cubicBezTo>
                  <a:close/>
                  <a:moveTo>
                    <a:pt x="169070" y="42863"/>
                  </a:moveTo>
                  <a:cubicBezTo>
                    <a:pt x="122622" y="42863"/>
                    <a:pt x="84138" y="80988"/>
                    <a:pt x="84138" y="127000"/>
                  </a:cubicBezTo>
                  <a:cubicBezTo>
                    <a:pt x="84138" y="127000"/>
                    <a:pt x="84138" y="127000"/>
                    <a:pt x="84138" y="211138"/>
                  </a:cubicBezTo>
                  <a:cubicBezTo>
                    <a:pt x="84138" y="211138"/>
                    <a:pt x="84138" y="211138"/>
                    <a:pt x="254001" y="211138"/>
                  </a:cubicBezTo>
                  <a:lnTo>
                    <a:pt x="254001" y="127000"/>
                  </a:lnTo>
                  <a:cubicBezTo>
                    <a:pt x="254001" y="80988"/>
                    <a:pt x="215517" y="42863"/>
                    <a:pt x="169070" y="42863"/>
                  </a:cubicBezTo>
                  <a:close/>
                  <a:moveTo>
                    <a:pt x="169069" y="0"/>
                  </a:moveTo>
                  <a:cubicBezTo>
                    <a:pt x="239074" y="0"/>
                    <a:pt x="295871" y="56885"/>
                    <a:pt x="295871" y="127000"/>
                  </a:cubicBezTo>
                  <a:cubicBezTo>
                    <a:pt x="295871" y="127000"/>
                    <a:pt x="295871" y="127000"/>
                    <a:pt x="295871" y="211667"/>
                  </a:cubicBezTo>
                  <a:cubicBezTo>
                    <a:pt x="295871" y="211667"/>
                    <a:pt x="295871" y="211667"/>
                    <a:pt x="317005" y="211667"/>
                  </a:cubicBezTo>
                  <a:cubicBezTo>
                    <a:pt x="328892" y="211667"/>
                    <a:pt x="338138" y="220927"/>
                    <a:pt x="338138" y="232833"/>
                  </a:cubicBezTo>
                  <a:cubicBezTo>
                    <a:pt x="338138" y="244739"/>
                    <a:pt x="328892" y="254000"/>
                    <a:pt x="317005" y="254000"/>
                  </a:cubicBezTo>
                  <a:cubicBezTo>
                    <a:pt x="317005" y="254000"/>
                    <a:pt x="317005" y="254000"/>
                    <a:pt x="21133" y="254000"/>
                  </a:cubicBezTo>
                  <a:cubicBezTo>
                    <a:pt x="9246" y="254000"/>
                    <a:pt x="0" y="244739"/>
                    <a:pt x="0" y="232833"/>
                  </a:cubicBezTo>
                  <a:cubicBezTo>
                    <a:pt x="0" y="220927"/>
                    <a:pt x="9246" y="211667"/>
                    <a:pt x="21133" y="211667"/>
                  </a:cubicBezTo>
                  <a:cubicBezTo>
                    <a:pt x="21133" y="211667"/>
                    <a:pt x="21133" y="211667"/>
                    <a:pt x="42267" y="211667"/>
                  </a:cubicBezTo>
                  <a:cubicBezTo>
                    <a:pt x="42267" y="211667"/>
                    <a:pt x="42267" y="211667"/>
                    <a:pt x="42267" y="127000"/>
                  </a:cubicBezTo>
                  <a:cubicBezTo>
                    <a:pt x="42267" y="56885"/>
                    <a:pt x="99064" y="0"/>
                    <a:pt x="16906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806417" y="2034917"/>
            <a:ext cx="3289583" cy="1000471"/>
            <a:chOff x="7583812" y="3400225"/>
            <a:chExt cx="3289583" cy="1000471"/>
          </a:xfrm>
        </p:grpSpPr>
        <p:sp>
          <p:nvSpPr>
            <p:cNvPr id="60" name="矩形 59"/>
            <p:cNvSpPr/>
            <p:nvPr/>
          </p:nvSpPr>
          <p:spPr>
            <a:xfrm>
              <a:off x="7583812" y="3718458"/>
              <a:ext cx="3289583" cy="682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7583812" y="34002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806417" y="3025481"/>
            <a:ext cx="3391183" cy="1000471"/>
            <a:chOff x="7583812" y="3400225"/>
            <a:chExt cx="3180635" cy="1000471"/>
          </a:xfrm>
        </p:grpSpPr>
        <p:sp>
          <p:nvSpPr>
            <p:cNvPr id="63" name="矩形 62"/>
            <p:cNvSpPr/>
            <p:nvPr/>
          </p:nvSpPr>
          <p:spPr>
            <a:xfrm>
              <a:off x="7583812" y="3718458"/>
              <a:ext cx="3180635" cy="682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7583812" y="34002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806417" y="3967080"/>
            <a:ext cx="3391183" cy="1000471"/>
            <a:chOff x="7583812" y="3400225"/>
            <a:chExt cx="3180635" cy="1000471"/>
          </a:xfrm>
        </p:grpSpPr>
        <p:sp>
          <p:nvSpPr>
            <p:cNvPr id="66" name="矩形 65"/>
            <p:cNvSpPr/>
            <p:nvPr/>
          </p:nvSpPr>
          <p:spPr>
            <a:xfrm>
              <a:off x="7583812" y="3718458"/>
              <a:ext cx="3180635" cy="682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7583812" y="34002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806417" y="4931125"/>
            <a:ext cx="3391183" cy="1000471"/>
            <a:chOff x="7583812" y="3400225"/>
            <a:chExt cx="3180635" cy="1000471"/>
          </a:xfrm>
        </p:grpSpPr>
        <p:sp>
          <p:nvSpPr>
            <p:cNvPr id="69" name="矩形 68"/>
            <p:cNvSpPr/>
            <p:nvPr/>
          </p:nvSpPr>
          <p:spPr>
            <a:xfrm>
              <a:off x="7583812" y="3718458"/>
              <a:ext cx="3180635" cy="682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7583812" y="34002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32" name="组合 31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498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1887" y="1871460"/>
            <a:ext cx="10818408" cy="2181055"/>
            <a:chOff x="137013" y="3189005"/>
            <a:chExt cx="11356106" cy="2289458"/>
          </a:xfrm>
        </p:grpSpPr>
        <p:grpSp>
          <p:nvGrpSpPr>
            <p:cNvPr id="2048" name="组合 2047"/>
            <p:cNvGrpSpPr/>
            <p:nvPr/>
          </p:nvGrpSpPr>
          <p:grpSpPr>
            <a:xfrm>
              <a:off x="137013" y="3189005"/>
              <a:ext cx="3865939" cy="2289458"/>
              <a:chOff x="102760" y="2252887"/>
              <a:chExt cx="2899454" cy="1717094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102760" y="3069734"/>
                <a:ext cx="830997" cy="90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75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“</a:t>
                </a:r>
                <a:endParaRPr lang="en-US" altLang="zh-CN" sz="7200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844181" y="2252887"/>
                <a:ext cx="2158033" cy="7440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586877" y="2380082"/>
                <a:ext cx="134937" cy="825081"/>
                <a:chOff x="4524245" y="3111810"/>
                <a:chExt cx="134937" cy="825081"/>
              </a:xfrm>
            </p:grpSpPr>
            <p:cxnSp>
              <p:nvCxnSpPr>
                <p:cNvPr id="23" name="直接连接符 22"/>
                <p:cNvCxnSpPr/>
                <p:nvPr/>
              </p:nvCxnSpPr>
              <p:spPr>
                <a:xfrm>
                  <a:off x="4524246" y="3111810"/>
                  <a:ext cx="134936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/>
                <p:nvPr/>
              </p:nvCxnSpPr>
              <p:spPr>
                <a:xfrm>
                  <a:off x="4524246" y="3111810"/>
                  <a:ext cx="0" cy="746771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/>
                <p:nvPr/>
              </p:nvCxnSpPr>
              <p:spPr>
                <a:xfrm>
                  <a:off x="4524245" y="3852541"/>
                  <a:ext cx="127498" cy="8435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8" name="组合 37"/>
            <p:cNvGrpSpPr/>
            <p:nvPr/>
          </p:nvGrpSpPr>
          <p:grpSpPr>
            <a:xfrm>
              <a:off x="3882097" y="3189005"/>
              <a:ext cx="3865939" cy="2289458"/>
              <a:chOff x="102760" y="2252887"/>
              <a:chExt cx="2899454" cy="1717094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02760" y="3069734"/>
                <a:ext cx="830997" cy="90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75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“</a:t>
                </a:r>
                <a:endParaRPr lang="en-US" altLang="zh-CN" sz="7200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844181" y="2252887"/>
                <a:ext cx="2158033" cy="7440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586877" y="2380082"/>
                <a:ext cx="134937" cy="825081"/>
                <a:chOff x="4524245" y="3111810"/>
                <a:chExt cx="134937" cy="825081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4524246" y="3111810"/>
                  <a:ext cx="134936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4524246" y="3111810"/>
                  <a:ext cx="0" cy="746771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4524245" y="3852541"/>
                  <a:ext cx="127498" cy="8435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4" name="组合 53"/>
            <p:cNvGrpSpPr/>
            <p:nvPr/>
          </p:nvGrpSpPr>
          <p:grpSpPr>
            <a:xfrm>
              <a:off x="7627180" y="3189005"/>
              <a:ext cx="3865939" cy="2289458"/>
              <a:chOff x="102760" y="2252887"/>
              <a:chExt cx="2899454" cy="1717094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02760" y="3069734"/>
                <a:ext cx="830997" cy="90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75000"/>
                      </a:schemeClr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“</a:t>
                </a:r>
                <a:endParaRPr lang="en-US" altLang="zh-CN" sz="7200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844181" y="2252887"/>
                <a:ext cx="2158033" cy="7440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grpSp>
            <p:nvGrpSpPr>
              <p:cNvPr id="58" name="组合 57"/>
              <p:cNvGrpSpPr/>
              <p:nvPr/>
            </p:nvGrpSpPr>
            <p:grpSpPr>
              <a:xfrm>
                <a:off x="586877" y="2380082"/>
                <a:ext cx="134937" cy="825081"/>
                <a:chOff x="4524245" y="3111810"/>
                <a:chExt cx="134937" cy="825081"/>
              </a:xfrm>
            </p:grpSpPr>
            <p:cxnSp>
              <p:nvCxnSpPr>
                <p:cNvPr id="63" name="直接连接符 62"/>
                <p:cNvCxnSpPr/>
                <p:nvPr/>
              </p:nvCxnSpPr>
              <p:spPr>
                <a:xfrm>
                  <a:off x="4524246" y="3111810"/>
                  <a:ext cx="134936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4524246" y="3111810"/>
                  <a:ext cx="0" cy="746771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4524245" y="3852541"/>
                  <a:ext cx="127498" cy="8435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4" name="矩形 43"/>
          <p:cNvSpPr/>
          <p:nvPr/>
        </p:nvSpPr>
        <p:spPr>
          <a:xfrm>
            <a:off x="1388682" y="2063525"/>
            <a:ext cx="2636222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用户可以在投影仪或者计算机上进行演示也可以将演示文稿打印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出来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940978" y="2063525"/>
            <a:ext cx="2636222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用户可以在投影仪或者计算机上进行演示也可以将演示文稿打印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出来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509417" y="2063525"/>
            <a:ext cx="2636222" cy="5355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用户可以在投影仪或者计算机上进行演示也可以将演示文稿打印</a:t>
            </a:r>
            <a:r>
              <a:rPr lang="zh-CN" altLang="en-US" sz="1200" dirty="0" smtClean="0">
                <a:solidFill>
                  <a:schemeClr val="bg1"/>
                </a:solidFill>
                <a:latin typeface="+mn-ea"/>
              </a:rPr>
              <a:t>出来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400045" y="4773009"/>
            <a:ext cx="1805008" cy="949772"/>
            <a:chOff x="1595623" y="4069250"/>
            <a:chExt cx="1805008" cy="949772"/>
          </a:xfrm>
        </p:grpSpPr>
        <p:sp>
          <p:nvSpPr>
            <p:cNvPr id="56" name="矩形 55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901400" y="4773009"/>
            <a:ext cx="1805008" cy="949772"/>
            <a:chOff x="1595623" y="4069250"/>
            <a:chExt cx="1805008" cy="949772"/>
          </a:xfrm>
        </p:grpSpPr>
        <p:sp>
          <p:nvSpPr>
            <p:cNvPr id="68" name="矩形 67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469158" y="4773009"/>
            <a:ext cx="1805008" cy="949772"/>
            <a:chOff x="1595623" y="4069250"/>
            <a:chExt cx="1805008" cy="949772"/>
          </a:xfrm>
        </p:grpSpPr>
        <p:sp>
          <p:nvSpPr>
            <p:cNvPr id="72" name="矩形 71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" b="151"/>
          <a:stretch>
            <a:fillRect/>
          </a:stretch>
        </p:blipFill>
        <p:spPr>
          <a:xfrm>
            <a:off x="1587641" y="3089050"/>
            <a:ext cx="1411442" cy="1411442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5400" y="3089050"/>
            <a:ext cx="1411442" cy="1411442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23158" y="3089050"/>
            <a:ext cx="1411442" cy="1411442"/>
          </a:xfrm>
        </p:spPr>
      </p:pic>
      <p:grpSp>
        <p:nvGrpSpPr>
          <p:cNvPr id="45" name="组合 44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50" name="组合 49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918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be494b3-e87f-4b61-abcc-ad2afebc9f1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076700" y="2163161"/>
            <a:ext cx="3784600" cy="3722954"/>
            <a:chOff x="4019847" y="1737373"/>
            <a:chExt cx="4075424" cy="4009040"/>
          </a:xfrm>
        </p:grpSpPr>
        <p:grpSp>
          <p:nvGrpSpPr>
            <p:cNvPr id="4" name="ï$ļïḋé"/>
            <p:cNvGrpSpPr/>
            <p:nvPr/>
          </p:nvGrpSpPr>
          <p:grpSpPr>
            <a:xfrm rot="16200000">
              <a:off x="4294686" y="2621911"/>
              <a:ext cx="3801310" cy="2447693"/>
              <a:chOff x="4368418" y="2523549"/>
              <a:chExt cx="3626941" cy="2335418"/>
            </a:xfrm>
          </p:grpSpPr>
          <p:sp>
            <p:nvSpPr>
              <p:cNvPr id="25" name="íṥľíďé"/>
              <p:cNvSpPr>
                <a:spLocks/>
              </p:cNvSpPr>
              <p:nvPr/>
            </p:nvSpPr>
            <p:spPr bwMode="auto">
              <a:xfrm rot="5400000">
                <a:off x="4570041" y="3489636"/>
                <a:ext cx="1059798" cy="404382"/>
              </a:xfrm>
              <a:custGeom>
                <a:avLst/>
                <a:gdLst>
                  <a:gd name="T0" fmla="*/ 465 w 933"/>
                  <a:gd name="T1" fmla="*/ 356 h 356"/>
                  <a:gd name="T2" fmla="*/ 0 w 933"/>
                  <a:gd name="T3" fmla="*/ 178 h 356"/>
                  <a:gd name="T4" fmla="*/ 465 w 933"/>
                  <a:gd name="T5" fmla="*/ 0 h 356"/>
                  <a:gd name="T6" fmla="*/ 933 w 933"/>
                  <a:gd name="T7" fmla="*/ 178 h 356"/>
                  <a:gd name="T8" fmla="*/ 465 w 933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6">
                    <a:moveTo>
                      <a:pt x="465" y="356"/>
                    </a:moveTo>
                    <a:lnTo>
                      <a:pt x="0" y="178"/>
                    </a:lnTo>
                    <a:lnTo>
                      <a:pt x="465" y="0"/>
                    </a:lnTo>
                    <a:lnTo>
                      <a:pt x="933" y="178"/>
                    </a:lnTo>
                    <a:lnTo>
                      <a:pt x="465" y="35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ṡļïḑé"/>
              <p:cNvSpPr>
                <a:spLocks/>
              </p:cNvSpPr>
              <p:nvPr/>
            </p:nvSpPr>
            <p:spPr bwMode="auto">
              <a:xfrm rot="5400000">
                <a:off x="4470082" y="3060265"/>
                <a:ext cx="528195" cy="731522"/>
              </a:xfrm>
              <a:custGeom>
                <a:avLst/>
                <a:gdLst>
                  <a:gd name="T0" fmla="*/ 465 w 465"/>
                  <a:gd name="T1" fmla="*/ 178 h 644"/>
                  <a:gd name="T2" fmla="*/ 0 w 465"/>
                  <a:gd name="T3" fmla="*/ 0 h 644"/>
                  <a:gd name="T4" fmla="*/ 0 w 465"/>
                  <a:gd name="T5" fmla="*/ 364 h 644"/>
                  <a:gd name="T6" fmla="*/ 465 w 465"/>
                  <a:gd name="T7" fmla="*/ 644 h 644"/>
                  <a:gd name="T8" fmla="*/ 465 w 465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178"/>
                    </a:moveTo>
                    <a:lnTo>
                      <a:pt x="0" y="0"/>
                    </a:lnTo>
                    <a:lnTo>
                      <a:pt x="0" y="364"/>
                    </a:lnTo>
                    <a:lnTo>
                      <a:pt x="465" y="644"/>
                    </a:lnTo>
                    <a:lnTo>
                      <a:pt x="465" y="17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$1îḑè"/>
              <p:cNvSpPr>
                <a:spLocks/>
              </p:cNvSpPr>
              <p:nvPr/>
            </p:nvSpPr>
            <p:spPr bwMode="auto">
              <a:xfrm rot="5400000">
                <a:off x="4468378" y="3590164"/>
                <a:ext cx="531603" cy="731522"/>
              </a:xfrm>
              <a:custGeom>
                <a:avLst/>
                <a:gdLst>
                  <a:gd name="T0" fmla="*/ 0 w 468"/>
                  <a:gd name="T1" fmla="*/ 178 h 644"/>
                  <a:gd name="T2" fmla="*/ 468 w 468"/>
                  <a:gd name="T3" fmla="*/ 0 h 644"/>
                  <a:gd name="T4" fmla="*/ 468 w 468"/>
                  <a:gd name="T5" fmla="*/ 364 h 644"/>
                  <a:gd name="T6" fmla="*/ 0 w 468"/>
                  <a:gd name="T7" fmla="*/ 644 h 644"/>
                  <a:gd name="T8" fmla="*/ 0 w 468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178"/>
                    </a:moveTo>
                    <a:lnTo>
                      <a:pt x="468" y="0"/>
                    </a:lnTo>
                    <a:lnTo>
                      <a:pt x="468" y="364"/>
                    </a:lnTo>
                    <a:lnTo>
                      <a:pt x="0" y="644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ṧ1îḑe"/>
              <p:cNvSpPr>
                <a:spLocks/>
              </p:cNvSpPr>
              <p:nvPr/>
            </p:nvSpPr>
            <p:spPr bwMode="auto">
              <a:xfrm rot="5400000">
                <a:off x="4931827" y="3564038"/>
                <a:ext cx="1697039" cy="254442"/>
              </a:xfrm>
              <a:custGeom>
                <a:avLst/>
                <a:gdLst>
                  <a:gd name="T0" fmla="*/ 746 w 1494"/>
                  <a:gd name="T1" fmla="*/ 224 h 224"/>
                  <a:gd name="T2" fmla="*/ 0 w 1494"/>
                  <a:gd name="T3" fmla="*/ 112 h 224"/>
                  <a:gd name="T4" fmla="*/ 746 w 1494"/>
                  <a:gd name="T5" fmla="*/ 0 h 224"/>
                  <a:gd name="T6" fmla="*/ 1494 w 1494"/>
                  <a:gd name="T7" fmla="*/ 112 h 224"/>
                  <a:gd name="T8" fmla="*/ 746 w 149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224"/>
                    </a:moveTo>
                    <a:lnTo>
                      <a:pt x="0" y="112"/>
                    </a:lnTo>
                    <a:lnTo>
                      <a:pt x="746" y="0"/>
                    </a:lnTo>
                    <a:lnTo>
                      <a:pt x="1494" y="112"/>
                    </a:lnTo>
                    <a:lnTo>
                      <a:pt x="746" y="22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ṡḻîḍe"/>
              <p:cNvSpPr>
                <a:spLocks/>
              </p:cNvSpPr>
              <p:nvPr/>
            </p:nvSpPr>
            <p:spPr bwMode="auto">
              <a:xfrm rot="5400000">
                <a:off x="5005661" y="2915437"/>
                <a:ext cx="847384" cy="701988"/>
              </a:xfrm>
              <a:custGeom>
                <a:avLst/>
                <a:gdLst>
                  <a:gd name="T0" fmla="*/ 746 w 746"/>
                  <a:gd name="T1" fmla="*/ 112 h 618"/>
                  <a:gd name="T2" fmla="*/ 0 w 746"/>
                  <a:gd name="T3" fmla="*/ 0 h 618"/>
                  <a:gd name="T4" fmla="*/ 0 w 746"/>
                  <a:gd name="T5" fmla="*/ 394 h 618"/>
                  <a:gd name="T6" fmla="*/ 746 w 746"/>
                  <a:gd name="T7" fmla="*/ 618 h 618"/>
                  <a:gd name="T8" fmla="*/ 746 w 746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8">
                    <a:moveTo>
                      <a:pt x="746" y="112"/>
                    </a:moveTo>
                    <a:lnTo>
                      <a:pt x="0" y="0"/>
                    </a:lnTo>
                    <a:lnTo>
                      <a:pt x="0" y="394"/>
                    </a:lnTo>
                    <a:lnTo>
                      <a:pt x="746" y="618"/>
                    </a:lnTo>
                    <a:lnTo>
                      <a:pt x="746" y="112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ś1íḑé"/>
              <p:cNvSpPr>
                <a:spLocks/>
              </p:cNvSpPr>
              <p:nvPr/>
            </p:nvSpPr>
            <p:spPr bwMode="auto">
              <a:xfrm rot="5400000">
                <a:off x="5004524" y="3763957"/>
                <a:ext cx="849656" cy="701988"/>
              </a:xfrm>
              <a:custGeom>
                <a:avLst/>
                <a:gdLst>
                  <a:gd name="T0" fmla="*/ 0 w 748"/>
                  <a:gd name="T1" fmla="*/ 112 h 618"/>
                  <a:gd name="T2" fmla="*/ 748 w 748"/>
                  <a:gd name="T3" fmla="*/ 0 h 618"/>
                  <a:gd name="T4" fmla="*/ 748 w 748"/>
                  <a:gd name="T5" fmla="*/ 394 h 618"/>
                  <a:gd name="T6" fmla="*/ 0 w 748"/>
                  <a:gd name="T7" fmla="*/ 618 h 618"/>
                  <a:gd name="T8" fmla="*/ 0 w 748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8">
                    <a:moveTo>
                      <a:pt x="0" y="112"/>
                    </a:moveTo>
                    <a:lnTo>
                      <a:pt x="748" y="0"/>
                    </a:lnTo>
                    <a:lnTo>
                      <a:pt x="748" y="394"/>
                    </a:lnTo>
                    <a:lnTo>
                      <a:pt x="0" y="618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ṧliḓè"/>
              <p:cNvSpPr>
                <a:spLocks/>
              </p:cNvSpPr>
              <p:nvPr/>
            </p:nvSpPr>
            <p:spPr bwMode="auto">
              <a:xfrm rot="5400000">
                <a:off x="6733368" y="3490203"/>
                <a:ext cx="1059798" cy="403246"/>
              </a:xfrm>
              <a:custGeom>
                <a:avLst/>
                <a:gdLst>
                  <a:gd name="T0" fmla="*/ 465 w 933"/>
                  <a:gd name="T1" fmla="*/ 0 h 355"/>
                  <a:gd name="T2" fmla="*/ 0 w 933"/>
                  <a:gd name="T3" fmla="*/ 177 h 355"/>
                  <a:gd name="T4" fmla="*/ 465 w 933"/>
                  <a:gd name="T5" fmla="*/ 355 h 355"/>
                  <a:gd name="T6" fmla="*/ 933 w 933"/>
                  <a:gd name="T7" fmla="*/ 177 h 355"/>
                  <a:gd name="T8" fmla="*/ 465 w 933"/>
                  <a:gd name="T9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5">
                    <a:moveTo>
                      <a:pt x="465" y="0"/>
                    </a:moveTo>
                    <a:lnTo>
                      <a:pt x="0" y="177"/>
                    </a:lnTo>
                    <a:lnTo>
                      <a:pt x="465" y="355"/>
                    </a:lnTo>
                    <a:lnTo>
                      <a:pt x="933" y="177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s1iḑê"/>
              <p:cNvSpPr>
                <a:spLocks/>
              </p:cNvSpPr>
              <p:nvPr/>
            </p:nvSpPr>
            <p:spPr bwMode="auto">
              <a:xfrm rot="5400000">
                <a:off x="7365499" y="3060265"/>
                <a:ext cx="528195" cy="731522"/>
              </a:xfrm>
              <a:custGeom>
                <a:avLst/>
                <a:gdLst>
                  <a:gd name="T0" fmla="*/ 465 w 465"/>
                  <a:gd name="T1" fmla="*/ 467 h 644"/>
                  <a:gd name="T2" fmla="*/ 0 w 465"/>
                  <a:gd name="T3" fmla="*/ 644 h 644"/>
                  <a:gd name="T4" fmla="*/ 0 w 465"/>
                  <a:gd name="T5" fmla="*/ 280 h 644"/>
                  <a:gd name="T6" fmla="*/ 465 w 465"/>
                  <a:gd name="T7" fmla="*/ 0 h 644"/>
                  <a:gd name="T8" fmla="*/ 465 w 465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467"/>
                    </a:moveTo>
                    <a:lnTo>
                      <a:pt x="0" y="644"/>
                    </a:lnTo>
                    <a:lnTo>
                      <a:pt x="0" y="280"/>
                    </a:lnTo>
                    <a:lnTo>
                      <a:pt x="465" y="0"/>
                    </a:lnTo>
                    <a:lnTo>
                      <a:pt x="465" y="46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ḻïdê"/>
              <p:cNvSpPr>
                <a:spLocks/>
              </p:cNvSpPr>
              <p:nvPr/>
            </p:nvSpPr>
            <p:spPr bwMode="auto">
              <a:xfrm rot="5400000">
                <a:off x="7363796" y="3590164"/>
                <a:ext cx="531603" cy="731522"/>
              </a:xfrm>
              <a:custGeom>
                <a:avLst/>
                <a:gdLst>
                  <a:gd name="T0" fmla="*/ 0 w 468"/>
                  <a:gd name="T1" fmla="*/ 467 h 644"/>
                  <a:gd name="T2" fmla="*/ 468 w 468"/>
                  <a:gd name="T3" fmla="*/ 644 h 644"/>
                  <a:gd name="T4" fmla="*/ 468 w 468"/>
                  <a:gd name="T5" fmla="*/ 280 h 644"/>
                  <a:gd name="T6" fmla="*/ 0 w 468"/>
                  <a:gd name="T7" fmla="*/ 0 h 644"/>
                  <a:gd name="T8" fmla="*/ 0 w 468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467"/>
                    </a:moveTo>
                    <a:lnTo>
                      <a:pt x="468" y="644"/>
                    </a:lnTo>
                    <a:lnTo>
                      <a:pt x="468" y="280"/>
                    </a:lnTo>
                    <a:lnTo>
                      <a:pt x="0" y="0"/>
                    </a:lnTo>
                    <a:lnTo>
                      <a:pt x="0" y="46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ŝḻidé"/>
              <p:cNvSpPr>
                <a:spLocks/>
              </p:cNvSpPr>
              <p:nvPr/>
            </p:nvSpPr>
            <p:spPr bwMode="auto">
              <a:xfrm rot="5400000">
                <a:off x="5733774" y="3564038"/>
                <a:ext cx="1697039" cy="254442"/>
              </a:xfrm>
              <a:custGeom>
                <a:avLst/>
                <a:gdLst>
                  <a:gd name="T0" fmla="*/ 746 w 1494"/>
                  <a:gd name="T1" fmla="*/ 0 h 224"/>
                  <a:gd name="T2" fmla="*/ 0 w 1494"/>
                  <a:gd name="T3" fmla="*/ 111 h 224"/>
                  <a:gd name="T4" fmla="*/ 746 w 1494"/>
                  <a:gd name="T5" fmla="*/ 224 h 224"/>
                  <a:gd name="T6" fmla="*/ 1494 w 1494"/>
                  <a:gd name="T7" fmla="*/ 111 h 224"/>
                  <a:gd name="T8" fmla="*/ 746 w 1494"/>
                  <a:gd name="T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0"/>
                    </a:moveTo>
                    <a:lnTo>
                      <a:pt x="0" y="111"/>
                    </a:lnTo>
                    <a:lnTo>
                      <a:pt x="746" y="224"/>
                    </a:lnTo>
                    <a:lnTo>
                      <a:pt x="1494" y="111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ḻíḍè"/>
              <p:cNvSpPr>
                <a:spLocks/>
              </p:cNvSpPr>
              <p:nvPr/>
            </p:nvSpPr>
            <p:spPr bwMode="auto">
              <a:xfrm rot="5400000">
                <a:off x="6510164" y="2916005"/>
                <a:ext cx="847384" cy="700853"/>
              </a:xfrm>
              <a:custGeom>
                <a:avLst/>
                <a:gdLst>
                  <a:gd name="T0" fmla="*/ 746 w 746"/>
                  <a:gd name="T1" fmla="*/ 506 h 617"/>
                  <a:gd name="T2" fmla="*/ 0 w 746"/>
                  <a:gd name="T3" fmla="*/ 617 h 617"/>
                  <a:gd name="T4" fmla="*/ 0 w 746"/>
                  <a:gd name="T5" fmla="*/ 224 h 617"/>
                  <a:gd name="T6" fmla="*/ 746 w 746"/>
                  <a:gd name="T7" fmla="*/ 0 h 617"/>
                  <a:gd name="T8" fmla="*/ 746 w 746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7">
                    <a:moveTo>
                      <a:pt x="746" y="506"/>
                    </a:moveTo>
                    <a:lnTo>
                      <a:pt x="0" y="617"/>
                    </a:lnTo>
                    <a:lnTo>
                      <a:pt x="0" y="224"/>
                    </a:lnTo>
                    <a:lnTo>
                      <a:pt x="746" y="0"/>
                    </a:lnTo>
                    <a:lnTo>
                      <a:pt x="746" y="506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$ļíḓê"/>
              <p:cNvSpPr>
                <a:spLocks/>
              </p:cNvSpPr>
              <p:nvPr/>
            </p:nvSpPr>
            <p:spPr bwMode="auto">
              <a:xfrm rot="5400000">
                <a:off x="6509028" y="3764525"/>
                <a:ext cx="849656" cy="700853"/>
              </a:xfrm>
              <a:custGeom>
                <a:avLst/>
                <a:gdLst>
                  <a:gd name="T0" fmla="*/ 0 w 748"/>
                  <a:gd name="T1" fmla="*/ 506 h 617"/>
                  <a:gd name="T2" fmla="*/ 748 w 748"/>
                  <a:gd name="T3" fmla="*/ 617 h 617"/>
                  <a:gd name="T4" fmla="*/ 748 w 748"/>
                  <a:gd name="T5" fmla="*/ 224 h 617"/>
                  <a:gd name="T6" fmla="*/ 0 w 748"/>
                  <a:gd name="T7" fmla="*/ 0 h 617"/>
                  <a:gd name="T8" fmla="*/ 0 w 748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7">
                    <a:moveTo>
                      <a:pt x="0" y="506"/>
                    </a:moveTo>
                    <a:lnTo>
                      <a:pt x="748" y="617"/>
                    </a:lnTo>
                    <a:lnTo>
                      <a:pt x="748" y="224"/>
                    </a:lnTo>
                    <a:lnTo>
                      <a:pt x="0" y="0"/>
                    </a:lnTo>
                    <a:lnTo>
                      <a:pt x="0" y="50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íṧ1îḓè"/>
              <p:cNvSpPr>
                <a:spLocks/>
              </p:cNvSpPr>
              <p:nvPr/>
            </p:nvSpPr>
            <p:spPr bwMode="auto">
              <a:xfrm rot="5400000">
                <a:off x="5594058" y="2742779"/>
                <a:ext cx="1166573" cy="728114"/>
              </a:xfrm>
              <a:custGeom>
                <a:avLst/>
                <a:gdLst>
                  <a:gd name="T0" fmla="*/ 1027 w 1027"/>
                  <a:gd name="T1" fmla="*/ 641 h 641"/>
                  <a:gd name="T2" fmla="*/ 0 w 1027"/>
                  <a:gd name="T3" fmla="*/ 532 h 641"/>
                  <a:gd name="T4" fmla="*/ 0 w 1027"/>
                  <a:gd name="T5" fmla="*/ 111 h 641"/>
                  <a:gd name="T6" fmla="*/ 1027 w 1027"/>
                  <a:gd name="T7" fmla="*/ 0 h 641"/>
                  <a:gd name="T8" fmla="*/ 1027 w 1027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7" h="641">
                    <a:moveTo>
                      <a:pt x="1027" y="641"/>
                    </a:moveTo>
                    <a:lnTo>
                      <a:pt x="0" y="532"/>
                    </a:lnTo>
                    <a:lnTo>
                      <a:pt x="0" y="111"/>
                    </a:lnTo>
                    <a:lnTo>
                      <a:pt x="1027" y="0"/>
                    </a:lnTo>
                    <a:lnTo>
                      <a:pt x="1027" y="64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$ḷïḍè"/>
              <p:cNvSpPr>
                <a:spLocks/>
              </p:cNvSpPr>
              <p:nvPr/>
            </p:nvSpPr>
            <p:spPr bwMode="auto">
              <a:xfrm rot="5400000">
                <a:off x="5592922" y="3910488"/>
                <a:ext cx="1168845" cy="728114"/>
              </a:xfrm>
              <a:custGeom>
                <a:avLst/>
                <a:gdLst>
                  <a:gd name="T0" fmla="*/ 0 w 1029"/>
                  <a:gd name="T1" fmla="*/ 641 h 641"/>
                  <a:gd name="T2" fmla="*/ 1029 w 1029"/>
                  <a:gd name="T3" fmla="*/ 532 h 641"/>
                  <a:gd name="T4" fmla="*/ 1029 w 1029"/>
                  <a:gd name="T5" fmla="*/ 111 h 641"/>
                  <a:gd name="T6" fmla="*/ 0 w 1029"/>
                  <a:gd name="T7" fmla="*/ 0 h 641"/>
                  <a:gd name="T8" fmla="*/ 0 w 1029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9" h="641">
                    <a:moveTo>
                      <a:pt x="0" y="641"/>
                    </a:moveTo>
                    <a:lnTo>
                      <a:pt x="1029" y="532"/>
                    </a:lnTo>
                    <a:lnTo>
                      <a:pt x="1029" y="111"/>
                    </a:lnTo>
                    <a:lnTo>
                      <a:pt x="0" y="0"/>
                    </a:lnTo>
                    <a:lnTo>
                      <a:pt x="0" y="64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ê"/>
              <p:cNvSpPr>
                <a:spLocks/>
              </p:cNvSpPr>
              <p:nvPr/>
            </p:nvSpPr>
            <p:spPr bwMode="auto">
              <a:xfrm rot="5400000">
                <a:off x="7725013" y="3425457"/>
                <a:ext cx="9087" cy="531603"/>
              </a:xfrm>
              <a:custGeom>
                <a:avLst/>
                <a:gdLst>
                  <a:gd name="T0" fmla="*/ 8 w 8"/>
                  <a:gd name="T1" fmla="*/ 468 h 468"/>
                  <a:gd name="T2" fmla="*/ 0 w 8"/>
                  <a:gd name="T3" fmla="*/ 468 h 468"/>
                  <a:gd name="T4" fmla="*/ 0 w 8"/>
                  <a:gd name="T5" fmla="*/ 2 h 468"/>
                  <a:gd name="T6" fmla="*/ 3 w 8"/>
                  <a:gd name="T7" fmla="*/ 0 h 468"/>
                  <a:gd name="T8" fmla="*/ 8 w 8"/>
                  <a:gd name="T9" fmla="*/ 2 h 468"/>
                  <a:gd name="T10" fmla="*/ 8 w 8"/>
                  <a:gd name="T11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468"/>
                    </a:moveTo>
                    <a:lnTo>
                      <a:pt x="0" y="468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8" y="2"/>
                    </a:lnTo>
                    <a:lnTo>
                      <a:pt x="8" y="468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ŝḷîḑe"/>
              <p:cNvSpPr>
                <a:spLocks/>
              </p:cNvSpPr>
              <p:nvPr/>
            </p:nvSpPr>
            <p:spPr bwMode="auto">
              <a:xfrm rot="5400000">
                <a:off x="6992355" y="3403875"/>
                <a:ext cx="9087" cy="574767"/>
              </a:xfrm>
              <a:custGeom>
                <a:avLst/>
                <a:gdLst>
                  <a:gd name="T0" fmla="*/ 8 w 8"/>
                  <a:gd name="T1" fmla="*/ 506 h 506"/>
                  <a:gd name="T2" fmla="*/ 0 w 8"/>
                  <a:gd name="T3" fmla="*/ 506 h 506"/>
                  <a:gd name="T4" fmla="*/ 0 w 8"/>
                  <a:gd name="T5" fmla="*/ 1 h 506"/>
                  <a:gd name="T6" fmla="*/ 3 w 8"/>
                  <a:gd name="T7" fmla="*/ 0 h 506"/>
                  <a:gd name="T8" fmla="*/ 8 w 8"/>
                  <a:gd name="T9" fmla="*/ 1 h 506"/>
                  <a:gd name="T10" fmla="*/ 8 w 8"/>
                  <a:gd name="T11" fmla="*/ 506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506"/>
                    </a:moveTo>
                    <a:lnTo>
                      <a:pt x="0" y="506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8" y="1"/>
                    </a:lnTo>
                    <a:lnTo>
                      <a:pt x="8" y="506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ṩḷîḑè"/>
              <p:cNvSpPr>
                <a:spLocks/>
              </p:cNvSpPr>
              <p:nvPr/>
            </p:nvSpPr>
            <p:spPr bwMode="auto">
              <a:xfrm rot="5400000">
                <a:off x="4629676" y="3425457"/>
                <a:ext cx="9087" cy="531603"/>
              </a:xfrm>
              <a:custGeom>
                <a:avLst/>
                <a:gdLst>
                  <a:gd name="T0" fmla="*/ 8 w 8"/>
                  <a:gd name="T1" fmla="*/ 0 h 468"/>
                  <a:gd name="T2" fmla="*/ 0 w 8"/>
                  <a:gd name="T3" fmla="*/ 0 h 468"/>
                  <a:gd name="T4" fmla="*/ 0 w 8"/>
                  <a:gd name="T5" fmla="*/ 467 h 468"/>
                  <a:gd name="T6" fmla="*/ 3 w 8"/>
                  <a:gd name="T7" fmla="*/ 468 h 468"/>
                  <a:gd name="T8" fmla="*/ 8 w 8"/>
                  <a:gd name="T9" fmla="*/ 467 h 468"/>
                  <a:gd name="T10" fmla="*/ 8 w 8"/>
                  <a:gd name="T11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0"/>
                    </a:moveTo>
                    <a:lnTo>
                      <a:pt x="0" y="0"/>
                    </a:lnTo>
                    <a:lnTo>
                      <a:pt x="0" y="467"/>
                    </a:lnTo>
                    <a:lnTo>
                      <a:pt x="3" y="468"/>
                    </a:lnTo>
                    <a:lnTo>
                      <a:pt x="8" y="46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ŝlïḑe"/>
              <p:cNvSpPr>
                <a:spLocks/>
              </p:cNvSpPr>
              <p:nvPr/>
            </p:nvSpPr>
            <p:spPr bwMode="auto">
              <a:xfrm rot="5400000">
                <a:off x="5361198" y="3403875"/>
                <a:ext cx="9087" cy="574767"/>
              </a:xfrm>
              <a:custGeom>
                <a:avLst/>
                <a:gdLst>
                  <a:gd name="T0" fmla="*/ 8 w 8"/>
                  <a:gd name="T1" fmla="*/ 0 h 506"/>
                  <a:gd name="T2" fmla="*/ 0 w 8"/>
                  <a:gd name="T3" fmla="*/ 0 h 506"/>
                  <a:gd name="T4" fmla="*/ 0 w 8"/>
                  <a:gd name="T5" fmla="*/ 504 h 506"/>
                  <a:gd name="T6" fmla="*/ 3 w 8"/>
                  <a:gd name="T7" fmla="*/ 506 h 506"/>
                  <a:gd name="T8" fmla="*/ 8 w 8"/>
                  <a:gd name="T9" fmla="*/ 504 h 506"/>
                  <a:gd name="T10" fmla="*/ 8 w 8"/>
                  <a:gd name="T11" fmla="*/ 0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0"/>
                    </a:moveTo>
                    <a:lnTo>
                      <a:pt x="0" y="0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8" y="50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$ḻîďê"/>
              <p:cNvSpPr>
                <a:spLocks/>
              </p:cNvSpPr>
              <p:nvPr/>
            </p:nvSpPr>
            <p:spPr bwMode="auto">
              <a:xfrm rot="5400000">
                <a:off x="6172801" y="3327202"/>
                <a:ext cx="9087" cy="728114"/>
              </a:xfrm>
              <a:custGeom>
                <a:avLst/>
                <a:gdLst>
                  <a:gd name="T0" fmla="*/ 8 w 8"/>
                  <a:gd name="T1" fmla="*/ 640 h 641"/>
                  <a:gd name="T2" fmla="*/ 3 w 8"/>
                  <a:gd name="T3" fmla="*/ 641 h 641"/>
                  <a:gd name="T4" fmla="*/ 0 w 8"/>
                  <a:gd name="T5" fmla="*/ 640 h 641"/>
                  <a:gd name="T6" fmla="*/ 0 w 8"/>
                  <a:gd name="T7" fmla="*/ 0 h 641"/>
                  <a:gd name="T8" fmla="*/ 3 w 8"/>
                  <a:gd name="T9" fmla="*/ 0 h 641"/>
                  <a:gd name="T10" fmla="*/ 8 w 8"/>
                  <a:gd name="T11" fmla="*/ 0 h 641"/>
                  <a:gd name="T12" fmla="*/ 8 w 8"/>
                  <a:gd name="T13" fmla="*/ 64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41">
                    <a:moveTo>
                      <a:pt x="8" y="640"/>
                    </a:moveTo>
                    <a:lnTo>
                      <a:pt x="3" y="641"/>
                    </a:lnTo>
                    <a:lnTo>
                      <a:pt x="0" y="64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8" y="64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ṣlîdé"/>
              <p:cNvSpPr>
                <a:spLocks/>
              </p:cNvSpPr>
              <p:nvPr/>
            </p:nvSpPr>
            <p:spPr bwMode="auto">
              <a:xfrm rot="5400000">
                <a:off x="7303593" y="3529960"/>
                <a:ext cx="1059798" cy="323733"/>
              </a:xfrm>
              <a:custGeom>
                <a:avLst/>
                <a:gdLst>
                  <a:gd name="T0" fmla="*/ 465 w 933"/>
                  <a:gd name="T1" fmla="*/ 0 h 285"/>
                  <a:gd name="T2" fmla="*/ 0 w 933"/>
                  <a:gd name="T3" fmla="*/ 280 h 285"/>
                  <a:gd name="T4" fmla="*/ 0 w 933"/>
                  <a:gd name="T5" fmla="*/ 285 h 285"/>
                  <a:gd name="T6" fmla="*/ 465 w 933"/>
                  <a:gd name="T7" fmla="*/ 10 h 285"/>
                  <a:gd name="T8" fmla="*/ 933 w 933"/>
                  <a:gd name="T9" fmla="*/ 285 h 285"/>
                  <a:gd name="T10" fmla="*/ 933 w 933"/>
                  <a:gd name="T11" fmla="*/ 280 h 285"/>
                  <a:gd name="T12" fmla="*/ 465 w 933"/>
                  <a:gd name="T1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0"/>
                    </a:moveTo>
                    <a:lnTo>
                      <a:pt x="0" y="280"/>
                    </a:lnTo>
                    <a:lnTo>
                      <a:pt x="0" y="285"/>
                    </a:lnTo>
                    <a:lnTo>
                      <a:pt x="465" y="10"/>
                    </a:lnTo>
                    <a:lnTo>
                      <a:pt x="933" y="285"/>
                    </a:lnTo>
                    <a:lnTo>
                      <a:pt x="933" y="280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śḷïďe"/>
              <p:cNvSpPr>
                <a:spLocks/>
              </p:cNvSpPr>
              <p:nvPr/>
            </p:nvSpPr>
            <p:spPr bwMode="auto">
              <a:xfrm rot="5400000">
                <a:off x="6837871" y="3587891"/>
                <a:ext cx="1059798" cy="207871"/>
              </a:xfrm>
              <a:custGeom>
                <a:avLst/>
                <a:gdLst>
                  <a:gd name="T0" fmla="*/ 0 w 933"/>
                  <a:gd name="T1" fmla="*/ 183 h 183"/>
                  <a:gd name="T2" fmla="*/ 462 w 933"/>
                  <a:gd name="T3" fmla="*/ 7 h 183"/>
                  <a:gd name="T4" fmla="*/ 470 w 933"/>
                  <a:gd name="T5" fmla="*/ 7 h 183"/>
                  <a:gd name="T6" fmla="*/ 933 w 933"/>
                  <a:gd name="T7" fmla="*/ 183 h 183"/>
                  <a:gd name="T8" fmla="*/ 933 w 933"/>
                  <a:gd name="T9" fmla="*/ 178 h 183"/>
                  <a:gd name="T10" fmla="*/ 470 w 933"/>
                  <a:gd name="T11" fmla="*/ 0 h 183"/>
                  <a:gd name="T12" fmla="*/ 462 w 933"/>
                  <a:gd name="T13" fmla="*/ 0 h 183"/>
                  <a:gd name="T14" fmla="*/ 0 w 933"/>
                  <a:gd name="T15" fmla="*/ 178 h 183"/>
                  <a:gd name="T16" fmla="*/ 0 w 933"/>
                  <a:gd name="T17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183"/>
                    </a:moveTo>
                    <a:lnTo>
                      <a:pt x="462" y="7"/>
                    </a:lnTo>
                    <a:lnTo>
                      <a:pt x="470" y="7"/>
                    </a:lnTo>
                    <a:lnTo>
                      <a:pt x="933" y="183"/>
                    </a:lnTo>
                    <a:lnTo>
                      <a:pt x="933" y="178"/>
                    </a:lnTo>
                    <a:lnTo>
                      <a:pt x="470" y="0"/>
                    </a:lnTo>
                    <a:lnTo>
                      <a:pt x="462" y="0"/>
                    </a:lnTo>
                    <a:lnTo>
                      <a:pt x="0" y="178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ŝlïdè"/>
              <p:cNvSpPr>
                <a:spLocks/>
              </p:cNvSpPr>
              <p:nvPr/>
            </p:nvSpPr>
            <p:spPr bwMode="auto">
              <a:xfrm rot="5400000">
                <a:off x="6303998" y="3559494"/>
                <a:ext cx="1697039" cy="263530"/>
              </a:xfrm>
              <a:custGeom>
                <a:avLst/>
                <a:gdLst>
                  <a:gd name="T0" fmla="*/ 746 w 1494"/>
                  <a:gd name="T1" fmla="*/ 0 h 232"/>
                  <a:gd name="T2" fmla="*/ 0 w 1494"/>
                  <a:gd name="T3" fmla="*/ 224 h 232"/>
                  <a:gd name="T4" fmla="*/ 0 w 1494"/>
                  <a:gd name="T5" fmla="*/ 232 h 232"/>
                  <a:gd name="T6" fmla="*/ 746 w 1494"/>
                  <a:gd name="T7" fmla="*/ 10 h 232"/>
                  <a:gd name="T8" fmla="*/ 1494 w 1494"/>
                  <a:gd name="T9" fmla="*/ 232 h 232"/>
                  <a:gd name="T10" fmla="*/ 1494 w 1494"/>
                  <a:gd name="T11" fmla="*/ 224 h 232"/>
                  <a:gd name="T12" fmla="*/ 746 w 1494"/>
                  <a:gd name="T13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2">
                    <a:moveTo>
                      <a:pt x="746" y="0"/>
                    </a:moveTo>
                    <a:lnTo>
                      <a:pt x="0" y="224"/>
                    </a:lnTo>
                    <a:lnTo>
                      <a:pt x="0" y="232"/>
                    </a:lnTo>
                    <a:lnTo>
                      <a:pt x="746" y="10"/>
                    </a:lnTo>
                    <a:lnTo>
                      <a:pt x="1494" y="232"/>
                    </a:lnTo>
                    <a:lnTo>
                      <a:pt x="1494" y="224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ṩļíḑé"/>
              <p:cNvSpPr>
                <a:spLocks/>
              </p:cNvSpPr>
              <p:nvPr/>
            </p:nvSpPr>
            <p:spPr bwMode="auto">
              <a:xfrm rot="5400000">
                <a:off x="5804200" y="3621969"/>
                <a:ext cx="1697039" cy="138580"/>
              </a:xfrm>
              <a:custGeom>
                <a:avLst/>
                <a:gdLst>
                  <a:gd name="T0" fmla="*/ 743 w 1494"/>
                  <a:gd name="T1" fmla="*/ 0 h 122"/>
                  <a:gd name="T2" fmla="*/ 0 w 1494"/>
                  <a:gd name="T3" fmla="*/ 113 h 122"/>
                  <a:gd name="T4" fmla="*/ 0 w 1494"/>
                  <a:gd name="T5" fmla="*/ 122 h 122"/>
                  <a:gd name="T6" fmla="*/ 743 w 1494"/>
                  <a:gd name="T7" fmla="*/ 11 h 122"/>
                  <a:gd name="T8" fmla="*/ 751 w 1494"/>
                  <a:gd name="T9" fmla="*/ 11 h 122"/>
                  <a:gd name="T10" fmla="*/ 1494 w 1494"/>
                  <a:gd name="T11" fmla="*/ 122 h 122"/>
                  <a:gd name="T12" fmla="*/ 1494 w 1494"/>
                  <a:gd name="T13" fmla="*/ 113 h 122"/>
                  <a:gd name="T14" fmla="*/ 751 w 1494"/>
                  <a:gd name="T15" fmla="*/ 0 h 122"/>
                  <a:gd name="T16" fmla="*/ 743 w 1494"/>
                  <a:gd name="T1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0"/>
                    </a:moveTo>
                    <a:lnTo>
                      <a:pt x="0" y="113"/>
                    </a:lnTo>
                    <a:lnTo>
                      <a:pt x="0" y="122"/>
                    </a:lnTo>
                    <a:lnTo>
                      <a:pt x="743" y="11"/>
                    </a:lnTo>
                    <a:lnTo>
                      <a:pt x="751" y="11"/>
                    </a:lnTo>
                    <a:lnTo>
                      <a:pt x="1494" y="122"/>
                    </a:lnTo>
                    <a:lnTo>
                      <a:pt x="1494" y="113"/>
                    </a:lnTo>
                    <a:lnTo>
                      <a:pt x="751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ṩliḍe"/>
              <p:cNvSpPr>
                <a:spLocks/>
              </p:cNvSpPr>
              <p:nvPr/>
            </p:nvSpPr>
            <p:spPr bwMode="auto">
              <a:xfrm rot="5400000">
                <a:off x="4000386" y="3529960"/>
                <a:ext cx="1059798" cy="323733"/>
              </a:xfrm>
              <a:custGeom>
                <a:avLst/>
                <a:gdLst>
                  <a:gd name="T0" fmla="*/ 465 w 933"/>
                  <a:gd name="T1" fmla="*/ 285 h 285"/>
                  <a:gd name="T2" fmla="*/ 0 w 933"/>
                  <a:gd name="T3" fmla="*/ 5 h 285"/>
                  <a:gd name="T4" fmla="*/ 0 w 933"/>
                  <a:gd name="T5" fmla="*/ 0 h 285"/>
                  <a:gd name="T6" fmla="*/ 465 w 933"/>
                  <a:gd name="T7" fmla="*/ 275 h 285"/>
                  <a:gd name="T8" fmla="*/ 933 w 933"/>
                  <a:gd name="T9" fmla="*/ 0 h 285"/>
                  <a:gd name="T10" fmla="*/ 933 w 933"/>
                  <a:gd name="T11" fmla="*/ 5 h 285"/>
                  <a:gd name="T12" fmla="*/ 465 w 933"/>
                  <a:gd name="T13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28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465" y="275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65" y="285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Sḷiḓê"/>
              <p:cNvSpPr>
                <a:spLocks/>
              </p:cNvSpPr>
              <p:nvPr/>
            </p:nvSpPr>
            <p:spPr bwMode="auto">
              <a:xfrm rot="5400000">
                <a:off x="4466105" y="3587891"/>
                <a:ext cx="1059798" cy="207871"/>
              </a:xfrm>
              <a:custGeom>
                <a:avLst/>
                <a:gdLst>
                  <a:gd name="T0" fmla="*/ 0 w 933"/>
                  <a:gd name="T1" fmla="*/ 0 h 183"/>
                  <a:gd name="T2" fmla="*/ 462 w 933"/>
                  <a:gd name="T3" fmla="*/ 176 h 183"/>
                  <a:gd name="T4" fmla="*/ 470 w 933"/>
                  <a:gd name="T5" fmla="*/ 176 h 183"/>
                  <a:gd name="T6" fmla="*/ 933 w 933"/>
                  <a:gd name="T7" fmla="*/ 0 h 183"/>
                  <a:gd name="T8" fmla="*/ 933 w 933"/>
                  <a:gd name="T9" fmla="*/ 5 h 183"/>
                  <a:gd name="T10" fmla="*/ 470 w 933"/>
                  <a:gd name="T11" fmla="*/ 183 h 183"/>
                  <a:gd name="T12" fmla="*/ 462 w 933"/>
                  <a:gd name="T13" fmla="*/ 183 h 183"/>
                  <a:gd name="T14" fmla="*/ 0 w 933"/>
                  <a:gd name="T15" fmla="*/ 5 h 183"/>
                  <a:gd name="T16" fmla="*/ 0 w 933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0"/>
                    </a:moveTo>
                    <a:lnTo>
                      <a:pt x="462" y="176"/>
                    </a:lnTo>
                    <a:lnTo>
                      <a:pt x="470" y="176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70" y="183"/>
                    </a:lnTo>
                    <a:lnTo>
                      <a:pt x="462" y="183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şľiḓè"/>
              <p:cNvSpPr>
                <a:spLocks/>
              </p:cNvSpPr>
              <p:nvPr/>
            </p:nvSpPr>
            <p:spPr bwMode="auto">
              <a:xfrm rot="5400000">
                <a:off x="4362170" y="3558926"/>
                <a:ext cx="1697039" cy="264666"/>
              </a:xfrm>
              <a:custGeom>
                <a:avLst/>
                <a:gdLst>
                  <a:gd name="T0" fmla="*/ 746 w 1494"/>
                  <a:gd name="T1" fmla="*/ 233 h 233"/>
                  <a:gd name="T2" fmla="*/ 0 w 1494"/>
                  <a:gd name="T3" fmla="*/ 9 h 233"/>
                  <a:gd name="T4" fmla="*/ 0 w 1494"/>
                  <a:gd name="T5" fmla="*/ 0 h 233"/>
                  <a:gd name="T6" fmla="*/ 746 w 1494"/>
                  <a:gd name="T7" fmla="*/ 222 h 233"/>
                  <a:gd name="T8" fmla="*/ 1494 w 1494"/>
                  <a:gd name="T9" fmla="*/ 0 h 233"/>
                  <a:gd name="T10" fmla="*/ 1494 w 1494"/>
                  <a:gd name="T11" fmla="*/ 9 h 233"/>
                  <a:gd name="T12" fmla="*/ 746 w 1494"/>
                  <a:gd name="T1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3">
                    <a:moveTo>
                      <a:pt x="746" y="233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6" y="22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46" y="23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ṣḷiďê"/>
              <p:cNvSpPr>
                <a:spLocks/>
              </p:cNvSpPr>
              <p:nvPr/>
            </p:nvSpPr>
            <p:spPr bwMode="auto">
              <a:xfrm rot="5400000">
                <a:off x="4862537" y="3621969"/>
                <a:ext cx="1697039" cy="138580"/>
              </a:xfrm>
              <a:custGeom>
                <a:avLst/>
                <a:gdLst>
                  <a:gd name="T0" fmla="*/ 743 w 1494"/>
                  <a:gd name="T1" fmla="*/ 122 h 122"/>
                  <a:gd name="T2" fmla="*/ 0 w 1494"/>
                  <a:gd name="T3" fmla="*/ 9 h 122"/>
                  <a:gd name="T4" fmla="*/ 0 w 1494"/>
                  <a:gd name="T5" fmla="*/ 0 h 122"/>
                  <a:gd name="T6" fmla="*/ 743 w 1494"/>
                  <a:gd name="T7" fmla="*/ 112 h 122"/>
                  <a:gd name="T8" fmla="*/ 751 w 1494"/>
                  <a:gd name="T9" fmla="*/ 112 h 122"/>
                  <a:gd name="T10" fmla="*/ 1494 w 1494"/>
                  <a:gd name="T11" fmla="*/ 0 h 122"/>
                  <a:gd name="T12" fmla="*/ 1494 w 1494"/>
                  <a:gd name="T13" fmla="*/ 9 h 122"/>
                  <a:gd name="T14" fmla="*/ 751 w 1494"/>
                  <a:gd name="T15" fmla="*/ 122 h 122"/>
                  <a:gd name="T16" fmla="*/ 743 w 1494"/>
                  <a:gd name="T1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122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3" y="112"/>
                    </a:lnTo>
                    <a:lnTo>
                      <a:pt x="751" y="11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51" y="122"/>
                    </a:lnTo>
                    <a:lnTo>
                      <a:pt x="743" y="122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S1îḓé"/>
              <p:cNvSpPr>
                <a:spLocks/>
              </p:cNvSpPr>
              <p:nvPr/>
            </p:nvSpPr>
            <p:spPr bwMode="auto">
              <a:xfrm rot="5400000">
                <a:off x="5303835" y="3621400"/>
                <a:ext cx="2335417" cy="139716"/>
              </a:xfrm>
              <a:custGeom>
                <a:avLst/>
                <a:gdLst>
                  <a:gd name="T0" fmla="*/ 1027 w 2056"/>
                  <a:gd name="T1" fmla="*/ 0 h 123"/>
                  <a:gd name="T2" fmla="*/ 0 w 2056"/>
                  <a:gd name="T3" fmla="*/ 111 h 123"/>
                  <a:gd name="T4" fmla="*/ 0 w 2056"/>
                  <a:gd name="T5" fmla="*/ 123 h 123"/>
                  <a:gd name="T6" fmla="*/ 1027 w 2056"/>
                  <a:gd name="T7" fmla="*/ 14 h 123"/>
                  <a:gd name="T8" fmla="*/ 2056 w 2056"/>
                  <a:gd name="T9" fmla="*/ 123 h 123"/>
                  <a:gd name="T10" fmla="*/ 2056 w 2056"/>
                  <a:gd name="T11" fmla="*/ 111 h 123"/>
                  <a:gd name="T12" fmla="*/ 1027 w 2056"/>
                  <a:gd name="T1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23">
                    <a:moveTo>
                      <a:pt x="1027" y="0"/>
                    </a:moveTo>
                    <a:lnTo>
                      <a:pt x="0" y="111"/>
                    </a:lnTo>
                    <a:lnTo>
                      <a:pt x="0" y="123"/>
                    </a:lnTo>
                    <a:lnTo>
                      <a:pt x="1027" y="14"/>
                    </a:lnTo>
                    <a:lnTo>
                      <a:pt x="2056" y="123"/>
                    </a:lnTo>
                    <a:lnTo>
                      <a:pt x="2056" y="111"/>
                    </a:lnTo>
                    <a:lnTo>
                      <a:pt x="1027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ṡ1îḑé"/>
              <p:cNvSpPr>
                <a:spLocks/>
              </p:cNvSpPr>
              <p:nvPr/>
            </p:nvSpPr>
            <p:spPr bwMode="auto">
              <a:xfrm rot="5400000">
                <a:off x="4713165" y="3623672"/>
                <a:ext cx="2335417" cy="135173"/>
              </a:xfrm>
              <a:custGeom>
                <a:avLst/>
                <a:gdLst>
                  <a:gd name="T0" fmla="*/ 1027 w 2056"/>
                  <a:gd name="T1" fmla="*/ 119 h 119"/>
                  <a:gd name="T2" fmla="*/ 0 w 2056"/>
                  <a:gd name="T3" fmla="*/ 10 h 119"/>
                  <a:gd name="T4" fmla="*/ 0 w 2056"/>
                  <a:gd name="T5" fmla="*/ 0 h 119"/>
                  <a:gd name="T6" fmla="*/ 1027 w 2056"/>
                  <a:gd name="T7" fmla="*/ 104 h 119"/>
                  <a:gd name="T8" fmla="*/ 2056 w 2056"/>
                  <a:gd name="T9" fmla="*/ 0 h 119"/>
                  <a:gd name="T10" fmla="*/ 2056 w 2056"/>
                  <a:gd name="T11" fmla="*/ 10 h 119"/>
                  <a:gd name="T12" fmla="*/ 1027 w 2056"/>
                  <a:gd name="T1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19">
                    <a:moveTo>
                      <a:pt x="1027" y="119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1027" y="104"/>
                    </a:lnTo>
                    <a:lnTo>
                      <a:pt x="2056" y="0"/>
                    </a:lnTo>
                    <a:lnTo>
                      <a:pt x="2056" y="10"/>
                    </a:lnTo>
                    <a:lnTo>
                      <a:pt x="1027" y="119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íSḷîďê"/>
            <p:cNvSpPr>
              <a:spLocks/>
            </p:cNvSpPr>
            <p:nvPr/>
          </p:nvSpPr>
          <p:spPr bwMode="auto">
            <a:xfrm rot="20753229">
              <a:off x="4779311" y="1737373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S1íḓe"/>
            <p:cNvSpPr>
              <a:spLocks/>
            </p:cNvSpPr>
            <p:nvPr/>
          </p:nvSpPr>
          <p:spPr bwMode="auto">
            <a:xfrm rot="1550989" flipH="1">
              <a:off x="7423432" y="252345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ḷiďê"/>
            <p:cNvSpPr>
              <a:spLocks/>
            </p:cNvSpPr>
            <p:nvPr/>
          </p:nvSpPr>
          <p:spPr bwMode="auto">
            <a:xfrm rot="19719786">
              <a:off x="4019847" y="3367538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ļídè"/>
            <p:cNvSpPr>
              <a:spLocks/>
            </p:cNvSpPr>
            <p:nvPr/>
          </p:nvSpPr>
          <p:spPr bwMode="auto">
            <a:xfrm rot="19443382">
              <a:off x="4706504" y="472863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liḓè"/>
            <p:cNvSpPr>
              <a:spLocks/>
            </p:cNvSpPr>
            <p:nvPr/>
          </p:nvSpPr>
          <p:spPr bwMode="auto">
            <a:xfrm rot="2378522" flipH="1">
              <a:off x="7487084" y="4024977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218458" y="2436631"/>
            <a:ext cx="2712893" cy="957185"/>
            <a:chOff x="3624779" y="2412339"/>
            <a:chExt cx="2712893" cy="957185"/>
          </a:xfrm>
        </p:grpSpPr>
        <p:sp>
          <p:nvSpPr>
            <p:cNvPr id="63" name="文本框 6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24779" y="2750893"/>
              <a:ext cx="271289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18459" y="4142676"/>
            <a:ext cx="2712892" cy="957185"/>
            <a:chOff x="3624780" y="2412339"/>
            <a:chExt cx="2712892" cy="957185"/>
          </a:xfrm>
        </p:grpSpPr>
        <p:sp>
          <p:nvSpPr>
            <p:cNvPr id="66" name="文本框 6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624780" y="2750893"/>
              <a:ext cx="271289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676400" y="1947300"/>
            <a:ext cx="2936865" cy="957185"/>
            <a:chOff x="2821697" y="2412339"/>
            <a:chExt cx="2936865" cy="957185"/>
          </a:xfrm>
        </p:grpSpPr>
        <p:sp>
          <p:nvSpPr>
            <p:cNvPr id="69" name="文本框 68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589729" y="4842979"/>
            <a:ext cx="2936865" cy="957185"/>
            <a:chOff x="2821697" y="2412339"/>
            <a:chExt cx="2936865" cy="957185"/>
          </a:xfrm>
        </p:grpSpPr>
        <p:sp>
          <p:nvSpPr>
            <p:cNvPr id="72" name="文本框 71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00906" y="3395140"/>
            <a:ext cx="2936865" cy="957185"/>
            <a:chOff x="2821697" y="2412339"/>
            <a:chExt cx="2936865" cy="957185"/>
          </a:xfrm>
        </p:grpSpPr>
        <p:sp>
          <p:nvSpPr>
            <p:cNvPr id="75" name="文本框 74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55" name="组合 54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80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śḷíḑè"/>
          <p:cNvGrpSpPr/>
          <p:nvPr/>
        </p:nvGrpSpPr>
        <p:grpSpPr>
          <a:xfrm>
            <a:off x="1637312" y="2837707"/>
            <a:ext cx="2996640" cy="3097112"/>
            <a:chOff x="849666" y="1269514"/>
            <a:chExt cx="4597624" cy="4751774"/>
          </a:xfrm>
        </p:grpSpPr>
        <p:sp>
          <p:nvSpPr>
            <p:cNvPr id="20" name="îṩḻî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20230496"/>
                <a:gd name="adj2" fmla="val 21370915"/>
              </a:avLst>
            </a:prstGeom>
            <a:noFill/>
            <a:ln w="28575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ľiḋé"/>
            <p:cNvSpPr/>
            <p:nvPr/>
          </p:nvSpPr>
          <p:spPr>
            <a:xfrm>
              <a:off x="859426" y="1433424"/>
              <a:ext cx="4587864" cy="4587864"/>
            </a:xfrm>
            <a:prstGeom prst="arc">
              <a:avLst>
                <a:gd name="adj1" fmla="val 43325"/>
                <a:gd name="adj2" fmla="val 3696807"/>
              </a:avLst>
            </a:prstGeom>
            <a:noFill/>
            <a:ln w="285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$ľîdè"/>
            <p:cNvSpPr/>
            <p:nvPr/>
          </p:nvSpPr>
          <p:spPr>
            <a:xfrm>
              <a:off x="1155689" y="1729688"/>
              <a:ext cx="3995334" cy="39953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íḋê"/>
            <p:cNvSpPr/>
            <p:nvPr/>
          </p:nvSpPr>
          <p:spPr>
            <a:xfrm>
              <a:off x="1511761" y="2085760"/>
              <a:ext cx="3283189" cy="32831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ŝḷíḋê"/>
            <p:cNvSpPr/>
            <p:nvPr/>
          </p:nvSpPr>
          <p:spPr>
            <a:xfrm>
              <a:off x="1871473" y="2445471"/>
              <a:ext cx="2563766" cy="25637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šḻîďè"/>
            <p:cNvSpPr/>
            <p:nvPr/>
          </p:nvSpPr>
          <p:spPr>
            <a:xfrm>
              <a:off x="2172453" y="2759926"/>
              <a:ext cx="1934857" cy="193485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ṡḷiďe"/>
            <p:cNvSpPr/>
            <p:nvPr/>
          </p:nvSpPr>
          <p:spPr>
            <a:xfrm>
              <a:off x="2437092" y="3024566"/>
              <a:ext cx="1405578" cy="1405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$1íḑè"/>
            <p:cNvSpPr/>
            <p:nvPr/>
          </p:nvSpPr>
          <p:spPr>
            <a:xfrm>
              <a:off x="2665468" y="3252941"/>
              <a:ext cx="948827" cy="9488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1îḓe"/>
            <p:cNvSpPr/>
            <p:nvPr/>
          </p:nvSpPr>
          <p:spPr>
            <a:xfrm>
              <a:off x="2899637" y="3487111"/>
              <a:ext cx="480488" cy="4804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iS1íḑé"/>
            <p:cNvGrpSpPr/>
            <p:nvPr/>
          </p:nvGrpSpPr>
          <p:grpSpPr>
            <a:xfrm rot="18972328" flipH="1">
              <a:off x="1710884" y="1269514"/>
              <a:ext cx="907690" cy="2899257"/>
              <a:chOff x="943993" y="1899821"/>
              <a:chExt cx="584445" cy="1866782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31" name="i$lïḑê"/>
              <p:cNvSpPr/>
              <p:nvPr/>
            </p:nvSpPr>
            <p:spPr>
              <a:xfrm>
                <a:off x="1186649" y="1973314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šḷíḓè"/>
              <p:cNvSpPr/>
              <p:nvPr/>
            </p:nvSpPr>
            <p:spPr>
              <a:xfrm flipH="1">
                <a:off x="1231038" y="1973313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ľidé"/>
              <p:cNvSpPr/>
              <p:nvPr/>
            </p:nvSpPr>
            <p:spPr>
              <a:xfrm rot="16200000" flipV="1">
                <a:off x="1159899" y="1993153"/>
                <a:ext cx="461872" cy="275207"/>
              </a:xfrm>
              <a:prstGeom prst="parallelogram">
                <a:avLst>
                  <a:gd name="adj" fmla="val 57754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s1îḑe"/>
              <p:cNvSpPr/>
              <p:nvPr/>
            </p:nvSpPr>
            <p:spPr>
              <a:xfrm rot="5400000" flipH="1" flipV="1">
                <a:off x="834385" y="2009429"/>
                <a:ext cx="461872" cy="242655"/>
              </a:xfrm>
              <a:prstGeom prst="parallelogram">
                <a:avLst>
                  <a:gd name="adj" fmla="val 65071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ïṣlí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19067119"/>
                <a:gd name="adj2" fmla="val 19881577"/>
              </a:avLst>
            </a:prstGeom>
            <a:noFill/>
            <a:ln w="28575"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329062" y="2922486"/>
            <a:ext cx="2329282" cy="1202893"/>
            <a:chOff x="1769578" y="2349127"/>
            <a:chExt cx="2329282" cy="1202893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329062" y="4751438"/>
            <a:ext cx="2329282" cy="1202893"/>
            <a:chOff x="1769578" y="2349127"/>
            <a:chExt cx="2329282" cy="1202893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397571" y="2922486"/>
            <a:ext cx="2329282" cy="1202893"/>
            <a:chOff x="1769578" y="2349127"/>
            <a:chExt cx="2329282" cy="1202893"/>
          </a:xfrm>
        </p:grpSpPr>
        <p:sp>
          <p:nvSpPr>
            <p:cNvPr id="45" name="文本框 4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397571" y="4751438"/>
            <a:ext cx="2329282" cy="1202893"/>
            <a:chOff x="1769578" y="2349127"/>
            <a:chExt cx="2329282" cy="1202893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5143500" y="4435528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023645" y="2820663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51" name="组合 50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396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3642"/>
          <a:stretch/>
        </p:blipFill>
        <p:spPr>
          <a:xfrm>
            <a:off x="1" y="1"/>
            <a:ext cx="12192000" cy="4011560"/>
          </a:xfrm>
        </p:spPr>
      </p:pic>
      <p:sp>
        <p:nvSpPr>
          <p:cNvPr id="5" name="矩形 4"/>
          <p:cNvSpPr/>
          <p:nvPr/>
        </p:nvSpPr>
        <p:spPr>
          <a:xfrm>
            <a:off x="1" y="1"/>
            <a:ext cx="12192000" cy="403497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283200" y="1553028"/>
            <a:ext cx="1625600" cy="1625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i="1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02</a:t>
            </a:r>
            <a:endParaRPr lang="zh-CN" altLang="en-US" sz="54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4783" y="4517139"/>
            <a:ext cx="326243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4000" b="1" dirty="0">
                <a:solidFill>
                  <a:schemeClr val="accent2"/>
                </a:solidFill>
              </a:rPr>
              <a:t>阶段销售策略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844798" y="5208681"/>
            <a:ext cx="650240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5637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258140" y="3506529"/>
            <a:ext cx="1326873" cy="1326873"/>
            <a:chOff x="1270840" y="3443029"/>
            <a:chExt cx="1326873" cy="1326873"/>
          </a:xfrm>
        </p:grpSpPr>
        <p:sp>
          <p:nvSpPr>
            <p:cNvPr id="28" name="矩形 27"/>
            <p:cNvSpPr/>
            <p:nvPr/>
          </p:nvSpPr>
          <p:spPr>
            <a:xfrm>
              <a:off x="1270840" y="3443029"/>
              <a:ext cx="1326873" cy="13268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矩形 5"/>
            <p:cNvSpPr/>
            <p:nvPr/>
          </p:nvSpPr>
          <p:spPr>
            <a:xfrm>
              <a:off x="1617173" y="3800709"/>
              <a:ext cx="634208" cy="611513"/>
            </a:xfrm>
            <a:custGeom>
              <a:avLst/>
              <a:gdLst>
                <a:gd name="connsiteX0" fmla="*/ 174005 w 338138"/>
                <a:gd name="connsiteY0" fmla="*/ 18121 h 326038"/>
                <a:gd name="connsiteX1" fmla="*/ 160013 w 338138"/>
                <a:gd name="connsiteY1" fmla="*/ 19109 h 326038"/>
                <a:gd name="connsiteX2" fmla="*/ 160013 w 338138"/>
                <a:gd name="connsiteY2" fmla="*/ 70472 h 326038"/>
                <a:gd name="connsiteX3" fmla="*/ 92851 w 338138"/>
                <a:gd name="connsiteY3" fmla="*/ 149491 h 326038"/>
                <a:gd name="connsiteX4" fmla="*/ 88900 w 338138"/>
                <a:gd name="connsiteY4" fmla="*/ 149491 h 326038"/>
                <a:gd name="connsiteX5" fmla="*/ 88900 w 338138"/>
                <a:gd name="connsiteY5" fmla="*/ 279872 h 326038"/>
                <a:gd name="connsiteX6" fmla="*/ 119189 w 338138"/>
                <a:gd name="connsiteY6" fmla="*/ 310163 h 326038"/>
                <a:gd name="connsiteX7" fmla="*/ 262731 w 338138"/>
                <a:gd name="connsiteY7" fmla="*/ 310163 h 326038"/>
                <a:gd name="connsiteX8" fmla="*/ 300922 w 338138"/>
                <a:gd name="connsiteY8" fmla="*/ 278555 h 326038"/>
                <a:gd name="connsiteX9" fmla="*/ 320675 w 338138"/>
                <a:gd name="connsiteY9" fmla="*/ 157393 h 326038"/>
                <a:gd name="connsiteX10" fmla="*/ 320675 w 338138"/>
                <a:gd name="connsiteY10" fmla="*/ 156076 h 326038"/>
                <a:gd name="connsiteX11" fmla="*/ 290386 w 338138"/>
                <a:gd name="connsiteY11" fmla="*/ 127102 h 326038"/>
                <a:gd name="connsiteX12" fmla="*/ 210055 w 338138"/>
                <a:gd name="connsiteY12" fmla="*/ 127102 h 326038"/>
                <a:gd name="connsiteX13" fmla="*/ 200837 w 338138"/>
                <a:gd name="connsiteY13" fmla="*/ 117883 h 326038"/>
                <a:gd name="connsiteX14" fmla="*/ 200837 w 338138"/>
                <a:gd name="connsiteY14" fmla="*/ 57302 h 326038"/>
                <a:gd name="connsiteX15" fmla="*/ 188985 w 338138"/>
                <a:gd name="connsiteY15" fmla="*/ 23060 h 326038"/>
                <a:gd name="connsiteX16" fmla="*/ 174005 w 338138"/>
                <a:gd name="connsiteY16" fmla="*/ 18121 h 326038"/>
                <a:gd name="connsiteX17" fmla="*/ 166923 w 338138"/>
                <a:gd name="connsiteY17" fmla="*/ 10 h 326038"/>
                <a:gd name="connsiteX18" fmla="*/ 199449 w 338138"/>
                <a:gd name="connsiteY18" fmla="*/ 8733 h 326038"/>
                <a:gd name="connsiteX19" fmla="*/ 217941 w 338138"/>
                <a:gd name="connsiteY19" fmla="*/ 56131 h 326038"/>
                <a:gd name="connsiteX20" fmla="*/ 217941 w 338138"/>
                <a:gd name="connsiteY20" fmla="*/ 108796 h 326038"/>
                <a:gd name="connsiteX21" fmla="*/ 290588 w 338138"/>
                <a:gd name="connsiteY21" fmla="*/ 108796 h 326038"/>
                <a:gd name="connsiteX22" fmla="*/ 338138 w 338138"/>
                <a:gd name="connsiteY22" fmla="*/ 154878 h 326038"/>
                <a:gd name="connsiteX23" fmla="*/ 338138 w 338138"/>
                <a:gd name="connsiteY23" fmla="*/ 157511 h 326038"/>
                <a:gd name="connsiteX24" fmla="*/ 338138 w 338138"/>
                <a:gd name="connsiteY24" fmla="*/ 158828 h 326038"/>
                <a:gd name="connsiteX25" fmla="*/ 318325 w 338138"/>
                <a:gd name="connsiteY25" fmla="*/ 279956 h 326038"/>
                <a:gd name="connsiteX26" fmla="*/ 262850 w 338138"/>
                <a:gd name="connsiteY26" fmla="*/ 326038 h 326038"/>
                <a:gd name="connsiteX27" fmla="*/ 118877 w 338138"/>
                <a:gd name="connsiteY27" fmla="*/ 326038 h 326038"/>
                <a:gd name="connsiteX28" fmla="*/ 71326 w 338138"/>
                <a:gd name="connsiteY28" fmla="*/ 278640 h 326038"/>
                <a:gd name="connsiteX29" fmla="*/ 71326 w 338138"/>
                <a:gd name="connsiteY29" fmla="*/ 144345 h 326038"/>
                <a:gd name="connsiteX30" fmla="*/ 63401 w 338138"/>
                <a:gd name="connsiteY30" fmla="*/ 136445 h 326038"/>
                <a:gd name="connsiteX31" fmla="*/ 23775 w 338138"/>
                <a:gd name="connsiteY31" fmla="*/ 136445 h 326038"/>
                <a:gd name="connsiteX32" fmla="*/ 17171 w 338138"/>
                <a:gd name="connsiteY32" fmla="*/ 144345 h 326038"/>
                <a:gd name="connsiteX33" fmla="*/ 17171 w 338138"/>
                <a:gd name="connsiteY33" fmla="*/ 286540 h 326038"/>
                <a:gd name="connsiteX34" fmla="*/ 23775 w 338138"/>
                <a:gd name="connsiteY34" fmla="*/ 294439 h 326038"/>
                <a:gd name="connsiteX35" fmla="*/ 47550 w 338138"/>
                <a:gd name="connsiteY35" fmla="*/ 294439 h 326038"/>
                <a:gd name="connsiteX36" fmla="*/ 55476 w 338138"/>
                <a:gd name="connsiteY36" fmla="*/ 302339 h 326038"/>
                <a:gd name="connsiteX37" fmla="*/ 47550 w 338138"/>
                <a:gd name="connsiteY37" fmla="*/ 311555 h 326038"/>
                <a:gd name="connsiteX38" fmla="*/ 23775 w 338138"/>
                <a:gd name="connsiteY38" fmla="*/ 311555 h 326038"/>
                <a:gd name="connsiteX39" fmla="*/ 0 w 338138"/>
                <a:gd name="connsiteY39" fmla="*/ 286540 h 326038"/>
                <a:gd name="connsiteX40" fmla="*/ 0 w 338138"/>
                <a:gd name="connsiteY40" fmla="*/ 144345 h 326038"/>
                <a:gd name="connsiteX41" fmla="*/ 23775 w 338138"/>
                <a:gd name="connsiteY41" fmla="*/ 119329 h 326038"/>
                <a:gd name="connsiteX42" fmla="*/ 63401 w 338138"/>
                <a:gd name="connsiteY42" fmla="*/ 119329 h 326038"/>
                <a:gd name="connsiteX43" fmla="*/ 85855 w 338138"/>
                <a:gd name="connsiteY43" fmla="*/ 132495 h 326038"/>
                <a:gd name="connsiteX44" fmla="*/ 87176 w 338138"/>
                <a:gd name="connsiteY44" fmla="*/ 132495 h 326038"/>
                <a:gd name="connsiteX45" fmla="*/ 143973 w 338138"/>
                <a:gd name="connsiteY45" fmla="*/ 69297 h 326038"/>
                <a:gd name="connsiteX46" fmla="*/ 143973 w 338138"/>
                <a:gd name="connsiteY46" fmla="*/ 11366 h 326038"/>
                <a:gd name="connsiteX47" fmla="*/ 149256 w 338138"/>
                <a:gd name="connsiteY47" fmla="*/ 2150 h 326038"/>
                <a:gd name="connsiteX48" fmla="*/ 166923 w 338138"/>
                <a:gd name="connsiteY48" fmla="*/ 10 h 32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38138" h="326038">
                  <a:moveTo>
                    <a:pt x="174005" y="18121"/>
                  </a:moveTo>
                  <a:cubicBezTo>
                    <a:pt x="168902" y="17792"/>
                    <a:pt x="163964" y="18451"/>
                    <a:pt x="160013" y="19109"/>
                  </a:cubicBezTo>
                  <a:cubicBezTo>
                    <a:pt x="160013" y="19109"/>
                    <a:pt x="160013" y="19109"/>
                    <a:pt x="160013" y="70472"/>
                  </a:cubicBezTo>
                  <a:cubicBezTo>
                    <a:pt x="160013" y="129736"/>
                    <a:pt x="95485" y="149491"/>
                    <a:pt x="92851" y="149491"/>
                  </a:cubicBezTo>
                  <a:cubicBezTo>
                    <a:pt x="91534" y="149491"/>
                    <a:pt x="90217" y="149491"/>
                    <a:pt x="88900" y="149491"/>
                  </a:cubicBezTo>
                  <a:cubicBezTo>
                    <a:pt x="88900" y="149491"/>
                    <a:pt x="88900" y="149491"/>
                    <a:pt x="88900" y="279872"/>
                  </a:cubicBezTo>
                  <a:cubicBezTo>
                    <a:pt x="88900" y="296993"/>
                    <a:pt x="102069" y="310163"/>
                    <a:pt x="119189" y="310163"/>
                  </a:cubicBezTo>
                  <a:cubicBezTo>
                    <a:pt x="119189" y="310163"/>
                    <a:pt x="119189" y="310163"/>
                    <a:pt x="262731" y="310163"/>
                  </a:cubicBezTo>
                  <a:cubicBezTo>
                    <a:pt x="286436" y="310163"/>
                    <a:pt x="299605" y="299627"/>
                    <a:pt x="300922" y="278555"/>
                  </a:cubicBezTo>
                  <a:cubicBezTo>
                    <a:pt x="300922" y="278555"/>
                    <a:pt x="300922" y="278555"/>
                    <a:pt x="320675" y="157393"/>
                  </a:cubicBezTo>
                  <a:cubicBezTo>
                    <a:pt x="320675" y="157393"/>
                    <a:pt x="320675" y="157393"/>
                    <a:pt x="320675" y="156076"/>
                  </a:cubicBezTo>
                  <a:cubicBezTo>
                    <a:pt x="320675" y="140272"/>
                    <a:pt x="307506" y="127102"/>
                    <a:pt x="290386" y="127102"/>
                  </a:cubicBezTo>
                  <a:cubicBezTo>
                    <a:pt x="290386" y="127102"/>
                    <a:pt x="290386" y="127102"/>
                    <a:pt x="210055" y="127102"/>
                  </a:cubicBezTo>
                  <a:cubicBezTo>
                    <a:pt x="204788" y="127102"/>
                    <a:pt x="200837" y="123151"/>
                    <a:pt x="200837" y="117883"/>
                  </a:cubicBezTo>
                  <a:cubicBezTo>
                    <a:pt x="200837" y="117883"/>
                    <a:pt x="200837" y="117883"/>
                    <a:pt x="200837" y="57302"/>
                  </a:cubicBezTo>
                  <a:cubicBezTo>
                    <a:pt x="200837" y="40181"/>
                    <a:pt x="196886" y="29645"/>
                    <a:pt x="188985" y="23060"/>
                  </a:cubicBezTo>
                  <a:cubicBezTo>
                    <a:pt x="184376" y="19768"/>
                    <a:pt x="179108" y="18451"/>
                    <a:pt x="174005" y="18121"/>
                  </a:cubicBezTo>
                  <a:close/>
                  <a:moveTo>
                    <a:pt x="166923" y="10"/>
                  </a:moveTo>
                  <a:cubicBezTo>
                    <a:pt x="176664" y="-154"/>
                    <a:pt x="188882" y="1491"/>
                    <a:pt x="199449" y="8733"/>
                  </a:cubicBezTo>
                  <a:cubicBezTo>
                    <a:pt x="211336" y="17949"/>
                    <a:pt x="217941" y="33749"/>
                    <a:pt x="217941" y="56131"/>
                  </a:cubicBezTo>
                  <a:cubicBezTo>
                    <a:pt x="217941" y="56131"/>
                    <a:pt x="217941" y="56131"/>
                    <a:pt x="217941" y="108796"/>
                  </a:cubicBezTo>
                  <a:cubicBezTo>
                    <a:pt x="217941" y="108796"/>
                    <a:pt x="217941" y="108796"/>
                    <a:pt x="290588" y="108796"/>
                  </a:cubicBezTo>
                  <a:cubicBezTo>
                    <a:pt x="317005" y="108796"/>
                    <a:pt x="338138" y="129862"/>
                    <a:pt x="338138" y="154878"/>
                  </a:cubicBezTo>
                  <a:cubicBezTo>
                    <a:pt x="338138" y="154878"/>
                    <a:pt x="338138" y="154878"/>
                    <a:pt x="338138" y="157511"/>
                  </a:cubicBezTo>
                  <a:cubicBezTo>
                    <a:pt x="338138" y="157511"/>
                    <a:pt x="338138" y="157511"/>
                    <a:pt x="338138" y="158828"/>
                  </a:cubicBezTo>
                  <a:cubicBezTo>
                    <a:pt x="338138" y="158828"/>
                    <a:pt x="338138" y="158828"/>
                    <a:pt x="318325" y="279956"/>
                  </a:cubicBezTo>
                  <a:cubicBezTo>
                    <a:pt x="314363" y="308922"/>
                    <a:pt x="294550" y="326038"/>
                    <a:pt x="262850" y="326038"/>
                  </a:cubicBezTo>
                  <a:cubicBezTo>
                    <a:pt x="262850" y="326038"/>
                    <a:pt x="262850" y="326038"/>
                    <a:pt x="118877" y="326038"/>
                  </a:cubicBezTo>
                  <a:cubicBezTo>
                    <a:pt x="92460" y="326038"/>
                    <a:pt x="71326" y="304972"/>
                    <a:pt x="71326" y="278640"/>
                  </a:cubicBezTo>
                  <a:cubicBezTo>
                    <a:pt x="71326" y="278640"/>
                    <a:pt x="71326" y="278640"/>
                    <a:pt x="71326" y="144345"/>
                  </a:cubicBezTo>
                  <a:cubicBezTo>
                    <a:pt x="71326" y="139078"/>
                    <a:pt x="67363" y="136445"/>
                    <a:pt x="63401" y="136445"/>
                  </a:cubicBezTo>
                  <a:cubicBezTo>
                    <a:pt x="63401" y="136445"/>
                    <a:pt x="63401" y="136445"/>
                    <a:pt x="23775" y="136445"/>
                  </a:cubicBezTo>
                  <a:cubicBezTo>
                    <a:pt x="19813" y="136445"/>
                    <a:pt x="17171" y="139078"/>
                    <a:pt x="17171" y="144345"/>
                  </a:cubicBezTo>
                  <a:cubicBezTo>
                    <a:pt x="17171" y="144345"/>
                    <a:pt x="17171" y="144345"/>
                    <a:pt x="17171" y="286540"/>
                  </a:cubicBezTo>
                  <a:cubicBezTo>
                    <a:pt x="17171" y="290489"/>
                    <a:pt x="19813" y="294439"/>
                    <a:pt x="23775" y="294439"/>
                  </a:cubicBezTo>
                  <a:cubicBezTo>
                    <a:pt x="23775" y="294439"/>
                    <a:pt x="23775" y="294439"/>
                    <a:pt x="47550" y="294439"/>
                  </a:cubicBezTo>
                  <a:cubicBezTo>
                    <a:pt x="51513" y="294439"/>
                    <a:pt x="55476" y="298389"/>
                    <a:pt x="55476" y="302339"/>
                  </a:cubicBezTo>
                  <a:cubicBezTo>
                    <a:pt x="55476" y="307605"/>
                    <a:pt x="51513" y="311555"/>
                    <a:pt x="47550" y="311555"/>
                  </a:cubicBezTo>
                  <a:cubicBezTo>
                    <a:pt x="47550" y="311555"/>
                    <a:pt x="47550" y="311555"/>
                    <a:pt x="23775" y="311555"/>
                  </a:cubicBezTo>
                  <a:cubicBezTo>
                    <a:pt x="10567" y="311555"/>
                    <a:pt x="0" y="299706"/>
                    <a:pt x="0" y="286540"/>
                  </a:cubicBezTo>
                  <a:cubicBezTo>
                    <a:pt x="0" y="286540"/>
                    <a:pt x="0" y="286540"/>
                    <a:pt x="0" y="144345"/>
                  </a:cubicBezTo>
                  <a:cubicBezTo>
                    <a:pt x="0" y="129862"/>
                    <a:pt x="10567" y="119329"/>
                    <a:pt x="23775" y="119329"/>
                  </a:cubicBezTo>
                  <a:cubicBezTo>
                    <a:pt x="23775" y="119329"/>
                    <a:pt x="23775" y="119329"/>
                    <a:pt x="63401" y="119329"/>
                  </a:cubicBezTo>
                  <a:cubicBezTo>
                    <a:pt x="72647" y="119329"/>
                    <a:pt x="81893" y="124595"/>
                    <a:pt x="85855" y="132495"/>
                  </a:cubicBezTo>
                  <a:cubicBezTo>
                    <a:pt x="85855" y="132495"/>
                    <a:pt x="87176" y="132495"/>
                    <a:pt x="87176" y="132495"/>
                  </a:cubicBezTo>
                  <a:cubicBezTo>
                    <a:pt x="89818" y="131179"/>
                    <a:pt x="143973" y="115379"/>
                    <a:pt x="143973" y="69297"/>
                  </a:cubicBezTo>
                  <a:cubicBezTo>
                    <a:pt x="143973" y="69297"/>
                    <a:pt x="143973" y="69297"/>
                    <a:pt x="143973" y="11366"/>
                  </a:cubicBezTo>
                  <a:cubicBezTo>
                    <a:pt x="143973" y="7416"/>
                    <a:pt x="146615" y="3466"/>
                    <a:pt x="149256" y="2150"/>
                  </a:cubicBezTo>
                  <a:cubicBezTo>
                    <a:pt x="149917" y="2150"/>
                    <a:pt x="157182" y="175"/>
                    <a:pt x="166923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345562" y="3506529"/>
            <a:ext cx="1326873" cy="1326873"/>
            <a:chOff x="1270840" y="3443029"/>
            <a:chExt cx="1326873" cy="1326873"/>
          </a:xfrm>
        </p:grpSpPr>
        <p:sp>
          <p:nvSpPr>
            <p:cNvPr id="31" name="矩形 30"/>
            <p:cNvSpPr/>
            <p:nvPr/>
          </p:nvSpPr>
          <p:spPr>
            <a:xfrm>
              <a:off x="1270840" y="3443029"/>
              <a:ext cx="1326873" cy="132687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矩形 8"/>
            <p:cNvSpPr/>
            <p:nvPr/>
          </p:nvSpPr>
          <p:spPr>
            <a:xfrm>
              <a:off x="1618691" y="3789362"/>
              <a:ext cx="631172" cy="634208"/>
            </a:xfrm>
            <a:custGeom>
              <a:avLst/>
              <a:gdLst>
                <a:gd name="connsiteX0" fmla="*/ 104237 w 330200"/>
                <a:gd name="connsiteY0" fmla="*/ 80507 h 331788"/>
                <a:gd name="connsiteX1" fmla="*/ 112148 w 330200"/>
                <a:gd name="connsiteY1" fmla="*/ 84551 h 331788"/>
                <a:gd name="connsiteX2" fmla="*/ 163809 w 330200"/>
                <a:gd name="connsiteY2" fmla="*/ 154423 h 331788"/>
                <a:gd name="connsiteX3" fmla="*/ 166392 w 330200"/>
                <a:gd name="connsiteY3" fmla="*/ 154423 h 331788"/>
                <a:gd name="connsiteX4" fmla="*/ 219344 w 330200"/>
                <a:gd name="connsiteY4" fmla="*/ 84551 h 331788"/>
                <a:gd name="connsiteX5" fmla="*/ 234842 w 330200"/>
                <a:gd name="connsiteY5" fmla="*/ 83257 h 331788"/>
                <a:gd name="connsiteX6" fmla="*/ 237425 w 330200"/>
                <a:gd name="connsiteY6" fmla="*/ 98784 h 331788"/>
                <a:gd name="connsiteX7" fmla="*/ 194805 w 330200"/>
                <a:gd name="connsiteY7" fmla="*/ 154423 h 331788"/>
                <a:gd name="connsiteX8" fmla="*/ 216761 w 330200"/>
                <a:gd name="connsiteY8" fmla="*/ 154423 h 331788"/>
                <a:gd name="connsiteX9" fmla="*/ 228385 w 330200"/>
                <a:gd name="connsiteY9" fmla="*/ 166068 h 331788"/>
                <a:gd name="connsiteX10" fmla="*/ 216761 w 330200"/>
                <a:gd name="connsiteY10" fmla="*/ 177714 h 331788"/>
                <a:gd name="connsiteX11" fmla="*/ 178015 w 330200"/>
                <a:gd name="connsiteY11" fmla="*/ 177714 h 331788"/>
                <a:gd name="connsiteX12" fmla="*/ 176724 w 330200"/>
                <a:gd name="connsiteY12" fmla="*/ 179007 h 331788"/>
                <a:gd name="connsiteX13" fmla="*/ 176724 w 330200"/>
                <a:gd name="connsiteY13" fmla="*/ 194535 h 331788"/>
                <a:gd name="connsiteX14" fmla="*/ 216761 w 330200"/>
                <a:gd name="connsiteY14" fmla="*/ 194535 h 331788"/>
                <a:gd name="connsiteX15" fmla="*/ 228385 w 330200"/>
                <a:gd name="connsiteY15" fmla="*/ 206180 h 331788"/>
                <a:gd name="connsiteX16" fmla="*/ 216761 w 330200"/>
                <a:gd name="connsiteY16" fmla="*/ 217825 h 331788"/>
                <a:gd name="connsiteX17" fmla="*/ 176724 w 330200"/>
                <a:gd name="connsiteY17" fmla="*/ 217825 h 331788"/>
                <a:gd name="connsiteX18" fmla="*/ 176724 w 330200"/>
                <a:gd name="connsiteY18" fmla="*/ 257937 h 331788"/>
                <a:gd name="connsiteX19" fmla="*/ 165100 w 330200"/>
                <a:gd name="connsiteY19" fmla="*/ 268288 h 331788"/>
                <a:gd name="connsiteX20" fmla="*/ 153476 w 330200"/>
                <a:gd name="connsiteY20" fmla="*/ 257937 h 331788"/>
                <a:gd name="connsiteX21" fmla="*/ 153476 w 330200"/>
                <a:gd name="connsiteY21" fmla="*/ 217825 h 331788"/>
                <a:gd name="connsiteX22" fmla="*/ 113439 w 330200"/>
                <a:gd name="connsiteY22" fmla="*/ 217825 h 331788"/>
                <a:gd name="connsiteX23" fmla="*/ 101815 w 330200"/>
                <a:gd name="connsiteY23" fmla="*/ 206180 h 331788"/>
                <a:gd name="connsiteX24" fmla="*/ 113439 w 330200"/>
                <a:gd name="connsiteY24" fmla="*/ 194535 h 331788"/>
                <a:gd name="connsiteX25" fmla="*/ 153476 w 330200"/>
                <a:gd name="connsiteY25" fmla="*/ 194535 h 331788"/>
                <a:gd name="connsiteX26" fmla="*/ 153476 w 330200"/>
                <a:gd name="connsiteY26" fmla="*/ 179007 h 331788"/>
                <a:gd name="connsiteX27" fmla="*/ 152185 w 330200"/>
                <a:gd name="connsiteY27" fmla="*/ 177714 h 331788"/>
                <a:gd name="connsiteX28" fmla="*/ 113439 w 330200"/>
                <a:gd name="connsiteY28" fmla="*/ 177714 h 331788"/>
                <a:gd name="connsiteX29" fmla="*/ 101815 w 330200"/>
                <a:gd name="connsiteY29" fmla="*/ 166068 h 331788"/>
                <a:gd name="connsiteX30" fmla="*/ 113439 w 330200"/>
                <a:gd name="connsiteY30" fmla="*/ 154423 h 331788"/>
                <a:gd name="connsiteX31" fmla="*/ 135395 w 330200"/>
                <a:gd name="connsiteY31" fmla="*/ 154423 h 331788"/>
                <a:gd name="connsiteX32" fmla="*/ 92775 w 330200"/>
                <a:gd name="connsiteY32" fmla="*/ 98784 h 331788"/>
                <a:gd name="connsiteX33" fmla="*/ 95358 w 330200"/>
                <a:gd name="connsiteY33" fmla="*/ 83257 h 331788"/>
                <a:gd name="connsiteX34" fmla="*/ 104237 w 330200"/>
                <a:gd name="connsiteY34" fmla="*/ 80507 h 331788"/>
                <a:gd name="connsiteX35" fmla="*/ 165100 w 330200"/>
                <a:gd name="connsiteY35" fmla="*/ 26988 h 331788"/>
                <a:gd name="connsiteX36" fmla="*/ 26987 w 330200"/>
                <a:gd name="connsiteY36" fmla="*/ 165101 h 331788"/>
                <a:gd name="connsiteX37" fmla="*/ 165100 w 330200"/>
                <a:gd name="connsiteY37" fmla="*/ 303214 h 331788"/>
                <a:gd name="connsiteX38" fmla="*/ 303213 w 330200"/>
                <a:gd name="connsiteY38" fmla="*/ 165101 h 331788"/>
                <a:gd name="connsiteX39" fmla="*/ 165100 w 330200"/>
                <a:gd name="connsiteY39" fmla="*/ 26988 h 331788"/>
                <a:gd name="connsiteX40" fmla="*/ 165100 w 330200"/>
                <a:gd name="connsiteY40" fmla="*/ 0 h 331788"/>
                <a:gd name="connsiteX41" fmla="*/ 330200 w 330200"/>
                <a:gd name="connsiteY41" fmla="*/ 165894 h 331788"/>
                <a:gd name="connsiteX42" fmla="*/ 165100 w 330200"/>
                <a:gd name="connsiteY42" fmla="*/ 331788 h 331788"/>
                <a:gd name="connsiteX43" fmla="*/ 0 w 330200"/>
                <a:gd name="connsiteY43" fmla="*/ 165894 h 331788"/>
                <a:gd name="connsiteX44" fmla="*/ 165100 w 330200"/>
                <a:gd name="connsiteY4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30200" h="331788">
                  <a:moveTo>
                    <a:pt x="104237" y="80507"/>
                  </a:moveTo>
                  <a:cubicBezTo>
                    <a:pt x="107304" y="80669"/>
                    <a:pt x="110210" y="81963"/>
                    <a:pt x="112148" y="84551"/>
                  </a:cubicBezTo>
                  <a:cubicBezTo>
                    <a:pt x="163809" y="154423"/>
                    <a:pt x="163809" y="154423"/>
                    <a:pt x="163809" y="154423"/>
                  </a:cubicBezTo>
                  <a:cubicBezTo>
                    <a:pt x="166392" y="154423"/>
                    <a:pt x="166392" y="154423"/>
                    <a:pt x="166392" y="154423"/>
                  </a:cubicBezTo>
                  <a:cubicBezTo>
                    <a:pt x="219344" y="84551"/>
                    <a:pt x="219344" y="84551"/>
                    <a:pt x="219344" y="84551"/>
                  </a:cubicBezTo>
                  <a:cubicBezTo>
                    <a:pt x="221927" y="79375"/>
                    <a:pt x="229676" y="79375"/>
                    <a:pt x="234842" y="83257"/>
                  </a:cubicBezTo>
                  <a:cubicBezTo>
                    <a:pt x="240009" y="85845"/>
                    <a:pt x="241300" y="93608"/>
                    <a:pt x="237425" y="98784"/>
                  </a:cubicBezTo>
                  <a:cubicBezTo>
                    <a:pt x="194805" y="154423"/>
                    <a:pt x="194805" y="154423"/>
                    <a:pt x="194805" y="154423"/>
                  </a:cubicBezTo>
                  <a:cubicBezTo>
                    <a:pt x="216761" y="154423"/>
                    <a:pt x="216761" y="154423"/>
                    <a:pt x="216761" y="154423"/>
                  </a:cubicBezTo>
                  <a:cubicBezTo>
                    <a:pt x="223219" y="154423"/>
                    <a:pt x="228385" y="159599"/>
                    <a:pt x="228385" y="166068"/>
                  </a:cubicBezTo>
                  <a:cubicBezTo>
                    <a:pt x="228385" y="172538"/>
                    <a:pt x="223219" y="177714"/>
                    <a:pt x="216761" y="177714"/>
                  </a:cubicBezTo>
                  <a:cubicBezTo>
                    <a:pt x="178015" y="177714"/>
                    <a:pt x="178015" y="177714"/>
                    <a:pt x="178015" y="177714"/>
                  </a:cubicBezTo>
                  <a:cubicBezTo>
                    <a:pt x="176724" y="179007"/>
                    <a:pt x="176724" y="179007"/>
                    <a:pt x="176724" y="179007"/>
                  </a:cubicBezTo>
                  <a:cubicBezTo>
                    <a:pt x="176724" y="194535"/>
                    <a:pt x="176724" y="194535"/>
                    <a:pt x="176724" y="194535"/>
                  </a:cubicBezTo>
                  <a:cubicBezTo>
                    <a:pt x="216761" y="194535"/>
                    <a:pt x="216761" y="194535"/>
                    <a:pt x="216761" y="194535"/>
                  </a:cubicBezTo>
                  <a:cubicBezTo>
                    <a:pt x="223219" y="194535"/>
                    <a:pt x="228385" y="199710"/>
                    <a:pt x="228385" y="206180"/>
                  </a:cubicBezTo>
                  <a:cubicBezTo>
                    <a:pt x="228385" y="212649"/>
                    <a:pt x="223219" y="217825"/>
                    <a:pt x="216761" y="217825"/>
                  </a:cubicBezTo>
                  <a:cubicBezTo>
                    <a:pt x="176724" y="217825"/>
                    <a:pt x="176724" y="217825"/>
                    <a:pt x="176724" y="217825"/>
                  </a:cubicBezTo>
                  <a:cubicBezTo>
                    <a:pt x="176724" y="257937"/>
                    <a:pt x="176724" y="257937"/>
                    <a:pt x="176724" y="257937"/>
                  </a:cubicBezTo>
                  <a:cubicBezTo>
                    <a:pt x="176724" y="264406"/>
                    <a:pt x="171558" y="268288"/>
                    <a:pt x="165100" y="268288"/>
                  </a:cubicBezTo>
                  <a:cubicBezTo>
                    <a:pt x="158642" y="268288"/>
                    <a:pt x="153476" y="264406"/>
                    <a:pt x="153476" y="257937"/>
                  </a:cubicBezTo>
                  <a:cubicBezTo>
                    <a:pt x="153476" y="217825"/>
                    <a:pt x="153476" y="217825"/>
                    <a:pt x="153476" y="217825"/>
                  </a:cubicBezTo>
                  <a:cubicBezTo>
                    <a:pt x="113439" y="217825"/>
                    <a:pt x="113439" y="217825"/>
                    <a:pt x="113439" y="217825"/>
                  </a:cubicBezTo>
                  <a:cubicBezTo>
                    <a:pt x="106981" y="217825"/>
                    <a:pt x="101815" y="212649"/>
                    <a:pt x="101815" y="206180"/>
                  </a:cubicBezTo>
                  <a:cubicBezTo>
                    <a:pt x="101815" y="199710"/>
                    <a:pt x="106981" y="194535"/>
                    <a:pt x="113439" y="194535"/>
                  </a:cubicBezTo>
                  <a:cubicBezTo>
                    <a:pt x="153476" y="194535"/>
                    <a:pt x="153476" y="194535"/>
                    <a:pt x="153476" y="194535"/>
                  </a:cubicBezTo>
                  <a:cubicBezTo>
                    <a:pt x="153476" y="179007"/>
                    <a:pt x="153476" y="179007"/>
                    <a:pt x="153476" y="179007"/>
                  </a:cubicBezTo>
                  <a:cubicBezTo>
                    <a:pt x="152185" y="177714"/>
                    <a:pt x="152185" y="177714"/>
                    <a:pt x="152185" y="177714"/>
                  </a:cubicBezTo>
                  <a:cubicBezTo>
                    <a:pt x="113439" y="177714"/>
                    <a:pt x="113439" y="177714"/>
                    <a:pt x="113439" y="177714"/>
                  </a:cubicBezTo>
                  <a:cubicBezTo>
                    <a:pt x="106981" y="177714"/>
                    <a:pt x="101815" y="172538"/>
                    <a:pt x="101815" y="166068"/>
                  </a:cubicBezTo>
                  <a:cubicBezTo>
                    <a:pt x="101815" y="159599"/>
                    <a:pt x="106981" y="154423"/>
                    <a:pt x="113439" y="154423"/>
                  </a:cubicBezTo>
                  <a:cubicBezTo>
                    <a:pt x="135395" y="154423"/>
                    <a:pt x="135395" y="154423"/>
                    <a:pt x="135395" y="154423"/>
                  </a:cubicBezTo>
                  <a:cubicBezTo>
                    <a:pt x="92775" y="98784"/>
                    <a:pt x="92775" y="98784"/>
                    <a:pt x="92775" y="98784"/>
                  </a:cubicBezTo>
                  <a:cubicBezTo>
                    <a:pt x="88900" y="93608"/>
                    <a:pt x="90192" y="85845"/>
                    <a:pt x="95358" y="83257"/>
                  </a:cubicBezTo>
                  <a:cubicBezTo>
                    <a:pt x="97941" y="81316"/>
                    <a:pt x="101170" y="80346"/>
                    <a:pt x="104237" y="80507"/>
                  </a:cubicBezTo>
                  <a:close/>
                  <a:moveTo>
                    <a:pt x="165100" y="26988"/>
                  </a:moveTo>
                  <a:cubicBezTo>
                    <a:pt x="88822" y="26988"/>
                    <a:pt x="26987" y="88823"/>
                    <a:pt x="26987" y="165101"/>
                  </a:cubicBezTo>
                  <a:cubicBezTo>
                    <a:pt x="26987" y="241379"/>
                    <a:pt x="88822" y="303214"/>
                    <a:pt x="165100" y="303214"/>
                  </a:cubicBezTo>
                  <a:cubicBezTo>
                    <a:pt x="241378" y="303214"/>
                    <a:pt x="303213" y="241379"/>
                    <a:pt x="303213" y="165101"/>
                  </a:cubicBezTo>
                  <a:cubicBezTo>
                    <a:pt x="303213" y="88823"/>
                    <a:pt x="241378" y="26988"/>
                    <a:pt x="165100" y="26988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4273"/>
                    <a:pt x="330200" y="165894"/>
                  </a:cubicBezTo>
                  <a:cubicBezTo>
                    <a:pt x="330200" y="257515"/>
                    <a:pt x="256282" y="331788"/>
                    <a:pt x="165100" y="331788"/>
                  </a:cubicBezTo>
                  <a:cubicBezTo>
                    <a:pt x="73918" y="331788"/>
                    <a:pt x="0" y="257515"/>
                    <a:pt x="0" y="165894"/>
                  </a:cubicBezTo>
                  <a:cubicBezTo>
                    <a:pt x="0" y="74273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432984" y="3506529"/>
            <a:ext cx="1326873" cy="1326873"/>
            <a:chOff x="1270840" y="3443029"/>
            <a:chExt cx="1326873" cy="1326873"/>
          </a:xfrm>
        </p:grpSpPr>
        <p:sp>
          <p:nvSpPr>
            <p:cNvPr id="34" name="矩形 33"/>
            <p:cNvSpPr/>
            <p:nvPr/>
          </p:nvSpPr>
          <p:spPr>
            <a:xfrm>
              <a:off x="1270840" y="3443029"/>
              <a:ext cx="1326873" cy="13268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矩形 11"/>
            <p:cNvSpPr/>
            <p:nvPr/>
          </p:nvSpPr>
          <p:spPr>
            <a:xfrm>
              <a:off x="1617173" y="3790850"/>
              <a:ext cx="634208" cy="631231"/>
            </a:xfrm>
            <a:custGeom>
              <a:avLst/>
              <a:gdLst>
                <a:gd name="connsiteX0" fmla="*/ 315609 w 338137"/>
                <a:gd name="connsiteY0" fmla="*/ 185737 h 336550"/>
                <a:gd name="connsiteX1" fmla="*/ 338137 w 338137"/>
                <a:gd name="connsiteY1" fmla="*/ 185737 h 336550"/>
                <a:gd name="connsiteX2" fmla="*/ 185737 w 338137"/>
                <a:gd name="connsiteY2" fmla="*/ 336550 h 336550"/>
                <a:gd name="connsiteX3" fmla="*/ 185737 w 338137"/>
                <a:gd name="connsiteY3" fmla="*/ 314256 h 336550"/>
                <a:gd name="connsiteX4" fmla="*/ 315609 w 338137"/>
                <a:gd name="connsiteY4" fmla="*/ 185737 h 336550"/>
                <a:gd name="connsiteX5" fmla="*/ 249042 w 338137"/>
                <a:gd name="connsiteY5" fmla="*/ 185737 h 336550"/>
                <a:gd name="connsiteX6" fmla="*/ 271462 w 338137"/>
                <a:gd name="connsiteY6" fmla="*/ 185737 h 336550"/>
                <a:gd name="connsiteX7" fmla="*/ 185737 w 338137"/>
                <a:gd name="connsiteY7" fmla="*/ 269875 h 336550"/>
                <a:gd name="connsiteX8" fmla="*/ 185737 w 338137"/>
                <a:gd name="connsiteY8" fmla="*/ 247870 h 336550"/>
                <a:gd name="connsiteX9" fmla="*/ 249042 w 338137"/>
                <a:gd name="connsiteY9" fmla="*/ 185737 h 336550"/>
                <a:gd name="connsiteX10" fmla="*/ 66675 w 338137"/>
                <a:gd name="connsiteY10" fmla="*/ 185737 h 336550"/>
                <a:gd name="connsiteX11" fmla="*/ 89095 w 338137"/>
                <a:gd name="connsiteY11" fmla="*/ 185737 h 336550"/>
                <a:gd name="connsiteX12" fmla="*/ 152400 w 338137"/>
                <a:gd name="connsiteY12" fmla="*/ 247870 h 336550"/>
                <a:gd name="connsiteX13" fmla="*/ 152400 w 338137"/>
                <a:gd name="connsiteY13" fmla="*/ 269875 h 336550"/>
                <a:gd name="connsiteX14" fmla="*/ 66675 w 338137"/>
                <a:gd name="connsiteY14" fmla="*/ 185737 h 336550"/>
                <a:gd name="connsiteX15" fmla="*/ 0 w 338137"/>
                <a:gd name="connsiteY15" fmla="*/ 185737 h 336550"/>
                <a:gd name="connsiteX16" fmla="*/ 22528 w 338137"/>
                <a:gd name="connsiteY16" fmla="*/ 185737 h 336550"/>
                <a:gd name="connsiteX17" fmla="*/ 152400 w 338137"/>
                <a:gd name="connsiteY17" fmla="*/ 314256 h 336550"/>
                <a:gd name="connsiteX18" fmla="*/ 152400 w 338137"/>
                <a:gd name="connsiteY18" fmla="*/ 336550 h 336550"/>
                <a:gd name="connsiteX19" fmla="*/ 0 w 338137"/>
                <a:gd name="connsiteY19" fmla="*/ 185737 h 336550"/>
                <a:gd name="connsiteX20" fmla="*/ 169069 w 338137"/>
                <a:gd name="connsiteY20" fmla="*/ 127000 h 336550"/>
                <a:gd name="connsiteX21" fmla="*/ 186045 w 338137"/>
                <a:gd name="connsiteY21" fmla="*/ 130918 h 336550"/>
                <a:gd name="connsiteX22" fmla="*/ 205633 w 338137"/>
                <a:gd name="connsiteY22" fmla="*/ 150506 h 336550"/>
                <a:gd name="connsiteX23" fmla="*/ 209550 w 338137"/>
                <a:gd name="connsiteY23" fmla="*/ 167482 h 336550"/>
                <a:gd name="connsiteX24" fmla="*/ 205633 w 338137"/>
                <a:gd name="connsiteY24" fmla="*/ 184458 h 336550"/>
                <a:gd name="connsiteX25" fmla="*/ 186045 w 338137"/>
                <a:gd name="connsiteY25" fmla="*/ 204046 h 336550"/>
                <a:gd name="connsiteX26" fmla="*/ 169069 w 338137"/>
                <a:gd name="connsiteY26" fmla="*/ 207963 h 336550"/>
                <a:gd name="connsiteX27" fmla="*/ 152093 w 338137"/>
                <a:gd name="connsiteY27" fmla="*/ 204046 h 336550"/>
                <a:gd name="connsiteX28" fmla="*/ 132505 w 338137"/>
                <a:gd name="connsiteY28" fmla="*/ 184458 h 336550"/>
                <a:gd name="connsiteX29" fmla="*/ 128587 w 338137"/>
                <a:gd name="connsiteY29" fmla="*/ 167482 h 336550"/>
                <a:gd name="connsiteX30" fmla="*/ 132505 w 338137"/>
                <a:gd name="connsiteY30" fmla="*/ 150506 h 336550"/>
                <a:gd name="connsiteX31" fmla="*/ 152093 w 338137"/>
                <a:gd name="connsiteY31" fmla="*/ 130918 h 336550"/>
                <a:gd name="connsiteX32" fmla="*/ 169069 w 338137"/>
                <a:gd name="connsiteY32" fmla="*/ 127000 h 336550"/>
                <a:gd name="connsiteX33" fmla="*/ 185737 w 338137"/>
                <a:gd name="connsiteY33" fmla="*/ 65087 h 336550"/>
                <a:gd name="connsiteX34" fmla="*/ 271462 w 338137"/>
                <a:gd name="connsiteY34" fmla="*/ 150812 h 336550"/>
                <a:gd name="connsiteX35" fmla="*/ 249042 w 338137"/>
                <a:gd name="connsiteY35" fmla="*/ 150812 h 336550"/>
                <a:gd name="connsiteX36" fmla="*/ 185737 w 338137"/>
                <a:gd name="connsiteY36" fmla="*/ 87507 h 336550"/>
                <a:gd name="connsiteX37" fmla="*/ 185737 w 338137"/>
                <a:gd name="connsiteY37" fmla="*/ 65087 h 336550"/>
                <a:gd name="connsiteX38" fmla="*/ 152400 w 338137"/>
                <a:gd name="connsiteY38" fmla="*/ 65087 h 336550"/>
                <a:gd name="connsiteX39" fmla="*/ 152400 w 338137"/>
                <a:gd name="connsiteY39" fmla="*/ 87507 h 336550"/>
                <a:gd name="connsiteX40" fmla="*/ 89095 w 338137"/>
                <a:gd name="connsiteY40" fmla="*/ 150812 h 336550"/>
                <a:gd name="connsiteX41" fmla="*/ 66675 w 338137"/>
                <a:gd name="connsiteY41" fmla="*/ 150812 h 336550"/>
                <a:gd name="connsiteX42" fmla="*/ 152400 w 338137"/>
                <a:gd name="connsiteY42" fmla="*/ 65087 h 336550"/>
                <a:gd name="connsiteX43" fmla="*/ 185737 w 338137"/>
                <a:gd name="connsiteY43" fmla="*/ 0 h 336550"/>
                <a:gd name="connsiteX44" fmla="*/ 338137 w 338137"/>
                <a:gd name="connsiteY44" fmla="*/ 150813 h 336550"/>
                <a:gd name="connsiteX45" fmla="*/ 315609 w 338137"/>
                <a:gd name="connsiteY45" fmla="*/ 150813 h 336550"/>
                <a:gd name="connsiteX46" fmla="*/ 185737 w 338137"/>
                <a:gd name="connsiteY46" fmla="*/ 22294 h 336550"/>
                <a:gd name="connsiteX47" fmla="*/ 185737 w 338137"/>
                <a:gd name="connsiteY47" fmla="*/ 0 h 336550"/>
                <a:gd name="connsiteX48" fmla="*/ 152400 w 338137"/>
                <a:gd name="connsiteY48" fmla="*/ 0 h 336550"/>
                <a:gd name="connsiteX49" fmla="*/ 152400 w 338137"/>
                <a:gd name="connsiteY49" fmla="*/ 22294 h 336550"/>
                <a:gd name="connsiteX50" fmla="*/ 22528 w 338137"/>
                <a:gd name="connsiteY50" fmla="*/ 150813 h 336550"/>
                <a:gd name="connsiteX51" fmla="*/ 0 w 338137"/>
                <a:gd name="connsiteY51" fmla="*/ 150813 h 336550"/>
                <a:gd name="connsiteX52" fmla="*/ 152400 w 338137"/>
                <a:gd name="connsiteY5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38137" h="336550">
                  <a:moveTo>
                    <a:pt x="315609" y="185737"/>
                  </a:moveTo>
                  <a:cubicBezTo>
                    <a:pt x="315609" y="185737"/>
                    <a:pt x="315609" y="185737"/>
                    <a:pt x="338137" y="185737"/>
                  </a:cubicBezTo>
                  <a:cubicBezTo>
                    <a:pt x="330186" y="265734"/>
                    <a:pt x="266576" y="328682"/>
                    <a:pt x="185737" y="336550"/>
                  </a:cubicBezTo>
                  <a:cubicBezTo>
                    <a:pt x="185737" y="336550"/>
                    <a:pt x="185737" y="336550"/>
                    <a:pt x="185737" y="314256"/>
                  </a:cubicBezTo>
                  <a:cubicBezTo>
                    <a:pt x="253323" y="306388"/>
                    <a:pt x="307657" y="252620"/>
                    <a:pt x="315609" y="185737"/>
                  </a:cubicBezTo>
                  <a:close/>
                  <a:moveTo>
                    <a:pt x="249042" y="185737"/>
                  </a:moveTo>
                  <a:cubicBezTo>
                    <a:pt x="249042" y="185737"/>
                    <a:pt x="249042" y="185737"/>
                    <a:pt x="271462" y="185737"/>
                  </a:cubicBezTo>
                  <a:cubicBezTo>
                    <a:pt x="264868" y="228453"/>
                    <a:pt x="229259" y="263403"/>
                    <a:pt x="185737" y="269875"/>
                  </a:cubicBezTo>
                  <a:cubicBezTo>
                    <a:pt x="185737" y="269875"/>
                    <a:pt x="185737" y="269875"/>
                    <a:pt x="185737" y="247870"/>
                  </a:cubicBezTo>
                  <a:cubicBezTo>
                    <a:pt x="217390" y="241398"/>
                    <a:pt x="242448" y="216804"/>
                    <a:pt x="249042" y="185737"/>
                  </a:cubicBezTo>
                  <a:close/>
                  <a:moveTo>
                    <a:pt x="66675" y="185737"/>
                  </a:moveTo>
                  <a:cubicBezTo>
                    <a:pt x="66675" y="185737"/>
                    <a:pt x="66675" y="185737"/>
                    <a:pt x="89095" y="185737"/>
                  </a:cubicBezTo>
                  <a:cubicBezTo>
                    <a:pt x="95689" y="216804"/>
                    <a:pt x="120747" y="241398"/>
                    <a:pt x="152400" y="247870"/>
                  </a:cubicBezTo>
                  <a:cubicBezTo>
                    <a:pt x="152400" y="247870"/>
                    <a:pt x="152400" y="247870"/>
                    <a:pt x="152400" y="269875"/>
                  </a:cubicBezTo>
                  <a:cubicBezTo>
                    <a:pt x="108878" y="263403"/>
                    <a:pt x="73269" y="228453"/>
                    <a:pt x="66675" y="185737"/>
                  </a:cubicBezTo>
                  <a:close/>
                  <a:moveTo>
                    <a:pt x="0" y="185737"/>
                  </a:moveTo>
                  <a:cubicBezTo>
                    <a:pt x="0" y="185737"/>
                    <a:pt x="0" y="185737"/>
                    <a:pt x="22528" y="185737"/>
                  </a:cubicBezTo>
                  <a:cubicBezTo>
                    <a:pt x="30480" y="252620"/>
                    <a:pt x="84814" y="306388"/>
                    <a:pt x="152400" y="314256"/>
                  </a:cubicBezTo>
                  <a:cubicBezTo>
                    <a:pt x="152400" y="314256"/>
                    <a:pt x="152400" y="314256"/>
                    <a:pt x="152400" y="336550"/>
                  </a:cubicBezTo>
                  <a:cubicBezTo>
                    <a:pt x="71561" y="328682"/>
                    <a:pt x="7951" y="265734"/>
                    <a:pt x="0" y="185737"/>
                  </a:cubicBezTo>
                  <a:close/>
                  <a:moveTo>
                    <a:pt x="169069" y="127000"/>
                  </a:moveTo>
                  <a:cubicBezTo>
                    <a:pt x="175598" y="127000"/>
                    <a:pt x="180821" y="128306"/>
                    <a:pt x="186045" y="130918"/>
                  </a:cubicBezTo>
                  <a:cubicBezTo>
                    <a:pt x="195186" y="134835"/>
                    <a:pt x="201715" y="141365"/>
                    <a:pt x="205633" y="150506"/>
                  </a:cubicBezTo>
                  <a:cubicBezTo>
                    <a:pt x="208244" y="155729"/>
                    <a:pt x="209550" y="160952"/>
                    <a:pt x="209550" y="167482"/>
                  </a:cubicBezTo>
                  <a:cubicBezTo>
                    <a:pt x="209550" y="174011"/>
                    <a:pt x="208244" y="179234"/>
                    <a:pt x="205633" y="184458"/>
                  </a:cubicBezTo>
                  <a:cubicBezTo>
                    <a:pt x="201715" y="193599"/>
                    <a:pt x="195186" y="200128"/>
                    <a:pt x="186045" y="204046"/>
                  </a:cubicBezTo>
                  <a:cubicBezTo>
                    <a:pt x="180821" y="206657"/>
                    <a:pt x="175598" y="207963"/>
                    <a:pt x="169069" y="207963"/>
                  </a:cubicBezTo>
                  <a:cubicBezTo>
                    <a:pt x="162539" y="207963"/>
                    <a:pt x="157316" y="206657"/>
                    <a:pt x="152093" y="204046"/>
                  </a:cubicBezTo>
                  <a:cubicBezTo>
                    <a:pt x="142952" y="200128"/>
                    <a:pt x="136422" y="193599"/>
                    <a:pt x="132505" y="184458"/>
                  </a:cubicBezTo>
                  <a:cubicBezTo>
                    <a:pt x="129893" y="179234"/>
                    <a:pt x="128587" y="174011"/>
                    <a:pt x="128587" y="167482"/>
                  </a:cubicBezTo>
                  <a:cubicBezTo>
                    <a:pt x="128587" y="160952"/>
                    <a:pt x="129893" y="155729"/>
                    <a:pt x="132505" y="150506"/>
                  </a:cubicBezTo>
                  <a:cubicBezTo>
                    <a:pt x="136422" y="141365"/>
                    <a:pt x="142952" y="134835"/>
                    <a:pt x="152093" y="130918"/>
                  </a:cubicBezTo>
                  <a:cubicBezTo>
                    <a:pt x="157316" y="128306"/>
                    <a:pt x="162539" y="127000"/>
                    <a:pt x="169069" y="127000"/>
                  </a:cubicBezTo>
                  <a:close/>
                  <a:moveTo>
                    <a:pt x="185737" y="65087"/>
                  </a:moveTo>
                  <a:cubicBezTo>
                    <a:pt x="229259" y="71681"/>
                    <a:pt x="264868" y="107290"/>
                    <a:pt x="271462" y="150812"/>
                  </a:cubicBezTo>
                  <a:cubicBezTo>
                    <a:pt x="271462" y="150812"/>
                    <a:pt x="271462" y="150812"/>
                    <a:pt x="249042" y="150812"/>
                  </a:cubicBezTo>
                  <a:cubicBezTo>
                    <a:pt x="242448" y="119159"/>
                    <a:pt x="217390" y="94101"/>
                    <a:pt x="185737" y="87507"/>
                  </a:cubicBezTo>
                  <a:cubicBezTo>
                    <a:pt x="185737" y="87507"/>
                    <a:pt x="185737" y="87507"/>
                    <a:pt x="185737" y="65087"/>
                  </a:cubicBezTo>
                  <a:close/>
                  <a:moveTo>
                    <a:pt x="152400" y="65087"/>
                  </a:moveTo>
                  <a:cubicBezTo>
                    <a:pt x="152400" y="65087"/>
                    <a:pt x="152400" y="65087"/>
                    <a:pt x="152400" y="87507"/>
                  </a:cubicBezTo>
                  <a:cubicBezTo>
                    <a:pt x="120747" y="94101"/>
                    <a:pt x="95689" y="119159"/>
                    <a:pt x="89095" y="150812"/>
                  </a:cubicBezTo>
                  <a:lnTo>
                    <a:pt x="66675" y="150812"/>
                  </a:lnTo>
                  <a:cubicBezTo>
                    <a:pt x="73269" y="107290"/>
                    <a:pt x="108878" y="71681"/>
                    <a:pt x="152400" y="65087"/>
                  </a:cubicBezTo>
                  <a:close/>
                  <a:moveTo>
                    <a:pt x="185737" y="0"/>
                  </a:moveTo>
                  <a:cubicBezTo>
                    <a:pt x="266576" y="7868"/>
                    <a:pt x="330186" y="70816"/>
                    <a:pt x="338137" y="150813"/>
                  </a:cubicBezTo>
                  <a:cubicBezTo>
                    <a:pt x="338137" y="150813"/>
                    <a:pt x="338137" y="150813"/>
                    <a:pt x="315609" y="150813"/>
                  </a:cubicBezTo>
                  <a:cubicBezTo>
                    <a:pt x="307657" y="83930"/>
                    <a:pt x="253323" y="30162"/>
                    <a:pt x="185737" y="22294"/>
                  </a:cubicBezTo>
                  <a:cubicBezTo>
                    <a:pt x="185737" y="22294"/>
                    <a:pt x="185737" y="22294"/>
                    <a:pt x="185737" y="0"/>
                  </a:cubicBezTo>
                  <a:close/>
                  <a:moveTo>
                    <a:pt x="152400" y="0"/>
                  </a:moveTo>
                  <a:cubicBezTo>
                    <a:pt x="152400" y="0"/>
                    <a:pt x="152400" y="0"/>
                    <a:pt x="152400" y="22294"/>
                  </a:cubicBezTo>
                  <a:cubicBezTo>
                    <a:pt x="84814" y="30162"/>
                    <a:pt x="30480" y="83930"/>
                    <a:pt x="22528" y="150813"/>
                  </a:cubicBezTo>
                  <a:cubicBezTo>
                    <a:pt x="22528" y="150813"/>
                    <a:pt x="22528" y="150813"/>
                    <a:pt x="0" y="150813"/>
                  </a:cubicBezTo>
                  <a:cubicBezTo>
                    <a:pt x="7951" y="70816"/>
                    <a:pt x="71561" y="7868"/>
                    <a:pt x="1524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20406" y="3506529"/>
            <a:ext cx="1326873" cy="1326873"/>
            <a:chOff x="1270840" y="3443029"/>
            <a:chExt cx="1326873" cy="1326873"/>
          </a:xfrm>
        </p:grpSpPr>
        <p:sp>
          <p:nvSpPr>
            <p:cNvPr id="37" name="矩形 36"/>
            <p:cNvSpPr/>
            <p:nvPr/>
          </p:nvSpPr>
          <p:spPr>
            <a:xfrm>
              <a:off x="1270840" y="3443029"/>
              <a:ext cx="1326873" cy="132687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矩形 14"/>
            <p:cNvSpPr/>
            <p:nvPr/>
          </p:nvSpPr>
          <p:spPr>
            <a:xfrm>
              <a:off x="1729356" y="3789362"/>
              <a:ext cx="409842" cy="634208"/>
            </a:xfrm>
            <a:custGeom>
              <a:avLst/>
              <a:gdLst>
                <a:gd name="connsiteX0" fmla="*/ 143066 w 217488"/>
                <a:gd name="connsiteY0" fmla="*/ 166133 h 336550"/>
                <a:gd name="connsiteX1" fmla="*/ 156401 w 217488"/>
                <a:gd name="connsiteY1" fmla="*/ 167443 h 336550"/>
                <a:gd name="connsiteX2" fmla="*/ 179071 w 217488"/>
                <a:gd name="connsiteY2" fmla="*/ 239498 h 336550"/>
                <a:gd name="connsiteX3" fmla="*/ 133732 w 217488"/>
                <a:gd name="connsiteY3" fmla="*/ 297141 h 336550"/>
                <a:gd name="connsiteX4" fmla="*/ 129731 w 217488"/>
                <a:gd name="connsiteY4" fmla="*/ 298451 h 336550"/>
                <a:gd name="connsiteX5" fmla="*/ 121730 w 217488"/>
                <a:gd name="connsiteY5" fmla="*/ 293211 h 336550"/>
                <a:gd name="connsiteX6" fmla="*/ 124397 w 217488"/>
                <a:gd name="connsiteY6" fmla="*/ 281420 h 336550"/>
                <a:gd name="connsiteX7" fmla="*/ 161735 w 217488"/>
                <a:gd name="connsiteY7" fmla="*/ 236878 h 336550"/>
                <a:gd name="connsiteX8" fmla="*/ 156401 w 217488"/>
                <a:gd name="connsiteY8" fmla="*/ 204126 h 336550"/>
                <a:gd name="connsiteX9" fmla="*/ 151067 w 217488"/>
                <a:gd name="connsiteY9" fmla="*/ 191025 h 336550"/>
                <a:gd name="connsiteX10" fmla="*/ 141733 w 217488"/>
                <a:gd name="connsiteY10" fmla="*/ 179234 h 336550"/>
                <a:gd name="connsiteX11" fmla="*/ 143066 w 217488"/>
                <a:gd name="connsiteY11" fmla="*/ 166133 h 336550"/>
                <a:gd name="connsiteX12" fmla="*/ 108744 w 217488"/>
                <a:gd name="connsiteY12" fmla="*/ 26988 h 336550"/>
                <a:gd name="connsiteX13" fmla="*/ 52026 w 217488"/>
                <a:gd name="connsiteY13" fmla="*/ 132725 h 336550"/>
                <a:gd name="connsiteX14" fmla="*/ 28283 w 217488"/>
                <a:gd name="connsiteY14" fmla="*/ 189560 h 336550"/>
                <a:gd name="connsiteX15" fmla="*/ 19050 w 217488"/>
                <a:gd name="connsiteY15" fmla="*/ 229211 h 336550"/>
                <a:gd name="connsiteX16" fmla="*/ 30921 w 217488"/>
                <a:gd name="connsiteY16" fmla="*/ 274150 h 336550"/>
                <a:gd name="connsiteX17" fmla="*/ 63897 w 217488"/>
                <a:gd name="connsiteY17" fmla="*/ 307193 h 336550"/>
                <a:gd name="connsiteX18" fmla="*/ 108744 w 217488"/>
                <a:gd name="connsiteY18" fmla="*/ 319088 h 336550"/>
                <a:gd name="connsiteX19" fmla="*/ 153591 w 217488"/>
                <a:gd name="connsiteY19" fmla="*/ 307193 h 336550"/>
                <a:gd name="connsiteX20" fmla="*/ 186567 w 217488"/>
                <a:gd name="connsiteY20" fmla="*/ 274150 h 336550"/>
                <a:gd name="connsiteX21" fmla="*/ 198438 w 217488"/>
                <a:gd name="connsiteY21" fmla="*/ 229211 h 336550"/>
                <a:gd name="connsiteX22" fmla="*/ 189205 w 217488"/>
                <a:gd name="connsiteY22" fmla="*/ 189560 h 336550"/>
                <a:gd name="connsiteX23" fmla="*/ 165462 w 217488"/>
                <a:gd name="connsiteY23" fmla="*/ 132725 h 336550"/>
                <a:gd name="connsiteX24" fmla="*/ 108744 w 217488"/>
                <a:gd name="connsiteY24" fmla="*/ 26988 h 336550"/>
                <a:gd name="connsiteX25" fmla="*/ 108744 w 217488"/>
                <a:gd name="connsiteY25" fmla="*/ 0 h 336550"/>
                <a:gd name="connsiteX26" fmla="*/ 116701 w 217488"/>
                <a:gd name="connsiteY26" fmla="*/ 3944 h 336550"/>
                <a:gd name="connsiteX27" fmla="*/ 217488 w 217488"/>
                <a:gd name="connsiteY27" fmla="*/ 228749 h 336550"/>
                <a:gd name="connsiteX28" fmla="*/ 202901 w 217488"/>
                <a:gd name="connsiteY28" fmla="*/ 282650 h 336550"/>
                <a:gd name="connsiteX29" fmla="*/ 163116 w 217488"/>
                <a:gd name="connsiteY29" fmla="*/ 322089 h 336550"/>
                <a:gd name="connsiteX30" fmla="*/ 108744 w 217488"/>
                <a:gd name="connsiteY30" fmla="*/ 336550 h 336550"/>
                <a:gd name="connsiteX31" fmla="*/ 54372 w 217488"/>
                <a:gd name="connsiteY31" fmla="*/ 322089 h 336550"/>
                <a:gd name="connsiteX32" fmla="*/ 14587 w 217488"/>
                <a:gd name="connsiteY32" fmla="*/ 282650 h 336550"/>
                <a:gd name="connsiteX33" fmla="*/ 0 w 217488"/>
                <a:gd name="connsiteY33" fmla="*/ 228749 h 336550"/>
                <a:gd name="connsiteX34" fmla="*/ 100787 w 217488"/>
                <a:gd name="connsiteY34" fmla="*/ 3944 h 336550"/>
                <a:gd name="connsiteX35" fmla="*/ 108744 w 217488"/>
                <a:gd name="connsiteY3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7488" h="336550">
                  <a:moveTo>
                    <a:pt x="143066" y="166133"/>
                  </a:moveTo>
                  <a:cubicBezTo>
                    <a:pt x="147067" y="163513"/>
                    <a:pt x="152401" y="163513"/>
                    <a:pt x="156401" y="167443"/>
                  </a:cubicBezTo>
                  <a:cubicBezTo>
                    <a:pt x="157735" y="168754"/>
                    <a:pt x="185738" y="202816"/>
                    <a:pt x="179071" y="239498"/>
                  </a:cubicBezTo>
                  <a:cubicBezTo>
                    <a:pt x="176404" y="263079"/>
                    <a:pt x="160402" y="281420"/>
                    <a:pt x="133732" y="297141"/>
                  </a:cubicBezTo>
                  <a:cubicBezTo>
                    <a:pt x="132398" y="297141"/>
                    <a:pt x="131065" y="298451"/>
                    <a:pt x="129731" y="298451"/>
                  </a:cubicBezTo>
                  <a:cubicBezTo>
                    <a:pt x="125731" y="298451"/>
                    <a:pt x="123064" y="295831"/>
                    <a:pt x="121730" y="293211"/>
                  </a:cubicBezTo>
                  <a:cubicBezTo>
                    <a:pt x="119063" y="289281"/>
                    <a:pt x="120397" y="284040"/>
                    <a:pt x="124397" y="281420"/>
                  </a:cubicBezTo>
                  <a:cubicBezTo>
                    <a:pt x="145733" y="268319"/>
                    <a:pt x="157735" y="253909"/>
                    <a:pt x="161735" y="236878"/>
                  </a:cubicBezTo>
                  <a:cubicBezTo>
                    <a:pt x="163069" y="225087"/>
                    <a:pt x="160402" y="213296"/>
                    <a:pt x="156401" y="204126"/>
                  </a:cubicBezTo>
                  <a:cubicBezTo>
                    <a:pt x="155068" y="198885"/>
                    <a:pt x="153734" y="194955"/>
                    <a:pt x="151067" y="191025"/>
                  </a:cubicBezTo>
                  <a:cubicBezTo>
                    <a:pt x="145733" y="183164"/>
                    <a:pt x="143066" y="180544"/>
                    <a:pt x="141733" y="179234"/>
                  </a:cubicBezTo>
                  <a:cubicBezTo>
                    <a:pt x="139066" y="175304"/>
                    <a:pt x="139066" y="168754"/>
                    <a:pt x="143066" y="166133"/>
                  </a:cubicBezTo>
                  <a:close/>
                  <a:moveTo>
                    <a:pt x="108744" y="26988"/>
                  </a:moveTo>
                  <a:cubicBezTo>
                    <a:pt x="90277" y="57387"/>
                    <a:pt x="71811" y="91752"/>
                    <a:pt x="52026" y="132725"/>
                  </a:cubicBezTo>
                  <a:cubicBezTo>
                    <a:pt x="42792" y="152551"/>
                    <a:pt x="34878" y="172377"/>
                    <a:pt x="28283" y="189560"/>
                  </a:cubicBezTo>
                  <a:cubicBezTo>
                    <a:pt x="21688" y="206742"/>
                    <a:pt x="19050" y="219959"/>
                    <a:pt x="19050" y="229211"/>
                  </a:cubicBezTo>
                  <a:cubicBezTo>
                    <a:pt x="19050" y="245072"/>
                    <a:pt x="23007" y="260933"/>
                    <a:pt x="30921" y="274150"/>
                  </a:cubicBezTo>
                  <a:cubicBezTo>
                    <a:pt x="38835" y="288689"/>
                    <a:pt x="49388" y="299262"/>
                    <a:pt x="63897" y="307193"/>
                  </a:cubicBezTo>
                  <a:cubicBezTo>
                    <a:pt x="77087" y="315123"/>
                    <a:pt x="92916" y="319088"/>
                    <a:pt x="108744" y="319088"/>
                  </a:cubicBezTo>
                  <a:cubicBezTo>
                    <a:pt x="124572" y="319088"/>
                    <a:pt x="140401" y="315123"/>
                    <a:pt x="153591" y="307193"/>
                  </a:cubicBezTo>
                  <a:cubicBezTo>
                    <a:pt x="168100" y="299262"/>
                    <a:pt x="178653" y="288689"/>
                    <a:pt x="186567" y="274150"/>
                  </a:cubicBezTo>
                  <a:cubicBezTo>
                    <a:pt x="194481" y="260933"/>
                    <a:pt x="198438" y="245072"/>
                    <a:pt x="198438" y="229211"/>
                  </a:cubicBezTo>
                  <a:cubicBezTo>
                    <a:pt x="198438" y="219959"/>
                    <a:pt x="195800" y="206742"/>
                    <a:pt x="189205" y="189560"/>
                  </a:cubicBezTo>
                  <a:cubicBezTo>
                    <a:pt x="182610" y="172377"/>
                    <a:pt x="174696" y="152551"/>
                    <a:pt x="165462" y="132725"/>
                  </a:cubicBezTo>
                  <a:cubicBezTo>
                    <a:pt x="145677" y="91752"/>
                    <a:pt x="127211" y="57387"/>
                    <a:pt x="108744" y="26988"/>
                  </a:cubicBezTo>
                  <a:close/>
                  <a:moveTo>
                    <a:pt x="108744" y="0"/>
                  </a:moveTo>
                  <a:cubicBezTo>
                    <a:pt x="112722" y="0"/>
                    <a:pt x="115375" y="1314"/>
                    <a:pt x="116701" y="3944"/>
                  </a:cubicBezTo>
                  <a:cubicBezTo>
                    <a:pt x="184334" y="119633"/>
                    <a:pt x="217488" y="194568"/>
                    <a:pt x="217488" y="228749"/>
                  </a:cubicBezTo>
                  <a:cubicBezTo>
                    <a:pt x="217488" y="248469"/>
                    <a:pt x="212184" y="265559"/>
                    <a:pt x="202901" y="282650"/>
                  </a:cubicBezTo>
                  <a:cubicBezTo>
                    <a:pt x="193617" y="299740"/>
                    <a:pt x="180356" y="312887"/>
                    <a:pt x="163116" y="322089"/>
                  </a:cubicBezTo>
                  <a:cubicBezTo>
                    <a:pt x="147202" y="331292"/>
                    <a:pt x="128636" y="336550"/>
                    <a:pt x="108744" y="336550"/>
                  </a:cubicBezTo>
                  <a:cubicBezTo>
                    <a:pt x="88852" y="336550"/>
                    <a:pt x="70286" y="331292"/>
                    <a:pt x="54372" y="322089"/>
                  </a:cubicBezTo>
                  <a:cubicBezTo>
                    <a:pt x="37132" y="312887"/>
                    <a:pt x="23871" y="299740"/>
                    <a:pt x="14587" y="282650"/>
                  </a:cubicBezTo>
                  <a:cubicBezTo>
                    <a:pt x="3978" y="266874"/>
                    <a:pt x="0" y="248469"/>
                    <a:pt x="0" y="228749"/>
                  </a:cubicBezTo>
                  <a:cubicBezTo>
                    <a:pt x="0" y="194568"/>
                    <a:pt x="33154" y="119633"/>
                    <a:pt x="100787" y="3944"/>
                  </a:cubicBezTo>
                  <a:cubicBezTo>
                    <a:pt x="102113" y="1314"/>
                    <a:pt x="104765" y="0"/>
                    <a:pt x="1087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607827" y="3506529"/>
            <a:ext cx="1326873" cy="1326873"/>
            <a:chOff x="1270840" y="3443029"/>
            <a:chExt cx="1326873" cy="1326873"/>
          </a:xfrm>
        </p:grpSpPr>
        <p:sp>
          <p:nvSpPr>
            <p:cNvPr id="40" name="矩形 39"/>
            <p:cNvSpPr/>
            <p:nvPr/>
          </p:nvSpPr>
          <p:spPr>
            <a:xfrm>
              <a:off x="1270840" y="3443029"/>
              <a:ext cx="1326873" cy="13268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矩形 17"/>
            <p:cNvSpPr/>
            <p:nvPr/>
          </p:nvSpPr>
          <p:spPr>
            <a:xfrm>
              <a:off x="1654567" y="3789362"/>
              <a:ext cx="559420" cy="634208"/>
            </a:xfrm>
            <a:custGeom>
              <a:avLst/>
              <a:gdLst>
                <a:gd name="connsiteX0" fmla="*/ 85348 w 296863"/>
                <a:gd name="connsiteY0" fmla="*/ 236537 h 336550"/>
                <a:gd name="connsiteX1" fmla="*/ 211516 w 296863"/>
                <a:gd name="connsiteY1" fmla="*/ 236537 h 336550"/>
                <a:gd name="connsiteX2" fmla="*/ 228601 w 296863"/>
                <a:gd name="connsiteY2" fmla="*/ 253206 h 336550"/>
                <a:gd name="connsiteX3" fmla="*/ 211516 w 296863"/>
                <a:gd name="connsiteY3" fmla="*/ 269875 h 336550"/>
                <a:gd name="connsiteX4" fmla="*/ 85348 w 296863"/>
                <a:gd name="connsiteY4" fmla="*/ 269875 h 336550"/>
                <a:gd name="connsiteX5" fmla="*/ 68263 w 296863"/>
                <a:gd name="connsiteY5" fmla="*/ 253206 h 336550"/>
                <a:gd name="connsiteX6" fmla="*/ 85348 w 296863"/>
                <a:gd name="connsiteY6" fmla="*/ 236537 h 336550"/>
                <a:gd name="connsiteX7" fmla="*/ 85348 w 296863"/>
                <a:gd name="connsiteY7" fmla="*/ 173037 h 336550"/>
                <a:gd name="connsiteX8" fmla="*/ 211516 w 296863"/>
                <a:gd name="connsiteY8" fmla="*/ 173037 h 336550"/>
                <a:gd name="connsiteX9" fmla="*/ 228601 w 296863"/>
                <a:gd name="connsiteY9" fmla="*/ 190373 h 336550"/>
                <a:gd name="connsiteX10" fmla="*/ 211516 w 296863"/>
                <a:gd name="connsiteY10" fmla="*/ 206375 h 336550"/>
                <a:gd name="connsiteX11" fmla="*/ 85348 w 296863"/>
                <a:gd name="connsiteY11" fmla="*/ 206375 h 336550"/>
                <a:gd name="connsiteX12" fmla="*/ 68263 w 296863"/>
                <a:gd name="connsiteY12" fmla="*/ 190373 h 336550"/>
                <a:gd name="connsiteX13" fmla="*/ 85348 w 296863"/>
                <a:gd name="connsiteY13" fmla="*/ 173037 h 336550"/>
                <a:gd name="connsiteX14" fmla="*/ 164614 w 296863"/>
                <a:gd name="connsiteY14" fmla="*/ 115887 h 336550"/>
                <a:gd name="connsiteX15" fmla="*/ 211625 w 296863"/>
                <a:gd name="connsiteY15" fmla="*/ 115887 h 336550"/>
                <a:gd name="connsiteX16" fmla="*/ 228601 w 296863"/>
                <a:gd name="connsiteY16" fmla="*/ 133349 h 336550"/>
                <a:gd name="connsiteX17" fmla="*/ 211625 w 296863"/>
                <a:gd name="connsiteY17" fmla="*/ 150812 h 336550"/>
                <a:gd name="connsiteX18" fmla="*/ 164614 w 296863"/>
                <a:gd name="connsiteY18" fmla="*/ 150812 h 336550"/>
                <a:gd name="connsiteX19" fmla="*/ 147638 w 296863"/>
                <a:gd name="connsiteY19" fmla="*/ 133349 h 336550"/>
                <a:gd name="connsiteX20" fmla="*/ 164614 w 296863"/>
                <a:gd name="connsiteY20" fmla="*/ 115887 h 336550"/>
                <a:gd name="connsiteX21" fmla="*/ 164614 w 296863"/>
                <a:gd name="connsiteY21" fmla="*/ 61912 h 336550"/>
                <a:gd name="connsiteX22" fmla="*/ 211625 w 296863"/>
                <a:gd name="connsiteY22" fmla="*/ 61912 h 336550"/>
                <a:gd name="connsiteX23" fmla="*/ 228601 w 296863"/>
                <a:gd name="connsiteY23" fmla="*/ 77152 h 336550"/>
                <a:gd name="connsiteX24" fmla="*/ 211625 w 296863"/>
                <a:gd name="connsiteY24" fmla="*/ 93662 h 336550"/>
                <a:gd name="connsiteX25" fmla="*/ 164614 w 296863"/>
                <a:gd name="connsiteY25" fmla="*/ 93662 h 336550"/>
                <a:gd name="connsiteX26" fmla="*/ 147638 w 296863"/>
                <a:gd name="connsiteY26" fmla="*/ 77152 h 336550"/>
                <a:gd name="connsiteX27" fmla="*/ 164614 w 296863"/>
                <a:gd name="connsiteY27" fmla="*/ 61912 h 336550"/>
                <a:gd name="connsiteX28" fmla="*/ 127397 w 296863"/>
                <a:gd name="connsiteY28" fmla="*/ 22225 h 336550"/>
                <a:gd name="connsiteX29" fmla="*/ 127397 w 296863"/>
                <a:gd name="connsiteY29" fmla="*/ 110381 h 336550"/>
                <a:gd name="connsiteX30" fmla="*/ 111621 w 296863"/>
                <a:gd name="connsiteY30" fmla="*/ 124854 h 336550"/>
                <a:gd name="connsiteX31" fmla="*/ 22225 w 296863"/>
                <a:gd name="connsiteY31" fmla="*/ 124854 h 336550"/>
                <a:gd name="connsiteX32" fmla="*/ 22225 w 296863"/>
                <a:gd name="connsiteY32" fmla="*/ 305115 h 336550"/>
                <a:gd name="connsiteX33" fmla="*/ 31427 w 296863"/>
                <a:gd name="connsiteY33" fmla="*/ 314325 h 336550"/>
                <a:gd name="connsiteX34" fmla="*/ 265436 w 296863"/>
                <a:gd name="connsiteY34" fmla="*/ 314325 h 336550"/>
                <a:gd name="connsiteX35" fmla="*/ 274638 w 296863"/>
                <a:gd name="connsiteY35" fmla="*/ 305115 h 336550"/>
                <a:gd name="connsiteX36" fmla="*/ 274638 w 296863"/>
                <a:gd name="connsiteY36" fmla="*/ 31435 h 336550"/>
                <a:gd name="connsiteX37" fmla="*/ 265436 w 296863"/>
                <a:gd name="connsiteY37" fmla="*/ 22225 h 336550"/>
                <a:gd name="connsiteX38" fmla="*/ 127397 w 296863"/>
                <a:gd name="connsiteY38" fmla="*/ 22225 h 336550"/>
                <a:gd name="connsiteX39" fmla="*/ 118220 w 296863"/>
                <a:gd name="connsiteY39" fmla="*/ 0 h 336550"/>
                <a:gd name="connsiteX40" fmla="*/ 265338 w 296863"/>
                <a:gd name="connsiteY40" fmla="*/ 0 h 336550"/>
                <a:gd name="connsiteX41" fmla="*/ 296863 w 296863"/>
                <a:gd name="connsiteY41" fmla="*/ 31551 h 336550"/>
                <a:gd name="connsiteX42" fmla="*/ 296863 w 296863"/>
                <a:gd name="connsiteY42" fmla="*/ 304999 h 336550"/>
                <a:gd name="connsiteX43" fmla="*/ 265338 w 296863"/>
                <a:gd name="connsiteY43" fmla="*/ 336550 h 336550"/>
                <a:gd name="connsiteX44" fmla="*/ 31525 w 296863"/>
                <a:gd name="connsiteY44" fmla="*/ 336550 h 336550"/>
                <a:gd name="connsiteX45" fmla="*/ 0 w 296863"/>
                <a:gd name="connsiteY45" fmla="*/ 304999 h 336550"/>
                <a:gd name="connsiteX46" fmla="*/ 0 w 296863"/>
                <a:gd name="connsiteY46" fmla="*/ 119633 h 336550"/>
                <a:gd name="connsiteX47" fmla="*/ 9195 w 296863"/>
                <a:gd name="connsiteY47" fmla="*/ 97284 h 336550"/>
                <a:gd name="connsiteX48" fmla="*/ 95889 w 296863"/>
                <a:gd name="connsiteY48" fmla="*/ 9202 h 336550"/>
                <a:gd name="connsiteX49" fmla="*/ 118220 w 296863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6863" h="336550">
                  <a:moveTo>
                    <a:pt x="85348" y="236537"/>
                  </a:moveTo>
                  <a:cubicBezTo>
                    <a:pt x="85348" y="236537"/>
                    <a:pt x="85348" y="236537"/>
                    <a:pt x="211516" y="236537"/>
                  </a:cubicBezTo>
                  <a:cubicBezTo>
                    <a:pt x="220716" y="236537"/>
                    <a:pt x="228601" y="244231"/>
                    <a:pt x="228601" y="253206"/>
                  </a:cubicBezTo>
                  <a:cubicBezTo>
                    <a:pt x="228601" y="262182"/>
                    <a:pt x="220716" y="269875"/>
                    <a:pt x="211516" y="269875"/>
                  </a:cubicBezTo>
                  <a:cubicBezTo>
                    <a:pt x="211516" y="269875"/>
                    <a:pt x="211516" y="269875"/>
                    <a:pt x="85348" y="269875"/>
                  </a:cubicBezTo>
                  <a:cubicBezTo>
                    <a:pt x="76149" y="269875"/>
                    <a:pt x="68263" y="262182"/>
                    <a:pt x="68263" y="253206"/>
                  </a:cubicBezTo>
                  <a:cubicBezTo>
                    <a:pt x="68263" y="244231"/>
                    <a:pt x="76149" y="236537"/>
                    <a:pt x="85348" y="236537"/>
                  </a:cubicBezTo>
                  <a:close/>
                  <a:moveTo>
                    <a:pt x="85348" y="173037"/>
                  </a:moveTo>
                  <a:cubicBezTo>
                    <a:pt x="85348" y="173037"/>
                    <a:pt x="85348" y="173037"/>
                    <a:pt x="211516" y="173037"/>
                  </a:cubicBezTo>
                  <a:cubicBezTo>
                    <a:pt x="220716" y="173037"/>
                    <a:pt x="228601" y="181038"/>
                    <a:pt x="228601" y="190373"/>
                  </a:cubicBezTo>
                  <a:cubicBezTo>
                    <a:pt x="228601" y="199707"/>
                    <a:pt x="220716" y="206375"/>
                    <a:pt x="211516" y="206375"/>
                  </a:cubicBezTo>
                  <a:cubicBezTo>
                    <a:pt x="211516" y="206375"/>
                    <a:pt x="211516" y="206375"/>
                    <a:pt x="85348" y="206375"/>
                  </a:cubicBezTo>
                  <a:cubicBezTo>
                    <a:pt x="76149" y="206375"/>
                    <a:pt x="68263" y="199707"/>
                    <a:pt x="68263" y="190373"/>
                  </a:cubicBezTo>
                  <a:cubicBezTo>
                    <a:pt x="68263" y="181038"/>
                    <a:pt x="76149" y="173037"/>
                    <a:pt x="85348" y="173037"/>
                  </a:cubicBezTo>
                  <a:close/>
                  <a:moveTo>
                    <a:pt x="164614" y="115887"/>
                  </a:moveTo>
                  <a:cubicBezTo>
                    <a:pt x="164614" y="115887"/>
                    <a:pt x="164614" y="115887"/>
                    <a:pt x="211625" y="115887"/>
                  </a:cubicBezTo>
                  <a:cubicBezTo>
                    <a:pt x="220766" y="115887"/>
                    <a:pt x="228601" y="123946"/>
                    <a:pt x="228601" y="133349"/>
                  </a:cubicBezTo>
                  <a:cubicBezTo>
                    <a:pt x="228601" y="142752"/>
                    <a:pt x="220766" y="150812"/>
                    <a:pt x="211625" y="150812"/>
                  </a:cubicBezTo>
                  <a:cubicBezTo>
                    <a:pt x="211625" y="150812"/>
                    <a:pt x="211625" y="150812"/>
                    <a:pt x="164614" y="150812"/>
                  </a:cubicBezTo>
                  <a:cubicBezTo>
                    <a:pt x="155473" y="150812"/>
                    <a:pt x="147638" y="142752"/>
                    <a:pt x="147638" y="133349"/>
                  </a:cubicBezTo>
                  <a:cubicBezTo>
                    <a:pt x="147638" y="123946"/>
                    <a:pt x="155473" y="115887"/>
                    <a:pt x="164614" y="115887"/>
                  </a:cubicBezTo>
                  <a:close/>
                  <a:moveTo>
                    <a:pt x="164614" y="61912"/>
                  </a:moveTo>
                  <a:cubicBezTo>
                    <a:pt x="164614" y="61912"/>
                    <a:pt x="164614" y="61912"/>
                    <a:pt x="211625" y="61912"/>
                  </a:cubicBezTo>
                  <a:cubicBezTo>
                    <a:pt x="220766" y="61912"/>
                    <a:pt x="228601" y="68262"/>
                    <a:pt x="228601" y="77152"/>
                  </a:cubicBezTo>
                  <a:cubicBezTo>
                    <a:pt x="228601" y="86042"/>
                    <a:pt x="220766" y="93662"/>
                    <a:pt x="211625" y="93662"/>
                  </a:cubicBezTo>
                  <a:cubicBezTo>
                    <a:pt x="211625" y="93662"/>
                    <a:pt x="211625" y="93662"/>
                    <a:pt x="164614" y="93662"/>
                  </a:cubicBezTo>
                  <a:cubicBezTo>
                    <a:pt x="155473" y="93662"/>
                    <a:pt x="147638" y="86042"/>
                    <a:pt x="147638" y="77152"/>
                  </a:cubicBezTo>
                  <a:cubicBezTo>
                    <a:pt x="147638" y="68262"/>
                    <a:pt x="155473" y="61912"/>
                    <a:pt x="164614" y="61912"/>
                  </a:cubicBezTo>
                  <a:close/>
                  <a:moveTo>
                    <a:pt x="127397" y="22225"/>
                  </a:moveTo>
                  <a:cubicBezTo>
                    <a:pt x="127397" y="22225"/>
                    <a:pt x="127397" y="22225"/>
                    <a:pt x="127397" y="110381"/>
                  </a:cubicBezTo>
                  <a:cubicBezTo>
                    <a:pt x="127397" y="118276"/>
                    <a:pt x="119509" y="124854"/>
                    <a:pt x="111621" y="124854"/>
                  </a:cubicBezTo>
                  <a:cubicBezTo>
                    <a:pt x="111621" y="124854"/>
                    <a:pt x="111621" y="124854"/>
                    <a:pt x="22225" y="124854"/>
                  </a:cubicBezTo>
                  <a:cubicBezTo>
                    <a:pt x="22225" y="124854"/>
                    <a:pt x="22225" y="124854"/>
                    <a:pt x="22225" y="305115"/>
                  </a:cubicBezTo>
                  <a:cubicBezTo>
                    <a:pt x="22225" y="310378"/>
                    <a:pt x="26169" y="314325"/>
                    <a:pt x="31427" y="314325"/>
                  </a:cubicBezTo>
                  <a:cubicBezTo>
                    <a:pt x="31427" y="314325"/>
                    <a:pt x="31427" y="314325"/>
                    <a:pt x="265436" y="314325"/>
                  </a:cubicBezTo>
                  <a:cubicBezTo>
                    <a:pt x="270694" y="314325"/>
                    <a:pt x="274638" y="310378"/>
                    <a:pt x="274638" y="305115"/>
                  </a:cubicBezTo>
                  <a:lnTo>
                    <a:pt x="274638" y="31435"/>
                  </a:lnTo>
                  <a:cubicBezTo>
                    <a:pt x="274638" y="26172"/>
                    <a:pt x="270694" y="22225"/>
                    <a:pt x="265436" y="22225"/>
                  </a:cubicBezTo>
                  <a:cubicBezTo>
                    <a:pt x="265436" y="22225"/>
                    <a:pt x="265436" y="22225"/>
                    <a:pt x="127397" y="22225"/>
                  </a:cubicBezTo>
                  <a:close/>
                  <a:moveTo>
                    <a:pt x="118220" y="0"/>
                  </a:moveTo>
                  <a:cubicBezTo>
                    <a:pt x="118220" y="0"/>
                    <a:pt x="118220" y="0"/>
                    <a:pt x="265338" y="0"/>
                  </a:cubicBezTo>
                  <a:cubicBezTo>
                    <a:pt x="282414" y="0"/>
                    <a:pt x="296863" y="14461"/>
                    <a:pt x="296863" y="31551"/>
                  </a:cubicBezTo>
                  <a:cubicBezTo>
                    <a:pt x="296863" y="31551"/>
                    <a:pt x="296863" y="31551"/>
                    <a:pt x="296863" y="304999"/>
                  </a:cubicBezTo>
                  <a:cubicBezTo>
                    <a:pt x="296863" y="322089"/>
                    <a:pt x="282414" y="336550"/>
                    <a:pt x="265338" y="336550"/>
                  </a:cubicBezTo>
                  <a:cubicBezTo>
                    <a:pt x="265338" y="336550"/>
                    <a:pt x="265338" y="336550"/>
                    <a:pt x="31525" y="336550"/>
                  </a:cubicBezTo>
                  <a:cubicBezTo>
                    <a:pt x="14449" y="336550"/>
                    <a:pt x="0" y="322089"/>
                    <a:pt x="0" y="304999"/>
                  </a:cubicBezTo>
                  <a:cubicBezTo>
                    <a:pt x="0" y="304999"/>
                    <a:pt x="0" y="304999"/>
                    <a:pt x="0" y="119633"/>
                  </a:cubicBezTo>
                  <a:cubicBezTo>
                    <a:pt x="0" y="110430"/>
                    <a:pt x="3941" y="102542"/>
                    <a:pt x="9195" y="97284"/>
                  </a:cubicBezTo>
                  <a:cubicBezTo>
                    <a:pt x="9195" y="97284"/>
                    <a:pt x="9195" y="97284"/>
                    <a:pt x="95889" y="9202"/>
                  </a:cubicBezTo>
                  <a:cubicBezTo>
                    <a:pt x="102457" y="3944"/>
                    <a:pt x="110339" y="0"/>
                    <a:pt x="1182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367578" y="503496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文字添加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454996" y="503496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文字添加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544570" y="503496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文字添加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634140" y="503496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文字添加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717265" y="503496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文字添加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155731" y="1915318"/>
            <a:ext cx="9778969" cy="1176196"/>
            <a:chOff x="1155046" y="1914620"/>
            <a:chExt cx="9778969" cy="1176196"/>
          </a:xfrm>
        </p:grpSpPr>
        <p:sp>
          <p:nvSpPr>
            <p:cNvPr id="25" name="矩形 24"/>
            <p:cNvSpPr/>
            <p:nvPr/>
          </p:nvSpPr>
          <p:spPr>
            <a:xfrm>
              <a:off x="1155046" y="2352152"/>
              <a:ext cx="9778969" cy="7386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6350"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presentation and make computer, or print the presentation and make it into a film to be </a:t>
              </a:r>
              <a:r>
                <a:rPr lang="en-US" altLang="zh-CN" sz="14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usedThe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user can demonstrate on a projector presentation and make or computer, or print the presentation and make it into a film to be 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155047" y="1914620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标题文字添加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42" name="组合 41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868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0" r="10310"/>
          <a:stretch>
            <a:fillRect/>
          </a:stretch>
        </p:blipFill>
        <p:spPr/>
      </p:pic>
      <p:grpSp>
        <p:nvGrpSpPr>
          <p:cNvPr id="5" name="组合 4"/>
          <p:cNvGrpSpPr/>
          <p:nvPr/>
        </p:nvGrpSpPr>
        <p:grpSpPr>
          <a:xfrm>
            <a:off x="3925849" y="1988457"/>
            <a:ext cx="4343930" cy="3606802"/>
            <a:chOff x="4239876" y="2101590"/>
            <a:chExt cx="3686848" cy="3061220"/>
          </a:xfrm>
        </p:grpSpPr>
        <p:sp>
          <p:nvSpPr>
            <p:cNvPr id="54" name="椭圆 53"/>
            <p:cNvSpPr/>
            <p:nvPr/>
          </p:nvSpPr>
          <p:spPr>
            <a:xfrm>
              <a:off x="4239876" y="2101590"/>
              <a:ext cx="1025939" cy="102593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6900785" y="2101590"/>
              <a:ext cx="1025939" cy="102593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4239876" y="4136871"/>
              <a:ext cx="1025939" cy="1025939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6900785" y="4179047"/>
              <a:ext cx="983763" cy="983763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108"/>
            <p:cNvSpPr>
              <a:spLocks noChangeArrowheads="1"/>
            </p:cNvSpPr>
            <p:nvPr/>
          </p:nvSpPr>
          <p:spPr bwMode="auto">
            <a:xfrm>
              <a:off x="4571592" y="4468590"/>
              <a:ext cx="362508" cy="362501"/>
            </a:xfrm>
            <a:custGeom>
              <a:avLst/>
              <a:gdLst>
                <a:gd name="T0" fmla="*/ 163146 w 453"/>
                <a:gd name="T1" fmla="*/ 84278 h 454"/>
                <a:gd name="T2" fmla="*/ 163146 w 453"/>
                <a:gd name="T3" fmla="*/ 84278 h 454"/>
                <a:gd name="T4" fmla="*/ 163146 w 453"/>
                <a:gd name="T5" fmla="*/ 84278 h 454"/>
                <a:gd name="T6" fmla="*/ 163146 w 453"/>
                <a:gd name="T7" fmla="*/ 84278 h 454"/>
                <a:gd name="T8" fmla="*/ 163146 w 453"/>
                <a:gd name="T9" fmla="*/ 84278 h 454"/>
                <a:gd name="T10" fmla="*/ 163146 w 453"/>
                <a:gd name="T11" fmla="*/ 86799 h 454"/>
                <a:gd name="T12" fmla="*/ 163146 w 453"/>
                <a:gd name="T13" fmla="*/ 86799 h 454"/>
                <a:gd name="T14" fmla="*/ 163146 w 453"/>
                <a:gd name="T15" fmla="*/ 86799 h 454"/>
                <a:gd name="T16" fmla="*/ 163146 w 453"/>
                <a:gd name="T17" fmla="*/ 86799 h 454"/>
                <a:gd name="T18" fmla="*/ 160619 w 453"/>
                <a:gd name="T19" fmla="*/ 91841 h 454"/>
                <a:gd name="T20" fmla="*/ 160619 w 453"/>
                <a:gd name="T21" fmla="*/ 91841 h 454"/>
                <a:gd name="T22" fmla="*/ 102147 w 453"/>
                <a:gd name="T23" fmla="*/ 160632 h 454"/>
                <a:gd name="T24" fmla="*/ 102147 w 453"/>
                <a:gd name="T25" fmla="*/ 160632 h 454"/>
                <a:gd name="T26" fmla="*/ 94206 w 453"/>
                <a:gd name="T27" fmla="*/ 163153 h 454"/>
                <a:gd name="T28" fmla="*/ 94206 w 453"/>
                <a:gd name="T29" fmla="*/ 163153 h 454"/>
                <a:gd name="T30" fmla="*/ 94206 w 453"/>
                <a:gd name="T31" fmla="*/ 163153 h 454"/>
                <a:gd name="T32" fmla="*/ 94206 w 453"/>
                <a:gd name="T33" fmla="*/ 163153 h 454"/>
                <a:gd name="T34" fmla="*/ 91679 w 453"/>
                <a:gd name="T35" fmla="*/ 163153 h 454"/>
                <a:gd name="T36" fmla="*/ 91679 w 453"/>
                <a:gd name="T37" fmla="*/ 163153 h 454"/>
                <a:gd name="T38" fmla="*/ 86626 w 453"/>
                <a:gd name="T39" fmla="*/ 160632 h 454"/>
                <a:gd name="T40" fmla="*/ 86626 w 453"/>
                <a:gd name="T41" fmla="*/ 160632 h 454"/>
                <a:gd name="T42" fmla="*/ 2527 w 453"/>
                <a:gd name="T43" fmla="*/ 84278 h 454"/>
                <a:gd name="T44" fmla="*/ 2527 w 453"/>
                <a:gd name="T45" fmla="*/ 84278 h 454"/>
                <a:gd name="T46" fmla="*/ 0 w 453"/>
                <a:gd name="T47" fmla="*/ 76354 h 454"/>
                <a:gd name="T48" fmla="*/ 0 w 453"/>
                <a:gd name="T49" fmla="*/ 76354 h 454"/>
                <a:gd name="T50" fmla="*/ 0 w 453"/>
                <a:gd name="T51" fmla="*/ 20529 h 454"/>
                <a:gd name="T52" fmla="*/ 0 w 453"/>
                <a:gd name="T53" fmla="*/ 10445 h 454"/>
                <a:gd name="T54" fmla="*/ 0 w 453"/>
                <a:gd name="T55" fmla="*/ 10445 h 454"/>
                <a:gd name="T56" fmla="*/ 0 w 453"/>
                <a:gd name="T57" fmla="*/ 10445 h 454"/>
                <a:gd name="T58" fmla="*/ 10106 w 453"/>
                <a:gd name="T59" fmla="*/ 0 h 454"/>
                <a:gd name="T60" fmla="*/ 10106 w 453"/>
                <a:gd name="T61" fmla="*/ 0 h 454"/>
                <a:gd name="T62" fmla="*/ 73993 w 453"/>
                <a:gd name="T63" fmla="*/ 0 h 454"/>
                <a:gd name="T64" fmla="*/ 73993 w 453"/>
                <a:gd name="T65" fmla="*/ 0 h 454"/>
                <a:gd name="T66" fmla="*/ 73993 w 453"/>
                <a:gd name="T67" fmla="*/ 0 h 454"/>
                <a:gd name="T68" fmla="*/ 81573 w 453"/>
                <a:gd name="T69" fmla="*/ 5402 h 454"/>
                <a:gd name="T70" fmla="*/ 158093 w 453"/>
                <a:gd name="T71" fmla="*/ 78875 h 454"/>
                <a:gd name="T72" fmla="*/ 163146 w 453"/>
                <a:gd name="T73" fmla="*/ 84278 h 454"/>
                <a:gd name="T74" fmla="*/ 25266 w 453"/>
                <a:gd name="T75" fmla="*/ 15487 h 454"/>
                <a:gd name="T76" fmla="*/ 25266 w 453"/>
                <a:gd name="T77" fmla="*/ 15487 h 454"/>
                <a:gd name="T78" fmla="*/ 12633 w 453"/>
                <a:gd name="T79" fmla="*/ 28093 h 454"/>
                <a:gd name="T80" fmla="*/ 25266 w 453"/>
                <a:gd name="T81" fmla="*/ 40698 h 454"/>
                <a:gd name="T82" fmla="*/ 40787 w 453"/>
                <a:gd name="T83" fmla="*/ 28093 h 454"/>
                <a:gd name="T84" fmla="*/ 25266 w 453"/>
                <a:gd name="T85" fmla="*/ 15487 h 4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53" h="454">
                  <a:moveTo>
                    <a:pt x="452" y="234"/>
                  </a:moveTo>
                  <a:lnTo>
                    <a:pt x="452" y="234"/>
                  </a:lnTo>
                  <a:cubicBezTo>
                    <a:pt x="452" y="234"/>
                    <a:pt x="452" y="234"/>
                    <a:pt x="452" y="241"/>
                  </a:cubicBezTo>
                  <a:cubicBezTo>
                    <a:pt x="452" y="248"/>
                    <a:pt x="445" y="255"/>
                    <a:pt x="445" y="255"/>
                  </a:cubicBezTo>
                  <a:cubicBezTo>
                    <a:pt x="283" y="446"/>
                    <a:pt x="283" y="446"/>
                    <a:pt x="283" y="446"/>
                  </a:cubicBezTo>
                  <a:cubicBezTo>
                    <a:pt x="275" y="453"/>
                    <a:pt x="268" y="453"/>
                    <a:pt x="261" y="453"/>
                  </a:cubicBezTo>
                  <a:lnTo>
                    <a:pt x="254" y="453"/>
                  </a:lnTo>
                  <a:cubicBezTo>
                    <a:pt x="254" y="453"/>
                    <a:pt x="247" y="453"/>
                    <a:pt x="240" y="446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0" y="226"/>
                    <a:pt x="0" y="219"/>
                    <a:pt x="0" y="21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5"/>
                    <a:pt x="7" y="0"/>
                    <a:pt x="28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12" y="0"/>
                    <a:pt x="219" y="8"/>
                    <a:pt x="226" y="15"/>
                  </a:cubicBezTo>
                  <a:cubicBezTo>
                    <a:pt x="438" y="219"/>
                    <a:pt x="438" y="219"/>
                    <a:pt x="438" y="219"/>
                  </a:cubicBezTo>
                  <a:cubicBezTo>
                    <a:pt x="445" y="219"/>
                    <a:pt x="445" y="226"/>
                    <a:pt x="452" y="234"/>
                  </a:cubicBezTo>
                  <a:close/>
                  <a:moveTo>
                    <a:pt x="70" y="43"/>
                  </a:moveTo>
                  <a:lnTo>
                    <a:pt x="70" y="43"/>
                  </a:lnTo>
                  <a:cubicBezTo>
                    <a:pt x="49" y="43"/>
                    <a:pt x="35" y="57"/>
                    <a:pt x="35" y="78"/>
                  </a:cubicBezTo>
                  <a:cubicBezTo>
                    <a:pt x="35" y="99"/>
                    <a:pt x="49" y="113"/>
                    <a:pt x="70" y="113"/>
                  </a:cubicBezTo>
                  <a:cubicBezTo>
                    <a:pt x="92" y="113"/>
                    <a:pt x="113" y="99"/>
                    <a:pt x="113" y="78"/>
                  </a:cubicBezTo>
                  <a:cubicBezTo>
                    <a:pt x="113" y="57"/>
                    <a:pt x="92" y="43"/>
                    <a:pt x="70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3" name="Freeform 113"/>
            <p:cNvSpPr>
              <a:spLocks noChangeArrowheads="1"/>
            </p:cNvSpPr>
            <p:nvPr/>
          </p:nvSpPr>
          <p:spPr bwMode="auto">
            <a:xfrm>
              <a:off x="7156831" y="4466798"/>
              <a:ext cx="485689" cy="408261"/>
            </a:xfrm>
            <a:custGeom>
              <a:avLst/>
              <a:gdLst>
                <a:gd name="T0" fmla="*/ 218707 w 608"/>
                <a:gd name="T1" fmla="*/ 76549 h 510"/>
                <a:gd name="T2" fmla="*/ 218707 w 608"/>
                <a:gd name="T3" fmla="*/ 79076 h 510"/>
                <a:gd name="T4" fmla="*/ 218707 w 608"/>
                <a:gd name="T5" fmla="*/ 79076 h 510"/>
                <a:gd name="T6" fmla="*/ 208618 w 608"/>
                <a:gd name="T7" fmla="*/ 89186 h 510"/>
                <a:gd name="T8" fmla="*/ 177992 w 608"/>
                <a:gd name="T9" fmla="*/ 176206 h 510"/>
                <a:gd name="T10" fmla="*/ 167903 w 608"/>
                <a:gd name="T11" fmla="*/ 183789 h 510"/>
                <a:gd name="T12" fmla="*/ 167903 w 608"/>
                <a:gd name="T13" fmla="*/ 183789 h 510"/>
                <a:gd name="T14" fmla="*/ 162859 w 608"/>
                <a:gd name="T15" fmla="*/ 183789 h 510"/>
                <a:gd name="T16" fmla="*/ 50803 w 608"/>
                <a:gd name="T17" fmla="*/ 183789 h 510"/>
                <a:gd name="T18" fmla="*/ 50803 w 608"/>
                <a:gd name="T19" fmla="*/ 183789 h 510"/>
                <a:gd name="T20" fmla="*/ 40715 w 608"/>
                <a:gd name="T21" fmla="*/ 176206 h 510"/>
                <a:gd name="T22" fmla="*/ 10089 w 608"/>
                <a:gd name="T23" fmla="*/ 89186 h 510"/>
                <a:gd name="T24" fmla="*/ 10089 w 608"/>
                <a:gd name="T25" fmla="*/ 68966 h 510"/>
                <a:gd name="T26" fmla="*/ 50803 w 608"/>
                <a:gd name="T27" fmla="*/ 68966 h 510"/>
                <a:gd name="T28" fmla="*/ 83952 w 608"/>
                <a:gd name="T29" fmla="*/ 68966 h 510"/>
                <a:gd name="T30" fmla="*/ 127189 w 608"/>
                <a:gd name="T31" fmla="*/ 68966 h 510"/>
                <a:gd name="T32" fmla="*/ 152770 w 608"/>
                <a:gd name="T33" fmla="*/ 68966 h 510"/>
                <a:gd name="T34" fmla="*/ 167903 w 608"/>
                <a:gd name="T35" fmla="*/ 68966 h 510"/>
                <a:gd name="T36" fmla="*/ 208618 w 608"/>
                <a:gd name="T37" fmla="*/ 68966 h 510"/>
                <a:gd name="T38" fmla="*/ 208618 w 608"/>
                <a:gd name="T39" fmla="*/ 68966 h 510"/>
                <a:gd name="T40" fmla="*/ 78907 w 608"/>
                <a:gd name="T41" fmla="*/ 99658 h 510"/>
                <a:gd name="T42" fmla="*/ 68458 w 608"/>
                <a:gd name="T43" fmla="*/ 89186 h 510"/>
                <a:gd name="T44" fmla="*/ 58370 w 608"/>
                <a:gd name="T45" fmla="*/ 153097 h 510"/>
                <a:gd name="T46" fmla="*/ 78907 w 608"/>
                <a:gd name="T47" fmla="*/ 153097 h 510"/>
                <a:gd name="T48" fmla="*/ 119622 w 608"/>
                <a:gd name="T49" fmla="*/ 99658 h 510"/>
                <a:gd name="T50" fmla="*/ 109534 w 608"/>
                <a:gd name="T51" fmla="*/ 89186 h 510"/>
                <a:gd name="T52" fmla="*/ 99085 w 608"/>
                <a:gd name="T53" fmla="*/ 153097 h 510"/>
                <a:gd name="T54" fmla="*/ 119622 w 608"/>
                <a:gd name="T55" fmla="*/ 153097 h 510"/>
                <a:gd name="T56" fmla="*/ 160337 w 608"/>
                <a:gd name="T57" fmla="*/ 99658 h 510"/>
                <a:gd name="T58" fmla="*/ 150248 w 608"/>
                <a:gd name="T59" fmla="*/ 89186 h 510"/>
                <a:gd name="T60" fmla="*/ 139799 w 608"/>
                <a:gd name="T61" fmla="*/ 153097 h 510"/>
                <a:gd name="T62" fmla="*/ 160337 w 608"/>
                <a:gd name="T63" fmla="*/ 153097 h 510"/>
                <a:gd name="T64" fmla="*/ 122144 w 608"/>
                <a:gd name="T65" fmla="*/ 15165 h 510"/>
                <a:gd name="T66" fmla="*/ 122144 w 608"/>
                <a:gd name="T67" fmla="*/ 15165 h 510"/>
                <a:gd name="T68" fmla="*/ 129711 w 608"/>
                <a:gd name="T69" fmla="*/ 0 h 510"/>
                <a:gd name="T70" fmla="*/ 139799 w 608"/>
                <a:gd name="T71" fmla="*/ 5055 h 510"/>
                <a:gd name="T72" fmla="*/ 142321 w 608"/>
                <a:gd name="T73" fmla="*/ 58856 h 510"/>
                <a:gd name="T74" fmla="*/ 96562 w 608"/>
                <a:gd name="T75" fmla="*/ 15165 h 510"/>
                <a:gd name="T76" fmla="*/ 76385 w 608"/>
                <a:gd name="T77" fmla="*/ 58856 h 510"/>
                <a:gd name="T78" fmla="*/ 78907 w 608"/>
                <a:gd name="T79" fmla="*/ 5055 h 510"/>
                <a:gd name="T80" fmla="*/ 88996 w 608"/>
                <a:gd name="T81" fmla="*/ 0 h 510"/>
                <a:gd name="T82" fmla="*/ 96562 w 608"/>
                <a:gd name="T83" fmla="*/ 15165 h 5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8" h="510">
                  <a:moveTo>
                    <a:pt x="607" y="212"/>
                  </a:moveTo>
                  <a:lnTo>
                    <a:pt x="607" y="212"/>
                  </a:lnTo>
                  <a:lnTo>
                    <a:pt x="607" y="219"/>
                  </a:lnTo>
                  <a:cubicBezTo>
                    <a:pt x="607" y="233"/>
                    <a:pt x="593" y="247"/>
                    <a:pt x="579" y="247"/>
                  </a:cubicBezTo>
                  <a:cubicBezTo>
                    <a:pt x="551" y="247"/>
                    <a:pt x="551" y="247"/>
                    <a:pt x="551" y="247"/>
                  </a:cubicBezTo>
                  <a:cubicBezTo>
                    <a:pt x="494" y="488"/>
                    <a:pt x="494" y="488"/>
                    <a:pt x="494" y="488"/>
                  </a:cubicBezTo>
                  <a:cubicBezTo>
                    <a:pt x="487" y="502"/>
                    <a:pt x="480" y="509"/>
                    <a:pt x="466" y="509"/>
                  </a:cubicBezTo>
                  <a:cubicBezTo>
                    <a:pt x="459" y="509"/>
                    <a:pt x="459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20" y="502"/>
                    <a:pt x="113" y="488"/>
                  </a:cubicBezTo>
                  <a:cubicBezTo>
                    <a:pt x="56" y="247"/>
                    <a:pt x="56" y="247"/>
                    <a:pt x="56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14" y="247"/>
                    <a:pt x="0" y="233"/>
                    <a:pt x="0" y="219"/>
                  </a:cubicBezTo>
                  <a:cubicBezTo>
                    <a:pt x="0" y="198"/>
                    <a:pt x="14" y="191"/>
                    <a:pt x="28" y="191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353" y="191"/>
                    <a:pt x="353" y="191"/>
                    <a:pt x="353" y="191"/>
                  </a:cubicBezTo>
                  <a:cubicBezTo>
                    <a:pt x="424" y="191"/>
                    <a:pt x="424" y="191"/>
                    <a:pt x="424" y="191"/>
                  </a:cubicBezTo>
                  <a:cubicBezTo>
                    <a:pt x="466" y="191"/>
                    <a:pt x="466" y="191"/>
                    <a:pt x="466" y="191"/>
                  </a:cubicBezTo>
                  <a:cubicBezTo>
                    <a:pt x="579" y="191"/>
                    <a:pt x="579" y="191"/>
                    <a:pt x="579" y="191"/>
                  </a:cubicBezTo>
                  <a:cubicBezTo>
                    <a:pt x="593" y="191"/>
                    <a:pt x="600" y="198"/>
                    <a:pt x="607" y="212"/>
                  </a:cubicBezTo>
                  <a:close/>
                  <a:moveTo>
                    <a:pt x="219" y="276"/>
                  </a:moveTo>
                  <a:lnTo>
                    <a:pt x="219" y="276"/>
                  </a:lnTo>
                  <a:cubicBezTo>
                    <a:pt x="219" y="254"/>
                    <a:pt x="205" y="247"/>
                    <a:pt x="190" y="247"/>
                  </a:cubicBezTo>
                  <a:cubicBezTo>
                    <a:pt x="176" y="247"/>
                    <a:pt x="162" y="254"/>
                    <a:pt x="162" y="276"/>
                  </a:cubicBezTo>
                  <a:cubicBezTo>
                    <a:pt x="162" y="424"/>
                    <a:pt x="162" y="424"/>
                    <a:pt x="162" y="424"/>
                  </a:cubicBezTo>
                  <a:cubicBezTo>
                    <a:pt x="162" y="438"/>
                    <a:pt x="176" y="452"/>
                    <a:pt x="190" y="452"/>
                  </a:cubicBezTo>
                  <a:cubicBezTo>
                    <a:pt x="205" y="452"/>
                    <a:pt x="219" y="438"/>
                    <a:pt x="219" y="424"/>
                  </a:cubicBezTo>
                  <a:lnTo>
                    <a:pt x="219" y="276"/>
                  </a:lnTo>
                  <a:close/>
                  <a:moveTo>
                    <a:pt x="332" y="276"/>
                  </a:moveTo>
                  <a:lnTo>
                    <a:pt x="332" y="276"/>
                  </a:lnTo>
                  <a:cubicBezTo>
                    <a:pt x="332" y="254"/>
                    <a:pt x="318" y="247"/>
                    <a:pt x="304" y="247"/>
                  </a:cubicBezTo>
                  <a:cubicBezTo>
                    <a:pt x="290" y="247"/>
                    <a:pt x="275" y="254"/>
                    <a:pt x="275" y="276"/>
                  </a:cubicBezTo>
                  <a:cubicBezTo>
                    <a:pt x="275" y="424"/>
                    <a:pt x="275" y="424"/>
                    <a:pt x="275" y="424"/>
                  </a:cubicBezTo>
                  <a:cubicBezTo>
                    <a:pt x="275" y="438"/>
                    <a:pt x="290" y="452"/>
                    <a:pt x="304" y="452"/>
                  </a:cubicBezTo>
                  <a:cubicBezTo>
                    <a:pt x="318" y="452"/>
                    <a:pt x="332" y="438"/>
                    <a:pt x="332" y="424"/>
                  </a:cubicBezTo>
                  <a:lnTo>
                    <a:pt x="332" y="276"/>
                  </a:lnTo>
                  <a:close/>
                  <a:moveTo>
                    <a:pt x="445" y="276"/>
                  </a:moveTo>
                  <a:lnTo>
                    <a:pt x="445" y="276"/>
                  </a:lnTo>
                  <a:cubicBezTo>
                    <a:pt x="445" y="254"/>
                    <a:pt x="431" y="247"/>
                    <a:pt x="417" y="247"/>
                  </a:cubicBezTo>
                  <a:cubicBezTo>
                    <a:pt x="403" y="247"/>
                    <a:pt x="388" y="254"/>
                    <a:pt x="388" y="276"/>
                  </a:cubicBezTo>
                  <a:cubicBezTo>
                    <a:pt x="388" y="424"/>
                    <a:pt x="388" y="424"/>
                    <a:pt x="388" y="424"/>
                  </a:cubicBezTo>
                  <a:cubicBezTo>
                    <a:pt x="388" y="438"/>
                    <a:pt x="403" y="452"/>
                    <a:pt x="417" y="452"/>
                  </a:cubicBezTo>
                  <a:cubicBezTo>
                    <a:pt x="431" y="452"/>
                    <a:pt x="445" y="438"/>
                    <a:pt x="445" y="424"/>
                  </a:cubicBezTo>
                  <a:lnTo>
                    <a:pt x="445" y="276"/>
                  </a:lnTo>
                  <a:close/>
                  <a:moveTo>
                    <a:pt x="339" y="42"/>
                  </a:moveTo>
                  <a:lnTo>
                    <a:pt x="339" y="42"/>
                  </a:lnTo>
                  <a:cubicBezTo>
                    <a:pt x="332" y="35"/>
                    <a:pt x="332" y="35"/>
                    <a:pt x="332" y="28"/>
                  </a:cubicBezTo>
                  <a:cubicBezTo>
                    <a:pt x="332" y="14"/>
                    <a:pt x="346" y="0"/>
                    <a:pt x="360" y="0"/>
                  </a:cubicBezTo>
                  <a:cubicBezTo>
                    <a:pt x="374" y="0"/>
                    <a:pt x="381" y="7"/>
                    <a:pt x="388" y="14"/>
                  </a:cubicBezTo>
                  <a:cubicBezTo>
                    <a:pt x="459" y="163"/>
                    <a:pt x="459" y="163"/>
                    <a:pt x="459" y="163"/>
                  </a:cubicBezTo>
                  <a:cubicBezTo>
                    <a:pt x="395" y="163"/>
                    <a:pt x="395" y="163"/>
                    <a:pt x="395" y="163"/>
                  </a:cubicBezTo>
                  <a:lnTo>
                    <a:pt x="339" y="42"/>
                  </a:ln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12" y="163"/>
                    <a:pt x="212" y="163"/>
                    <a:pt x="212" y="163"/>
                  </a:cubicBezTo>
                  <a:cubicBezTo>
                    <a:pt x="148" y="163"/>
                    <a:pt x="148" y="163"/>
                    <a:pt x="148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26" y="7"/>
                    <a:pt x="233" y="0"/>
                    <a:pt x="247" y="0"/>
                  </a:cubicBezTo>
                  <a:cubicBezTo>
                    <a:pt x="261" y="0"/>
                    <a:pt x="275" y="14"/>
                    <a:pt x="275" y="28"/>
                  </a:cubicBezTo>
                  <a:cubicBezTo>
                    <a:pt x="275" y="35"/>
                    <a:pt x="275" y="35"/>
                    <a:pt x="268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4" name="Freeform 115"/>
            <p:cNvSpPr>
              <a:spLocks noChangeArrowheads="1"/>
            </p:cNvSpPr>
            <p:nvPr/>
          </p:nvSpPr>
          <p:spPr bwMode="auto">
            <a:xfrm>
              <a:off x="4566756" y="2458708"/>
              <a:ext cx="372180" cy="342078"/>
            </a:xfrm>
            <a:custGeom>
              <a:avLst/>
              <a:gdLst>
                <a:gd name="T0" fmla="*/ 215533 w 601"/>
                <a:gd name="T1" fmla="*/ 81245 h 552"/>
                <a:gd name="T2" fmla="*/ 215533 w 601"/>
                <a:gd name="T3" fmla="*/ 81245 h 552"/>
                <a:gd name="T4" fmla="*/ 187514 w 601"/>
                <a:gd name="T5" fmla="*/ 109285 h 552"/>
                <a:gd name="T6" fmla="*/ 162368 w 601"/>
                <a:gd name="T7" fmla="*/ 81245 h 552"/>
                <a:gd name="T8" fmla="*/ 162368 w 601"/>
                <a:gd name="T9" fmla="*/ 81245 h 552"/>
                <a:gd name="T10" fmla="*/ 162368 w 601"/>
                <a:gd name="T11" fmla="*/ 81245 h 552"/>
                <a:gd name="T12" fmla="*/ 162368 w 601"/>
                <a:gd name="T13" fmla="*/ 81245 h 552"/>
                <a:gd name="T14" fmla="*/ 134349 w 601"/>
                <a:gd name="T15" fmla="*/ 109285 h 552"/>
                <a:gd name="T16" fmla="*/ 106330 w 601"/>
                <a:gd name="T17" fmla="*/ 81245 h 552"/>
                <a:gd name="T18" fmla="*/ 106330 w 601"/>
                <a:gd name="T19" fmla="*/ 81245 h 552"/>
                <a:gd name="T20" fmla="*/ 106330 w 601"/>
                <a:gd name="T21" fmla="*/ 81245 h 552"/>
                <a:gd name="T22" fmla="*/ 106330 w 601"/>
                <a:gd name="T23" fmla="*/ 81245 h 552"/>
                <a:gd name="T24" fmla="*/ 106330 w 601"/>
                <a:gd name="T25" fmla="*/ 81245 h 552"/>
                <a:gd name="T26" fmla="*/ 81184 w 601"/>
                <a:gd name="T27" fmla="*/ 109285 h 552"/>
                <a:gd name="T28" fmla="*/ 53165 w 601"/>
                <a:gd name="T29" fmla="*/ 81245 h 552"/>
                <a:gd name="T30" fmla="*/ 53165 w 601"/>
                <a:gd name="T31" fmla="*/ 81245 h 552"/>
                <a:gd name="T32" fmla="*/ 53165 w 601"/>
                <a:gd name="T33" fmla="*/ 81245 h 552"/>
                <a:gd name="T34" fmla="*/ 53165 w 601"/>
                <a:gd name="T35" fmla="*/ 81245 h 552"/>
                <a:gd name="T36" fmla="*/ 53165 w 601"/>
                <a:gd name="T37" fmla="*/ 81245 h 552"/>
                <a:gd name="T38" fmla="*/ 25145 w 601"/>
                <a:gd name="T39" fmla="*/ 109285 h 552"/>
                <a:gd name="T40" fmla="*/ 0 w 601"/>
                <a:gd name="T41" fmla="*/ 81245 h 552"/>
                <a:gd name="T42" fmla="*/ 0 w 601"/>
                <a:gd name="T43" fmla="*/ 81245 h 552"/>
                <a:gd name="T44" fmla="*/ 0 w 601"/>
                <a:gd name="T45" fmla="*/ 81245 h 552"/>
                <a:gd name="T46" fmla="*/ 0 w 601"/>
                <a:gd name="T47" fmla="*/ 81245 h 552"/>
                <a:gd name="T48" fmla="*/ 17602 w 601"/>
                <a:gd name="T49" fmla="*/ 30197 h 552"/>
                <a:gd name="T50" fmla="*/ 197931 w 601"/>
                <a:gd name="T51" fmla="*/ 30197 h 552"/>
                <a:gd name="T52" fmla="*/ 215533 w 601"/>
                <a:gd name="T53" fmla="*/ 81245 h 552"/>
                <a:gd name="T54" fmla="*/ 182484 w 601"/>
                <a:gd name="T55" fmla="*/ 20131 h 552"/>
                <a:gd name="T56" fmla="*/ 182484 w 601"/>
                <a:gd name="T57" fmla="*/ 20131 h 552"/>
                <a:gd name="T58" fmla="*/ 32689 w 601"/>
                <a:gd name="T59" fmla="*/ 20131 h 552"/>
                <a:gd name="T60" fmla="*/ 22631 w 601"/>
                <a:gd name="T61" fmla="*/ 10066 h 552"/>
                <a:gd name="T62" fmla="*/ 32689 w 601"/>
                <a:gd name="T63" fmla="*/ 0 h 552"/>
                <a:gd name="T64" fmla="*/ 182484 w 601"/>
                <a:gd name="T65" fmla="*/ 0 h 552"/>
                <a:gd name="T66" fmla="*/ 192902 w 601"/>
                <a:gd name="T67" fmla="*/ 10066 h 552"/>
                <a:gd name="T68" fmla="*/ 182484 w 601"/>
                <a:gd name="T69" fmla="*/ 20131 h 552"/>
                <a:gd name="T70" fmla="*/ 30175 w 601"/>
                <a:gd name="T71" fmla="*/ 119350 h 552"/>
                <a:gd name="T72" fmla="*/ 30175 w 601"/>
                <a:gd name="T73" fmla="*/ 119350 h 552"/>
                <a:gd name="T74" fmla="*/ 30175 w 601"/>
                <a:gd name="T75" fmla="*/ 119350 h 552"/>
                <a:gd name="T76" fmla="*/ 32689 w 601"/>
                <a:gd name="T77" fmla="*/ 119350 h 552"/>
                <a:gd name="T78" fmla="*/ 32689 w 601"/>
                <a:gd name="T79" fmla="*/ 119350 h 552"/>
                <a:gd name="T80" fmla="*/ 35204 w 601"/>
                <a:gd name="T81" fmla="*/ 119350 h 552"/>
                <a:gd name="T82" fmla="*/ 40592 w 601"/>
                <a:gd name="T83" fmla="*/ 116834 h 552"/>
                <a:gd name="T84" fmla="*/ 40592 w 601"/>
                <a:gd name="T85" fmla="*/ 116834 h 552"/>
                <a:gd name="T86" fmla="*/ 40592 w 601"/>
                <a:gd name="T87" fmla="*/ 116834 h 552"/>
                <a:gd name="T88" fmla="*/ 40592 w 601"/>
                <a:gd name="T89" fmla="*/ 167522 h 552"/>
                <a:gd name="T90" fmla="*/ 174941 w 601"/>
                <a:gd name="T91" fmla="*/ 167522 h 552"/>
                <a:gd name="T92" fmla="*/ 174941 w 601"/>
                <a:gd name="T93" fmla="*/ 116834 h 552"/>
                <a:gd name="T94" fmla="*/ 174941 w 601"/>
                <a:gd name="T95" fmla="*/ 116834 h 552"/>
                <a:gd name="T96" fmla="*/ 174941 w 601"/>
                <a:gd name="T97" fmla="*/ 116834 h 552"/>
                <a:gd name="T98" fmla="*/ 179970 w 601"/>
                <a:gd name="T99" fmla="*/ 119350 h 552"/>
                <a:gd name="T100" fmla="*/ 182484 w 601"/>
                <a:gd name="T101" fmla="*/ 119350 h 552"/>
                <a:gd name="T102" fmla="*/ 182484 w 601"/>
                <a:gd name="T103" fmla="*/ 119350 h 552"/>
                <a:gd name="T104" fmla="*/ 184999 w 601"/>
                <a:gd name="T105" fmla="*/ 119350 h 552"/>
                <a:gd name="T106" fmla="*/ 184999 w 601"/>
                <a:gd name="T107" fmla="*/ 119350 h 552"/>
                <a:gd name="T108" fmla="*/ 187514 w 601"/>
                <a:gd name="T109" fmla="*/ 119350 h 552"/>
                <a:gd name="T110" fmla="*/ 195416 w 601"/>
                <a:gd name="T111" fmla="*/ 119350 h 552"/>
                <a:gd name="T112" fmla="*/ 195416 w 601"/>
                <a:gd name="T113" fmla="*/ 188013 h 552"/>
                <a:gd name="T114" fmla="*/ 184999 w 601"/>
                <a:gd name="T115" fmla="*/ 198079 h 552"/>
                <a:gd name="T116" fmla="*/ 30175 w 601"/>
                <a:gd name="T117" fmla="*/ 198079 h 552"/>
                <a:gd name="T118" fmla="*/ 20116 w 601"/>
                <a:gd name="T119" fmla="*/ 188013 h 552"/>
                <a:gd name="T120" fmla="*/ 20116 w 601"/>
                <a:gd name="T121" fmla="*/ 119350 h 552"/>
                <a:gd name="T122" fmla="*/ 25145 w 601"/>
                <a:gd name="T123" fmla="*/ 119350 h 552"/>
                <a:gd name="T124" fmla="*/ 30175 w 601"/>
                <a:gd name="T125" fmla="*/ 119350 h 5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601" h="552">
                  <a:moveTo>
                    <a:pt x="600" y="226"/>
                  </a:moveTo>
                  <a:lnTo>
                    <a:pt x="600" y="226"/>
                  </a:lnTo>
                  <a:cubicBezTo>
                    <a:pt x="600" y="268"/>
                    <a:pt x="565" y="304"/>
                    <a:pt x="522" y="304"/>
                  </a:cubicBezTo>
                  <a:cubicBezTo>
                    <a:pt x="480" y="304"/>
                    <a:pt x="452" y="268"/>
                    <a:pt x="452" y="226"/>
                  </a:cubicBezTo>
                  <a:cubicBezTo>
                    <a:pt x="452" y="268"/>
                    <a:pt x="417" y="304"/>
                    <a:pt x="374" y="304"/>
                  </a:cubicBezTo>
                  <a:cubicBezTo>
                    <a:pt x="332" y="304"/>
                    <a:pt x="296" y="268"/>
                    <a:pt x="296" y="226"/>
                  </a:cubicBezTo>
                  <a:cubicBezTo>
                    <a:pt x="296" y="268"/>
                    <a:pt x="268" y="304"/>
                    <a:pt x="226" y="304"/>
                  </a:cubicBezTo>
                  <a:cubicBezTo>
                    <a:pt x="183" y="304"/>
                    <a:pt x="148" y="268"/>
                    <a:pt x="148" y="226"/>
                  </a:cubicBezTo>
                  <a:cubicBezTo>
                    <a:pt x="148" y="268"/>
                    <a:pt x="113" y="304"/>
                    <a:pt x="70" y="304"/>
                  </a:cubicBezTo>
                  <a:cubicBezTo>
                    <a:pt x="28" y="304"/>
                    <a:pt x="0" y="268"/>
                    <a:pt x="0" y="226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551" y="84"/>
                    <a:pt x="551" y="84"/>
                    <a:pt x="551" y="84"/>
                  </a:cubicBezTo>
                  <a:cubicBezTo>
                    <a:pt x="600" y="226"/>
                    <a:pt x="600" y="226"/>
                    <a:pt x="600" y="226"/>
                  </a:cubicBezTo>
                  <a:close/>
                  <a:moveTo>
                    <a:pt x="508" y="56"/>
                  </a:moveTo>
                  <a:lnTo>
                    <a:pt x="508" y="56"/>
                  </a:lnTo>
                  <a:cubicBezTo>
                    <a:pt x="91" y="56"/>
                    <a:pt x="91" y="56"/>
                    <a:pt x="91" y="56"/>
                  </a:cubicBezTo>
                  <a:cubicBezTo>
                    <a:pt x="77" y="56"/>
                    <a:pt x="63" y="49"/>
                    <a:pt x="63" y="28"/>
                  </a:cubicBezTo>
                  <a:cubicBezTo>
                    <a:pt x="63" y="14"/>
                    <a:pt x="77" y="0"/>
                    <a:pt x="91" y="0"/>
                  </a:cubicBezTo>
                  <a:cubicBezTo>
                    <a:pt x="508" y="0"/>
                    <a:pt x="508" y="0"/>
                    <a:pt x="508" y="0"/>
                  </a:cubicBezTo>
                  <a:cubicBezTo>
                    <a:pt x="522" y="0"/>
                    <a:pt x="537" y="14"/>
                    <a:pt x="537" y="28"/>
                  </a:cubicBezTo>
                  <a:cubicBezTo>
                    <a:pt x="537" y="49"/>
                    <a:pt x="522" y="56"/>
                    <a:pt x="508" y="56"/>
                  </a:cubicBezTo>
                  <a:close/>
                  <a:moveTo>
                    <a:pt x="84" y="332"/>
                  </a:moveTo>
                  <a:lnTo>
                    <a:pt x="84" y="332"/>
                  </a:lnTo>
                  <a:cubicBezTo>
                    <a:pt x="84" y="332"/>
                    <a:pt x="84" y="332"/>
                    <a:pt x="91" y="332"/>
                  </a:cubicBezTo>
                  <a:cubicBezTo>
                    <a:pt x="91" y="332"/>
                    <a:pt x="91" y="332"/>
                    <a:pt x="98" y="332"/>
                  </a:cubicBezTo>
                  <a:cubicBezTo>
                    <a:pt x="98" y="325"/>
                    <a:pt x="106" y="325"/>
                    <a:pt x="113" y="325"/>
                  </a:cubicBezTo>
                  <a:cubicBezTo>
                    <a:pt x="113" y="466"/>
                    <a:pt x="113" y="466"/>
                    <a:pt x="113" y="466"/>
                  </a:cubicBezTo>
                  <a:cubicBezTo>
                    <a:pt x="487" y="466"/>
                    <a:pt x="487" y="466"/>
                    <a:pt x="487" y="466"/>
                  </a:cubicBezTo>
                  <a:cubicBezTo>
                    <a:pt x="487" y="325"/>
                    <a:pt x="487" y="325"/>
                    <a:pt x="487" y="325"/>
                  </a:cubicBezTo>
                  <a:cubicBezTo>
                    <a:pt x="494" y="325"/>
                    <a:pt x="494" y="325"/>
                    <a:pt x="501" y="332"/>
                  </a:cubicBezTo>
                  <a:cubicBezTo>
                    <a:pt x="501" y="332"/>
                    <a:pt x="501" y="332"/>
                    <a:pt x="508" y="332"/>
                  </a:cubicBezTo>
                  <a:lnTo>
                    <a:pt x="515" y="332"/>
                  </a:lnTo>
                  <a:lnTo>
                    <a:pt x="522" y="332"/>
                  </a:lnTo>
                  <a:cubicBezTo>
                    <a:pt x="530" y="332"/>
                    <a:pt x="537" y="332"/>
                    <a:pt x="544" y="332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1"/>
                    <a:pt x="515" y="551"/>
                  </a:cubicBezTo>
                  <a:cubicBezTo>
                    <a:pt x="84" y="551"/>
                    <a:pt x="84" y="551"/>
                    <a:pt x="84" y="551"/>
                  </a:cubicBezTo>
                  <a:cubicBezTo>
                    <a:pt x="63" y="551"/>
                    <a:pt x="56" y="537"/>
                    <a:pt x="56" y="523"/>
                  </a:cubicBezTo>
                  <a:cubicBezTo>
                    <a:pt x="56" y="332"/>
                    <a:pt x="56" y="332"/>
                    <a:pt x="56" y="332"/>
                  </a:cubicBezTo>
                  <a:cubicBezTo>
                    <a:pt x="63" y="332"/>
                    <a:pt x="63" y="332"/>
                    <a:pt x="70" y="332"/>
                  </a:cubicBezTo>
                  <a:cubicBezTo>
                    <a:pt x="77" y="332"/>
                    <a:pt x="77" y="332"/>
                    <a:pt x="84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5" name="Freeform 5"/>
            <p:cNvSpPr>
              <a:spLocks noChangeArrowheads="1"/>
            </p:cNvSpPr>
            <p:nvPr/>
          </p:nvSpPr>
          <p:spPr bwMode="auto">
            <a:xfrm>
              <a:off x="7195629" y="2425733"/>
              <a:ext cx="394073" cy="377652"/>
            </a:xfrm>
            <a:custGeom>
              <a:avLst/>
              <a:gdLst>
                <a:gd name="T0" fmla="*/ 195525 w 636"/>
                <a:gd name="T1" fmla="*/ 139804 h 608"/>
                <a:gd name="T2" fmla="*/ 195525 w 636"/>
                <a:gd name="T3" fmla="*/ 139804 h 608"/>
                <a:gd name="T4" fmla="*/ 149519 w 636"/>
                <a:gd name="T5" fmla="*/ 193492 h 608"/>
                <a:gd name="T6" fmla="*/ 101357 w 636"/>
                <a:gd name="T7" fmla="*/ 216192 h 608"/>
                <a:gd name="T8" fmla="*/ 37739 w 636"/>
                <a:gd name="T9" fmla="*/ 81432 h 608"/>
                <a:gd name="T10" fmla="*/ 12580 w 636"/>
                <a:gd name="T11" fmla="*/ 86477 h 608"/>
                <a:gd name="T12" fmla="*/ 32707 w 636"/>
                <a:gd name="T13" fmla="*/ 50805 h 608"/>
                <a:gd name="T14" fmla="*/ 83745 w 636"/>
                <a:gd name="T15" fmla="*/ 30267 h 608"/>
                <a:gd name="T16" fmla="*/ 126876 w 636"/>
                <a:gd name="T17" fmla="*/ 147731 h 608"/>
                <a:gd name="T18" fmla="*/ 159943 w 636"/>
                <a:gd name="T19" fmla="*/ 81432 h 608"/>
                <a:gd name="T20" fmla="*/ 131908 w 636"/>
                <a:gd name="T21" fmla="*/ 76388 h 608"/>
                <a:gd name="T22" fmla="*/ 225717 w 636"/>
                <a:gd name="T23" fmla="*/ 58372 h 608"/>
                <a:gd name="T24" fmla="*/ 195525 w 636"/>
                <a:gd name="T25" fmla="*/ 139804 h 6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36" h="608">
                  <a:moveTo>
                    <a:pt x="544" y="388"/>
                  </a:moveTo>
                  <a:lnTo>
                    <a:pt x="544" y="388"/>
                  </a:lnTo>
                  <a:cubicBezTo>
                    <a:pt x="508" y="438"/>
                    <a:pt x="459" y="501"/>
                    <a:pt x="416" y="537"/>
                  </a:cubicBezTo>
                  <a:cubicBezTo>
                    <a:pt x="381" y="565"/>
                    <a:pt x="325" y="607"/>
                    <a:pt x="282" y="600"/>
                  </a:cubicBezTo>
                  <a:cubicBezTo>
                    <a:pt x="162" y="579"/>
                    <a:pt x="183" y="289"/>
                    <a:pt x="105" y="226"/>
                  </a:cubicBezTo>
                  <a:cubicBezTo>
                    <a:pt x="70" y="219"/>
                    <a:pt x="49" y="268"/>
                    <a:pt x="35" y="240"/>
                  </a:cubicBezTo>
                  <a:cubicBezTo>
                    <a:pt x="0" y="212"/>
                    <a:pt x="63" y="169"/>
                    <a:pt x="91" y="141"/>
                  </a:cubicBezTo>
                  <a:cubicBezTo>
                    <a:pt x="134" y="106"/>
                    <a:pt x="176" y="63"/>
                    <a:pt x="233" y="84"/>
                  </a:cubicBezTo>
                  <a:cubicBezTo>
                    <a:pt x="332" y="120"/>
                    <a:pt x="261" y="360"/>
                    <a:pt x="353" y="410"/>
                  </a:cubicBezTo>
                  <a:cubicBezTo>
                    <a:pt x="402" y="374"/>
                    <a:pt x="459" y="304"/>
                    <a:pt x="445" y="226"/>
                  </a:cubicBezTo>
                  <a:cubicBezTo>
                    <a:pt x="438" y="197"/>
                    <a:pt x="388" y="204"/>
                    <a:pt x="367" y="212"/>
                  </a:cubicBezTo>
                  <a:cubicBezTo>
                    <a:pt x="367" y="91"/>
                    <a:pt x="607" y="0"/>
                    <a:pt x="628" y="162"/>
                  </a:cubicBezTo>
                  <a:cubicBezTo>
                    <a:pt x="635" y="268"/>
                    <a:pt x="544" y="388"/>
                    <a:pt x="544" y="38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488882" y="2003727"/>
            <a:ext cx="2728517" cy="1352580"/>
            <a:chOff x="7483989" y="3339882"/>
            <a:chExt cx="2728517" cy="1352580"/>
          </a:xfrm>
        </p:grpSpPr>
        <p:sp>
          <p:nvSpPr>
            <p:cNvPr id="39" name="矩形 38"/>
            <p:cNvSpPr/>
            <p:nvPr/>
          </p:nvSpPr>
          <p:spPr>
            <a:xfrm>
              <a:off x="7483989" y="3732519"/>
              <a:ext cx="2728517" cy="9599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7483989" y="3339882"/>
              <a:ext cx="205055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488882" y="4415982"/>
            <a:ext cx="2728517" cy="1352580"/>
            <a:chOff x="7483989" y="3339882"/>
            <a:chExt cx="2728517" cy="1352580"/>
          </a:xfrm>
        </p:grpSpPr>
        <p:sp>
          <p:nvSpPr>
            <p:cNvPr id="42" name="矩形 41"/>
            <p:cNvSpPr/>
            <p:nvPr/>
          </p:nvSpPr>
          <p:spPr>
            <a:xfrm>
              <a:off x="7483989" y="3732519"/>
              <a:ext cx="2728517" cy="9599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7483989" y="3339882"/>
              <a:ext cx="205055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95692" y="2003727"/>
            <a:ext cx="2728517" cy="1371366"/>
            <a:chOff x="7483989" y="3339882"/>
            <a:chExt cx="2728517" cy="1371366"/>
          </a:xfrm>
        </p:grpSpPr>
        <p:sp>
          <p:nvSpPr>
            <p:cNvPr id="46" name="矩形 45"/>
            <p:cNvSpPr/>
            <p:nvPr/>
          </p:nvSpPr>
          <p:spPr>
            <a:xfrm>
              <a:off x="7483989" y="3732519"/>
              <a:ext cx="2728517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7483989" y="3339882"/>
              <a:ext cx="205055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95692" y="4415982"/>
            <a:ext cx="2728517" cy="1371366"/>
            <a:chOff x="7483989" y="3339882"/>
            <a:chExt cx="2728517" cy="1371366"/>
          </a:xfrm>
        </p:grpSpPr>
        <p:sp>
          <p:nvSpPr>
            <p:cNvPr id="49" name="矩形 48"/>
            <p:cNvSpPr/>
            <p:nvPr/>
          </p:nvSpPr>
          <p:spPr>
            <a:xfrm>
              <a:off x="7483989" y="3732519"/>
              <a:ext cx="2728517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7483989" y="3339882"/>
              <a:ext cx="205055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25" name="组合 24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549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3267" y="1763972"/>
            <a:ext cx="10260065" cy="3999981"/>
            <a:chOff x="505976" y="1417708"/>
            <a:chExt cx="8131822" cy="3170266"/>
          </a:xfrm>
        </p:grpSpPr>
        <p:sp>
          <p:nvSpPr>
            <p:cNvPr id="70" name="矩形 69"/>
            <p:cNvSpPr/>
            <p:nvPr/>
          </p:nvSpPr>
          <p:spPr>
            <a:xfrm>
              <a:off x="505976" y="1417708"/>
              <a:ext cx="8130024" cy="3720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1" name="矩形 70"/>
            <p:cNvSpPr/>
            <p:nvPr/>
          </p:nvSpPr>
          <p:spPr>
            <a:xfrm>
              <a:off x="535522" y="1465217"/>
              <a:ext cx="97286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Description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2030008" y="1465217"/>
              <a:ext cx="118566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Our company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3739497" y="1465217"/>
              <a:ext cx="1231346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Company one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5496675" y="1465217"/>
              <a:ext cx="121691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Company two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7239626" y="1465217"/>
              <a:ext cx="132872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Company three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528881" y="1931050"/>
              <a:ext cx="942806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rgbClr val="394A57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Affordable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528881" y="2490700"/>
              <a:ext cx="925975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rgbClr val="394A57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Attainable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528881" y="3050350"/>
              <a:ext cx="98849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rgbClr val="394A57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Benefit one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528881" y="3610001"/>
              <a:ext cx="974065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rgbClr val="394A57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Benefit two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528881" y="4169650"/>
              <a:ext cx="1085874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rgbClr val="394A57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Benefit three</a:t>
              </a: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506203" y="2349375"/>
              <a:ext cx="813159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506203" y="2909025"/>
              <a:ext cx="813159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506203" y="3468675"/>
              <a:ext cx="813159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506203" y="4028325"/>
              <a:ext cx="813159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506203" y="4587974"/>
              <a:ext cx="813159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组合 18"/>
            <p:cNvGrpSpPr/>
            <p:nvPr/>
          </p:nvGrpSpPr>
          <p:grpSpPr>
            <a:xfrm>
              <a:off x="2445870" y="1918780"/>
              <a:ext cx="269691" cy="300904"/>
              <a:chOff x="2436669" y="2004423"/>
              <a:chExt cx="289050" cy="322502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85" name="矩形 84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2445870" y="2478753"/>
              <a:ext cx="269691" cy="300904"/>
              <a:chOff x="2436669" y="2004423"/>
              <a:chExt cx="289050" cy="322502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88" name="矩形 87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2445870" y="3038403"/>
              <a:ext cx="269691" cy="300904"/>
              <a:chOff x="2436669" y="2004423"/>
              <a:chExt cx="289050" cy="322502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91" name="矩形 90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2445870" y="3598053"/>
              <a:ext cx="269691" cy="300904"/>
              <a:chOff x="2436669" y="2004423"/>
              <a:chExt cx="289050" cy="322502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94" name="矩形 93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2445870" y="4157703"/>
              <a:ext cx="269691" cy="300904"/>
              <a:chOff x="2436669" y="2004423"/>
              <a:chExt cx="289050" cy="322502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97" name="矩形 96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4226933" y="2478753"/>
              <a:ext cx="269691" cy="300904"/>
              <a:chOff x="2436669" y="2004423"/>
              <a:chExt cx="289050" cy="322502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00" name="矩形 99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4226933" y="3598053"/>
              <a:ext cx="269691" cy="300904"/>
              <a:chOff x="2436669" y="2004423"/>
              <a:chExt cx="289050" cy="322502"/>
            </a:xfrm>
          </p:grpSpPr>
          <p:sp>
            <p:nvSpPr>
              <p:cNvPr id="102" name="椭圆 101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03" name="矩形 102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4226933" y="4157703"/>
              <a:ext cx="269691" cy="300904"/>
              <a:chOff x="2436669" y="2004423"/>
              <a:chExt cx="289050" cy="322502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06" name="矩形 105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5976898" y="1918780"/>
              <a:ext cx="269691" cy="300904"/>
              <a:chOff x="2436669" y="2004423"/>
              <a:chExt cx="289050" cy="322502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12" name="矩形 111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5976898" y="3038403"/>
              <a:ext cx="269691" cy="300904"/>
              <a:chOff x="2436669" y="2004423"/>
              <a:chExt cx="289050" cy="322502"/>
            </a:xfrm>
          </p:grpSpPr>
          <p:sp>
            <p:nvSpPr>
              <p:cNvPr id="114" name="椭圆 113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15" name="矩形 114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6" name="组合 115"/>
            <p:cNvGrpSpPr/>
            <p:nvPr/>
          </p:nvGrpSpPr>
          <p:grpSpPr>
            <a:xfrm>
              <a:off x="5976898" y="4157703"/>
              <a:ext cx="269691" cy="300904"/>
              <a:chOff x="2436669" y="2004423"/>
              <a:chExt cx="289050" cy="322502"/>
            </a:xfrm>
          </p:grpSpPr>
          <p:sp>
            <p:nvSpPr>
              <p:cNvPr id="117" name="椭圆 116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18" name="矩形 117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>
              <a:off x="7775755" y="2478753"/>
              <a:ext cx="269691" cy="300904"/>
              <a:chOff x="2436669" y="2004423"/>
              <a:chExt cx="289050" cy="322502"/>
            </a:xfrm>
          </p:grpSpPr>
          <p:sp>
            <p:nvSpPr>
              <p:cNvPr id="120" name="椭圆 119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21" name="矩形 120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2" name="组合 121"/>
            <p:cNvGrpSpPr/>
            <p:nvPr/>
          </p:nvGrpSpPr>
          <p:grpSpPr>
            <a:xfrm>
              <a:off x="7775755" y="3038403"/>
              <a:ext cx="269691" cy="300904"/>
              <a:chOff x="2436669" y="2004423"/>
              <a:chExt cx="289050" cy="322502"/>
            </a:xfrm>
          </p:grpSpPr>
          <p:sp>
            <p:nvSpPr>
              <p:cNvPr id="123" name="椭圆 122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24" name="矩形 123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>
              <a:off x="7775755" y="3598053"/>
              <a:ext cx="269691" cy="300904"/>
              <a:chOff x="2436669" y="2004423"/>
              <a:chExt cx="289050" cy="322502"/>
            </a:xfrm>
          </p:grpSpPr>
          <p:sp>
            <p:nvSpPr>
              <p:cNvPr id="126" name="椭圆 125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27" name="矩形 126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8" name="组合 127"/>
            <p:cNvGrpSpPr/>
            <p:nvPr/>
          </p:nvGrpSpPr>
          <p:grpSpPr>
            <a:xfrm>
              <a:off x="7775755" y="4157703"/>
              <a:ext cx="269691" cy="300904"/>
              <a:chOff x="2436669" y="2004423"/>
              <a:chExt cx="289050" cy="322502"/>
            </a:xfrm>
          </p:grpSpPr>
          <p:sp>
            <p:nvSpPr>
              <p:cNvPr id="129" name="椭圆 128"/>
              <p:cNvSpPr/>
              <p:nvPr/>
            </p:nvSpPr>
            <p:spPr>
              <a:xfrm>
                <a:off x="2446319" y="2019625"/>
                <a:ext cx="279400" cy="279400"/>
              </a:xfrm>
              <a:prstGeom prst="ellipse">
                <a:avLst/>
              </a:prstGeom>
              <a:noFill/>
              <a:ln w="6350">
                <a:solidFill>
                  <a:srgbClr val="697E9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33" b="1"/>
              </a:p>
            </p:txBody>
          </p:sp>
          <p:sp>
            <p:nvSpPr>
              <p:cNvPr id="130" name="矩形 129"/>
              <p:cNvSpPr/>
              <p:nvPr/>
            </p:nvSpPr>
            <p:spPr>
              <a:xfrm rot="1754003">
                <a:off x="2436669" y="2004423"/>
                <a:ext cx="268525" cy="322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867" b="1" dirty="0">
                    <a:solidFill>
                      <a:schemeClr val="accent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√</a:t>
                </a:r>
                <a:endParaRPr lang="en-US" altLang="zh-CN" sz="1867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65" name="组合 64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170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998468" y="2249713"/>
            <a:ext cx="2444434" cy="3206098"/>
            <a:chOff x="998468" y="2249713"/>
            <a:chExt cx="2444434" cy="3206098"/>
          </a:xfrm>
        </p:grpSpPr>
        <p:sp>
          <p:nvSpPr>
            <p:cNvPr id="2" name="椭圆 1"/>
            <p:cNvSpPr/>
            <p:nvPr/>
          </p:nvSpPr>
          <p:spPr>
            <a:xfrm>
              <a:off x="1763486" y="2249713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998469" y="4095598"/>
              <a:ext cx="2444433" cy="1360213"/>
              <a:chOff x="5492011" y="1317507"/>
              <a:chExt cx="2444433" cy="1360213"/>
            </a:xfrm>
          </p:grpSpPr>
          <p:sp>
            <p:nvSpPr>
              <p:cNvPr id="9" name="TextBox 19"/>
              <p:cNvSpPr txBox="1"/>
              <p:nvPr/>
            </p:nvSpPr>
            <p:spPr>
              <a:xfrm>
                <a:off x="5492011" y="1317507"/>
                <a:ext cx="2444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1800" b="1" dirty="0">
                    <a:latin typeface="+mn-ea"/>
                  </a:rPr>
                  <a:t>标题文字添加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611142" y="1662057"/>
                <a:ext cx="22061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400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 a film</a:t>
                </a:r>
              </a:p>
            </p:txBody>
          </p:sp>
        </p:grpSp>
        <p:sp>
          <p:nvSpPr>
            <p:cNvPr id="31" name="椭圆 22"/>
            <p:cNvSpPr/>
            <p:nvPr/>
          </p:nvSpPr>
          <p:spPr>
            <a:xfrm>
              <a:off x="2088167" y="2548647"/>
              <a:ext cx="265038" cy="31653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TextBox 19"/>
            <p:cNvSpPr txBox="1"/>
            <p:nvPr/>
          </p:nvSpPr>
          <p:spPr>
            <a:xfrm>
              <a:off x="998468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chemeClr val="accent2"/>
                  </a:solidFill>
                  <a:latin typeface="+mj-lt"/>
                </a:rPr>
                <a:t>54%</a:t>
              </a:r>
              <a:endParaRPr lang="en-US" sz="4000" b="1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82012" y="2249713"/>
            <a:ext cx="2444433" cy="3206098"/>
            <a:chOff x="3582012" y="2249713"/>
            <a:chExt cx="2444433" cy="3206098"/>
          </a:xfrm>
        </p:grpSpPr>
        <p:sp>
          <p:nvSpPr>
            <p:cNvPr id="3" name="椭圆 2"/>
            <p:cNvSpPr/>
            <p:nvPr/>
          </p:nvSpPr>
          <p:spPr>
            <a:xfrm>
              <a:off x="4347029" y="2249713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582012" y="4095598"/>
              <a:ext cx="2444433" cy="1360213"/>
              <a:chOff x="5492011" y="1317507"/>
              <a:chExt cx="2444433" cy="1360213"/>
            </a:xfrm>
          </p:grpSpPr>
          <p:sp>
            <p:nvSpPr>
              <p:cNvPr id="15" name="TextBox 19"/>
              <p:cNvSpPr txBox="1"/>
              <p:nvPr/>
            </p:nvSpPr>
            <p:spPr>
              <a:xfrm>
                <a:off x="5492011" y="1317507"/>
                <a:ext cx="2444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1800" b="1" dirty="0">
                    <a:latin typeface="+mn-ea"/>
                  </a:rPr>
                  <a:t>标题文字添加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611142" y="1662057"/>
                <a:ext cx="22061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400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 a film</a:t>
                </a:r>
              </a:p>
            </p:txBody>
          </p:sp>
        </p:grpSp>
        <p:sp>
          <p:nvSpPr>
            <p:cNvPr id="32" name="椭圆 23"/>
            <p:cNvSpPr/>
            <p:nvPr/>
          </p:nvSpPr>
          <p:spPr>
            <a:xfrm>
              <a:off x="4656365" y="2548647"/>
              <a:ext cx="295727" cy="316532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TextBox 19"/>
            <p:cNvSpPr txBox="1"/>
            <p:nvPr/>
          </p:nvSpPr>
          <p:spPr>
            <a:xfrm>
              <a:off x="3582012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chemeClr val="accent1"/>
                  </a:solidFill>
                  <a:latin typeface="+mj-lt"/>
                </a:rPr>
                <a:t>61%</a:t>
              </a:r>
              <a:endParaRPr lang="en-US" sz="4000" b="1" dirty="0">
                <a:solidFill>
                  <a:schemeClr val="accent1"/>
                </a:solidFill>
                <a:latin typeface="+mj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5555" y="2249713"/>
            <a:ext cx="2444433" cy="3206098"/>
            <a:chOff x="6165555" y="2249713"/>
            <a:chExt cx="2444433" cy="3206098"/>
          </a:xfrm>
        </p:grpSpPr>
        <p:sp>
          <p:nvSpPr>
            <p:cNvPr id="4" name="椭圆 3"/>
            <p:cNvSpPr/>
            <p:nvPr/>
          </p:nvSpPr>
          <p:spPr>
            <a:xfrm>
              <a:off x="6930572" y="2249713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165555" y="4095598"/>
              <a:ext cx="2444433" cy="1360213"/>
              <a:chOff x="5492011" y="1317507"/>
              <a:chExt cx="2444433" cy="1360213"/>
            </a:xfrm>
          </p:grpSpPr>
          <p:sp>
            <p:nvSpPr>
              <p:cNvPr id="18" name="TextBox 19"/>
              <p:cNvSpPr txBox="1"/>
              <p:nvPr/>
            </p:nvSpPr>
            <p:spPr>
              <a:xfrm>
                <a:off x="5492011" y="1317507"/>
                <a:ext cx="2444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1800" b="1" dirty="0">
                    <a:latin typeface="+mn-ea"/>
                  </a:rPr>
                  <a:t>标题文字添加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611142" y="1662057"/>
                <a:ext cx="22061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400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 a film</a:t>
                </a:r>
              </a:p>
            </p:txBody>
          </p:sp>
        </p:grpSp>
        <p:sp>
          <p:nvSpPr>
            <p:cNvPr id="33" name="椭圆 24"/>
            <p:cNvSpPr/>
            <p:nvPr/>
          </p:nvSpPr>
          <p:spPr>
            <a:xfrm>
              <a:off x="7229506" y="2589514"/>
              <a:ext cx="316532" cy="234798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6165555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chemeClr val="accent2"/>
                  </a:solidFill>
                  <a:latin typeface="+mj-lt"/>
                </a:rPr>
                <a:t>83%</a:t>
              </a:r>
              <a:endParaRPr lang="en-US" sz="4000" b="1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749096" y="2249713"/>
            <a:ext cx="2444434" cy="3206098"/>
            <a:chOff x="8749096" y="2249713"/>
            <a:chExt cx="2444434" cy="3206098"/>
          </a:xfrm>
        </p:grpSpPr>
        <p:sp>
          <p:nvSpPr>
            <p:cNvPr id="5" name="椭圆 4"/>
            <p:cNvSpPr/>
            <p:nvPr/>
          </p:nvSpPr>
          <p:spPr>
            <a:xfrm>
              <a:off x="9514114" y="2249713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8749097" y="4095598"/>
              <a:ext cx="2444433" cy="1360213"/>
              <a:chOff x="5492011" y="1317507"/>
              <a:chExt cx="2444433" cy="1360213"/>
            </a:xfrm>
          </p:grpSpPr>
          <p:sp>
            <p:nvSpPr>
              <p:cNvPr id="21" name="TextBox 19"/>
              <p:cNvSpPr txBox="1"/>
              <p:nvPr/>
            </p:nvSpPr>
            <p:spPr>
              <a:xfrm>
                <a:off x="5492011" y="1317507"/>
                <a:ext cx="2444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1800" b="1" dirty="0">
                    <a:latin typeface="+mn-ea"/>
                  </a:rPr>
                  <a:t>标题文字添加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611142" y="1662057"/>
                <a:ext cx="22061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400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 a film</a:t>
                </a:r>
              </a:p>
            </p:txBody>
          </p:sp>
        </p:grpSp>
        <p:sp>
          <p:nvSpPr>
            <p:cNvPr id="34" name="椭圆 25"/>
            <p:cNvSpPr/>
            <p:nvPr/>
          </p:nvSpPr>
          <p:spPr>
            <a:xfrm>
              <a:off x="9833872" y="2548647"/>
              <a:ext cx="274886" cy="316532"/>
            </a:xfrm>
            <a:custGeom>
              <a:avLst/>
              <a:gdLst>
                <a:gd name="connsiteX0" fmla="*/ 184010 w 292270"/>
                <a:gd name="connsiteY0" fmla="*/ 131763 h 336550"/>
                <a:gd name="connsiteX1" fmla="*/ 178567 w 292270"/>
                <a:gd name="connsiteY1" fmla="*/ 141923 h 336550"/>
                <a:gd name="connsiteX2" fmla="*/ 184010 w 292270"/>
                <a:gd name="connsiteY2" fmla="*/ 150813 h 336550"/>
                <a:gd name="connsiteX3" fmla="*/ 188092 w 292270"/>
                <a:gd name="connsiteY3" fmla="*/ 141923 h 336550"/>
                <a:gd name="connsiteX4" fmla="*/ 184010 w 292270"/>
                <a:gd name="connsiteY4" fmla="*/ 131763 h 336550"/>
                <a:gd name="connsiteX5" fmla="*/ 141147 w 292270"/>
                <a:gd name="connsiteY5" fmla="*/ 131763 h 336550"/>
                <a:gd name="connsiteX6" fmla="*/ 135704 w 292270"/>
                <a:gd name="connsiteY6" fmla="*/ 141923 h 336550"/>
                <a:gd name="connsiteX7" fmla="*/ 141147 w 292270"/>
                <a:gd name="connsiteY7" fmla="*/ 150813 h 336550"/>
                <a:gd name="connsiteX8" fmla="*/ 145229 w 292270"/>
                <a:gd name="connsiteY8" fmla="*/ 141923 h 336550"/>
                <a:gd name="connsiteX9" fmla="*/ 141147 w 292270"/>
                <a:gd name="connsiteY9" fmla="*/ 131763 h 336550"/>
                <a:gd name="connsiteX10" fmla="*/ 96811 w 292270"/>
                <a:gd name="connsiteY10" fmla="*/ 131763 h 336550"/>
                <a:gd name="connsiteX11" fmla="*/ 92842 w 292270"/>
                <a:gd name="connsiteY11" fmla="*/ 134938 h 336550"/>
                <a:gd name="connsiteX12" fmla="*/ 100780 w 292270"/>
                <a:gd name="connsiteY12" fmla="*/ 134938 h 336550"/>
                <a:gd name="connsiteX13" fmla="*/ 96811 w 292270"/>
                <a:gd name="connsiteY13" fmla="*/ 131763 h 336550"/>
                <a:gd name="connsiteX14" fmla="*/ 225310 w 292270"/>
                <a:gd name="connsiteY14" fmla="*/ 127000 h 336550"/>
                <a:gd name="connsiteX15" fmla="*/ 226721 w 292270"/>
                <a:gd name="connsiteY15" fmla="*/ 127000 h 336550"/>
                <a:gd name="connsiteX16" fmla="*/ 229543 w 292270"/>
                <a:gd name="connsiteY16" fmla="*/ 127000 h 336550"/>
                <a:gd name="connsiteX17" fmla="*/ 230954 w 292270"/>
                <a:gd name="connsiteY17" fmla="*/ 127000 h 336550"/>
                <a:gd name="connsiteX18" fmla="*/ 230954 w 292270"/>
                <a:gd name="connsiteY18" fmla="*/ 155792 h 336550"/>
                <a:gd name="connsiteX19" fmla="*/ 229543 w 292270"/>
                <a:gd name="connsiteY19" fmla="*/ 157163 h 336550"/>
                <a:gd name="connsiteX20" fmla="*/ 225310 w 292270"/>
                <a:gd name="connsiteY20" fmla="*/ 157163 h 336550"/>
                <a:gd name="connsiteX21" fmla="*/ 225310 w 292270"/>
                <a:gd name="connsiteY21" fmla="*/ 155792 h 336550"/>
                <a:gd name="connsiteX22" fmla="*/ 225310 w 292270"/>
                <a:gd name="connsiteY22" fmla="*/ 132484 h 336550"/>
                <a:gd name="connsiteX23" fmla="*/ 221076 w 292270"/>
                <a:gd name="connsiteY23" fmla="*/ 133855 h 336550"/>
                <a:gd name="connsiteX24" fmla="*/ 221076 w 292270"/>
                <a:gd name="connsiteY24" fmla="*/ 135227 h 336550"/>
                <a:gd name="connsiteX25" fmla="*/ 219665 w 292270"/>
                <a:gd name="connsiteY25" fmla="*/ 133855 h 336550"/>
                <a:gd name="connsiteX26" fmla="*/ 219665 w 292270"/>
                <a:gd name="connsiteY26" fmla="*/ 131113 h 336550"/>
                <a:gd name="connsiteX27" fmla="*/ 219665 w 292270"/>
                <a:gd name="connsiteY27" fmla="*/ 129742 h 336550"/>
                <a:gd name="connsiteX28" fmla="*/ 225310 w 292270"/>
                <a:gd name="connsiteY28" fmla="*/ 127000 h 336550"/>
                <a:gd name="connsiteX29" fmla="*/ 203791 w 292270"/>
                <a:gd name="connsiteY29" fmla="*/ 127000 h 336550"/>
                <a:gd name="connsiteX30" fmla="*/ 207495 w 292270"/>
                <a:gd name="connsiteY30" fmla="*/ 127000 h 336550"/>
                <a:gd name="connsiteX31" fmla="*/ 208730 w 292270"/>
                <a:gd name="connsiteY31" fmla="*/ 127000 h 336550"/>
                <a:gd name="connsiteX32" fmla="*/ 208730 w 292270"/>
                <a:gd name="connsiteY32" fmla="*/ 155792 h 336550"/>
                <a:gd name="connsiteX33" fmla="*/ 207495 w 292270"/>
                <a:gd name="connsiteY33" fmla="*/ 157163 h 336550"/>
                <a:gd name="connsiteX34" fmla="*/ 203791 w 292270"/>
                <a:gd name="connsiteY34" fmla="*/ 157163 h 336550"/>
                <a:gd name="connsiteX35" fmla="*/ 202556 w 292270"/>
                <a:gd name="connsiteY35" fmla="*/ 155792 h 336550"/>
                <a:gd name="connsiteX36" fmla="*/ 202556 w 292270"/>
                <a:gd name="connsiteY36" fmla="*/ 132484 h 336550"/>
                <a:gd name="connsiteX37" fmla="*/ 200086 w 292270"/>
                <a:gd name="connsiteY37" fmla="*/ 133855 h 336550"/>
                <a:gd name="connsiteX38" fmla="*/ 198852 w 292270"/>
                <a:gd name="connsiteY38" fmla="*/ 135227 h 336550"/>
                <a:gd name="connsiteX39" fmla="*/ 198852 w 292270"/>
                <a:gd name="connsiteY39" fmla="*/ 133855 h 336550"/>
                <a:gd name="connsiteX40" fmla="*/ 197617 w 292270"/>
                <a:gd name="connsiteY40" fmla="*/ 131113 h 336550"/>
                <a:gd name="connsiteX41" fmla="*/ 198852 w 292270"/>
                <a:gd name="connsiteY41" fmla="*/ 129742 h 336550"/>
                <a:gd name="connsiteX42" fmla="*/ 203791 w 292270"/>
                <a:gd name="connsiteY42" fmla="*/ 127000 h 336550"/>
                <a:gd name="connsiteX43" fmla="*/ 183964 w 292270"/>
                <a:gd name="connsiteY43" fmla="*/ 127000 h 336550"/>
                <a:gd name="connsiteX44" fmla="*/ 192854 w 292270"/>
                <a:gd name="connsiteY44" fmla="*/ 141426 h 336550"/>
                <a:gd name="connsiteX45" fmla="*/ 182694 w 292270"/>
                <a:gd name="connsiteY45" fmla="*/ 157163 h 336550"/>
                <a:gd name="connsiteX46" fmla="*/ 173804 w 292270"/>
                <a:gd name="connsiteY46" fmla="*/ 142737 h 336550"/>
                <a:gd name="connsiteX47" fmla="*/ 183964 w 292270"/>
                <a:gd name="connsiteY47" fmla="*/ 127000 h 336550"/>
                <a:gd name="connsiteX48" fmla="*/ 161699 w 292270"/>
                <a:gd name="connsiteY48" fmla="*/ 127000 h 336550"/>
                <a:gd name="connsiteX49" fmla="*/ 164478 w 292270"/>
                <a:gd name="connsiteY49" fmla="*/ 127000 h 336550"/>
                <a:gd name="connsiteX50" fmla="*/ 165867 w 292270"/>
                <a:gd name="connsiteY50" fmla="*/ 127000 h 336550"/>
                <a:gd name="connsiteX51" fmla="*/ 165867 w 292270"/>
                <a:gd name="connsiteY51" fmla="*/ 155792 h 336550"/>
                <a:gd name="connsiteX52" fmla="*/ 164478 w 292270"/>
                <a:gd name="connsiteY52" fmla="*/ 157163 h 336550"/>
                <a:gd name="connsiteX53" fmla="*/ 161699 w 292270"/>
                <a:gd name="connsiteY53" fmla="*/ 157163 h 336550"/>
                <a:gd name="connsiteX54" fmla="*/ 160310 w 292270"/>
                <a:gd name="connsiteY54" fmla="*/ 155792 h 336550"/>
                <a:gd name="connsiteX55" fmla="*/ 160310 w 292270"/>
                <a:gd name="connsiteY55" fmla="*/ 132484 h 336550"/>
                <a:gd name="connsiteX56" fmla="*/ 156143 w 292270"/>
                <a:gd name="connsiteY56" fmla="*/ 133855 h 336550"/>
                <a:gd name="connsiteX57" fmla="*/ 156143 w 292270"/>
                <a:gd name="connsiteY57" fmla="*/ 135227 h 336550"/>
                <a:gd name="connsiteX58" fmla="*/ 154754 w 292270"/>
                <a:gd name="connsiteY58" fmla="*/ 133855 h 336550"/>
                <a:gd name="connsiteX59" fmla="*/ 154754 w 292270"/>
                <a:gd name="connsiteY59" fmla="*/ 131113 h 336550"/>
                <a:gd name="connsiteX60" fmla="*/ 154754 w 292270"/>
                <a:gd name="connsiteY60" fmla="*/ 129742 h 336550"/>
                <a:gd name="connsiteX61" fmla="*/ 161699 w 292270"/>
                <a:gd name="connsiteY61" fmla="*/ 127000 h 336550"/>
                <a:gd name="connsiteX62" fmla="*/ 141261 w 292270"/>
                <a:gd name="connsiteY62" fmla="*/ 127000 h 336550"/>
                <a:gd name="connsiteX63" fmla="*/ 151580 w 292270"/>
                <a:gd name="connsiteY63" fmla="*/ 141426 h 336550"/>
                <a:gd name="connsiteX64" fmla="*/ 141261 w 292270"/>
                <a:gd name="connsiteY64" fmla="*/ 157163 h 336550"/>
                <a:gd name="connsiteX65" fmla="*/ 130942 w 292270"/>
                <a:gd name="connsiteY65" fmla="*/ 142737 h 336550"/>
                <a:gd name="connsiteX66" fmla="*/ 141261 w 292270"/>
                <a:gd name="connsiteY66" fmla="*/ 127000 h 336550"/>
                <a:gd name="connsiteX67" fmla="*/ 247736 w 292270"/>
                <a:gd name="connsiteY67" fmla="*/ 80963 h 336550"/>
                <a:gd name="connsiteX68" fmla="*/ 243654 w 292270"/>
                <a:gd name="connsiteY68" fmla="*/ 91970 h 336550"/>
                <a:gd name="connsiteX69" fmla="*/ 247736 w 292270"/>
                <a:gd name="connsiteY69" fmla="*/ 101601 h 336550"/>
                <a:gd name="connsiteX70" fmla="*/ 253179 w 292270"/>
                <a:gd name="connsiteY70" fmla="*/ 90594 h 336550"/>
                <a:gd name="connsiteX71" fmla="*/ 247736 w 292270"/>
                <a:gd name="connsiteY71" fmla="*/ 80963 h 336550"/>
                <a:gd name="connsiteX72" fmla="*/ 205328 w 292270"/>
                <a:gd name="connsiteY72" fmla="*/ 80963 h 336550"/>
                <a:gd name="connsiteX73" fmla="*/ 200792 w 292270"/>
                <a:gd name="connsiteY73" fmla="*/ 91970 h 336550"/>
                <a:gd name="connsiteX74" fmla="*/ 205328 w 292270"/>
                <a:gd name="connsiteY74" fmla="*/ 101601 h 336550"/>
                <a:gd name="connsiteX75" fmla="*/ 208730 w 292270"/>
                <a:gd name="connsiteY75" fmla="*/ 90594 h 336550"/>
                <a:gd name="connsiteX76" fmla="*/ 205328 w 292270"/>
                <a:gd name="connsiteY76" fmla="*/ 80963 h 336550"/>
                <a:gd name="connsiteX77" fmla="*/ 184010 w 292270"/>
                <a:gd name="connsiteY77" fmla="*/ 80963 h 336550"/>
                <a:gd name="connsiteX78" fmla="*/ 178567 w 292270"/>
                <a:gd name="connsiteY78" fmla="*/ 91970 h 336550"/>
                <a:gd name="connsiteX79" fmla="*/ 184010 w 292270"/>
                <a:gd name="connsiteY79" fmla="*/ 101601 h 336550"/>
                <a:gd name="connsiteX80" fmla="*/ 188092 w 292270"/>
                <a:gd name="connsiteY80" fmla="*/ 90594 h 336550"/>
                <a:gd name="connsiteX81" fmla="*/ 184010 w 292270"/>
                <a:gd name="connsiteY81" fmla="*/ 80963 h 336550"/>
                <a:gd name="connsiteX82" fmla="*/ 162011 w 292270"/>
                <a:gd name="connsiteY82" fmla="*/ 80963 h 336550"/>
                <a:gd name="connsiteX83" fmla="*/ 157929 w 292270"/>
                <a:gd name="connsiteY83" fmla="*/ 91970 h 336550"/>
                <a:gd name="connsiteX84" fmla="*/ 162011 w 292270"/>
                <a:gd name="connsiteY84" fmla="*/ 101601 h 336550"/>
                <a:gd name="connsiteX85" fmla="*/ 167454 w 292270"/>
                <a:gd name="connsiteY85" fmla="*/ 90594 h 336550"/>
                <a:gd name="connsiteX86" fmla="*/ 162011 w 292270"/>
                <a:gd name="connsiteY86" fmla="*/ 80963 h 336550"/>
                <a:gd name="connsiteX87" fmla="*/ 76173 w 292270"/>
                <a:gd name="connsiteY87" fmla="*/ 80963 h 336550"/>
                <a:gd name="connsiteX88" fmla="*/ 72204 w 292270"/>
                <a:gd name="connsiteY88" fmla="*/ 91970 h 336550"/>
                <a:gd name="connsiteX89" fmla="*/ 76173 w 292270"/>
                <a:gd name="connsiteY89" fmla="*/ 101601 h 336550"/>
                <a:gd name="connsiteX90" fmla="*/ 80142 w 292270"/>
                <a:gd name="connsiteY90" fmla="*/ 90594 h 336550"/>
                <a:gd name="connsiteX91" fmla="*/ 76173 w 292270"/>
                <a:gd name="connsiteY91" fmla="*/ 80963 h 336550"/>
                <a:gd name="connsiteX92" fmla="*/ 225310 w 292270"/>
                <a:gd name="connsiteY92" fmla="*/ 76200 h 336550"/>
                <a:gd name="connsiteX93" fmla="*/ 226721 w 292270"/>
                <a:gd name="connsiteY93" fmla="*/ 76200 h 336550"/>
                <a:gd name="connsiteX94" fmla="*/ 229543 w 292270"/>
                <a:gd name="connsiteY94" fmla="*/ 76200 h 336550"/>
                <a:gd name="connsiteX95" fmla="*/ 230954 w 292270"/>
                <a:gd name="connsiteY95" fmla="*/ 77511 h 336550"/>
                <a:gd name="connsiteX96" fmla="*/ 230954 w 292270"/>
                <a:gd name="connsiteY96" fmla="*/ 105052 h 336550"/>
                <a:gd name="connsiteX97" fmla="*/ 229543 w 292270"/>
                <a:gd name="connsiteY97" fmla="*/ 106363 h 336550"/>
                <a:gd name="connsiteX98" fmla="*/ 225310 w 292270"/>
                <a:gd name="connsiteY98" fmla="*/ 106363 h 336550"/>
                <a:gd name="connsiteX99" fmla="*/ 225310 w 292270"/>
                <a:gd name="connsiteY99" fmla="*/ 105052 h 336550"/>
                <a:gd name="connsiteX100" fmla="*/ 225310 w 292270"/>
                <a:gd name="connsiteY100" fmla="*/ 82757 h 336550"/>
                <a:gd name="connsiteX101" fmla="*/ 221076 w 292270"/>
                <a:gd name="connsiteY101" fmla="*/ 84069 h 336550"/>
                <a:gd name="connsiteX102" fmla="*/ 219665 w 292270"/>
                <a:gd name="connsiteY102" fmla="*/ 84069 h 336550"/>
                <a:gd name="connsiteX103" fmla="*/ 219665 w 292270"/>
                <a:gd name="connsiteY103" fmla="*/ 81446 h 336550"/>
                <a:gd name="connsiteX104" fmla="*/ 219665 w 292270"/>
                <a:gd name="connsiteY104" fmla="*/ 80134 h 336550"/>
                <a:gd name="connsiteX105" fmla="*/ 225310 w 292270"/>
                <a:gd name="connsiteY105" fmla="*/ 76200 h 336550"/>
                <a:gd name="connsiteX106" fmla="*/ 205555 w 292270"/>
                <a:gd name="connsiteY106" fmla="*/ 76200 h 336550"/>
                <a:gd name="connsiteX107" fmla="*/ 216667 w 292270"/>
                <a:gd name="connsiteY107" fmla="*/ 90626 h 336550"/>
                <a:gd name="connsiteX108" fmla="*/ 205555 w 292270"/>
                <a:gd name="connsiteY108" fmla="*/ 106363 h 336550"/>
                <a:gd name="connsiteX109" fmla="*/ 194442 w 292270"/>
                <a:gd name="connsiteY109" fmla="*/ 91937 h 336550"/>
                <a:gd name="connsiteX110" fmla="*/ 205555 w 292270"/>
                <a:gd name="connsiteY110" fmla="*/ 76200 h 336550"/>
                <a:gd name="connsiteX111" fmla="*/ 183964 w 292270"/>
                <a:gd name="connsiteY111" fmla="*/ 76200 h 336550"/>
                <a:gd name="connsiteX112" fmla="*/ 192854 w 292270"/>
                <a:gd name="connsiteY112" fmla="*/ 90626 h 336550"/>
                <a:gd name="connsiteX113" fmla="*/ 182694 w 292270"/>
                <a:gd name="connsiteY113" fmla="*/ 106363 h 336550"/>
                <a:gd name="connsiteX114" fmla="*/ 173804 w 292270"/>
                <a:gd name="connsiteY114" fmla="*/ 91937 h 336550"/>
                <a:gd name="connsiteX115" fmla="*/ 183964 w 292270"/>
                <a:gd name="connsiteY115" fmla="*/ 76200 h 336550"/>
                <a:gd name="connsiteX116" fmla="*/ 161898 w 292270"/>
                <a:gd name="connsiteY116" fmla="*/ 76200 h 336550"/>
                <a:gd name="connsiteX117" fmla="*/ 172217 w 292270"/>
                <a:gd name="connsiteY117" fmla="*/ 90626 h 336550"/>
                <a:gd name="connsiteX118" fmla="*/ 161898 w 292270"/>
                <a:gd name="connsiteY118" fmla="*/ 106363 h 336550"/>
                <a:gd name="connsiteX119" fmla="*/ 151579 w 292270"/>
                <a:gd name="connsiteY119" fmla="*/ 91937 h 336550"/>
                <a:gd name="connsiteX120" fmla="*/ 161898 w 292270"/>
                <a:gd name="connsiteY120" fmla="*/ 76200 h 336550"/>
                <a:gd name="connsiteX121" fmla="*/ 139584 w 292270"/>
                <a:gd name="connsiteY121" fmla="*/ 76200 h 336550"/>
                <a:gd name="connsiteX122" fmla="*/ 140996 w 292270"/>
                <a:gd name="connsiteY122" fmla="*/ 76200 h 336550"/>
                <a:gd name="connsiteX123" fmla="*/ 143818 w 292270"/>
                <a:gd name="connsiteY123" fmla="*/ 76200 h 336550"/>
                <a:gd name="connsiteX124" fmla="*/ 145229 w 292270"/>
                <a:gd name="connsiteY124" fmla="*/ 77511 h 336550"/>
                <a:gd name="connsiteX125" fmla="*/ 145229 w 292270"/>
                <a:gd name="connsiteY125" fmla="*/ 105052 h 336550"/>
                <a:gd name="connsiteX126" fmla="*/ 143818 w 292270"/>
                <a:gd name="connsiteY126" fmla="*/ 106363 h 336550"/>
                <a:gd name="connsiteX127" fmla="*/ 139584 w 292270"/>
                <a:gd name="connsiteY127" fmla="*/ 106363 h 336550"/>
                <a:gd name="connsiteX128" fmla="*/ 139584 w 292270"/>
                <a:gd name="connsiteY128" fmla="*/ 105052 h 336550"/>
                <a:gd name="connsiteX129" fmla="*/ 139584 w 292270"/>
                <a:gd name="connsiteY129" fmla="*/ 82757 h 336550"/>
                <a:gd name="connsiteX130" fmla="*/ 135351 w 292270"/>
                <a:gd name="connsiteY130" fmla="*/ 84069 h 336550"/>
                <a:gd name="connsiteX131" fmla="*/ 133940 w 292270"/>
                <a:gd name="connsiteY131" fmla="*/ 84069 h 336550"/>
                <a:gd name="connsiteX132" fmla="*/ 132529 w 292270"/>
                <a:gd name="connsiteY132" fmla="*/ 81446 h 336550"/>
                <a:gd name="connsiteX133" fmla="*/ 133940 w 292270"/>
                <a:gd name="connsiteY133" fmla="*/ 80134 h 336550"/>
                <a:gd name="connsiteX134" fmla="*/ 139584 w 292270"/>
                <a:gd name="connsiteY134" fmla="*/ 76200 h 336550"/>
                <a:gd name="connsiteX135" fmla="*/ 118837 w 292270"/>
                <a:gd name="connsiteY135" fmla="*/ 76200 h 336550"/>
                <a:gd name="connsiteX136" fmla="*/ 123005 w 292270"/>
                <a:gd name="connsiteY136" fmla="*/ 76200 h 336550"/>
                <a:gd name="connsiteX137" fmla="*/ 123005 w 292270"/>
                <a:gd name="connsiteY137" fmla="*/ 77511 h 336550"/>
                <a:gd name="connsiteX138" fmla="*/ 123005 w 292270"/>
                <a:gd name="connsiteY138" fmla="*/ 105052 h 336550"/>
                <a:gd name="connsiteX139" fmla="*/ 123005 w 292270"/>
                <a:gd name="connsiteY139" fmla="*/ 106363 h 336550"/>
                <a:gd name="connsiteX140" fmla="*/ 118837 w 292270"/>
                <a:gd name="connsiteY140" fmla="*/ 106363 h 336550"/>
                <a:gd name="connsiteX141" fmla="*/ 117448 w 292270"/>
                <a:gd name="connsiteY141" fmla="*/ 105052 h 336550"/>
                <a:gd name="connsiteX142" fmla="*/ 117448 w 292270"/>
                <a:gd name="connsiteY142" fmla="*/ 82757 h 336550"/>
                <a:gd name="connsiteX143" fmla="*/ 114670 w 292270"/>
                <a:gd name="connsiteY143" fmla="*/ 84069 h 336550"/>
                <a:gd name="connsiteX144" fmla="*/ 113281 w 292270"/>
                <a:gd name="connsiteY144" fmla="*/ 84069 h 336550"/>
                <a:gd name="connsiteX145" fmla="*/ 111892 w 292270"/>
                <a:gd name="connsiteY145" fmla="*/ 81446 h 336550"/>
                <a:gd name="connsiteX146" fmla="*/ 111892 w 292270"/>
                <a:gd name="connsiteY146" fmla="*/ 80134 h 336550"/>
                <a:gd name="connsiteX147" fmla="*/ 118837 w 292270"/>
                <a:gd name="connsiteY147" fmla="*/ 76200 h 336550"/>
                <a:gd name="connsiteX148" fmla="*/ 97207 w 292270"/>
                <a:gd name="connsiteY148" fmla="*/ 76200 h 336550"/>
                <a:gd name="connsiteX149" fmla="*/ 99588 w 292270"/>
                <a:gd name="connsiteY149" fmla="*/ 76200 h 336550"/>
                <a:gd name="connsiteX150" fmla="*/ 100779 w 292270"/>
                <a:gd name="connsiteY150" fmla="*/ 77511 h 336550"/>
                <a:gd name="connsiteX151" fmla="*/ 100779 w 292270"/>
                <a:gd name="connsiteY151" fmla="*/ 105052 h 336550"/>
                <a:gd name="connsiteX152" fmla="*/ 99588 w 292270"/>
                <a:gd name="connsiteY152" fmla="*/ 106363 h 336550"/>
                <a:gd name="connsiteX153" fmla="*/ 97207 w 292270"/>
                <a:gd name="connsiteY153" fmla="*/ 106363 h 336550"/>
                <a:gd name="connsiteX154" fmla="*/ 96016 w 292270"/>
                <a:gd name="connsiteY154" fmla="*/ 105052 h 336550"/>
                <a:gd name="connsiteX155" fmla="*/ 96016 w 292270"/>
                <a:gd name="connsiteY155" fmla="*/ 82757 h 336550"/>
                <a:gd name="connsiteX156" fmla="*/ 92444 w 292270"/>
                <a:gd name="connsiteY156" fmla="*/ 84069 h 336550"/>
                <a:gd name="connsiteX157" fmla="*/ 91254 w 292270"/>
                <a:gd name="connsiteY157" fmla="*/ 84069 h 336550"/>
                <a:gd name="connsiteX158" fmla="*/ 91254 w 292270"/>
                <a:gd name="connsiteY158" fmla="*/ 81446 h 336550"/>
                <a:gd name="connsiteX159" fmla="*/ 91254 w 292270"/>
                <a:gd name="connsiteY159" fmla="*/ 80134 h 336550"/>
                <a:gd name="connsiteX160" fmla="*/ 97207 w 292270"/>
                <a:gd name="connsiteY160" fmla="*/ 76200 h 336550"/>
                <a:gd name="connsiteX161" fmla="*/ 201926 w 292270"/>
                <a:gd name="connsiteY161" fmla="*/ 36513 h 336550"/>
                <a:gd name="connsiteX162" fmla="*/ 200792 w 292270"/>
                <a:gd name="connsiteY162" fmla="*/ 40409 h 336550"/>
                <a:gd name="connsiteX163" fmla="*/ 205328 w 292270"/>
                <a:gd name="connsiteY163" fmla="*/ 50801 h 336550"/>
                <a:gd name="connsiteX164" fmla="*/ 208730 w 292270"/>
                <a:gd name="connsiteY164" fmla="*/ 40409 h 336550"/>
                <a:gd name="connsiteX165" fmla="*/ 208730 w 292270"/>
                <a:gd name="connsiteY165" fmla="*/ 39111 h 336550"/>
                <a:gd name="connsiteX166" fmla="*/ 201926 w 292270"/>
                <a:gd name="connsiteY166" fmla="*/ 36513 h 336550"/>
                <a:gd name="connsiteX167" fmla="*/ 123005 w 292270"/>
                <a:gd name="connsiteY167" fmla="*/ 34925 h 336550"/>
                <a:gd name="connsiteX168" fmla="*/ 116201 w 292270"/>
                <a:gd name="connsiteY168" fmla="*/ 37571 h 336550"/>
                <a:gd name="connsiteX169" fmla="*/ 115067 w 292270"/>
                <a:gd name="connsiteY169" fmla="*/ 38894 h 336550"/>
                <a:gd name="connsiteX170" fmla="*/ 115067 w 292270"/>
                <a:gd name="connsiteY170" fmla="*/ 40216 h 336550"/>
                <a:gd name="connsiteX171" fmla="*/ 119603 w 292270"/>
                <a:gd name="connsiteY171" fmla="*/ 50800 h 336550"/>
                <a:gd name="connsiteX172" fmla="*/ 123005 w 292270"/>
                <a:gd name="connsiteY172" fmla="*/ 40216 h 336550"/>
                <a:gd name="connsiteX173" fmla="*/ 123005 w 292270"/>
                <a:gd name="connsiteY173" fmla="*/ 34925 h 336550"/>
                <a:gd name="connsiteX174" fmla="*/ 162011 w 292270"/>
                <a:gd name="connsiteY174" fmla="*/ 31750 h 336550"/>
                <a:gd name="connsiteX175" fmla="*/ 157929 w 292270"/>
                <a:gd name="connsiteY175" fmla="*/ 40640 h 336550"/>
                <a:gd name="connsiteX176" fmla="*/ 162011 w 292270"/>
                <a:gd name="connsiteY176" fmla="*/ 50800 h 336550"/>
                <a:gd name="connsiteX177" fmla="*/ 167454 w 292270"/>
                <a:gd name="connsiteY177" fmla="*/ 40640 h 336550"/>
                <a:gd name="connsiteX178" fmla="*/ 162011 w 292270"/>
                <a:gd name="connsiteY178" fmla="*/ 31750 h 336550"/>
                <a:gd name="connsiteX179" fmla="*/ 144703 w 292270"/>
                <a:gd name="connsiteY179" fmla="*/ 28575 h 336550"/>
                <a:gd name="connsiteX180" fmla="*/ 144703 w 292270"/>
                <a:gd name="connsiteY180" fmla="*/ 55075 h 336550"/>
                <a:gd name="connsiteX181" fmla="*/ 143389 w 292270"/>
                <a:gd name="connsiteY181" fmla="*/ 55075 h 336550"/>
                <a:gd name="connsiteX182" fmla="*/ 139447 w 292270"/>
                <a:gd name="connsiteY182" fmla="*/ 55075 h 336550"/>
                <a:gd name="connsiteX183" fmla="*/ 139447 w 292270"/>
                <a:gd name="connsiteY183" fmla="*/ 32550 h 336550"/>
                <a:gd name="connsiteX184" fmla="*/ 135504 w 292270"/>
                <a:gd name="connsiteY184" fmla="*/ 33875 h 336550"/>
                <a:gd name="connsiteX185" fmla="*/ 134190 w 292270"/>
                <a:gd name="connsiteY185" fmla="*/ 33875 h 336550"/>
                <a:gd name="connsiteX186" fmla="*/ 132876 w 292270"/>
                <a:gd name="connsiteY186" fmla="*/ 31225 h 336550"/>
                <a:gd name="connsiteX187" fmla="*/ 127619 w 292270"/>
                <a:gd name="connsiteY187" fmla="*/ 32550 h 336550"/>
                <a:gd name="connsiteX188" fmla="*/ 128934 w 292270"/>
                <a:gd name="connsiteY188" fmla="*/ 40500 h 336550"/>
                <a:gd name="connsiteX189" fmla="*/ 118420 w 292270"/>
                <a:gd name="connsiteY189" fmla="*/ 56400 h 336550"/>
                <a:gd name="connsiteX190" fmla="*/ 109221 w 292270"/>
                <a:gd name="connsiteY190" fmla="*/ 41825 h 336550"/>
                <a:gd name="connsiteX191" fmla="*/ 101336 w 292270"/>
                <a:gd name="connsiteY191" fmla="*/ 47125 h 336550"/>
                <a:gd name="connsiteX192" fmla="*/ 101336 w 292270"/>
                <a:gd name="connsiteY192" fmla="*/ 55075 h 336550"/>
                <a:gd name="connsiteX193" fmla="*/ 100022 w 292270"/>
                <a:gd name="connsiteY193" fmla="*/ 55075 h 336550"/>
                <a:gd name="connsiteX194" fmla="*/ 97394 w 292270"/>
                <a:gd name="connsiteY194" fmla="*/ 55075 h 336550"/>
                <a:gd name="connsiteX195" fmla="*/ 96080 w 292270"/>
                <a:gd name="connsiteY195" fmla="*/ 55075 h 336550"/>
                <a:gd name="connsiteX196" fmla="*/ 96080 w 292270"/>
                <a:gd name="connsiteY196" fmla="*/ 49775 h 336550"/>
                <a:gd name="connsiteX197" fmla="*/ 72425 w 292270"/>
                <a:gd name="connsiteY197" fmla="*/ 77600 h 336550"/>
                <a:gd name="connsiteX198" fmla="*/ 76367 w 292270"/>
                <a:gd name="connsiteY198" fmla="*/ 76275 h 336550"/>
                <a:gd name="connsiteX199" fmla="*/ 86880 w 292270"/>
                <a:gd name="connsiteY199" fmla="*/ 90850 h 336550"/>
                <a:gd name="connsiteX200" fmla="*/ 76367 w 292270"/>
                <a:gd name="connsiteY200" fmla="*/ 106750 h 336550"/>
                <a:gd name="connsiteX201" fmla="*/ 67168 w 292270"/>
                <a:gd name="connsiteY201" fmla="*/ 97475 h 336550"/>
                <a:gd name="connsiteX202" fmla="*/ 75053 w 292270"/>
                <a:gd name="connsiteY202" fmla="*/ 127950 h 336550"/>
                <a:gd name="connsiteX203" fmla="*/ 76367 w 292270"/>
                <a:gd name="connsiteY203" fmla="*/ 127950 h 336550"/>
                <a:gd name="connsiteX204" fmla="*/ 78995 w 292270"/>
                <a:gd name="connsiteY204" fmla="*/ 127950 h 336550"/>
                <a:gd name="connsiteX205" fmla="*/ 80310 w 292270"/>
                <a:gd name="connsiteY205" fmla="*/ 127950 h 336550"/>
                <a:gd name="connsiteX206" fmla="*/ 80310 w 292270"/>
                <a:gd name="connsiteY206" fmla="*/ 133250 h 336550"/>
                <a:gd name="connsiteX207" fmla="*/ 88195 w 292270"/>
                <a:gd name="connsiteY207" fmla="*/ 135900 h 336550"/>
                <a:gd name="connsiteX208" fmla="*/ 97394 w 292270"/>
                <a:gd name="connsiteY208" fmla="*/ 126625 h 336550"/>
                <a:gd name="connsiteX209" fmla="*/ 107907 w 292270"/>
                <a:gd name="connsiteY209" fmla="*/ 135900 h 336550"/>
                <a:gd name="connsiteX210" fmla="*/ 114478 w 292270"/>
                <a:gd name="connsiteY210" fmla="*/ 145175 h 336550"/>
                <a:gd name="connsiteX211" fmla="*/ 117106 w 292270"/>
                <a:gd name="connsiteY211" fmla="*/ 151800 h 336550"/>
                <a:gd name="connsiteX212" fmla="*/ 117106 w 292270"/>
                <a:gd name="connsiteY212" fmla="*/ 133250 h 336550"/>
                <a:gd name="connsiteX213" fmla="*/ 114478 w 292270"/>
                <a:gd name="connsiteY213" fmla="*/ 134575 h 336550"/>
                <a:gd name="connsiteX214" fmla="*/ 113164 w 292270"/>
                <a:gd name="connsiteY214" fmla="*/ 135900 h 336550"/>
                <a:gd name="connsiteX215" fmla="*/ 113164 w 292270"/>
                <a:gd name="connsiteY215" fmla="*/ 134575 h 336550"/>
                <a:gd name="connsiteX216" fmla="*/ 111849 w 292270"/>
                <a:gd name="connsiteY216" fmla="*/ 131925 h 336550"/>
                <a:gd name="connsiteX217" fmla="*/ 111849 w 292270"/>
                <a:gd name="connsiteY217" fmla="*/ 130600 h 336550"/>
                <a:gd name="connsiteX218" fmla="*/ 118420 w 292270"/>
                <a:gd name="connsiteY218" fmla="*/ 127950 h 336550"/>
                <a:gd name="connsiteX219" fmla="*/ 122363 w 292270"/>
                <a:gd name="connsiteY219" fmla="*/ 127950 h 336550"/>
                <a:gd name="connsiteX220" fmla="*/ 122363 w 292270"/>
                <a:gd name="connsiteY220" fmla="*/ 155775 h 336550"/>
                <a:gd name="connsiteX221" fmla="*/ 122363 w 292270"/>
                <a:gd name="connsiteY221" fmla="*/ 157100 h 336550"/>
                <a:gd name="connsiteX222" fmla="*/ 121049 w 292270"/>
                <a:gd name="connsiteY222" fmla="*/ 157100 h 336550"/>
                <a:gd name="connsiteX223" fmla="*/ 135504 w 292270"/>
                <a:gd name="connsiteY223" fmla="*/ 162400 h 336550"/>
                <a:gd name="connsiteX224" fmla="*/ 161787 w 292270"/>
                <a:gd name="connsiteY224" fmla="*/ 159750 h 336550"/>
                <a:gd name="connsiteX225" fmla="*/ 181500 w 292270"/>
                <a:gd name="connsiteY225" fmla="*/ 191550 h 336550"/>
                <a:gd name="connsiteX226" fmla="*/ 181500 w 292270"/>
                <a:gd name="connsiteY226" fmla="*/ 183600 h 336550"/>
                <a:gd name="connsiteX227" fmla="*/ 178872 w 292270"/>
                <a:gd name="connsiteY227" fmla="*/ 186250 h 336550"/>
                <a:gd name="connsiteX228" fmla="*/ 177557 w 292270"/>
                <a:gd name="connsiteY228" fmla="*/ 186250 h 336550"/>
                <a:gd name="connsiteX229" fmla="*/ 176243 w 292270"/>
                <a:gd name="connsiteY229" fmla="*/ 184925 h 336550"/>
                <a:gd name="connsiteX230" fmla="*/ 176243 w 292270"/>
                <a:gd name="connsiteY230" fmla="*/ 182275 h 336550"/>
                <a:gd name="connsiteX231" fmla="*/ 176243 w 292270"/>
                <a:gd name="connsiteY231" fmla="*/ 180950 h 336550"/>
                <a:gd name="connsiteX232" fmla="*/ 182814 w 292270"/>
                <a:gd name="connsiteY232" fmla="*/ 178300 h 336550"/>
                <a:gd name="connsiteX233" fmla="*/ 186756 w 292270"/>
                <a:gd name="connsiteY233" fmla="*/ 178300 h 336550"/>
                <a:gd name="connsiteX234" fmla="*/ 186756 w 292270"/>
                <a:gd name="connsiteY234" fmla="*/ 194200 h 336550"/>
                <a:gd name="connsiteX235" fmla="*/ 199898 w 292270"/>
                <a:gd name="connsiteY235" fmla="*/ 186250 h 336550"/>
                <a:gd name="connsiteX236" fmla="*/ 198584 w 292270"/>
                <a:gd name="connsiteY236" fmla="*/ 186250 h 336550"/>
                <a:gd name="connsiteX237" fmla="*/ 198584 w 292270"/>
                <a:gd name="connsiteY237" fmla="*/ 184925 h 336550"/>
                <a:gd name="connsiteX238" fmla="*/ 197270 w 292270"/>
                <a:gd name="connsiteY238" fmla="*/ 182275 h 336550"/>
                <a:gd name="connsiteX239" fmla="*/ 198584 w 292270"/>
                <a:gd name="connsiteY239" fmla="*/ 180950 h 336550"/>
                <a:gd name="connsiteX240" fmla="*/ 199898 w 292270"/>
                <a:gd name="connsiteY240" fmla="*/ 180950 h 336550"/>
                <a:gd name="connsiteX241" fmla="*/ 199898 w 292270"/>
                <a:gd name="connsiteY241" fmla="*/ 166375 h 336550"/>
                <a:gd name="connsiteX242" fmla="*/ 234066 w 292270"/>
                <a:gd name="connsiteY242" fmla="*/ 161075 h 336550"/>
                <a:gd name="connsiteX243" fmla="*/ 241951 w 292270"/>
                <a:gd name="connsiteY243" fmla="*/ 146500 h 336550"/>
                <a:gd name="connsiteX244" fmla="*/ 245894 w 292270"/>
                <a:gd name="connsiteY244" fmla="*/ 143850 h 336550"/>
                <a:gd name="connsiteX245" fmla="*/ 245894 w 292270"/>
                <a:gd name="connsiteY245" fmla="*/ 133250 h 336550"/>
                <a:gd name="connsiteX246" fmla="*/ 241951 w 292270"/>
                <a:gd name="connsiteY246" fmla="*/ 134575 h 336550"/>
                <a:gd name="connsiteX247" fmla="*/ 241951 w 292270"/>
                <a:gd name="connsiteY247" fmla="*/ 135900 h 336550"/>
                <a:gd name="connsiteX248" fmla="*/ 240637 w 292270"/>
                <a:gd name="connsiteY248" fmla="*/ 134575 h 336550"/>
                <a:gd name="connsiteX249" fmla="*/ 240637 w 292270"/>
                <a:gd name="connsiteY249" fmla="*/ 131925 h 336550"/>
                <a:gd name="connsiteX250" fmla="*/ 240637 w 292270"/>
                <a:gd name="connsiteY250" fmla="*/ 130600 h 336550"/>
                <a:gd name="connsiteX251" fmla="*/ 247208 w 292270"/>
                <a:gd name="connsiteY251" fmla="*/ 127950 h 336550"/>
                <a:gd name="connsiteX252" fmla="*/ 249836 w 292270"/>
                <a:gd name="connsiteY252" fmla="*/ 127950 h 336550"/>
                <a:gd name="connsiteX253" fmla="*/ 251151 w 292270"/>
                <a:gd name="connsiteY253" fmla="*/ 127950 h 336550"/>
                <a:gd name="connsiteX254" fmla="*/ 251151 w 292270"/>
                <a:gd name="connsiteY254" fmla="*/ 143850 h 336550"/>
                <a:gd name="connsiteX255" fmla="*/ 252465 w 292270"/>
                <a:gd name="connsiteY255" fmla="*/ 143850 h 336550"/>
                <a:gd name="connsiteX256" fmla="*/ 257721 w 292270"/>
                <a:gd name="connsiteY256" fmla="*/ 94825 h 336550"/>
                <a:gd name="connsiteX257" fmla="*/ 247208 w 292270"/>
                <a:gd name="connsiteY257" fmla="*/ 106750 h 336550"/>
                <a:gd name="connsiteX258" fmla="*/ 238009 w 292270"/>
                <a:gd name="connsiteY258" fmla="*/ 92175 h 336550"/>
                <a:gd name="connsiteX259" fmla="*/ 248522 w 292270"/>
                <a:gd name="connsiteY259" fmla="*/ 76275 h 336550"/>
                <a:gd name="connsiteX260" fmla="*/ 249836 w 292270"/>
                <a:gd name="connsiteY260" fmla="*/ 76275 h 336550"/>
                <a:gd name="connsiteX261" fmla="*/ 230124 w 292270"/>
                <a:gd name="connsiteY261" fmla="*/ 52425 h 336550"/>
                <a:gd name="connsiteX262" fmla="*/ 230124 w 292270"/>
                <a:gd name="connsiteY262" fmla="*/ 55075 h 336550"/>
                <a:gd name="connsiteX263" fmla="*/ 228810 w 292270"/>
                <a:gd name="connsiteY263" fmla="*/ 55075 h 336550"/>
                <a:gd name="connsiteX264" fmla="*/ 224867 w 292270"/>
                <a:gd name="connsiteY264" fmla="*/ 55075 h 336550"/>
                <a:gd name="connsiteX265" fmla="*/ 224867 w 292270"/>
                <a:gd name="connsiteY265" fmla="*/ 48450 h 336550"/>
                <a:gd name="connsiteX266" fmla="*/ 215668 w 292270"/>
                <a:gd name="connsiteY266" fmla="*/ 43150 h 336550"/>
                <a:gd name="connsiteX267" fmla="*/ 205155 w 292270"/>
                <a:gd name="connsiteY267" fmla="*/ 56400 h 336550"/>
                <a:gd name="connsiteX268" fmla="*/ 194641 w 292270"/>
                <a:gd name="connsiteY268" fmla="*/ 40500 h 336550"/>
                <a:gd name="connsiteX269" fmla="*/ 195956 w 292270"/>
                <a:gd name="connsiteY269" fmla="*/ 33875 h 336550"/>
                <a:gd name="connsiteX270" fmla="*/ 186756 w 292270"/>
                <a:gd name="connsiteY270" fmla="*/ 31225 h 336550"/>
                <a:gd name="connsiteX271" fmla="*/ 186756 w 292270"/>
                <a:gd name="connsiteY271" fmla="*/ 55075 h 336550"/>
                <a:gd name="connsiteX272" fmla="*/ 182814 w 292270"/>
                <a:gd name="connsiteY272" fmla="*/ 55075 h 336550"/>
                <a:gd name="connsiteX273" fmla="*/ 181500 w 292270"/>
                <a:gd name="connsiteY273" fmla="*/ 55075 h 336550"/>
                <a:gd name="connsiteX274" fmla="*/ 181500 w 292270"/>
                <a:gd name="connsiteY274" fmla="*/ 32550 h 336550"/>
                <a:gd name="connsiteX275" fmla="*/ 178872 w 292270"/>
                <a:gd name="connsiteY275" fmla="*/ 33875 h 336550"/>
                <a:gd name="connsiteX276" fmla="*/ 177557 w 292270"/>
                <a:gd name="connsiteY276" fmla="*/ 33875 h 336550"/>
                <a:gd name="connsiteX277" fmla="*/ 176243 w 292270"/>
                <a:gd name="connsiteY277" fmla="*/ 33875 h 336550"/>
                <a:gd name="connsiteX278" fmla="*/ 176243 w 292270"/>
                <a:gd name="connsiteY278" fmla="*/ 31225 h 336550"/>
                <a:gd name="connsiteX279" fmla="*/ 176243 w 292270"/>
                <a:gd name="connsiteY279" fmla="*/ 29900 h 336550"/>
                <a:gd name="connsiteX280" fmla="*/ 177557 w 292270"/>
                <a:gd name="connsiteY280" fmla="*/ 29900 h 336550"/>
                <a:gd name="connsiteX281" fmla="*/ 168358 w 292270"/>
                <a:gd name="connsiteY281" fmla="*/ 28575 h 336550"/>
                <a:gd name="connsiteX282" fmla="*/ 172301 w 292270"/>
                <a:gd name="connsiteY282" fmla="*/ 40500 h 336550"/>
                <a:gd name="connsiteX283" fmla="*/ 161787 w 292270"/>
                <a:gd name="connsiteY283" fmla="*/ 56400 h 336550"/>
                <a:gd name="connsiteX284" fmla="*/ 151274 w 292270"/>
                <a:gd name="connsiteY284" fmla="*/ 40500 h 336550"/>
                <a:gd name="connsiteX285" fmla="*/ 156531 w 292270"/>
                <a:gd name="connsiteY285" fmla="*/ 28575 h 336550"/>
                <a:gd name="connsiteX286" fmla="*/ 144703 w 292270"/>
                <a:gd name="connsiteY286" fmla="*/ 28575 h 336550"/>
                <a:gd name="connsiteX287" fmla="*/ 164533 w 292270"/>
                <a:gd name="connsiteY287" fmla="*/ 0 h 336550"/>
                <a:gd name="connsiteX288" fmla="*/ 266895 w 292270"/>
                <a:gd name="connsiteY288" fmla="*/ 48642 h 336550"/>
                <a:gd name="connsiteX289" fmla="*/ 291829 w 292270"/>
                <a:gd name="connsiteY289" fmla="*/ 130150 h 336550"/>
                <a:gd name="connsiteX290" fmla="*/ 269520 w 292270"/>
                <a:gd name="connsiteY290" fmla="*/ 206400 h 336550"/>
                <a:gd name="connsiteX291" fmla="*/ 257709 w 292270"/>
                <a:gd name="connsiteY291" fmla="*/ 324718 h 336550"/>
                <a:gd name="connsiteX292" fmla="*/ 256396 w 292270"/>
                <a:gd name="connsiteY292" fmla="*/ 332606 h 336550"/>
                <a:gd name="connsiteX293" fmla="*/ 249835 w 292270"/>
                <a:gd name="connsiteY293" fmla="*/ 336550 h 336550"/>
                <a:gd name="connsiteX294" fmla="*/ 105478 w 292270"/>
                <a:gd name="connsiteY294" fmla="*/ 336550 h 336550"/>
                <a:gd name="connsiteX295" fmla="*/ 97604 w 292270"/>
                <a:gd name="connsiteY295" fmla="*/ 331292 h 336550"/>
                <a:gd name="connsiteX296" fmla="*/ 96292 w 292270"/>
                <a:gd name="connsiteY296" fmla="*/ 315516 h 336550"/>
                <a:gd name="connsiteX297" fmla="*/ 96292 w 292270"/>
                <a:gd name="connsiteY297" fmla="*/ 312887 h 336550"/>
                <a:gd name="connsiteX298" fmla="*/ 71357 w 292270"/>
                <a:gd name="connsiteY298" fmla="*/ 294481 h 336550"/>
                <a:gd name="connsiteX299" fmla="*/ 31987 w 292270"/>
                <a:gd name="connsiteY299" fmla="*/ 278706 h 336550"/>
                <a:gd name="connsiteX300" fmla="*/ 25426 w 292270"/>
                <a:gd name="connsiteY300" fmla="*/ 236637 h 336550"/>
                <a:gd name="connsiteX301" fmla="*/ 21489 w 292270"/>
                <a:gd name="connsiteY301" fmla="*/ 209029 h 336550"/>
                <a:gd name="connsiteX302" fmla="*/ 16239 w 292270"/>
                <a:gd name="connsiteY302" fmla="*/ 205085 h 336550"/>
                <a:gd name="connsiteX303" fmla="*/ 491 w 292270"/>
                <a:gd name="connsiteY303" fmla="*/ 191939 h 336550"/>
                <a:gd name="connsiteX304" fmla="*/ 4428 w 292270"/>
                <a:gd name="connsiteY304" fmla="*/ 177478 h 336550"/>
                <a:gd name="connsiteX305" fmla="*/ 24113 w 292270"/>
                <a:gd name="connsiteY305" fmla="*/ 126206 h 336550"/>
                <a:gd name="connsiteX306" fmla="*/ 29363 w 292270"/>
                <a:gd name="connsiteY306" fmla="*/ 97284 h 336550"/>
                <a:gd name="connsiteX307" fmla="*/ 81856 w 292270"/>
                <a:gd name="connsiteY307" fmla="*/ 26293 h 336550"/>
                <a:gd name="connsiteX308" fmla="*/ 164533 w 292270"/>
                <a:gd name="connsiteY30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92270" h="336550">
                  <a:moveTo>
                    <a:pt x="184010" y="131763"/>
                  </a:moveTo>
                  <a:cubicBezTo>
                    <a:pt x="179928" y="131763"/>
                    <a:pt x="178567" y="135573"/>
                    <a:pt x="178567" y="141923"/>
                  </a:cubicBezTo>
                  <a:cubicBezTo>
                    <a:pt x="178567" y="147003"/>
                    <a:pt x="179928" y="150813"/>
                    <a:pt x="184010" y="150813"/>
                  </a:cubicBezTo>
                  <a:cubicBezTo>
                    <a:pt x="188092" y="150813"/>
                    <a:pt x="188092" y="144463"/>
                    <a:pt x="188092" y="141923"/>
                  </a:cubicBezTo>
                  <a:cubicBezTo>
                    <a:pt x="188092" y="138113"/>
                    <a:pt x="188092" y="131763"/>
                    <a:pt x="184010" y="131763"/>
                  </a:cubicBezTo>
                  <a:close/>
                  <a:moveTo>
                    <a:pt x="141147" y="131763"/>
                  </a:moveTo>
                  <a:cubicBezTo>
                    <a:pt x="138425" y="131763"/>
                    <a:pt x="135704" y="135573"/>
                    <a:pt x="135704" y="141923"/>
                  </a:cubicBezTo>
                  <a:cubicBezTo>
                    <a:pt x="135704" y="147003"/>
                    <a:pt x="138425" y="150813"/>
                    <a:pt x="141147" y="150813"/>
                  </a:cubicBezTo>
                  <a:cubicBezTo>
                    <a:pt x="145229" y="150813"/>
                    <a:pt x="145229" y="144463"/>
                    <a:pt x="145229" y="141923"/>
                  </a:cubicBezTo>
                  <a:cubicBezTo>
                    <a:pt x="145229" y="138113"/>
                    <a:pt x="145229" y="131763"/>
                    <a:pt x="141147" y="131763"/>
                  </a:cubicBezTo>
                  <a:close/>
                  <a:moveTo>
                    <a:pt x="96811" y="131763"/>
                  </a:moveTo>
                  <a:cubicBezTo>
                    <a:pt x="95488" y="131763"/>
                    <a:pt x="94165" y="132822"/>
                    <a:pt x="92842" y="134938"/>
                  </a:cubicBezTo>
                  <a:cubicBezTo>
                    <a:pt x="95488" y="134938"/>
                    <a:pt x="98134" y="134938"/>
                    <a:pt x="100780" y="134938"/>
                  </a:cubicBezTo>
                  <a:cubicBezTo>
                    <a:pt x="100780" y="132822"/>
                    <a:pt x="99457" y="131763"/>
                    <a:pt x="96811" y="131763"/>
                  </a:cubicBezTo>
                  <a:close/>
                  <a:moveTo>
                    <a:pt x="225310" y="127000"/>
                  </a:moveTo>
                  <a:cubicBezTo>
                    <a:pt x="226721" y="127000"/>
                    <a:pt x="226721" y="127000"/>
                    <a:pt x="226721" y="127000"/>
                  </a:cubicBezTo>
                  <a:cubicBezTo>
                    <a:pt x="226721" y="127000"/>
                    <a:pt x="226721" y="127000"/>
                    <a:pt x="229543" y="127000"/>
                  </a:cubicBezTo>
                  <a:cubicBezTo>
                    <a:pt x="230954" y="127000"/>
                    <a:pt x="230954" y="127000"/>
                    <a:pt x="230954" y="127000"/>
                  </a:cubicBezTo>
                  <a:cubicBezTo>
                    <a:pt x="230954" y="127000"/>
                    <a:pt x="230954" y="127000"/>
                    <a:pt x="230954" y="155792"/>
                  </a:cubicBezTo>
                  <a:cubicBezTo>
                    <a:pt x="230954" y="155792"/>
                    <a:pt x="230954" y="157163"/>
                    <a:pt x="229543" y="157163"/>
                  </a:cubicBezTo>
                  <a:cubicBezTo>
                    <a:pt x="229543" y="157163"/>
                    <a:pt x="229543" y="157163"/>
                    <a:pt x="225310" y="157163"/>
                  </a:cubicBezTo>
                  <a:cubicBezTo>
                    <a:pt x="225310" y="157163"/>
                    <a:pt x="225310" y="155792"/>
                    <a:pt x="225310" y="155792"/>
                  </a:cubicBezTo>
                  <a:cubicBezTo>
                    <a:pt x="225310" y="155792"/>
                    <a:pt x="225310" y="155792"/>
                    <a:pt x="225310" y="132484"/>
                  </a:cubicBezTo>
                  <a:cubicBezTo>
                    <a:pt x="225310" y="132484"/>
                    <a:pt x="225310" y="132484"/>
                    <a:pt x="221076" y="133855"/>
                  </a:cubicBezTo>
                  <a:cubicBezTo>
                    <a:pt x="221076" y="135227"/>
                    <a:pt x="221076" y="135227"/>
                    <a:pt x="221076" y="135227"/>
                  </a:cubicBezTo>
                  <a:cubicBezTo>
                    <a:pt x="219665" y="133855"/>
                    <a:pt x="219665" y="133855"/>
                    <a:pt x="219665" y="133855"/>
                  </a:cubicBezTo>
                  <a:cubicBezTo>
                    <a:pt x="219665" y="133855"/>
                    <a:pt x="219665" y="133855"/>
                    <a:pt x="219665" y="131113"/>
                  </a:cubicBezTo>
                  <a:cubicBezTo>
                    <a:pt x="218254" y="131113"/>
                    <a:pt x="219665" y="129742"/>
                    <a:pt x="219665" y="129742"/>
                  </a:cubicBezTo>
                  <a:cubicBezTo>
                    <a:pt x="219665" y="129742"/>
                    <a:pt x="219665" y="129742"/>
                    <a:pt x="225310" y="127000"/>
                  </a:cubicBezTo>
                  <a:close/>
                  <a:moveTo>
                    <a:pt x="203791" y="127000"/>
                  </a:moveTo>
                  <a:cubicBezTo>
                    <a:pt x="203791" y="127000"/>
                    <a:pt x="203791" y="127000"/>
                    <a:pt x="207495" y="127000"/>
                  </a:cubicBezTo>
                  <a:cubicBezTo>
                    <a:pt x="207495" y="127000"/>
                    <a:pt x="208730" y="127000"/>
                    <a:pt x="208730" y="127000"/>
                  </a:cubicBezTo>
                  <a:cubicBezTo>
                    <a:pt x="208730" y="127000"/>
                    <a:pt x="208730" y="127000"/>
                    <a:pt x="208730" y="155792"/>
                  </a:cubicBezTo>
                  <a:cubicBezTo>
                    <a:pt x="208730" y="155792"/>
                    <a:pt x="207495" y="157163"/>
                    <a:pt x="207495" y="157163"/>
                  </a:cubicBezTo>
                  <a:cubicBezTo>
                    <a:pt x="207495" y="157163"/>
                    <a:pt x="207495" y="157163"/>
                    <a:pt x="203791" y="157163"/>
                  </a:cubicBezTo>
                  <a:cubicBezTo>
                    <a:pt x="203791" y="157163"/>
                    <a:pt x="202556" y="155792"/>
                    <a:pt x="202556" y="155792"/>
                  </a:cubicBezTo>
                  <a:cubicBezTo>
                    <a:pt x="202556" y="155792"/>
                    <a:pt x="202556" y="155792"/>
                    <a:pt x="202556" y="132484"/>
                  </a:cubicBezTo>
                  <a:cubicBezTo>
                    <a:pt x="202556" y="132484"/>
                    <a:pt x="202556" y="132484"/>
                    <a:pt x="200086" y="133855"/>
                  </a:cubicBezTo>
                  <a:cubicBezTo>
                    <a:pt x="200086" y="135227"/>
                    <a:pt x="198852" y="135227"/>
                    <a:pt x="198852" y="135227"/>
                  </a:cubicBezTo>
                  <a:cubicBezTo>
                    <a:pt x="198852" y="133855"/>
                    <a:pt x="198852" y="133855"/>
                    <a:pt x="198852" y="133855"/>
                  </a:cubicBezTo>
                  <a:cubicBezTo>
                    <a:pt x="198852" y="133855"/>
                    <a:pt x="198852" y="133855"/>
                    <a:pt x="197617" y="131113"/>
                  </a:cubicBezTo>
                  <a:cubicBezTo>
                    <a:pt x="197617" y="131113"/>
                    <a:pt x="197617" y="129742"/>
                    <a:pt x="198852" y="129742"/>
                  </a:cubicBezTo>
                  <a:cubicBezTo>
                    <a:pt x="198852" y="129742"/>
                    <a:pt x="198852" y="129742"/>
                    <a:pt x="203791" y="127000"/>
                  </a:cubicBezTo>
                  <a:close/>
                  <a:moveTo>
                    <a:pt x="183964" y="127000"/>
                  </a:moveTo>
                  <a:cubicBezTo>
                    <a:pt x="189044" y="127000"/>
                    <a:pt x="192854" y="132246"/>
                    <a:pt x="192854" y="141426"/>
                  </a:cubicBezTo>
                  <a:cubicBezTo>
                    <a:pt x="192854" y="151918"/>
                    <a:pt x="189044" y="157163"/>
                    <a:pt x="182694" y="157163"/>
                  </a:cubicBezTo>
                  <a:cubicBezTo>
                    <a:pt x="177614" y="157163"/>
                    <a:pt x="173804" y="151918"/>
                    <a:pt x="173804" y="142737"/>
                  </a:cubicBezTo>
                  <a:cubicBezTo>
                    <a:pt x="173804" y="133557"/>
                    <a:pt x="177614" y="127000"/>
                    <a:pt x="183964" y="127000"/>
                  </a:cubicBezTo>
                  <a:close/>
                  <a:moveTo>
                    <a:pt x="161699" y="127000"/>
                  </a:moveTo>
                  <a:cubicBezTo>
                    <a:pt x="161699" y="127000"/>
                    <a:pt x="161699" y="127000"/>
                    <a:pt x="164478" y="127000"/>
                  </a:cubicBezTo>
                  <a:cubicBezTo>
                    <a:pt x="165867" y="127000"/>
                    <a:pt x="165867" y="127000"/>
                    <a:pt x="165867" y="127000"/>
                  </a:cubicBezTo>
                  <a:cubicBezTo>
                    <a:pt x="165867" y="127000"/>
                    <a:pt x="165867" y="127000"/>
                    <a:pt x="165867" y="155792"/>
                  </a:cubicBezTo>
                  <a:cubicBezTo>
                    <a:pt x="165867" y="155792"/>
                    <a:pt x="165867" y="157163"/>
                    <a:pt x="164478" y="157163"/>
                  </a:cubicBezTo>
                  <a:cubicBezTo>
                    <a:pt x="164478" y="157163"/>
                    <a:pt x="164478" y="157163"/>
                    <a:pt x="161699" y="157163"/>
                  </a:cubicBezTo>
                  <a:cubicBezTo>
                    <a:pt x="160310" y="157163"/>
                    <a:pt x="160310" y="155792"/>
                    <a:pt x="160310" y="155792"/>
                  </a:cubicBezTo>
                  <a:cubicBezTo>
                    <a:pt x="160310" y="155792"/>
                    <a:pt x="160310" y="155792"/>
                    <a:pt x="160310" y="132484"/>
                  </a:cubicBezTo>
                  <a:cubicBezTo>
                    <a:pt x="160310" y="132484"/>
                    <a:pt x="160310" y="132484"/>
                    <a:pt x="156143" y="133855"/>
                  </a:cubicBezTo>
                  <a:cubicBezTo>
                    <a:pt x="156143" y="135227"/>
                    <a:pt x="156143" y="135227"/>
                    <a:pt x="156143" y="135227"/>
                  </a:cubicBezTo>
                  <a:cubicBezTo>
                    <a:pt x="154754" y="133855"/>
                    <a:pt x="154754" y="133855"/>
                    <a:pt x="154754" y="133855"/>
                  </a:cubicBezTo>
                  <a:cubicBezTo>
                    <a:pt x="154754" y="133855"/>
                    <a:pt x="154754" y="133855"/>
                    <a:pt x="154754" y="131113"/>
                  </a:cubicBezTo>
                  <a:cubicBezTo>
                    <a:pt x="154754" y="131113"/>
                    <a:pt x="154754" y="129742"/>
                    <a:pt x="154754" y="129742"/>
                  </a:cubicBezTo>
                  <a:cubicBezTo>
                    <a:pt x="154754" y="129742"/>
                    <a:pt x="154754" y="129742"/>
                    <a:pt x="161699" y="127000"/>
                  </a:cubicBezTo>
                  <a:close/>
                  <a:moveTo>
                    <a:pt x="141261" y="127000"/>
                  </a:moveTo>
                  <a:cubicBezTo>
                    <a:pt x="147710" y="127000"/>
                    <a:pt x="151580" y="132246"/>
                    <a:pt x="151580" y="141426"/>
                  </a:cubicBezTo>
                  <a:cubicBezTo>
                    <a:pt x="151580" y="151918"/>
                    <a:pt x="147710" y="157163"/>
                    <a:pt x="141261" y="157163"/>
                  </a:cubicBezTo>
                  <a:cubicBezTo>
                    <a:pt x="134811" y="157163"/>
                    <a:pt x="130942" y="151918"/>
                    <a:pt x="130942" y="142737"/>
                  </a:cubicBezTo>
                  <a:cubicBezTo>
                    <a:pt x="130942" y="133557"/>
                    <a:pt x="134811" y="127000"/>
                    <a:pt x="141261" y="127000"/>
                  </a:cubicBezTo>
                  <a:close/>
                  <a:moveTo>
                    <a:pt x="247736" y="80963"/>
                  </a:moveTo>
                  <a:cubicBezTo>
                    <a:pt x="245015" y="80963"/>
                    <a:pt x="243654" y="85091"/>
                    <a:pt x="243654" y="91970"/>
                  </a:cubicBezTo>
                  <a:cubicBezTo>
                    <a:pt x="243654" y="97474"/>
                    <a:pt x="245015" y="101601"/>
                    <a:pt x="247736" y="101601"/>
                  </a:cubicBezTo>
                  <a:cubicBezTo>
                    <a:pt x="251818" y="101601"/>
                    <a:pt x="253179" y="94722"/>
                    <a:pt x="253179" y="90594"/>
                  </a:cubicBezTo>
                  <a:cubicBezTo>
                    <a:pt x="253179" y="87843"/>
                    <a:pt x="251818" y="80963"/>
                    <a:pt x="247736" y="80963"/>
                  </a:cubicBezTo>
                  <a:close/>
                  <a:moveTo>
                    <a:pt x="205328" y="80963"/>
                  </a:moveTo>
                  <a:cubicBezTo>
                    <a:pt x="203060" y="80963"/>
                    <a:pt x="200792" y="85091"/>
                    <a:pt x="200792" y="91970"/>
                  </a:cubicBezTo>
                  <a:cubicBezTo>
                    <a:pt x="200792" y="97474"/>
                    <a:pt x="203060" y="101601"/>
                    <a:pt x="205328" y="101601"/>
                  </a:cubicBezTo>
                  <a:cubicBezTo>
                    <a:pt x="208730" y="101601"/>
                    <a:pt x="208730" y="94722"/>
                    <a:pt x="208730" y="90594"/>
                  </a:cubicBezTo>
                  <a:cubicBezTo>
                    <a:pt x="208730" y="87843"/>
                    <a:pt x="208730" y="80963"/>
                    <a:pt x="205328" y="80963"/>
                  </a:cubicBezTo>
                  <a:close/>
                  <a:moveTo>
                    <a:pt x="184010" y="80963"/>
                  </a:moveTo>
                  <a:cubicBezTo>
                    <a:pt x="179928" y="80963"/>
                    <a:pt x="178567" y="85091"/>
                    <a:pt x="178567" y="91970"/>
                  </a:cubicBezTo>
                  <a:cubicBezTo>
                    <a:pt x="178567" y="97474"/>
                    <a:pt x="179928" y="101601"/>
                    <a:pt x="184010" y="101601"/>
                  </a:cubicBezTo>
                  <a:cubicBezTo>
                    <a:pt x="188092" y="101601"/>
                    <a:pt x="188092" y="94722"/>
                    <a:pt x="188092" y="90594"/>
                  </a:cubicBezTo>
                  <a:cubicBezTo>
                    <a:pt x="188092" y="87843"/>
                    <a:pt x="188092" y="80963"/>
                    <a:pt x="184010" y="80963"/>
                  </a:cubicBezTo>
                  <a:close/>
                  <a:moveTo>
                    <a:pt x="162011" y="80963"/>
                  </a:moveTo>
                  <a:cubicBezTo>
                    <a:pt x="159290" y="80963"/>
                    <a:pt x="157929" y="85091"/>
                    <a:pt x="157929" y="91970"/>
                  </a:cubicBezTo>
                  <a:cubicBezTo>
                    <a:pt x="157929" y="97474"/>
                    <a:pt x="159290" y="101601"/>
                    <a:pt x="162011" y="101601"/>
                  </a:cubicBezTo>
                  <a:cubicBezTo>
                    <a:pt x="166093" y="101601"/>
                    <a:pt x="167454" y="94722"/>
                    <a:pt x="167454" y="90594"/>
                  </a:cubicBezTo>
                  <a:cubicBezTo>
                    <a:pt x="167454" y="87843"/>
                    <a:pt x="166093" y="80963"/>
                    <a:pt x="162011" y="80963"/>
                  </a:cubicBezTo>
                  <a:close/>
                  <a:moveTo>
                    <a:pt x="76173" y="80963"/>
                  </a:moveTo>
                  <a:cubicBezTo>
                    <a:pt x="73527" y="80963"/>
                    <a:pt x="72204" y="85091"/>
                    <a:pt x="72204" y="91970"/>
                  </a:cubicBezTo>
                  <a:cubicBezTo>
                    <a:pt x="72204" y="97474"/>
                    <a:pt x="73527" y="101601"/>
                    <a:pt x="76173" y="101601"/>
                  </a:cubicBezTo>
                  <a:cubicBezTo>
                    <a:pt x="80142" y="101601"/>
                    <a:pt x="80142" y="94722"/>
                    <a:pt x="80142" y="90594"/>
                  </a:cubicBezTo>
                  <a:cubicBezTo>
                    <a:pt x="80142" y="87843"/>
                    <a:pt x="80142" y="80963"/>
                    <a:pt x="76173" y="80963"/>
                  </a:cubicBezTo>
                  <a:close/>
                  <a:moveTo>
                    <a:pt x="225310" y="76200"/>
                  </a:moveTo>
                  <a:cubicBezTo>
                    <a:pt x="226721" y="76200"/>
                    <a:pt x="226721" y="76200"/>
                    <a:pt x="226721" y="76200"/>
                  </a:cubicBezTo>
                  <a:cubicBezTo>
                    <a:pt x="226721" y="76200"/>
                    <a:pt x="226721" y="76200"/>
                    <a:pt x="229543" y="76200"/>
                  </a:cubicBezTo>
                  <a:cubicBezTo>
                    <a:pt x="230954" y="76200"/>
                    <a:pt x="230954" y="77511"/>
                    <a:pt x="230954" y="77511"/>
                  </a:cubicBezTo>
                  <a:cubicBezTo>
                    <a:pt x="230954" y="77511"/>
                    <a:pt x="230954" y="77511"/>
                    <a:pt x="230954" y="105052"/>
                  </a:cubicBezTo>
                  <a:cubicBezTo>
                    <a:pt x="230954" y="105052"/>
                    <a:pt x="230954" y="106363"/>
                    <a:pt x="229543" y="106363"/>
                  </a:cubicBezTo>
                  <a:cubicBezTo>
                    <a:pt x="229543" y="106363"/>
                    <a:pt x="229543" y="106363"/>
                    <a:pt x="225310" y="106363"/>
                  </a:cubicBezTo>
                  <a:cubicBezTo>
                    <a:pt x="225310" y="106363"/>
                    <a:pt x="225310" y="105052"/>
                    <a:pt x="225310" y="105052"/>
                  </a:cubicBezTo>
                  <a:cubicBezTo>
                    <a:pt x="225310" y="105052"/>
                    <a:pt x="225310" y="105052"/>
                    <a:pt x="225310" y="82757"/>
                  </a:cubicBezTo>
                  <a:cubicBezTo>
                    <a:pt x="225310" y="82757"/>
                    <a:pt x="225310" y="82757"/>
                    <a:pt x="221076" y="84069"/>
                  </a:cubicBezTo>
                  <a:cubicBezTo>
                    <a:pt x="219665" y="84069"/>
                    <a:pt x="219665" y="84069"/>
                    <a:pt x="219665" y="84069"/>
                  </a:cubicBezTo>
                  <a:cubicBezTo>
                    <a:pt x="219665" y="84069"/>
                    <a:pt x="219665" y="84069"/>
                    <a:pt x="219665" y="81446"/>
                  </a:cubicBezTo>
                  <a:cubicBezTo>
                    <a:pt x="218254" y="80134"/>
                    <a:pt x="219665" y="80134"/>
                    <a:pt x="219665" y="80134"/>
                  </a:cubicBezTo>
                  <a:cubicBezTo>
                    <a:pt x="219665" y="80134"/>
                    <a:pt x="219665" y="80134"/>
                    <a:pt x="225310" y="76200"/>
                  </a:cubicBezTo>
                  <a:close/>
                  <a:moveTo>
                    <a:pt x="205555" y="76200"/>
                  </a:moveTo>
                  <a:cubicBezTo>
                    <a:pt x="212500" y="76200"/>
                    <a:pt x="216667" y="81446"/>
                    <a:pt x="216667" y="90626"/>
                  </a:cubicBezTo>
                  <a:cubicBezTo>
                    <a:pt x="216667" y="101118"/>
                    <a:pt x="212500" y="106363"/>
                    <a:pt x="205555" y="106363"/>
                  </a:cubicBezTo>
                  <a:cubicBezTo>
                    <a:pt x="198609" y="106363"/>
                    <a:pt x="194442" y="101118"/>
                    <a:pt x="194442" y="91937"/>
                  </a:cubicBezTo>
                  <a:cubicBezTo>
                    <a:pt x="194442" y="81446"/>
                    <a:pt x="198609" y="76200"/>
                    <a:pt x="205555" y="76200"/>
                  </a:cubicBezTo>
                  <a:close/>
                  <a:moveTo>
                    <a:pt x="183964" y="76200"/>
                  </a:moveTo>
                  <a:cubicBezTo>
                    <a:pt x="189044" y="76200"/>
                    <a:pt x="192854" y="81446"/>
                    <a:pt x="192854" y="90626"/>
                  </a:cubicBezTo>
                  <a:cubicBezTo>
                    <a:pt x="192854" y="101118"/>
                    <a:pt x="189044" y="106363"/>
                    <a:pt x="182694" y="106363"/>
                  </a:cubicBezTo>
                  <a:cubicBezTo>
                    <a:pt x="177614" y="106363"/>
                    <a:pt x="173804" y="101118"/>
                    <a:pt x="173804" y="91937"/>
                  </a:cubicBezTo>
                  <a:cubicBezTo>
                    <a:pt x="173804" y="81446"/>
                    <a:pt x="177614" y="76200"/>
                    <a:pt x="183964" y="76200"/>
                  </a:cubicBezTo>
                  <a:close/>
                  <a:moveTo>
                    <a:pt x="161898" y="76200"/>
                  </a:moveTo>
                  <a:cubicBezTo>
                    <a:pt x="168347" y="76200"/>
                    <a:pt x="172217" y="81446"/>
                    <a:pt x="172217" y="90626"/>
                  </a:cubicBezTo>
                  <a:cubicBezTo>
                    <a:pt x="172217" y="101118"/>
                    <a:pt x="168347" y="106363"/>
                    <a:pt x="161898" y="106363"/>
                  </a:cubicBezTo>
                  <a:cubicBezTo>
                    <a:pt x="155448" y="106363"/>
                    <a:pt x="152869" y="101118"/>
                    <a:pt x="151579" y="91937"/>
                  </a:cubicBezTo>
                  <a:cubicBezTo>
                    <a:pt x="151579" y="81446"/>
                    <a:pt x="156738" y="76200"/>
                    <a:pt x="161898" y="76200"/>
                  </a:cubicBezTo>
                  <a:close/>
                  <a:moveTo>
                    <a:pt x="139584" y="76200"/>
                  </a:moveTo>
                  <a:cubicBezTo>
                    <a:pt x="139584" y="76200"/>
                    <a:pt x="139584" y="76200"/>
                    <a:pt x="140996" y="76200"/>
                  </a:cubicBezTo>
                  <a:cubicBezTo>
                    <a:pt x="140996" y="76200"/>
                    <a:pt x="140996" y="76200"/>
                    <a:pt x="143818" y="76200"/>
                  </a:cubicBezTo>
                  <a:cubicBezTo>
                    <a:pt x="143818" y="76200"/>
                    <a:pt x="145229" y="77511"/>
                    <a:pt x="145229" y="77511"/>
                  </a:cubicBezTo>
                  <a:cubicBezTo>
                    <a:pt x="145229" y="77511"/>
                    <a:pt x="145229" y="77511"/>
                    <a:pt x="145229" y="105052"/>
                  </a:cubicBezTo>
                  <a:cubicBezTo>
                    <a:pt x="145229" y="105052"/>
                    <a:pt x="143818" y="106363"/>
                    <a:pt x="143818" y="106363"/>
                  </a:cubicBezTo>
                  <a:cubicBezTo>
                    <a:pt x="143818" y="106363"/>
                    <a:pt x="143818" y="106363"/>
                    <a:pt x="139584" y="106363"/>
                  </a:cubicBezTo>
                  <a:cubicBezTo>
                    <a:pt x="139584" y="106363"/>
                    <a:pt x="139584" y="105052"/>
                    <a:pt x="139584" y="105052"/>
                  </a:cubicBezTo>
                  <a:cubicBezTo>
                    <a:pt x="139584" y="105052"/>
                    <a:pt x="139584" y="105052"/>
                    <a:pt x="139584" y="82757"/>
                  </a:cubicBezTo>
                  <a:cubicBezTo>
                    <a:pt x="139584" y="82757"/>
                    <a:pt x="139584" y="82757"/>
                    <a:pt x="135351" y="84069"/>
                  </a:cubicBezTo>
                  <a:cubicBezTo>
                    <a:pt x="135351" y="84069"/>
                    <a:pt x="135351" y="84069"/>
                    <a:pt x="133940" y="84069"/>
                  </a:cubicBezTo>
                  <a:lnTo>
                    <a:pt x="132529" y="81446"/>
                  </a:lnTo>
                  <a:cubicBezTo>
                    <a:pt x="132529" y="80134"/>
                    <a:pt x="132529" y="80134"/>
                    <a:pt x="133940" y="80134"/>
                  </a:cubicBezTo>
                  <a:cubicBezTo>
                    <a:pt x="133940" y="80134"/>
                    <a:pt x="133940" y="80134"/>
                    <a:pt x="139584" y="76200"/>
                  </a:cubicBezTo>
                  <a:close/>
                  <a:moveTo>
                    <a:pt x="118837" y="76200"/>
                  </a:moveTo>
                  <a:cubicBezTo>
                    <a:pt x="118837" y="76200"/>
                    <a:pt x="118837" y="76200"/>
                    <a:pt x="123005" y="76200"/>
                  </a:cubicBezTo>
                  <a:cubicBezTo>
                    <a:pt x="123005" y="76200"/>
                    <a:pt x="123005" y="77511"/>
                    <a:pt x="123005" y="77511"/>
                  </a:cubicBezTo>
                  <a:cubicBezTo>
                    <a:pt x="123005" y="77511"/>
                    <a:pt x="123005" y="77511"/>
                    <a:pt x="123005" y="105052"/>
                  </a:cubicBezTo>
                  <a:cubicBezTo>
                    <a:pt x="123005" y="105052"/>
                    <a:pt x="123005" y="106363"/>
                    <a:pt x="123005" y="106363"/>
                  </a:cubicBezTo>
                  <a:cubicBezTo>
                    <a:pt x="123005" y="106363"/>
                    <a:pt x="123005" y="106363"/>
                    <a:pt x="118837" y="106363"/>
                  </a:cubicBezTo>
                  <a:cubicBezTo>
                    <a:pt x="118837" y="106363"/>
                    <a:pt x="117448" y="105052"/>
                    <a:pt x="117448" y="105052"/>
                  </a:cubicBezTo>
                  <a:cubicBezTo>
                    <a:pt x="117448" y="105052"/>
                    <a:pt x="117448" y="105052"/>
                    <a:pt x="117448" y="82757"/>
                  </a:cubicBezTo>
                  <a:cubicBezTo>
                    <a:pt x="117448" y="82757"/>
                    <a:pt x="117448" y="82757"/>
                    <a:pt x="114670" y="84069"/>
                  </a:cubicBezTo>
                  <a:cubicBezTo>
                    <a:pt x="113281" y="84069"/>
                    <a:pt x="113281" y="84069"/>
                    <a:pt x="113281" y="84069"/>
                  </a:cubicBezTo>
                  <a:cubicBezTo>
                    <a:pt x="113281" y="84069"/>
                    <a:pt x="113281" y="84069"/>
                    <a:pt x="111892" y="81446"/>
                  </a:cubicBezTo>
                  <a:cubicBezTo>
                    <a:pt x="111892" y="80134"/>
                    <a:pt x="111892" y="80134"/>
                    <a:pt x="111892" y="80134"/>
                  </a:cubicBezTo>
                  <a:cubicBezTo>
                    <a:pt x="111892" y="80134"/>
                    <a:pt x="111892" y="80134"/>
                    <a:pt x="118837" y="76200"/>
                  </a:cubicBezTo>
                  <a:close/>
                  <a:moveTo>
                    <a:pt x="97207" y="76200"/>
                  </a:moveTo>
                  <a:cubicBezTo>
                    <a:pt x="97207" y="76200"/>
                    <a:pt x="97207" y="76200"/>
                    <a:pt x="99588" y="76200"/>
                  </a:cubicBezTo>
                  <a:cubicBezTo>
                    <a:pt x="100779" y="76200"/>
                    <a:pt x="100779" y="77511"/>
                    <a:pt x="100779" y="77511"/>
                  </a:cubicBezTo>
                  <a:cubicBezTo>
                    <a:pt x="100779" y="77511"/>
                    <a:pt x="100779" y="77511"/>
                    <a:pt x="100779" y="105052"/>
                  </a:cubicBezTo>
                  <a:cubicBezTo>
                    <a:pt x="100779" y="105052"/>
                    <a:pt x="100779" y="106363"/>
                    <a:pt x="99588" y="106363"/>
                  </a:cubicBezTo>
                  <a:cubicBezTo>
                    <a:pt x="99588" y="106363"/>
                    <a:pt x="99588" y="106363"/>
                    <a:pt x="97207" y="106363"/>
                  </a:cubicBezTo>
                  <a:cubicBezTo>
                    <a:pt x="96016" y="106363"/>
                    <a:pt x="96016" y="105052"/>
                    <a:pt x="96016" y="105052"/>
                  </a:cubicBezTo>
                  <a:cubicBezTo>
                    <a:pt x="96016" y="105052"/>
                    <a:pt x="96016" y="105052"/>
                    <a:pt x="96016" y="82757"/>
                  </a:cubicBezTo>
                  <a:cubicBezTo>
                    <a:pt x="96016" y="82757"/>
                    <a:pt x="96016" y="82757"/>
                    <a:pt x="92444" y="84069"/>
                  </a:cubicBezTo>
                  <a:cubicBezTo>
                    <a:pt x="91254" y="84069"/>
                    <a:pt x="91254" y="84069"/>
                    <a:pt x="91254" y="84069"/>
                  </a:cubicBezTo>
                  <a:cubicBezTo>
                    <a:pt x="91254" y="84069"/>
                    <a:pt x="91254" y="84069"/>
                    <a:pt x="91254" y="81446"/>
                  </a:cubicBezTo>
                  <a:cubicBezTo>
                    <a:pt x="91254" y="80134"/>
                    <a:pt x="91254" y="80134"/>
                    <a:pt x="91254" y="80134"/>
                  </a:cubicBezTo>
                  <a:cubicBezTo>
                    <a:pt x="91254" y="80134"/>
                    <a:pt x="91254" y="80134"/>
                    <a:pt x="97207" y="76200"/>
                  </a:cubicBezTo>
                  <a:close/>
                  <a:moveTo>
                    <a:pt x="201926" y="36513"/>
                  </a:moveTo>
                  <a:cubicBezTo>
                    <a:pt x="200792" y="37812"/>
                    <a:pt x="200792" y="39111"/>
                    <a:pt x="200792" y="40409"/>
                  </a:cubicBezTo>
                  <a:cubicBezTo>
                    <a:pt x="200792" y="46904"/>
                    <a:pt x="203060" y="50801"/>
                    <a:pt x="205328" y="50801"/>
                  </a:cubicBezTo>
                  <a:cubicBezTo>
                    <a:pt x="208730" y="50801"/>
                    <a:pt x="208730" y="44306"/>
                    <a:pt x="208730" y="40409"/>
                  </a:cubicBezTo>
                  <a:cubicBezTo>
                    <a:pt x="208730" y="40409"/>
                    <a:pt x="208730" y="40409"/>
                    <a:pt x="208730" y="39111"/>
                  </a:cubicBezTo>
                  <a:cubicBezTo>
                    <a:pt x="206462" y="37812"/>
                    <a:pt x="204194" y="36513"/>
                    <a:pt x="201926" y="36513"/>
                  </a:cubicBezTo>
                  <a:close/>
                  <a:moveTo>
                    <a:pt x="123005" y="34925"/>
                  </a:moveTo>
                  <a:cubicBezTo>
                    <a:pt x="120737" y="34925"/>
                    <a:pt x="118469" y="36248"/>
                    <a:pt x="116201" y="37571"/>
                  </a:cubicBezTo>
                  <a:cubicBezTo>
                    <a:pt x="116201" y="38894"/>
                    <a:pt x="115067" y="38894"/>
                    <a:pt x="115067" y="38894"/>
                  </a:cubicBezTo>
                  <a:cubicBezTo>
                    <a:pt x="115067" y="38894"/>
                    <a:pt x="115067" y="40216"/>
                    <a:pt x="115067" y="40216"/>
                  </a:cubicBezTo>
                  <a:cubicBezTo>
                    <a:pt x="115067" y="46831"/>
                    <a:pt x="116201" y="50800"/>
                    <a:pt x="119603" y="50800"/>
                  </a:cubicBezTo>
                  <a:cubicBezTo>
                    <a:pt x="123005" y="50800"/>
                    <a:pt x="123005" y="44185"/>
                    <a:pt x="123005" y="40216"/>
                  </a:cubicBezTo>
                  <a:cubicBezTo>
                    <a:pt x="123005" y="38894"/>
                    <a:pt x="123005" y="36248"/>
                    <a:pt x="123005" y="34925"/>
                  </a:cubicBezTo>
                  <a:close/>
                  <a:moveTo>
                    <a:pt x="162011" y="31750"/>
                  </a:moveTo>
                  <a:cubicBezTo>
                    <a:pt x="159290" y="31750"/>
                    <a:pt x="157929" y="35560"/>
                    <a:pt x="157929" y="40640"/>
                  </a:cubicBezTo>
                  <a:cubicBezTo>
                    <a:pt x="157929" y="46990"/>
                    <a:pt x="159290" y="50800"/>
                    <a:pt x="162011" y="50800"/>
                  </a:cubicBezTo>
                  <a:cubicBezTo>
                    <a:pt x="166093" y="50800"/>
                    <a:pt x="167454" y="44450"/>
                    <a:pt x="167454" y="40640"/>
                  </a:cubicBezTo>
                  <a:cubicBezTo>
                    <a:pt x="167454" y="36830"/>
                    <a:pt x="166093" y="31750"/>
                    <a:pt x="162011" y="31750"/>
                  </a:cubicBezTo>
                  <a:close/>
                  <a:moveTo>
                    <a:pt x="144703" y="28575"/>
                  </a:moveTo>
                  <a:cubicBezTo>
                    <a:pt x="144703" y="28575"/>
                    <a:pt x="144703" y="28575"/>
                    <a:pt x="144703" y="55075"/>
                  </a:cubicBezTo>
                  <a:cubicBezTo>
                    <a:pt x="144703" y="55075"/>
                    <a:pt x="143389" y="55075"/>
                    <a:pt x="143389" y="55075"/>
                  </a:cubicBezTo>
                  <a:cubicBezTo>
                    <a:pt x="143389" y="55075"/>
                    <a:pt x="143389" y="55075"/>
                    <a:pt x="139447" y="55075"/>
                  </a:cubicBezTo>
                  <a:cubicBezTo>
                    <a:pt x="139447" y="55075"/>
                    <a:pt x="139447" y="55075"/>
                    <a:pt x="139447" y="32550"/>
                  </a:cubicBezTo>
                  <a:cubicBezTo>
                    <a:pt x="139447" y="32550"/>
                    <a:pt x="139447" y="32550"/>
                    <a:pt x="135504" y="33875"/>
                  </a:cubicBezTo>
                  <a:cubicBezTo>
                    <a:pt x="135504" y="33875"/>
                    <a:pt x="135504" y="33875"/>
                    <a:pt x="134190" y="33875"/>
                  </a:cubicBezTo>
                  <a:cubicBezTo>
                    <a:pt x="134190" y="33875"/>
                    <a:pt x="134190" y="33875"/>
                    <a:pt x="132876" y="31225"/>
                  </a:cubicBezTo>
                  <a:cubicBezTo>
                    <a:pt x="131562" y="31225"/>
                    <a:pt x="130248" y="32550"/>
                    <a:pt x="127619" y="32550"/>
                  </a:cubicBezTo>
                  <a:cubicBezTo>
                    <a:pt x="128934" y="35200"/>
                    <a:pt x="128934" y="37850"/>
                    <a:pt x="128934" y="40500"/>
                  </a:cubicBezTo>
                  <a:cubicBezTo>
                    <a:pt x="128934" y="51100"/>
                    <a:pt x="124991" y="56400"/>
                    <a:pt x="118420" y="56400"/>
                  </a:cubicBezTo>
                  <a:cubicBezTo>
                    <a:pt x="113164" y="56400"/>
                    <a:pt x="109221" y="51100"/>
                    <a:pt x="109221" y="41825"/>
                  </a:cubicBezTo>
                  <a:cubicBezTo>
                    <a:pt x="106593" y="43150"/>
                    <a:pt x="103964" y="44475"/>
                    <a:pt x="101336" y="47125"/>
                  </a:cubicBezTo>
                  <a:cubicBezTo>
                    <a:pt x="101336" y="47125"/>
                    <a:pt x="101336" y="47125"/>
                    <a:pt x="101336" y="55075"/>
                  </a:cubicBezTo>
                  <a:cubicBezTo>
                    <a:pt x="101336" y="55075"/>
                    <a:pt x="101336" y="55075"/>
                    <a:pt x="100022" y="55075"/>
                  </a:cubicBezTo>
                  <a:cubicBezTo>
                    <a:pt x="100022" y="55075"/>
                    <a:pt x="100022" y="55075"/>
                    <a:pt x="97394" y="55075"/>
                  </a:cubicBezTo>
                  <a:cubicBezTo>
                    <a:pt x="96080" y="55075"/>
                    <a:pt x="96080" y="55075"/>
                    <a:pt x="96080" y="55075"/>
                  </a:cubicBezTo>
                  <a:cubicBezTo>
                    <a:pt x="96080" y="55075"/>
                    <a:pt x="96080" y="55075"/>
                    <a:pt x="96080" y="49775"/>
                  </a:cubicBezTo>
                  <a:cubicBezTo>
                    <a:pt x="85566" y="57725"/>
                    <a:pt x="77681" y="65675"/>
                    <a:pt x="72425" y="77600"/>
                  </a:cubicBezTo>
                  <a:cubicBezTo>
                    <a:pt x="73739" y="76275"/>
                    <a:pt x="75053" y="76275"/>
                    <a:pt x="76367" y="76275"/>
                  </a:cubicBezTo>
                  <a:cubicBezTo>
                    <a:pt x="82938" y="76275"/>
                    <a:pt x="86880" y="81575"/>
                    <a:pt x="86880" y="90850"/>
                  </a:cubicBezTo>
                  <a:cubicBezTo>
                    <a:pt x="86880" y="101450"/>
                    <a:pt x="82938" y="106750"/>
                    <a:pt x="76367" y="106750"/>
                  </a:cubicBezTo>
                  <a:cubicBezTo>
                    <a:pt x="71111" y="106750"/>
                    <a:pt x="68482" y="102775"/>
                    <a:pt x="67168" y="97475"/>
                  </a:cubicBezTo>
                  <a:cubicBezTo>
                    <a:pt x="65854" y="106750"/>
                    <a:pt x="69796" y="120000"/>
                    <a:pt x="75053" y="127950"/>
                  </a:cubicBezTo>
                  <a:cubicBezTo>
                    <a:pt x="75053" y="127950"/>
                    <a:pt x="76367" y="127950"/>
                    <a:pt x="76367" y="127950"/>
                  </a:cubicBezTo>
                  <a:cubicBezTo>
                    <a:pt x="76367" y="127950"/>
                    <a:pt x="76367" y="127950"/>
                    <a:pt x="78995" y="127950"/>
                  </a:cubicBezTo>
                  <a:cubicBezTo>
                    <a:pt x="78995" y="127950"/>
                    <a:pt x="80310" y="127950"/>
                    <a:pt x="80310" y="127950"/>
                  </a:cubicBezTo>
                  <a:cubicBezTo>
                    <a:pt x="80310" y="127950"/>
                    <a:pt x="80310" y="127950"/>
                    <a:pt x="80310" y="133250"/>
                  </a:cubicBezTo>
                  <a:cubicBezTo>
                    <a:pt x="82938" y="134575"/>
                    <a:pt x="85566" y="135900"/>
                    <a:pt x="88195" y="135900"/>
                  </a:cubicBezTo>
                  <a:cubicBezTo>
                    <a:pt x="89509" y="130600"/>
                    <a:pt x="93451" y="126625"/>
                    <a:pt x="97394" y="126625"/>
                  </a:cubicBezTo>
                  <a:cubicBezTo>
                    <a:pt x="102650" y="126625"/>
                    <a:pt x="106593" y="130600"/>
                    <a:pt x="107907" y="135900"/>
                  </a:cubicBezTo>
                  <a:cubicBezTo>
                    <a:pt x="110535" y="137225"/>
                    <a:pt x="113164" y="138550"/>
                    <a:pt x="114478" y="145175"/>
                  </a:cubicBezTo>
                  <a:cubicBezTo>
                    <a:pt x="115792" y="147825"/>
                    <a:pt x="115792" y="150475"/>
                    <a:pt x="117106" y="151800"/>
                  </a:cubicBezTo>
                  <a:cubicBezTo>
                    <a:pt x="117106" y="151800"/>
                    <a:pt x="117106" y="151800"/>
                    <a:pt x="117106" y="133250"/>
                  </a:cubicBezTo>
                  <a:cubicBezTo>
                    <a:pt x="117106" y="133250"/>
                    <a:pt x="117106" y="133250"/>
                    <a:pt x="114478" y="134575"/>
                  </a:cubicBezTo>
                  <a:cubicBezTo>
                    <a:pt x="113164" y="135900"/>
                    <a:pt x="113164" y="135900"/>
                    <a:pt x="113164" y="135900"/>
                  </a:cubicBezTo>
                  <a:cubicBezTo>
                    <a:pt x="113164" y="134575"/>
                    <a:pt x="113164" y="134575"/>
                    <a:pt x="113164" y="134575"/>
                  </a:cubicBezTo>
                  <a:cubicBezTo>
                    <a:pt x="113164" y="134575"/>
                    <a:pt x="113164" y="134575"/>
                    <a:pt x="111849" y="131925"/>
                  </a:cubicBezTo>
                  <a:cubicBezTo>
                    <a:pt x="111849" y="131925"/>
                    <a:pt x="111849" y="130600"/>
                    <a:pt x="111849" y="130600"/>
                  </a:cubicBezTo>
                  <a:cubicBezTo>
                    <a:pt x="111849" y="130600"/>
                    <a:pt x="111849" y="130600"/>
                    <a:pt x="118420" y="127950"/>
                  </a:cubicBezTo>
                  <a:cubicBezTo>
                    <a:pt x="118420" y="127950"/>
                    <a:pt x="118420" y="127950"/>
                    <a:pt x="122363" y="127950"/>
                  </a:cubicBezTo>
                  <a:cubicBezTo>
                    <a:pt x="122363" y="127950"/>
                    <a:pt x="122363" y="127950"/>
                    <a:pt x="122363" y="155775"/>
                  </a:cubicBezTo>
                  <a:cubicBezTo>
                    <a:pt x="122363" y="155775"/>
                    <a:pt x="122363" y="157100"/>
                    <a:pt x="122363" y="157100"/>
                  </a:cubicBezTo>
                  <a:cubicBezTo>
                    <a:pt x="122363" y="157100"/>
                    <a:pt x="122363" y="157100"/>
                    <a:pt x="121049" y="157100"/>
                  </a:cubicBezTo>
                  <a:cubicBezTo>
                    <a:pt x="123677" y="159750"/>
                    <a:pt x="128934" y="161075"/>
                    <a:pt x="135504" y="162400"/>
                  </a:cubicBezTo>
                  <a:cubicBezTo>
                    <a:pt x="144703" y="165050"/>
                    <a:pt x="159159" y="151800"/>
                    <a:pt x="161787" y="159750"/>
                  </a:cubicBezTo>
                  <a:cubicBezTo>
                    <a:pt x="164416" y="175650"/>
                    <a:pt x="173615" y="186250"/>
                    <a:pt x="181500" y="191550"/>
                  </a:cubicBezTo>
                  <a:cubicBezTo>
                    <a:pt x="181500" y="191550"/>
                    <a:pt x="181500" y="191550"/>
                    <a:pt x="181500" y="183600"/>
                  </a:cubicBezTo>
                  <a:cubicBezTo>
                    <a:pt x="181500" y="183600"/>
                    <a:pt x="181500" y="183600"/>
                    <a:pt x="178872" y="186250"/>
                  </a:cubicBezTo>
                  <a:cubicBezTo>
                    <a:pt x="177557" y="186250"/>
                    <a:pt x="177557" y="186250"/>
                    <a:pt x="177557" y="186250"/>
                  </a:cubicBezTo>
                  <a:cubicBezTo>
                    <a:pt x="177557" y="186250"/>
                    <a:pt x="177557" y="184925"/>
                    <a:pt x="176243" y="184925"/>
                  </a:cubicBezTo>
                  <a:cubicBezTo>
                    <a:pt x="176243" y="184925"/>
                    <a:pt x="176243" y="184925"/>
                    <a:pt x="176243" y="182275"/>
                  </a:cubicBezTo>
                  <a:cubicBezTo>
                    <a:pt x="176243" y="182275"/>
                    <a:pt x="176243" y="180950"/>
                    <a:pt x="176243" y="180950"/>
                  </a:cubicBezTo>
                  <a:cubicBezTo>
                    <a:pt x="176243" y="180950"/>
                    <a:pt x="176243" y="180950"/>
                    <a:pt x="182814" y="178300"/>
                  </a:cubicBezTo>
                  <a:cubicBezTo>
                    <a:pt x="182814" y="178300"/>
                    <a:pt x="182814" y="178300"/>
                    <a:pt x="186756" y="178300"/>
                  </a:cubicBezTo>
                  <a:cubicBezTo>
                    <a:pt x="186756" y="178300"/>
                    <a:pt x="186756" y="178300"/>
                    <a:pt x="186756" y="194200"/>
                  </a:cubicBezTo>
                  <a:cubicBezTo>
                    <a:pt x="194641" y="196850"/>
                    <a:pt x="201213" y="194200"/>
                    <a:pt x="199898" y="186250"/>
                  </a:cubicBezTo>
                  <a:cubicBezTo>
                    <a:pt x="199898" y="186250"/>
                    <a:pt x="198584" y="186250"/>
                    <a:pt x="198584" y="186250"/>
                  </a:cubicBezTo>
                  <a:cubicBezTo>
                    <a:pt x="198584" y="186250"/>
                    <a:pt x="198584" y="184925"/>
                    <a:pt x="198584" y="184925"/>
                  </a:cubicBezTo>
                  <a:cubicBezTo>
                    <a:pt x="198584" y="184925"/>
                    <a:pt x="198584" y="184925"/>
                    <a:pt x="197270" y="182275"/>
                  </a:cubicBezTo>
                  <a:cubicBezTo>
                    <a:pt x="197270" y="182275"/>
                    <a:pt x="197270" y="180950"/>
                    <a:pt x="198584" y="180950"/>
                  </a:cubicBezTo>
                  <a:cubicBezTo>
                    <a:pt x="198584" y="180950"/>
                    <a:pt x="198584" y="180950"/>
                    <a:pt x="199898" y="180950"/>
                  </a:cubicBezTo>
                  <a:cubicBezTo>
                    <a:pt x="198584" y="167700"/>
                    <a:pt x="199898" y="166375"/>
                    <a:pt x="199898" y="166375"/>
                  </a:cubicBezTo>
                  <a:cubicBezTo>
                    <a:pt x="199898" y="166375"/>
                    <a:pt x="226182" y="169025"/>
                    <a:pt x="234066" y="161075"/>
                  </a:cubicBezTo>
                  <a:cubicBezTo>
                    <a:pt x="238009" y="157100"/>
                    <a:pt x="240637" y="151800"/>
                    <a:pt x="241951" y="146500"/>
                  </a:cubicBezTo>
                  <a:cubicBezTo>
                    <a:pt x="243266" y="145175"/>
                    <a:pt x="244580" y="143850"/>
                    <a:pt x="245894" y="143850"/>
                  </a:cubicBezTo>
                  <a:cubicBezTo>
                    <a:pt x="245894" y="143850"/>
                    <a:pt x="245894" y="143850"/>
                    <a:pt x="245894" y="133250"/>
                  </a:cubicBezTo>
                  <a:cubicBezTo>
                    <a:pt x="245894" y="133250"/>
                    <a:pt x="245894" y="133250"/>
                    <a:pt x="241951" y="134575"/>
                  </a:cubicBezTo>
                  <a:cubicBezTo>
                    <a:pt x="241951" y="135900"/>
                    <a:pt x="241951" y="135900"/>
                    <a:pt x="241951" y="135900"/>
                  </a:cubicBezTo>
                  <a:cubicBezTo>
                    <a:pt x="241951" y="134575"/>
                    <a:pt x="240637" y="134575"/>
                    <a:pt x="240637" y="134575"/>
                  </a:cubicBezTo>
                  <a:cubicBezTo>
                    <a:pt x="240637" y="134575"/>
                    <a:pt x="240637" y="134575"/>
                    <a:pt x="240637" y="131925"/>
                  </a:cubicBezTo>
                  <a:cubicBezTo>
                    <a:pt x="240637" y="131925"/>
                    <a:pt x="240637" y="130600"/>
                    <a:pt x="240637" y="130600"/>
                  </a:cubicBezTo>
                  <a:cubicBezTo>
                    <a:pt x="240637" y="130600"/>
                    <a:pt x="240637" y="130600"/>
                    <a:pt x="247208" y="127950"/>
                  </a:cubicBezTo>
                  <a:cubicBezTo>
                    <a:pt x="247208" y="127950"/>
                    <a:pt x="247208" y="127950"/>
                    <a:pt x="249836" y="127950"/>
                  </a:cubicBezTo>
                  <a:cubicBezTo>
                    <a:pt x="251151" y="127950"/>
                    <a:pt x="251151" y="127950"/>
                    <a:pt x="251151" y="127950"/>
                  </a:cubicBezTo>
                  <a:cubicBezTo>
                    <a:pt x="251151" y="127950"/>
                    <a:pt x="251151" y="127950"/>
                    <a:pt x="251151" y="143850"/>
                  </a:cubicBezTo>
                  <a:cubicBezTo>
                    <a:pt x="251151" y="143850"/>
                    <a:pt x="252465" y="143850"/>
                    <a:pt x="252465" y="143850"/>
                  </a:cubicBezTo>
                  <a:cubicBezTo>
                    <a:pt x="264292" y="137225"/>
                    <a:pt x="262978" y="113375"/>
                    <a:pt x="257721" y="94825"/>
                  </a:cubicBezTo>
                  <a:cubicBezTo>
                    <a:pt x="256407" y="102775"/>
                    <a:pt x="253779" y="106750"/>
                    <a:pt x="247208" y="106750"/>
                  </a:cubicBezTo>
                  <a:cubicBezTo>
                    <a:pt x="241951" y="106750"/>
                    <a:pt x="238009" y="101450"/>
                    <a:pt x="238009" y="92175"/>
                  </a:cubicBezTo>
                  <a:cubicBezTo>
                    <a:pt x="238009" y="81575"/>
                    <a:pt x="241951" y="76275"/>
                    <a:pt x="248522" y="76275"/>
                  </a:cubicBezTo>
                  <a:cubicBezTo>
                    <a:pt x="248522" y="76275"/>
                    <a:pt x="249836" y="76275"/>
                    <a:pt x="249836" y="76275"/>
                  </a:cubicBezTo>
                  <a:cubicBezTo>
                    <a:pt x="244580" y="67000"/>
                    <a:pt x="238009" y="59050"/>
                    <a:pt x="230124" y="52425"/>
                  </a:cubicBezTo>
                  <a:cubicBezTo>
                    <a:pt x="230124" y="52425"/>
                    <a:pt x="230124" y="52425"/>
                    <a:pt x="230124" y="55075"/>
                  </a:cubicBezTo>
                  <a:cubicBezTo>
                    <a:pt x="230124" y="55075"/>
                    <a:pt x="230124" y="55075"/>
                    <a:pt x="228810" y="55075"/>
                  </a:cubicBezTo>
                  <a:cubicBezTo>
                    <a:pt x="228810" y="55075"/>
                    <a:pt x="228810" y="55075"/>
                    <a:pt x="224867" y="55075"/>
                  </a:cubicBezTo>
                  <a:cubicBezTo>
                    <a:pt x="224867" y="55075"/>
                    <a:pt x="224867" y="55075"/>
                    <a:pt x="224867" y="48450"/>
                  </a:cubicBezTo>
                  <a:cubicBezTo>
                    <a:pt x="220925" y="47125"/>
                    <a:pt x="218297" y="44475"/>
                    <a:pt x="215668" y="43150"/>
                  </a:cubicBezTo>
                  <a:cubicBezTo>
                    <a:pt x="214354" y="51100"/>
                    <a:pt x="210412" y="56400"/>
                    <a:pt x="205155" y="56400"/>
                  </a:cubicBezTo>
                  <a:cubicBezTo>
                    <a:pt x="198584" y="56400"/>
                    <a:pt x="194641" y="49775"/>
                    <a:pt x="194641" y="40500"/>
                  </a:cubicBezTo>
                  <a:cubicBezTo>
                    <a:pt x="194641" y="37850"/>
                    <a:pt x="194641" y="36525"/>
                    <a:pt x="195956" y="33875"/>
                  </a:cubicBezTo>
                  <a:cubicBezTo>
                    <a:pt x="193327" y="32550"/>
                    <a:pt x="189385" y="32550"/>
                    <a:pt x="186756" y="31225"/>
                  </a:cubicBezTo>
                  <a:cubicBezTo>
                    <a:pt x="186756" y="31225"/>
                    <a:pt x="186756" y="31225"/>
                    <a:pt x="186756" y="55075"/>
                  </a:cubicBezTo>
                  <a:cubicBezTo>
                    <a:pt x="186756" y="55075"/>
                    <a:pt x="186756" y="55075"/>
                    <a:pt x="182814" y="55075"/>
                  </a:cubicBezTo>
                  <a:cubicBezTo>
                    <a:pt x="181500" y="55075"/>
                    <a:pt x="181500" y="55075"/>
                    <a:pt x="181500" y="55075"/>
                  </a:cubicBezTo>
                  <a:cubicBezTo>
                    <a:pt x="181500" y="55075"/>
                    <a:pt x="181500" y="55075"/>
                    <a:pt x="181500" y="32550"/>
                  </a:cubicBezTo>
                  <a:cubicBezTo>
                    <a:pt x="181500" y="32550"/>
                    <a:pt x="181500" y="32550"/>
                    <a:pt x="178872" y="33875"/>
                  </a:cubicBezTo>
                  <a:cubicBezTo>
                    <a:pt x="177557" y="33875"/>
                    <a:pt x="177557" y="33875"/>
                    <a:pt x="177557" y="33875"/>
                  </a:cubicBezTo>
                  <a:cubicBezTo>
                    <a:pt x="177557" y="33875"/>
                    <a:pt x="177557" y="33875"/>
                    <a:pt x="176243" y="33875"/>
                  </a:cubicBezTo>
                  <a:cubicBezTo>
                    <a:pt x="176243" y="33875"/>
                    <a:pt x="176243" y="33875"/>
                    <a:pt x="176243" y="31225"/>
                  </a:cubicBezTo>
                  <a:cubicBezTo>
                    <a:pt x="176243" y="29900"/>
                    <a:pt x="176243" y="29900"/>
                    <a:pt x="176243" y="29900"/>
                  </a:cubicBezTo>
                  <a:cubicBezTo>
                    <a:pt x="176243" y="29900"/>
                    <a:pt x="176243" y="29900"/>
                    <a:pt x="177557" y="29900"/>
                  </a:cubicBezTo>
                  <a:cubicBezTo>
                    <a:pt x="173615" y="28575"/>
                    <a:pt x="170987" y="28575"/>
                    <a:pt x="168358" y="28575"/>
                  </a:cubicBezTo>
                  <a:cubicBezTo>
                    <a:pt x="170987" y="31225"/>
                    <a:pt x="172301" y="35200"/>
                    <a:pt x="172301" y="40500"/>
                  </a:cubicBezTo>
                  <a:cubicBezTo>
                    <a:pt x="172301" y="51100"/>
                    <a:pt x="168358" y="56400"/>
                    <a:pt x="161787" y="56400"/>
                  </a:cubicBezTo>
                  <a:cubicBezTo>
                    <a:pt x="155217" y="56400"/>
                    <a:pt x="152588" y="49775"/>
                    <a:pt x="151274" y="40500"/>
                  </a:cubicBezTo>
                  <a:cubicBezTo>
                    <a:pt x="151274" y="35200"/>
                    <a:pt x="153903" y="29900"/>
                    <a:pt x="156531" y="28575"/>
                  </a:cubicBezTo>
                  <a:cubicBezTo>
                    <a:pt x="152588" y="28575"/>
                    <a:pt x="148646" y="28575"/>
                    <a:pt x="144703" y="28575"/>
                  </a:cubicBezTo>
                  <a:close/>
                  <a:moveTo>
                    <a:pt x="164533" y="0"/>
                  </a:moveTo>
                  <a:cubicBezTo>
                    <a:pt x="205215" y="0"/>
                    <a:pt x="240648" y="17090"/>
                    <a:pt x="266895" y="48642"/>
                  </a:cubicBezTo>
                  <a:cubicBezTo>
                    <a:pt x="285268" y="72305"/>
                    <a:pt x="294454" y="99914"/>
                    <a:pt x="291829" y="130150"/>
                  </a:cubicBezTo>
                  <a:cubicBezTo>
                    <a:pt x="289205" y="155129"/>
                    <a:pt x="278706" y="181422"/>
                    <a:pt x="269520" y="206400"/>
                  </a:cubicBezTo>
                  <a:cubicBezTo>
                    <a:pt x="253772" y="247154"/>
                    <a:pt x="239336" y="286594"/>
                    <a:pt x="257709" y="324718"/>
                  </a:cubicBezTo>
                  <a:cubicBezTo>
                    <a:pt x="257709" y="327348"/>
                    <a:pt x="257709" y="329977"/>
                    <a:pt x="256396" y="332606"/>
                  </a:cubicBezTo>
                  <a:cubicBezTo>
                    <a:pt x="255084" y="335236"/>
                    <a:pt x="252459" y="336550"/>
                    <a:pt x="249835" y="336550"/>
                  </a:cubicBezTo>
                  <a:cubicBezTo>
                    <a:pt x="249835" y="336550"/>
                    <a:pt x="249835" y="336550"/>
                    <a:pt x="105478" y="336550"/>
                  </a:cubicBezTo>
                  <a:cubicBezTo>
                    <a:pt x="101541" y="336550"/>
                    <a:pt x="98916" y="333921"/>
                    <a:pt x="97604" y="331292"/>
                  </a:cubicBezTo>
                  <a:cubicBezTo>
                    <a:pt x="96292" y="328662"/>
                    <a:pt x="96292" y="327348"/>
                    <a:pt x="96292" y="315516"/>
                  </a:cubicBezTo>
                  <a:cubicBezTo>
                    <a:pt x="96292" y="314201"/>
                    <a:pt x="96292" y="312887"/>
                    <a:pt x="96292" y="312887"/>
                  </a:cubicBezTo>
                  <a:cubicBezTo>
                    <a:pt x="94979" y="294481"/>
                    <a:pt x="87105" y="294481"/>
                    <a:pt x="71357" y="294481"/>
                  </a:cubicBezTo>
                  <a:cubicBezTo>
                    <a:pt x="58234" y="294481"/>
                    <a:pt x="42486" y="294481"/>
                    <a:pt x="31987" y="278706"/>
                  </a:cubicBezTo>
                  <a:cubicBezTo>
                    <a:pt x="24113" y="266874"/>
                    <a:pt x="24113" y="251098"/>
                    <a:pt x="25426" y="236637"/>
                  </a:cubicBezTo>
                  <a:cubicBezTo>
                    <a:pt x="25426" y="224805"/>
                    <a:pt x="25426" y="212973"/>
                    <a:pt x="21489" y="209029"/>
                  </a:cubicBezTo>
                  <a:cubicBezTo>
                    <a:pt x="21489" y="207715"/>
                    <a:pt x="17552" y="206400"/>
                    <a:pt x="16239" y="205085"/>
                  </a:cubicBezTo>
                  <a:cubicBezTo>
                    <a:pt x="10990" y="202456"/>
                    <a:pt x="3116" y="199827"/>
                    <a:pt x="491" y="191939"/>
                  </a:cubicBezTo>
                  <a:cubicBezTo>
                    <a:pt x="-821" y="187995"/>
                    <a:pt x="491" y="182736"/>
                    <a:pt x="4428" y="177478"/>
                  </a:cubicBezTo>
                  <a:cubicBezTo>
                    <a:pt x="17552" y="156443"/>
                    <a:pt x="20176" y="144612"/>
                    <a:pt x="24113" y="126206"/>
                  </a:cubicBezTo>
                  <a:cubicBezTo>
                    <a:pt x="25426" y="118319"/>
                    <a:pt x="26738" y="109116"/>
                    <a:pt x="29363" y="97284"/>
                  </a:cubicBezTo>
                  <a:cubicBezTo>
                    <a:pt x="38549" y="68361"/>
                    <a:pt x="55609" y="43383"/>
                    <a:pt x="81856" y="26293"/>
                  </a:cubicBezTo>
                  <a:cubicBezTo>
                    <a:pt x="105478" y="9202"/>
                    <a:pt x="135662" y="0"/>
                    <a:pt x="1645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TextBox 19"/>
            <p:cNvSpPr txBox="1"/>
            <p:nvPr/>
          </p:nvSpPr>
          <p:spPr>
            <a:xfrm>
              <a:off x="8749096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chemeClr val="accent1"/>
                  </a:solidFill>
                  <a:latin typeface="+mj-lt"/>
                </a:rPr>
                <a:t>92%</a:t>
              </a:r>
              <a:endParaRPr lang="en-US" sz="4000" b="1" dirty="0">
                <a:solidFill>
                  <a:schemeClr val="accent1"/>
                </a:solidFill>
                <a:latin typeface="+mj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40" name="组合 39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97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4"/>
          <p:cNvSpPr/>
          <p:nvPr/>
        </p:nvSpPr>
        <p:spPr bwMode="auto">
          <a:xfrm flipV="1">
            <a:off x="5352511" y="4430802"/>
            <a:ext cx="1564558" cy="1564558"/>
          </a:xfrm>
          <a:prstGeom prst="diamond">
            <a:avLst/>
          </a:prstGeom>
          <a:solidFill>
            <a:schemeClr val="accent1">
              <a:alpha val="70000"/>
            </a:schemeClr>
          </a:solidFill>
          <a:ln w="19050">
            <a:noFill/>
            <a:round/>
            <a:headEnd/>
            <a:tailEnd/>
          </a:ln>
          <a:effectLst/>
          <a:scene3d>
            <a:camera prst="isometricOffAxis1Top"/>
            <a:lightRig rig="threePt" dir="t"/>
          </a:scene3d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0" name="Oval 5"/>
          <p:cNvSpPr/>
          <p:nvPr/>
        </p:nvSpPr>
        <p:spPr bwMode="auto">
          <a:xfrm flipV="1">
            <a:off x="5075455" y="3762604"/>
            <a:ext cx="2118672" cy="2118673"/>
          </a:xfrm>
          <a:prstGeom prst="diamond">
            <a:avLst/>
          </a:prstGeom>
          <a:solidFill>
            <a:schemeClr val="accent2">
              <a:alpha val="70000"/>
            </a:schemeClr>
          </a:solidFill>
          <a:ln w="19050">
            <a:noFill/>
            <a:round/>
            <a:headEnd/>
            <a:tailEnd/>
          </a:ln>
          <a:effectLst/>
          <a:scene3d>
            <a:camera prst="isometricOffAxis1Top"/>
            <a:lightRig rig="threePt" dir="t"/>
          </a:scene3d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1" name="Oval 6"/>
          <p:cNvSpPr/>
          <p:nvPr/>
        </p:nvSpPr>
        <p:spPr bwMode="auto">
          <a:xfrm flipV="1">
            <a:off x="4700612" y="2915135"/>
            <a:ext cx="2868357" cy="2868358"/>
          </a:xfrm>
          <a:prstGeom prst="diamond">
            <a:avLst/>
          </a:prstGeom>
          <a:solidFill>
            <a:schemeClr val="accent1">
              <a:alpha val="70000"/>
            </a:schemeClr>
          </a:solidFill>
          <a:ln w="19050">
            <a:noFill/>
            <a:round/>
            <a:headEnd/>
            <a:tailEnd/>
          </a:ln>
          <a:effectLst/>
          <a:scene3d>
            <a:camera prst="isometricOffAxis1Top"/>
            <a:lightRig rig="threePt" dir="t"/>
          </a:scene3d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2" name="Oval 7"/>
          <p:cNvSpPr/>
          <p:nvPr/>
        </p:nvSpPr>
        <p:spPr bwMode="auto">
          <a:xfrm>
            <a:off x="4472448" y="2198045"/>
            <a:ext cx="3324686" cy="3324688"/>
          </a:xfrm>
          <a:prstGeom prst="diamond">
            <a:avLst/>
          </a:prstGeom>
          <a:solidFill>
            <a:schemeClr val="accent2">
              <a:alpha val="70000"/>
            </a:schemeClr>
          </a:solidFill>
          <a:ln w="19050">
            <a:noFill/>
            <a:round/>
            <a:headEnd/>
            <a:tailEnd/>
          </a:ln>
          <a:effectLst/>
          <a:scene3d>
            <a:camera prst="isometricOffAxis1Top"/>
            <a:lightRig rig="threePt" dir="t"/>
          </a:scene3d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3" name="Oval 8"/>
          <p:cNvSpPr/>
          <p:nvPr/>
        </p:nvSpPr>
        <p:spPr bwMode="auto">
          <a:xfrm>
            <a:off x="4700612" y="1953583"/>
            <a:ext cx="2868357" cy="2868358"/>
          </a:xfrm>
          <a:prstGeom prst="diamond">
            <a:avLst/>
          </a:prstGeom>
          <a:solidFill>
            <a:schemeClr val="accent1">
              <a:alpha val="70000"/>
            </a:schemeClr>
          </a:solidFill>
          <a:ln w="19050">
            <a:noFill/>
            <a:round/>
            <a:headEnd/>
            <a:tailEnd/>
          </a:ln>
          <a:effectLst/>
          <a:scene3d>
            <a:camera prst="isometricOffAxis1Top"/>
            <a:lightRig rig="threePt" dir="t"/>
          </a:scene3d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4" name="Oval 9"/>
          <p:cNvSpPr/>
          <p:nvPr/>
        </p:nvSpPr>
        <p:spPr bwMode="auto">
          <a:xfrm>
            <a:off x="5075455" y="1855799"/>
            <a:ext cx="2118672" cy="2118673"/>
          </a:xfrm>
          <a:prstGeom prst="diamond">
            <a:avLst/>
          </a:prstGeom>
          <a:solidFill>
            <a:schemeClr val="accent2">
              <a:alpha val="70000"/>
            </a:schemeClr>
          </a:solidFill>
          <a:ln w="19050">
            <a:noFill/>
            <a:round/>
            <a:headEnd/>
            <a:tailEnd/>
          </a:ln>
          <a:effectLst/>
          <a:scene3d>
            <a:camera prst="isometricOffAxis1Top"/>
            <a:lightRig rig="threePt" dir="t"/>
          </a:scene3d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5" name="Oval 10"/>
          <p:cNvSpPr/>
          <p:nvPr/>
        </p:nvSpPr>
        <p:spPr bwMode="auto">
          <a:xfrm>
            <a:off x="5352513" y="1741716"/>
            <a:ext cx="1564558" cy="1564558"/>
          </a:xfrm>
          <a:prstGeom prst="diamond">
            <a:avLst/>
          </a:prstGeom>
          <a:solidFill>
            <a:schemeClr val="accent1">
              <a:alpha val="70000"/>
            </a:schemeClr>
          </a:solidFill>
          <a:ln w="19050">
            <a:noFill/>
            <a:round/>
            <a:headEnd/>
            <a:tailEnd/>
          </a:ln>
          <a:effectLst/>
          <a:scene3d>
            <a:camera prst="isometricOffAxis1Top"/>
            <a:lightRig rig="threePt" dir="t"/>
          </a:scene3d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1" name="Oval 12"/>
          <p:cNvSpPr/>
          <p:nvPr/>
        </p:nvSpPr>
        <p:spPr>
          <a:xfrm rot="18900000">
            <a:off x="3821191" y="2694730"/>
            <a:ext cx="417932" cy="4141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825500" dist="558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grpSp>
        <p:nvGrpSpPr>
          <p:cNvPr id="52" name="Group 13"/>
          <p:cNvGrpSpPr/>
          <p:nvPr/>
        </p:nvGrpSpPr>
        <p:grpSpPr>
          <a:xfrm>
            <a:off x="3919331" y="2790958"/>
            <a:ext cx="221652" cy="221652"/>
            <a:chOff x="3959226" y="841373"/>
            <a:chExt cx="273050" cy="266701"/>
          </a:xfrm>
          <a:solidFill>
            <a:schemeClr val="bg1"/>
          </a:solidFill>
        </p:grpSpPr>
        <p:sp>
          <p:nvSpPr>
            <p:cNvPr id="53" name="Freeform: Shape 14"/>
            <p:cNvSpPr>
              <a:spLocks/>
            </p:cNvSpPr>
            <p:nvPr/>
          </p:nvSpPr>
          <p:spPr bwMode="auto">
            <a:xfrm>
              <a:off x="3978276" y="841373"/>
              <a:ext cx="238125" cy="74613"/>
            </a:xfrm>
            <a:custGeom>
              <a:avLst/>
              <a:gdLst/>
              <a:ahLst/>
              <a:cxnLst>
                <a:cxn ang="0">
                  <a:pos x="101" y="30"/>
                </a:cxn>
                <a:cxn ang="0">
                  <a:pos x="96" y="32"/>
                </a:cxn>
                <a:cxn ang="0">
                  <a:pos x="55" y="13"/>
                </a:cxn>
                <a:cxn ang="0">
                  <a:pos x="49" y="13"/>
                </a:cxn>
                <a:cxn ang="0">
                  <a:pos x="7" y="32"/>
                </a:cxn>
                <a:cxn ang="0">
                  <a:pos x="2" y="30"/>
                </a:cxn>
                <a:cxn ang="0">
                  <a:pos x="1" y="26"/>
                </a:cxn>
                <a:cxn ang="0">
                  <a:pos x="2" y="21"/>
                </a:cxn>
                <a:cxn ang="0">
                  <a:pos x="49" y="0"/>
                </a:cxn>
                <a:cxn ang="0">
                  <a:pos x="55" y="0"/>
                </a:cxn>
                <a:cxn ang="0">
                  <a:pos x="101" y="21"/>
                </a:cxn>
                <a:cxn ang="0">
                  <a:pos x="103" y="26"/>
                </a:cxn>
                <a:cxn ang="0">
                  <a:pos x="101" y="30"/>
                </a:cxn>
              </a:cxnLst>
              <a:rect l="0" t="0" r="r" b="b"/>
              <a:pathLst>
                <a:path w="104" h="32">
                  <a:moveTo>
                    <a:pt x="101" y="30"/>
                  </a:moveTo>
                  <a:cubicBezTo>
                    <a:pt x="100" y="32"/>
                    <a:pt x="98" y="32"/>
                    <a:pt x="96" y="32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3" y="12"/>
                    <a:pt x="50" y="12"/>
                    <a:pt x="49" y="1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5" y="32"/>
                    <a:pt x="3" y="32"/>
                    <a:pt x="2" y="3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1" y="22"/>
                    <a:pt x="2" y="2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3" y="0"/>
                    <a:pt x="55" y="0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3" y="22"/>
                    <a:pt x="104" y="24"/>
                    <a:pt x="103" y="26"/>
                  </a:cubicBezTo>
                  <a:lnTo>
                    <a:pt x="101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15"/>
            <p:cNvSpPr>
              <a:spLocks/>
            </p:cNvSpPr>
            <p:nvPr/>
          </p:nvSpPr>
          <p:spPr bwMode="auto">
            <a:xfrm>
              <a:off x="4008438" y="928686"/>
              <a:ext cx="31750" cy="96838"/>
            </a:xfrm>
            <a:custGeom>
              <a:avLst/>
              <a:gdLst/>
              <a:ahLst/>
              <a:cxnLst>
                <a:cxn ang="0">
                  <a:pos x="14" y="39"/>
                </a:cxn>
                <a:cxn ang="0">
                  <a:pos x="11" y="42"/>
                </a:cxn>
                <a:cxn ang="0">
                  <a:pos x="3" y="42"/>
                </a:cxn>
                <a:cxn ang="0">
                  <a:pos x="0" y="39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11" y="0"/>
                </a:cxn>
                <a:cxn ang="0">
                  <a:pos x="14" y="3"/>
                </a:cxn>
                <a:cxn ang="0">
                  <a:pos x="14" y="39"/>
                </a:cxn>
              </a:cxnLst>
              <a:rect l="0" t="0" r="r" b="b"/>
              <a:pathLst>
                <a:path w="14" h="42">
                  <a:moveTo>
                    <a:pt x="14" y="39"/>
                  </a:moveTo>
                  <a:cubicBezTo>
                    <a:pt x="14" y="41"/>
                    <a:pt x="12" y="42"/>
                    <a:pt x="11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1" y="42"/>
                    <a:pt x="0" y="41"/>
                    <a:pt x="0" y="3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4" y="2"/>
                    <a:pt x="14" y="3"/>
                  </a:cubicBezTo>
                  <a:lnTo>
                    <a:pt x="14" y="3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16"/>
            <p:cNvSpPr>
              <a:spLocks/>
            </p:cNvSpPr>
            <p:nvPr/>
          </p:nvSpPr>
          <p:spPr bwMode="auto">
            <a:xfrm>
              <a:off x="4081463" y="928686"/>
              <a:ext cx="31750" cy="96838"/>
            </a:xfrm>
            <a:custGeom>
              <a:avLst/>
              <a:gdLst/>
              <a:ahLst/>
              <a:cxnLst>
                <a:cxn ang="0">
                  <a:pos x="14" y="39"/>
                </a:cxn>
                <a:cxn ang="0">
                  <a:pos x="11" y="42"/>
                </a:cxn>
                <a:cxn ang="0">
                  <a:pos x="3" y="42"/>
                </a:cxn>
                <a:cxn ang="0">
                  <a:pos x="0" y="39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11" y="0"/>
                </a:cxn>
                <a:cxn ang="0">
                  <a:pos x="14" y="3"/>
                </a:cxn>
                <a:cxn ang="0">
                  <a:pos x="14" y="39"/>
                </a:cxn>
              </a:cxnLst>
              <a:rect l="0" t="0" r="r" b="b"/>
              <a:pathLst>
                <a:path w="14" h="42">
                  <a:moveTo>
                    <a:pt x="14" y="39"/>
                  </a:moveTo>
                  <a:cubicBezTo>
                    <a:pt x="14" y="41"/>
                    <a:pt x="12" y="42"/>
                    <a:pt x="11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1" y="42"/>
                    <a:pt x="0" y="41"/>
                    <a:pt x="0" y="3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4" y="2"/>
                    <a:pt x="14" y="3"/>
                  </a:cubicBezTo>
                  <a:lnTo>
                    <a:pt x="14" y="3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17"/>
            <p:cNvSpPr>
              <a:spLocks/>
            </p:cNvSpPr>
            <p:nvPr/>
          </p:nvSpPr>
          <p:spPr bwMode="auto">
            <a:xfrm>
              <a:off x="4154488" y="928686"/>
              <a:ext cx="30163" cy="9683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11" y="42"/>
                </a:cxn>
                <a:cxn ang="0">
                  <a:pos x="3" y="42"/>
                </a:cxn>
                <a:cxn ang="0">
                  <a:pos x="0" y="39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11" y="0"/>
                </a:cxn>
                <a:cxn ang="0">
                  <a:pos x="13" y="3"/>
                </a:cxn>
                <a:cxn ang="0">
                  <a:pos x="13" y="39"/>
                </a:cxn>
              </a:cxnLst>
              <a:rect l="0" t="0" r="r" b="b"/>
              <a:pathLst>
                <a:path w="13" h="42">
                  <a:moveTo>
                    <a:pt x="13" y="39"/>
                  </a:moveTo>
                  <a:cubicBezTo>
                    <a:pt x="13" y="41"/>
                    <a:pt x="12" y="42"/>
                    <a:pt x="11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1" y="42"/>
                    <a:pt x="0" y="41"/>
                    <a:pt x="0" y="3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2"/>
                    <a:pt x="13" y="3"/>
                  </a:cubicBezTo>
                  <a:lnTo>
                    <a:pt x="13" y="3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18"/>
            <p:cNvSpPr>
              <a:spLocks/>
            </p:cNvSpPr>
            <p:nvPr/>
          </p:nvSpPr>
          <p:spPr bwMode="auto">
            <a:xfrm>
              <a:off x="3978276" y="1046161"/>
              <a:ext cx="236538" cy="22225"/>
            </a:xfrm>
            <a:custGeom>
              <a:avLst/>
              <a:gdLst/>
              <a:ahLst/>
              <a:cxnLst>
                <a:cxn ang="0">
                  <a:pos x="103" y="7"/>
                </a:cxn>
                <a:cxn ang="0">
                  <a:pos x="100" y="10"/>
                </a:cxn>
                <a:cxn ang="0">
                  <a:pos x="4" y="10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100" y="0"/>
                </a:cxn>
                <a:cxn ang="0">
                  <a:pos x="103" y="3"/>
                </a:cxn>
                <a:cxn ang="0">
                  <a:pos x="103" y="7"/>
                </a:cxn>
              </a:cxnLst>
              <a:rect l="0" t="0" r="r" b="b"/>
              <a:pathLst>
                <a:path w="103" h="10">
                  <a:moveTo>
                    <a:pt x="103" y="7"/>
                  </a:moveTo>
                  <a:cubicBezTo>
                    <a:pt x="103" y="9"/>
                    <a:pt x="102" y="10"/>
                    <a:pt x="100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2" y="0"/>
                    <a:pt x="103" y="1"/>
                    <a:pt x="103" y="3"/>
                  </a:cubicBezTo>
                  <a:lnTo>
                    <a:pt x="103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19"/>
            <p:cNvSpPr>
              <a:spLocks/>
            </p:cNvSpPr>
            <p:nvPr/>
          </p:nvSpPr>
          <p:spPr bwMode="auto">
            <a:xfrm>
              <a:off x="3959226" y="1082674"/>
              <a:ext cx="273050" cy="25400"/>
            </a:xfrm>
            <a:custGeom>
              <a:avLst/>
              <a:gdLst/>
              <a:ahLst/>
              <a:cxnLst>
                <a:cxn ang="0">
                  <a:pos x="119" y="8"/>
                </a:cxn>
                <a:cxn ang="0">
                  <a:pos x="116" y="11"/>
                </a:cxn>
                <a:cxn ang="0">
                  <a:pos x="4" y="11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116" y="0"/>
                </a:cxn>
                <a:cxn ang="0">
                  <a:pos x="119" y="4"/>
                </a:cxn>
                <a:cxn ang="0">
                  <a:pos x="119" y="8"/>
                </a:cxn>
              </a:cxnLst>
              <a:rect l="0" t="0" r="r" b="b"/>
              <a:pathLst>
                <a:path w="119" h="11">
                  <a:moveTo>
                    <a:pt x="119" y="8"/>
                  </a:moveTo>
                  <a:cubicBezTo>
                    <a:pt x="119" y="9"/>
                    <a:pt x="117" y="11"/>
                    <a:pt x="116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9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7" y="0"/>
                    <a:pt x="119" y="2"/>
                    <a:pt x="119" y="4"/>
                  </a:cubicBezTo>
                  <a:lnTo>
                    <a:pt x="119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7" name="Oval 21"/>
          <p:cNvSpPr/>
          <p:nvPr/>
        </p:nvSpPr>
        <p:spPr>
          <a:xfrm rot="18900000">
            <a:off x="8002075" y="2698064"/>
            <a:ext cx="417932" cy="41793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825500" dist="558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grpSp>
        <p:nvGrpSpPr>
          <p:cNvPr id="48" name="Group 22"/>
          <p:cNvGrpSpPr/>
          <p:nvPr/>
        </p:nvGrpSpPr>
        <p:grpSpPr>
          <a:xfrm>
            <a:off x="8110402" y="2791354"/>
            <a:ext cx="201279" cy="231353"/>
            <a:chOff x="5130801" y="1333499"/>
            <a:chExt cx="276225" cy="317500"/>
          </a:xfrm>
          <a:solidFill>
            <a:schemeClr val="bg1"/>
          </a:solidFill>
        </p:grpSpPr>
        <p:sp>
          <p:nvSpPr>
            <p:cNvPr id="49" name="Freeform: Shape 23"/>
            <p:cNvSpPr>
              <a:spLocks/>
            </p:cNvSpPr>
            <p:nvPr/>
          </p:nvSpPr>
          <p:spPr bwMode="auto">
            <a:xfrm>
              <a:off x="5167313" y="1333499"/>
              <a:ext cx="203200" cy="166688"/>
            </a:xfrm>
            <a:custGeom>
              <a:avLst/>
              <a:gdLst/>
              <a:ahLst/>
              <a:cxnLst>
                <a:cxn ang="0">
                  <a:pos x="44" y="12"/>
                </a:cxn>
                <a:cxn ang="0">
                  <a:pos x="17" y="28"/>
                </a:cxn>
                <a:cxn ang="0">
                  <a:pos x="16" y="28"/>
                </a:cxn>
                <a:cxn ang="0">
                  <a:pos x="15" y="28"/>
                </a:cxn>
                <a:cxn ang="0">
                  <a:pos x="14" y="27"/>
                </a:cxn>
                <a:cxn ang="0">
                  <a:pos x="42" y="6"/>
                </a:cxn>
                <a:cxn ang="0">
                  <a:pos x="46" y="6"/>
                </a:cxn>
                <a:cxn ang="0">
                  <a:pos x="74" y="27"/>
                </a:cxn>
                <a:cxn ang="0">
                  <a:pos x="73" y="28"/>
                </a:cxn>
                <a:cxn ang="0">
                  <a:pos x="72" y="28"/>
                </a:cxn>
                <a:cxn ang="0">
                  <a:pos x="71" y="28"/>
                </a:cxn>
                <a:cxn ang="0">
                  <a:pos x="44" y="12"/>
                </a:cxn>
                <a:cxn ang="0">
                  <a:pos x="81" y="27"/>
                </a:cxn>
                <a:cxn ang="0">
                  <a:pos x="46" y="0"/>
                </a:cxn>
                <a:cxn ang="0">
                  <a:pos x="42" y="0"/>
                </a:cxn>
                <a:cxn ang="0">
                  <a:pos x="8" y="27"/>
                </a:cxn>
                <a:cxn ang="0">
                  <a:pos x="6" y="28"/>
                </a:cxn>
                <a:cxn ang="0">
                  <a:pos x="0" y="42"/>
                </a:cxn>
                <a:cxn ang="0">
                  <a:pos x="0" y="48"/>
                </a:cxn>
                <a:cxn ang="0">
                  <a:pos x="8" y="58"/>
                </a:cxn>
                <a:cxn ang="0">
                  <a:pos x="15" y="58"/>
                </a:cxn>
                <a:cxn ang="0">
                  <a:pos x="17" y="58"/>
                </a:cxn>
                <a:cxn ang="0">
                  <a:pos x="18" y="58"/>
                </a:cxn>
                <a:cxn ang="0">
                  <a:pos x="44" y="73"/>
                </a:cxn>
                <a:cxn ang="0">
                  <a:pos x="70" y="58"/>
                </a:cxn>
                <a:cxn ang="0">
                  <a:pos x="71" y="58"/>
                </a:cxn>
                <a:cxn ang="0">
                  <a:pos x="73" y="58"/>
                </a:cxn>
                <a:cxn ang="0">
                  <a:pos x="80" y="58"/>
                </a:cxn>
                <a:cxn ang="0">
                  <a:pos x="88" y="48"/>
                </a:cxn>
                <a:cxn ang="0">
                  <a:pos x="88" y="42"/>
                </a:cxn>
                <a:cxn ang="0">
                  <a:pos x="82" y="28"/>
                </a:cxn>
                <a:cxn ang="0">
                  <a:pos x="81" y="27"/>
                </a:cxn>
              </a:cxnLst>
              <a:rect l="0" t="0" r="r" b="b"/>
              <a:pathLst>
                <a:path w="88" h="73">
                  <a:moveTo>
                    <a:pt x="44" y="12"/>
                  </a:moveTo>
                  <a:cubicBezTo>
                    <a:pt x="32" y="12"/>
                    <a:pt x="22" y="18"/>
                    <a:pt x="17" y="28"/>
                  </a:cubicBezTo>
                  <a:cubicBezTo>
                    <a:pt x="17" y="28"/>
                    <a:pt x="17" y="28"/>
                    <a:pt x="16" y="28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5" y="15"/>
                    <a:pt x="28" y="6"/>
                    <a:pt x="42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60" y="6"/>
                    <a:pt x="72" y="15"/>
                    <a:pt x="74" y="27"/>
                  </a:cubicBezTo>
                  <a:cubicBezTo>
                    <a:pt x="74" y="27"/>
                    <a:pt x="74" y="28"/>
                    <a:pt x="73" y="28"/>
                  </a:cubicBezTo>
                  <a:cubicBezTo>
                    <a:pt x="73" y="28"/>
                    <a:pt x="73" y="28"/>
                    <a:pt x="72" y="28"/>
                  </a:cubicBezTo>
                  <a:cubicBezTo>
                    <a:pt x="72" y="28"/>
                    <a:pt x="71" y="28"/>
                    <a:pt x="71" y="28"/>
                  </a:cubicBezTo>
                  <a:cubicBezTo>
                    <a:pt x="66" y="18"/>
                    <a:pt x="56" y="12"/>
                    <a:pt x="44" y="12"/>
                  </a:cubicBezTo>
                  <a:moveTo>
                    <a:pt x="81" y="27"/>
                  </a:moveTo>
                  <a:cubicBezTo>
                    <a:pt x="79" y="12"/>
                    <a:pt x="64" y="0"/>
                    <a:pt x="4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4" y="0"/>
                    <a:pt x="9" y="11"/>
                    <a:pt x="8" y="27"/>
                  </a:cubicBezTo>
                  <a:cubicBezTo>
                    <a:pt x="7" y="28"/>
                    <a:pt x="7" y="28"/>
                    <a:pt x="6" y="28"/>
                  </a:cubicBezTo>
                  <a:cubicBezTo>
                    <a:pt x="4" y="29"/>
                    <a:pt x="0" y="32"/>
                    <a:pt x="0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6"/>
                    <a:pt x="6" y="58"/>
                    <a:pt x="8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7"/>
                    <a:pt x="17" y="58"/>
                  </a:cubicBezTo>
                  <a:cubicBezTo>
                    <a:pt x="17" y="58"/>
                    <a:pt x="18" y="58"/>
                    <a:pt x="18" y="58"/>
                  </a:cubicBezTo>
                  <a:cubicBezTo>
                    <a:pt x="23" y="67"/>
                    <a:pt x="33" y="73"/>
                    <a:pt x="44" y="73"/>
                  </a:cubicBezTo>
                  <a:cubicBezTo>
                    <a:pt x="55" y="73"/>
                    <a:pt x="65" y="6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2" y="57"/>
                    <a:pt x="72" y="58"/>
                    <a:pt x="73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8" y="56"/>
                    <a:pt x="88" y="48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32"/>
                    <a:pt x="84" y="29"/>
                    <a:pt x="82" y="28"/>
                  </a:cubicBezTo>
                  <a:cubicBezTo>
                    <a:pt x="81" y="28"/>
                    <a:pt x="81" y="28"/>
                    <a:pt x="81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4"/>
            <p:cNvSpPr>
              <a:spLocks/>
            </p:cNvSpPr>
            <p:nvPr/>
          </p:nvSpPr>
          <p:spPr bwMode="auto">
            <a:xfrm>
              <a:off x="5130801" y="1519236"/>
              <a:ext cx="276225" cy="131763"/>
            </a:xfrm>
            <a:custGeom>
              <a:avLst/>
              <a:gdLst/>
              <a:ahLst/>
              <a:cxnLst>
                <a:cxn ang="0">
                  <a:pos x="85" y="26"/>
                </a:cxn>
                <a:cxn ang="0">
                  <a:pos x="82" y="28"/>
                </a:cxn>
                <a:cxn ang="0">
                  <a:pos x="67" y="28"/>
                </a:cxn>
                <a:cxn ang="0">
                  <a:pos x="65" y="26"/>
                </a:cxn>
                <a:cxn ang="0">
                  <a:pos x="65" y="22"/>
                </a:cxn>
                <a:cxn ang="0">
                  <a:pos x="67" y="20"/>
                </a:cxn>
                <a:cxn ang="0">
                  <a:pos x="82" y="20"/>
                </a:cxn>
                <a:cxn ang="0">
                  <a:pos x="85" y="22"/>
                </a:cxn>
                <a:cxn ang="0">
                  <a:pos x="85" y="26"/>
                </a:cxn>
                <a:cxn ang="0">
                  <a:pos x="119" y="54"/>
                </a:cxn>
                <a:cxn ang="0">
                  <a:pos x="99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2" y="11"/>
                </a:cxn>
                <a:cxn ang="0">
                  <a:pos x="1" y="54"/>
                </a:cxn>
                <a:cxn ang="0">
                  <a:pos x="4" y="58"/>
                </a:cxn>
                <a:cxn ang="0">
                  <a:pos x="19" y="58"/>
                </a:cxn>
                <a:cxn ang="0">
                  <a:pos x="22" y="55"/>
                </a:cxn>
                <a:cxn ang="0">
                  <a:pos x="31" y="39"/>
                </a:cxn>
                <a:cxn ang="0">
                  <a:pos x="33" y="40"/>
                </a:cxn>
                <a:cxn ang="0">
                  <a:pos x="34" y="54"/>
                </a:cxn>
                <a:cxn ang="0">
                  <a:pos x="36" y="58"/>
                </a:cxn>
                <a:cxn ang="0">
                  <a:pos x="86" y="58"/>
                </a:cxn>
                <a:cxn ang="0">
                  <a:pos x="90" y="53"/>
                </a:cxn>
                <a:cxn ang="0">
                  <a:pos x="90" y="40"/>
                </a:cxn>
                <a:cxn ang="0">
                  <a:pos x="92" y="39"/>
                </a:cxn>
                <a:cxn ang="0">
                  <a:pos x="100" y="55"/>
                </a:cxn>
                <a:cxn ang="0">
                  <a:pos x="104" y="58"/>
                </a:cxn>
                <a:cxn ang="0">
                  <a:pos x="116" y="58"/>
                </a:cxn>
                <a:cxn ang="0">
                  <a:pos x="119" y="54"/>
                </a:cxn>
              </a:cxnLst>
              <a:rect l="0" t="0" r="r" b="b"/>
              <a:pathLst>
                <a:path w="120" h="58">
                  <a:moveTo>
                    <a:pt x="85" y="26"/>
                  </a:moveTo>
                  <a:cubicBezTo>
                    <a:pt x="85" y="27"/>
                    <a:pt x="84" y="28"/>
                    <a:pt x="8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5" y="27"/>
                    <a:pt x="65" y="26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1"/>
                    <a:pt x="66" y="20"/>
                    <a:pt x="67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0"/>
                    <a:pt x="85" y="21"/>
                    <a:pt x="85" y="22"/>
                  </a:cubicBezTo>
                  <a:lnTo>
                    <a:pt x="85" y="26"/>
                  </a:lnTo>
                  <a:close/>
                  <a:moveTo>
                    <a:pt x="119" y="54"/>
                  </a:moveTo>
                  <a:cubicBezTo>
                    <a:pt x="99" y="11"/>
                    <a:pt x="99" y="11"/>
                    <a:pt x="99" y="11"/>
                  </a:cubicBezTo>
                  <a:cubicBezTo>
                    <a:pt x="98" y="9"/>
                    <a:pt x="94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2" y="9"/>
                    <a:pt x="22" y="1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6"/>
                    <a:pt x="1" y="58"/>
                    <a:pt x="4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2" y="58"/>
                    <a:pt x="22" y="55"/>
                    <a:pt x="22" y="5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3" y="34"/>
                    <a:pt x="33" y="40"/>
                  </a:cubicBezTo>
                  <a:cubicBezTo>
                    <a:pt x="33" y="45"/>
                    <a:pt x="34" y="48"/>
                    <a:pt x="34" y="54"/>
                  </a:cubicBezTo>
                  <a:cubicBezTo>
                    <a:pt x="34" y="56"/>
                    <a:pt x="34" y="58"/>
                    <a:pt x="36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58"/>
                    <a:pt x="90" y="56"/>
                    <a:pt x="90" y="53"/>
                  </a:cubicBezTo>
                  <a:cubicBezTo>
                    <a:pt x="90" y="46"/>
                    <a:pt x="90" y="44"/>
                    <a:pt x="90" y="40"/>
                  </a:cubicBezTo>
                  <a:cubicBezTo>
                    <a:pt x="90" y="35"/>
                    <a:pt x="92" y="39"/>
                    <a:pt x="92" y="39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101" y="58"/>
                    <a:pt x="104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9" y="58"/>
                    <a:pt x="120" y="56"/>
                    <a:pt x="119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3" name="Oval 26"/>
          <p:cNvSpPr/>
          <p:nvPr/>
        </p:nvSpPr>
        <p:spPr>
          <a:xfrm rot="18900000">
            <a:off x="3821191" y="3612718"/>
            <a:ext cx="417932" cy="41410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825500" dist="558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grpSp>
        <p:nvGrpSpPr>
          <p:cNvPr id="44" name="Group 27"/>
          <p:cNvGrpSpPr/>
          <p:nvPr/>
        </p:nvGrpSpPr>
        <p:grpSpPr>
          <a:xfrm>
            <a:off x="3904637" y="3701225"/>
            <a:ext cx="251040" cy="237093"/>
            <a:chOff x="5530851" y="1866899"/>
            <a:chExt cx="285750" cy="269875"/>
          </a:xfrm>
          <a:solidFill>
            <a:schemeClr val="bg1"/>
          </a:solidFill>
        </p:grpSpPr>
        <p:sp>
          <p:nvSpPr>
            <p:cNvPr id="45" name="Oval 28"/>
            <p:cNvSpPr>
              <a:spLocks/>
            </p:cNvSpPr>
            <p:nvPr/>
          </p:nvSpPr>
          <p:spPr bwMode="auto">
            <a:xfrm>
              <a:off x="5661026" y="1912936"/>
              <a:ext cx="68263" cy="682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29"/>
            <p:cNvSpPr>
              <a:spLocks/>
            </p:cNvSpPr>
            <p:nvPr/>
          </p:nvSpPr>
          <p:spPr bwMode="auto">
            <a:xfrm>
              <a:off x="5530851" y="1866899"/>
              <a:ext cx="285750" cy="269875"/>
            </a:xfrm>
            <a:custGeom>
              <a:avLst/>
              <a:gdLst/>
              <a:ahLst/>
              <a:cxnLst>
                <a:cxn ang="0">
                  <a:pos x="100" y="75"/>
                </a:cxn>
                <a:cxn ang="0">
                  <a:pos x="97" y="77"/>
                </a:cxn>
                <a:cxn ang="0">
                  <a:pos x="96" y="77"/>
                </a:cxn>
                <a:cxn ang="0">
                  <a:pos x="90" y="57"/>
                </a:cxn>
                <a:cxn ang="0">
                  <a:pos x="84" y="53"/>
                </a:cxn>
                <a:cxn ang="0">
                  <a:pos x="82" y="53"/>
                </a:cxn>
                <a:cxn ang="0">
                  <a:pos x="60" y="53"/>
                </a:cxn>
                <a:cxn ang="0">
                  <a:pos x="55" y="57"/>
                </a:cxn>
                <a:cxn ang="0">
                  <a:pos x="48" y="76"/>
                </a:cxn>
                <a:cxn ang="0">
                  <a:pos x="47" y="76"/>
                </a:cxn>
                <a:cxn ang="0">
                  <a:pos x="46" y="75"/>
                </a:cxn>
                <a:cxn ang="0">
                  <a:pos x="46" y="20"/>
                </a:cxn>
                <a:cxn ang="0">
                  <a:pos x="73" y="9"/>
                </a:cxn>
                <a:cxn ang="0">
                  <a:pos x="100" y="20"/>
                </a:cxn>
                <a:cxn ang="0">
                  <a:pos x="111" y="48"/>
                </a:cxn>
                <a:cxn ang="0">
                  <a:pos x="100" y="75"/>
                </a:cxn>
                <a:cxn ang="0">
                  <a:pos x="78" y="78"/>
                </a:cxn>
                <a:cxn ang="0">
                  <a:pos x="73" y="83"/>
                </a:cxn>
                <a:cxn ang="0">
                  <a:pos x="71" y="83"/>
                </a:cxn>
                <a:cxn ang="0">
                  <a:pos x="66" y="78"/>
                </a:cxn>
                <a:cxn ang="0">
                  <a:pos x="66" y="76"/>
                </a:cxn>
                <a:cxn ang="0">
                  <a:pos x="68" y="63"/>
                </a:cxn>
                <a:cxn ang="0">
                  <a:pos x="68" y="60"/>
                </a:cxn>
                <a:cxn ang="0">
                  <a:pos x="69" y="59"/>
                </a:cxn>
                <a:cxn ang="0">
                  <a:pos x="75" y="59"/>
                </a:cxn>
                <a:cxn ang="0">
                  <a:pos x="76" y="60"/>
                </a:cxn>
                <a:cxn ang="0">
                  <a:pos x="76" y="63"/>
                </a:cxn>
                <a:cxn ang="0">
                  <a:pos x="79" y="76"/>
                </a:cxn>
                <a:cxn ang="0">
                  <a:pos x="78" y="78"/>
                </a:cxn>
                <a:cxn ang="0">
                  <a:pos x="106" y="14"/>
                </a:cxn>
                <a:cxn ang="0">
                  <a:pos x="73" y="0"/>
                </a:cxn>
                <a:cxn ang="0">
                  <a:pos x="39" y="14"/>
                </a:cxn>
                <a:cxn ang="0">
                  <a:pos x="25" y="42"/>
                </a:cxn>
                <a:cxn ang="0">
                  <a:pos x="32" y="71"/>
                </a:cxn>
                <a:cxn ang="0">
                  <a:pos x="31" y="76"/>
                </a:cxn>
                <a:cxn ang="0">
                  <a:pos x="6" y="101"/>
                </a:cxn>
                <a:cxn ang="0">
                  <a:pos x="4" y="115"/>
                </a:cxn>
                <a:cxn ang="0">
                  <a:pos x="5" y="116"/>
                </a:cxn>
                <a:cxn ang="0">
                  <a:pos x="10" y="118"/>
                </a:cxn>
                <a:cxn ang="0">
                  <a:pos x="19" y="114"/>
                </a:cxn>
                <a:cxn ang="0">
                  <a:pos x="44" y="89"/>
                </a:cxn>
                <a:cxn ang="0">
                  <a:pos x="44" y="89"/>
                </a:cxn>
                <a:cxn ang="0">
                  <a:pos x="47" y="88"/>
                </a:cxn>
                <a:cxn ang="0">
                  <a:pos x="49" y="88"/>
                </a:cxn>
                <a:cxn ang="0">
                  <a:pos x="54" y="91"/>
                </a:cxn>
                <a:cxn ang="0">
                  <a:pos x="57" y="92"/>
                </a:cxn>
                <a:cxn ang="0">
                  <a:pos x="61" y="94"/>
                </a:cxn>
                <a:cxn ang="0">
                  <a:pos x="73" y="95"/>
                </a:cxn>
                <a:cxn ang="0">
                  <a:pos x="88" y="93"/>
                </a:cxn>
                <a:cxn ang="0">
                  <a:pos x="90" y="92"/>
                </a:cxn>
                <a:cxn ang="0">
                  <a:pos x="100" y="87"/>
                </a:cxn>
                <a:cxn ang="0">
                  <a:pos x="106" y="81"/>
                </a:cxn>
                <a:cxn ang="0">
                  <a:pos x="106" y="14"/>
                </a:cxn>
              </a:cxnLst>
              <a:rect l="0" t="0" r="r" b="b"/>
              <a:pathLst>
                <a:path w="125" h="118">
                  <a:moveTo>
                    <a:pt x="100" y="75"/>
                  </a:moveTo>
                  <a:cubicBezTo>
                    <a:pt x="99" y="75"/>
                    <a:pt x="98" y="76"/>
                    <a:pt x="97" y="77"/>
                  </a:cubicBezTo>
                  <a:cubicBezTo>
                    <a:pt x="97" y="77"/>
                    <a:pt x="97" y="77"/>
                    <a:pt x="96" y="7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9" y="55"/>
                    <a:pt x="86" y="53"/>
                    <a:pt x="84" y="53"/>
                  </a:cubicBezTo>
                  <a:cubicBezTo>
                    <a:pt x="83" y="53"/>
                    <a:pt x="83" y="53"/>
                    <a:pt x="82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8" y="53"/>
                    <a:pt x="55" y="55"/>
                    <a:pt x="55" y="57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8" y="77"/>
                    <a:pt x="48" y="77"/>
                    <a:pt x="47" y="76"/>
                  </a:cubicBezTo>
                  <a:cubicBezTo>
                    <a:pt x="47" y="76"/>
                    <a:pt x="46" y="75"/>
                    <a:pt x="46" y="75"/>
                  </a:cubicBezTo>
                  <a:cubicBezTo>
                    <a:pt x="31" y="60"/>
                    <a:pt x="31" y="35"/>
                    <a:pt x="46" y="20"/>
                  </a:cubicBezTo>
                  <a:cubicBezTo>
                    <a:pt x="53" y="13"/>
                    <a:pt x="62" y="9"/>
                    <a:pt x="73" y="9"/>
                  </a:cubicBezTo>
                  <a:cubicBezTo>
                    <a:pt x="83" y="9"/>
                    <a:pt x="93" y="13"/>
                    <a:pt x="100" y="20"/>
                  </a:cubicBezTo>
                  <a:cubicBezTo>
                    <a:pt x="107" y="28"/>
                    <a:pt x="111" y="37"/>
                    <a:pt x="111" y="48"/>
                  </a:cubicBezTo>
                  <a:cubicBezTo>
                    <a:pt x="111" y="58"/>
                    <a:pt x="107" y="67"/>
                    <a:pt x="100" y="75"/>
                  </a:cubicBezTo>
                  <a:moveTo>
                    <a:pt x="78" y="78"/>
                  </a:moveTo>
                  <a:cubicBezTo>
                    <a:pt x="73" y="83"/>
                    <a:pt x="73" y="83"/>
                    <a:pt x="73" y="83"/>
                  </a:cubicBezTo>
                  <a:cubicBezTo>
                    <a:pt x="73" y="83"/>
                    <a:pt x="72" y="83"/>
                    <a:pt x="71" y="83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6" y="78"/>
                    <a:pt x="65" y="77"/>
                    <a:pt x="66" y="76"/>
                  </a:cubicBezTo>
                  <a:cubicBezTo>
                    <a:pt x="66" y="76"/>
                    <a:pt x="68" y="66"/>
                    <a:pt x="68" y="63"/>
                  </a:cubicBezTo>
                  <a:cubicBezTo>
                    <a:pt x="68" y="63"/>
                    <a:pt x="68" y="60"/>
                    <a:pt x="68" y="60"/>
                  </a:cubicBezTo>
                  <a:cubicBezTo>
                    <a:pt x="68" y="60"/>
                    <a:pt x="69" y="59"/>
                    <a:pt x="69" y="5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6" y="59"/>
                    <a:pt x="76" y="60"/>
                    <a:pt x="76" y="60"/>
                  </a:cubicBezTo>
                  <a:cubicBezTo>
                    <a:pt x="76" y="60"/>
                    <a:pt x="76" y="63"/>
                    <a:pt x="76" y="63"/>
                  </a:cubicBezTo>
                  <a:cubicBezTo>
                    <a:pt x="77" y="66"/>
                    <a:pt x="79" y="76"/>
                    <a:pt x="79" y="76"/>
                  </a:cubicBezTo>
                  <a:cubicBezTo>
                    <a:pt x="79" y="77"/>
                    <a:pt x="79" y="78"/>
                    <a:pt x="78" y="78"/>
                  </a:cubicBezTo>
                  <a:moveTo>
                    <a:pt x="106" y="14"/>
                  </a:moveTo>
                  <a:cubicBezTo>
                    <a:pt x="97" y="5"/>
                    <a:pt x="85" y="0"/>
                    <a:pt x="73" y="0"/>
                  </a:cubicBezTo>
                  <a:cubicBezTo>
                    <a:pt x="60" y="0"/>
                    <a:pt x="48" y="5"/>
                    <a:pt x="39" y="14"/>
                  </a:cubicBezTo>
                  <a:cubicBezTo>
                    <a:pt x="31" y="21"/>
                    <a:pt x="26" y="31"/>
                    <a:pt x="25" y="42"/>
                  </a:cubicBezTo>
                  <a:cubicBezTo>
                    <a:pt x="24" y="52"/>
                    <a:pt x="26" y="62"/>
                    <a:pt x="32" y="71"/>
                  </a:cubicBezTo>
                  <a:cubicBezTo>
                    <a:pt x="32" y="73"/>
                    <a:pt x="33" y="75"/>
                    <a:pt x="31" y="76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2" y="105"/>
                    <a:pt x="0" y="111"/>
                    <a:pt x="4" y="115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8" y="118"/>
                    <a:pt x="10" y="118"/>
                  </a:cubicBezTo>
                  <a:cubicBezTo>
                    <a:pt x="13" y="118"/>
                    <a:pt x="16" y="117"/>
                    <a:pt x="19" y="114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5" y="88"/>
                    <a:pt x="46" y="88"/>
                    <a:pt x="47" y="88"/>
                  </a:cubicBezTo>
                  <a:cubicBezTo>
                    <a:pt x="48" y="88"/>
                    <a:pt x="49" y="88"/>
                    <a:pt x="49" y="88"/>
                  </a:cubicBezTo>
                  <a:cubicBezTo>
                    <a:pt x="51" y="90"/>
                    <a:pt x="52" y="90"/>
                    <a:pt x="54" y="91"/>
                  </a:cubicBezTo>
                  <a:cubicBezTo>
                    <a:pt x="55" y="92"/>
                    <a:pt x="56" y="92"/>
                    <a:pt x="57" y="92"/>
                  </a:cubicBezTo>
                  <a:cubicBezTo>
                    <a:pt x="58" y="93"/>
                    <a:pt x="59" y="93"/>
                    <a:pt x="61" y="94"/>
                  </a:cubicBezTo>
                  <a:cubicBezTo>
                    <a:pt x="65" y="95"/>
                    <a:pt x="69" y="95"/>
                    <a:pt x="73" y="95"/>
                  </a:cubicBezTo>
                  <a:cubicBezTo>
                    <a:pt x="78" y="95"/>
                    <a:pt x="83" y="94"/>
                    <a:pt x="88" y="93"/>
                  </a:cubicBezTo>
                  <a:cubicBezTo>
                    <a:pt x="89" y="93"/>
                    <a:pt x="89" y="92"/>
                    <a:pt x="90" y="92"/>
                  </a:cubicBezTo>
                  <a:cubicBezTo>
                    <a:pt x="94" y="91"/>
                    <a:pt x="97" y="89"/>
                    <a:pt x="100" y="87"/>
                  </a:cubicBezTo>
                  <a:cubicBezTo>
                    <a:pt x="102" y="85"/>
                    <a:pt x="104" y="83"/>
                    <a:pt x="106" y="81"/>
                  </a:cubicBezTo>
                  <a:cubicBezTo>
                    <a:pt x="125" y="63"/>
                    <a:pt x="125" y="32"/>
                    <a:pt x="106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3" name="Oval 31"/>
          <p:cNvSpPr/>
          <p:nvPr/>
        </p:nvSpPr>
        <p:spPr>
          <a:xfrm rot="18900000">
            <a:off x="3821191" y="4530707"/>
            <a:ext cx="417932" cy="4141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825500" dist="558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grpSp>
        <p:nvGrpSpPr>
          <p:cNvPr id="34" name="Group 32"/>
          <p:cNvGrpSpPr/>
          <p:nvPr/>
        </p:nvGrpSpPr>
        <p:grpSpPr>
          <a:xfrm>
            <a:off x="3925959" y="4639079"/>
            <a:ext cx="208401" cy="197367"/>
            <a:chOff x="5133976" y="846136"/>
            <a:chExt cx="269875" cy="255588"/>
          </a:xfrm>
          <a:solidFill>
            <a:schemeClr val="bg1"/>
          </a:solidFill>
        </p:grpSpPr>
        <p:sp>
          <p:nvSpPr>
            <p:cNvPr id="35" name="Freeform: Shape 33"/>
            <p:cNvSpPr>
              <a:spLocks/>
            </p:cNvSpPr>
            <p:nvPr/>
          </p:nvSpPr>
          <p:spPr bwMode="auto">
            <a:xfrm>
              <a:off x="5191126" y="995361"/>
              <a:ext cx="34925" cy="3968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2" y="17"/>
                </a:cxn>
                <a:cxn ang="0">
                  <a:pos x="15" y="14"/>
                </a:cxn>
                <a:cxn ang="0">
                  <a:pos x="15" y="3"/>
                </a:cxn>
                <a:cxn ang="0">
                  <a:pos x="12" y="0"/>
                </a:cxn>
              </a:cxnLst>
              <a:rect l="0" t="0" r="r" b="b"/>
              <a:pathLst>
                <a:path w="15" h="17">
                  <a:moveTo>
                    <a:pt x="1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7"/>
                    <a:pt x="15" y="16"/>
                    <a:pt x="15" y="1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"/>
                    <a:pt x="14" y="0"/>
                    <a:pt x="1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34"/>
            <p:cNvSpPr>
              <a:spLocks/>
            </p:cNvSpPr>
            <p:nvPr/>
          </p:nvSpPr>
          <p:spPr bwMode="auto">
            <a:xfrm>
              <a:off x="5308601" y="1052511"/>
              <a:ext cx="74613" cy="476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2" y="2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32" y="0"/>
                </a:cxn>
                <a:cxn ang="0">
                  <a:pos x="33" y="1"/>
                </a:cxn>
              </a:cxnLst>
              <a:rect l="0" t="0" r="r" b="b"/>
              <a:pathLst>
                <a:path w="33" h="2">
                  <a:moveTo>
                    <a:pt x="33" y="1"/>
                  </a:moveTo>
                  <a:cubicBezTo>
                    <a:pt x="33" y="2"/>
                    <a:pt x="32" y="2"/>
                    <a:pt x="3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3" y="0"/>
                    <a:pt x="3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35"/>
            <p:cNvSpPr>
              <a:spLocks/>
            </p:cNvSpPr>
            <p:nvPr/>
          </p:nvSpPr>
          <p:spPr bwMode="auto">
            <a:xfrm>
              <a:off x="5308601" y="993773"/>
              <a:ext cx="31750" cy="6350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3" y="3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3" y="0"/>
                </a:cxn>
                <a:cxn ang="0">
                  <a:pos x="14" y="1"/>
                </a:cxn>
                <a:cxn ang="0">
                  <a:pos x="14" y="2"/>
                </a:cxn>
              </a:cxnLst>
              <a:rect l="0" t="0" r="r" b="b"/>
              <a:pathLst>
                <a:path w="14" h="3">
                  <a:moveTo>
                    <a:pt x="14" y="2"/>
                  </a:moveTo>
                  <a:cubicBezTo>
                    <a:pt x="14" y="3"/>
                    <a:pt x="14" y="3"/>
                    <a:pt x="13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1"/>
                    <a:pt x="14" y="1"/>
                  </a:cubicBezTo>
                  <a:lnTo>
                    <a:pt x="1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36"/>
            <p:cNvSpPr>
              <a:spLocks/>
            </p:cNvSpPr>
            <p:nvPr/>
          </p:nvSpPr>
          <p:spPr bwMode="auto">
            <a:xfrm>
              <a:off x="5351463" y="1071561"/>
              <a:ext cx="30163" cy="6350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3" y="3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3" y="0"/>
                </a:cxn>
                <a:cxn ang="0">
                  <a:pos x="13" y="1"/>
                </a:cxn>
                <a:cxn ang="0">
                  <a:pos x="13" y="2"/>
                </a:cxn>
              </a:cxnLst>
              <a:rect l="0" t="0" r="r" b="b"/>
              <a:pathLst>
                <a:path w="13" h="3">
                  <a:moveTo>
                    <a:pt x="13" y="2"/>
                  </a:moveTo>
                  <a:cubicBezTo>
                    <a:pt x="13" y="2"/>
                    <a:pt x="13" y="3"/>
                    <a:pt x="13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lnTo>
                    <a:pt x="1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37"/>
            <p:cNvSpPr>
              <a:spLocks/>
            </p:cNvSpPr>
            <p:nvPr/>
          </p:nvSpPr>
          <p:spPr bwMode="auto">
            <a:xfrm>
              <a:off x="5308601" y="1014411"/>
              <a:ext cx="44450" cy="4763"/>
            </a:xfrm>
            <a:custGeom>
              <a:avLst/>
              <a:gdLst/>
              <a:ahLst/>
              <a:cxnLst>
                <a:cxn ang="0">
                  <a:pos x="20" y="1"/>
                </a:cxn>
                <a:cxn ang="0">
                  <a:pos x="19" y="2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9" y="0"/>
                </a:cxn>
                <a:cxn ang="0">
                  <a:pos x="20" y="1"/>
                </a:cxn>
              </a:cxnLst>
              <a:rect l="0" t="0" r="r" b="b"/>
              <a:pathLst>
                <a:path w="20" h="2">
                  <a:moveTo>
                    <a:pt x="20" y="1"/>
                  </a:moveTo>
                  <a:cubicBezTo>
                    <a:pt x="20" y="2"/>
                    <a:pt x="20" y="2"/>
                    <a:pt x="19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38"/>
            <p:cNvSpPr>
              <a:spLocks/>
            </p:cNvSpPr>
            <p:nvPr/>
          </p:nvSpPr>
          <p:spPr bwMode="auto">
            <a:xfrm>
              <a:off x="5308601" y="1031873"/>
              <a:ext cx="74613" cy="7938"/>
            </a:xfrm>
            <a:custGeom>
              <a:avLst/>
              <a:gdLst/>
              <a:ahLst/>
              <a:cxnLst>
                <a:cxn ang="0">
                  <a:pos x="33" y="2"/>
                </a:cxn>
                <a:cxn ang="0">
                  <a:pos x="32" y="3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33" y="2"/>
                </a:cxn>
              </a:cxnLst>
              <a:rect l="0" t="0" r="r" b="b"/>
              <a:pathLst>
                <a:path w="33" h="3">
                  <a:moveTo>
                    <a:pt x="33" y="2"/>
                  </a:moveTo>
                  <a:cubicBezTo>
                    <a:pt x="33" y="2"/>
                    <a:pt x="32" y="3"/>
                    <a:pt x="3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lnTo>
                    <a:pt x="3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39"/>
            <p:cNvSpPr>
              <a:spLocks/>
            </p:cNvSpPr>
            <p:nvPr/>
          </p:nvSpPr>
          <p:spPr bwMode="auto">
            <a:xfrm>
              <a:off x="5287963" y="963611"/>
              <a:ext cx="115888" cy="138113"/>
            </a:xfrm>
            <a:custGeom>
              <a:avLst/>
              <a:gdLst/>
              <a:ahLst/>
              <a:cxnLst>
                <a:cxn ang="0">
                  <a:pos x="47" y="58"/>
                </a:cxn>
                <a:cxn ang="0">
                  <a:pos x="3" y="58"/>
                </a:cxn>
                <a:cxn ang="0">
                  <a:pos x="3" y="57"/>
                </a:cxn>
                <a:cxn ang="0">
                  <a:pos x="3" y="4"/>
                </a:cxn>
                <a:cxn ang="0">
                  <a:pos x="4" y="3"/>
                </a:cxn>
                <a:cxn ang="0">
                  <a:pos x="28" y="3"/>
                </a:cxn>
                <a:cxn ang="0">
                  <a:pos x="29" y="5"/>
                </a:cxn>
                <a:cxn ang="0">
                  <a:pos x="29" y="16"/>
                </a:cxn>
                <a:cxn ang="0">
                  <a:pos x="33" y="20"/>
                </a:cxn>
                <a:cxn ang="0">
                  <a:pos x="48" y="20"/>
                </a:cxn>
                <a:cxn ang="0">
                  <a:pos x="48" y="21"/>
                </a:cxn>
                <a:cxn ang="0">
                  <a:pos x="48" y="57"/>
                </a:cxn>
                <a:cxn ang="0">
                  <a:pos x="47" y="58"/>
                </a:cxn>
                <a:cxn ang="0">
                  <a:pos x="32" y="6"/>
                </a:cxn>
                <a:cxn ang="0">
                  <a:pos x="33" y="6"/>
                </a:cxn>
                <a:cxn ang="0">
                  <a:pos x="45" y="16"/>
                </a:cxn>
                <a:cxn ang="0">
                  <a:pos x="45" y="17"/>
                </a:cxn>
                <a:cxn ang="0">
                  <a:pos x="33" y="17"/>
                </a:cxn>
                <a:cxn ang="0">
                  <a:pos x="32" y="16"/>
                </a:cxn>
                <a:cxn ang="0">
                  <a:pos x="32" y="6"/>
                </a:cxn>
                <a:cxn ang="0">
                  <a:pos x="49" y="15"/>
                </a:cxn>
                <a:cxn ang="0">
                  <a:pos x="33" y="2"/>
                </a:cxn>
                <a:cxn ang="0">
                  <a:pos x="28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57"/>
                </a:cxn>
                <a:cxn ang="0">
                  <a:pos x="4" y="60"/>
                </a:cxn>
                <a:cxn ang="0">
                  <a:pos x="47" y="60"/>
                </a:cxn>
                <a:cxn ang="0">
                  <a:pos x="51" y="57"/>
                </a:cxn>
                <a:cxn ang="0">
                  <a:pos x="51" y="20"/>
                </a:cxn>
                <a:cxn ang="0">
                  <a:pos x="49" y="15"/>
                </a:cxn>
              </a:cxnLst>
              <a:rect l="0" t="0" r="r" b="b"/>
              <a:pathLst>
                <a:path w="51" h="60">
                  <a:moveTo>
                    <a:pt x="47" y="58"/>
                  </a:move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31" y="20"/>
                    <a:pt x="33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1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57"/>
                    <a:pt x="48" y="58"/>
                    <a:pt x="47" y="58"/>
                  </a:cubicBezTo>
                  <a:moveTo>
                    <a:pt x="32" y="6"/>
                  </a:moveTo>
                  <a:cubicBezTo>
                    <a:pt x="32" y="5"/>
                    <a:pt x="33" y="6"/>
                    <a:pt x="33" y="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6" y="17"/>
                    <a:pt x="45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2" y="17"/>
                    <a:pt x="32" y="16"/>
                  </a:cubicBezTo>
                  <a:lnTo>
                    <a:pt x="32" y="6"/>
                  </a:lnTo>
                  <a:close/>
                  <a:moveTo>
                    <a:pt x="49" y="15"/>
                  </a:moveTo>
                  <a:cubicBezTo>
                    <a:pt x="33" y="2"/>
                    <a:pt x="33" y="2"/>
                    <a:pt x="33" y="2"/>
                  </a:cubicBezTo>
                  <a:cubicBezTo>
                    <a:pt x="32" y="1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0"/>
                    <a:pt x="4" y="60"/>
                    <a:pt x="4" y="60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9" y="60"/>
                    <a:pt x="51" y="59"/>
                    <a:pt x="51" y="57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1" y="18"/>
                    <a:pt x="50" y="16"/>
                    <a:pt x="49" y="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40"/>
            <p:cNvSpPr>
              <a:spLocks/>
            </p:cNvSpPr>
            <p:nvPr/>
          </p:nvSpPr>
          <p:spPr bwMode="auto">
            <a:xfrm>
              <a:off x="5133976" y="846136"/>
              <a:ext cx="268288" cy="247650"/>
            </a:xfrm>
            <a:custGeom>
              <a:avLst/>
              <a:gdLst/>
              <a:ahLst/>
              <a:cxnLst>
                <a:cxn ang="0">
                  <a:pos x="37" y="7"/>
                </a:cxn>
                <a:cxn ang="0">
                  <a:pos x="37" y="7"/>
                </a:cxn>
                <a:cxn ang="0">
                  <a:pos x="79" y="7"/>
                </a:cxn>
                <a:cxn ang="0">
                  <a:pos x="80" y="8"/>
                </a:cxn>
                <a:cxn ang="0">
                  <a:pos x="80" y="14"/>
                </a:cxn>
                <a:cxn ang="0">
                  <a:pos x="79" y="14"/>
                </a:cxn>
                <a:cxn ang="0">
                  <a:pos x="37" y="14"/>
                </a:cxn>
                <a:cxn ang="0">
                  <a:pos x="37" y="14"/>
                </a:cxn>
                <a:cxn ang="0">
                  <a:pos x="37" y="7"/>
                </a:cxn>
                <a:cxn ang="0">
                  <a:pos x="61" y="102"/>
                </a:cxn>
                <a:cxn ang="0">
                  <a:pos x="60" y="101"/>
                </a:cxn>
                <a:cxn ang="0">
                  <a:pos x="13" y="101"/>
                </a:cxn>
                <a:cxn ang="0">
                  <a:pos x="10" y="99"/>
                </a:cxn>
                <a:cxn ang="0">
                  <a:pos x="10" y="74"/>
                </a:cxn>
                <a:cxn ang="0">
                  <a:pos x="11" y="73"/>
                </a:cxn>
                <a:cxn ang="0">
                  <a:pos x="17" y="73"/>
                </a:cxn>
                <a:cxn ang="0">
                  <a:pos x="18" y="72"/>
                </a:cxn>
                <a:cxn ang="0">
                  <a:pos x="18" y="66"/>
                </a:cxn>
                <a:cxn ang="0">
                  <a:pos x="24" y="57"/>
                </a:cxn>
                <a:cxn ang="0">
                  <a:pos x="42" y="57"/>
                </a:cxn>
                <a:cxn ang="0">
                  <a:pos x="48" y="66"/>
                </a:cxn>
                <a:cxn ang="0">
                  <a:pos x="48" y="72"/>
                </a:cxn>
                <a:cxn ang="0">
                  <a:pos x="49" y="73"/>
                </a:cxn>
                <a:cxn ang="0">
                  <a:pos x="60" y="73"/>
                </a:cxn>
                <a:cxn ang="0">
                  <a:pos x="61" y="72"/>
                </a:cxn>
                <a:cxn ang="0">
                  <a:pos x="61" y="53"/>
                </a:cxn>
                <a:cxn ang="0">
                  <a:pos x="69" y="45"/>
                </a:cxn>
                <a:cxn ang="0">
                  <a:pos x="96" y="45"/>
                </a:cxn>
                <a:cxn ang="0">
                  <a:pos x="104" y="48"/>
                </a:cxn>
                <a:cxn ang="0">
                  <a:pos x="116" y="58"/>
                </a:cxn>
                <a:cxn ang="0">
                  <a:pos x="117" y="57"/>
                </a:cxn>
                <a:cxn ang="0">
                  <a:pos x="117" y="20"/>
                </a:cxn>
                <a:cxn ang="0">
                  <a:pos x="111" y="14"/>
                </a:cxn>
                <a:cxn ang="0">
                  <a:pos x="87" y="14"/>
                </a:cxn>
                <a:cxn ang="0">
                  <a:pos x="86" y="14"/>
                </a:cxn>
                <a:cxn ang="0">
                  <a:pos x="86" y="7"/>
                </a:cxn>
                <a:cxn ang="0">
                  <a:pos x="80" y="0"/>
                </a:cxn>
                <a:cxn ang="0">
                  <a:pos x="37" y="0"/>
                </a:cxn>
                <a:cxn ang="0">
                  <a:pos x="30" y="7"/>
                </a:cxn>
                <a:cxn ang="0">
                  <a:pos x="30" y="14"/>
                </a:cxn>
                <a:cxn ang="0">
                  <a:pos x="30" y="14"/>
                </a:cxn>
                <a:cxn ang="0">
                  <a:pos x="6" y="14"/>
                </a:cxn>
                <a:cxn ang="0">
                  <a:pos x="0" y="20"/>
                </a:cxn>
                <a:cxn ang="0">
                  <a:pos x="0" y="67"/>
                </a:cxn>
                <a:cxn ang="0">
                  <a:pos x="3" y="72"/>
                </a:cxn>
                <a:cxn ang="0">
                  <a:pos x="4" y="74"/>
                </a:cxn>
                <a:cxn ang="0">
                  <a:pos x="4" y="99"/>
                </a:cxn>
                <a:cxn ang="0">
                  <a:pos x="13" y="108"/>
                </a:cxn>
                <a:cxn ang="0">
                  <a:pos x="61" y="108"/>
                </a:cxn>
                <a:cxn ang="0">
                  <a:pos x="61" y="108"/>
                </a:cxn>
                <a:cxn ang="0">
                  <a:pos x="61" y="102"/>
                </a:cxn>
              </a:cxnLst>
              <a:rect l="0" t="0" r="r" b="b"/>
              <a:pathLst>
                <a:path w="117" h="108">
                  <a:moveTo>
                    <a:pt x="37" y="7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80" y="7"/>
                    <a:pt x="80" y="8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79" y="14"/>
                    <a:pt x="79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lnTo>
                    <a:pt x="37" y="7"/>
                  </a:lnTo>
                  <a:close/>
                  <a:moveTo>
                    <a:pt x="61" y="102"/>
                  </a:moveTo>
                  <a:cubicBezTo>
                    <a:pt x="61" y="101"/>
                    <a:pt x="60" y="101"/>
                    <a:pt x="60" y="101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1" y="101"/>
                    <a:pt x="10" y="100"/>
                    <a:pt x="10" y="99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3"/>
                    <a:pt x="11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8" y="73"/>
                    <a:pt x="18" y="72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3"/>
                    <a:pt x="18" y="57"/>
                    <a:pt x="24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7" y="57"/>
                    <a:pt x="48" y="63"/>
                    <a:pt x="48" y="66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8" y="73"/>
                    <a:pt x="49" y="73"/>
                    <a:pt x="49" y="73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1" y="73"/>
                    <a:pt x="61" y="72"/>
                    <a:pt x="61" y="72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48"/>
                    <a:pt x="65" y="45"/>
                    <a:pt x="6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9" y="45"/>
                    <a:pt x="102" y="46"/>
                    <a:pt x="104" y="48"/>
                  </a:cubicBezTo>
                  <a:cubicBezTo>
                    <a:pt x="104" y="48"/>
                    <a:pt x="113" y="55"/>
                    <a:pt x="116" y="58"/>
                  </a:cubicBezTo>
                  <a:cubicBezTo>
                    <a:pt x="116" y="58"/>
                    <a:pt x="117" y="58"/>
                    <a:pt x="117" y="57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7" y="17"/>
                    <a:pt x="114" y="14"/>
                    <a:pt x="111" y="14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4"/>
                    <a:pt x="86" y="14"/>
                    <a:pt x="86" y="14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6" y="3"/>
                    <a:pt x="83" y="0"/>
                    <a:pt x="8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0" y="3"/>
                    <a:pt x="30" y="7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4"/>
                    <a:pt x="0" y="17"/>
                    <a:pt x="0" y="2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1" y="71"/>
                    <a:pt x="3" y="72"/>
                  </a:cubicBezTo>
                  <a:cubicBezTo>
                    <a:pt x="3" y="73"/>
                    <a:pt x="4" y="73"/>
                    <a:pt x="4" y="74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4"/>
                    <a:pt x="8" y="108"/>
                    <a:pt x="13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lnTo>
                    <a:pt x="61" y="10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1" name="Oval 42"/>
          <p:cNvSpPr/>
          <p:nvPr/>
        </p:nvSpPr>
        <p:spPr>
          <a:xfrm rot="18900000">
            <a:off x="8002075" y="3616053"/>
            <a:ext cx="417932" cy="41793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825500" dist="558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32" name="Freeform: Shape 43"/>
          <p:cNvSpPr>
            <a:spLocks/>
          </p:cNvSpPr>
          <p:nvPr/>
        </p:nvSpPr>
        <p:spPr bwMode="auto">
          <a:xfrm>
            <a:off x="8088405" y="3707375"/>
            <a:ext cx="245271" cy="235289"/>
          </a:xfrm>
          <a:custGeom>
            <a:avLst/>
            <a:gdLst/>
            <a:ahLst/>
            <a:cxnLst>
              <a:cxn ang="0">
                <a:pos x="64" y="93"/>
              </a:cxn>
              <a:cxn ang="0">
                <a:pos x="67" y="106"/>
              </a:cxn>
              <a:cxn ang="0">
                <a:pos x="62" y="113"/>
              </a:cxn>
              <a:cxn ang="0">
                <a:pos x="49" y="101"/>
              </a:cxn>
              <a:cxn ang="0">
                <a:pos x="78" y="71"/>
              </a:cxn>
              <a:cxn ang="0">
                <a:pos x="65" y="74"/>
              </a:cxn>
              <a:cxn ang="0">
                <a:pos x="70" y="70"/>
              </a:cxn>
              <a:cxn ang="0">
                <a:pos x="20" y="68"/>
              </a:cxn>
              <a:cxn ang="0">
                <a:pos x="10" y="70"/>
              </a:cxn>
              <a:cxn ang="0">
                <a:pos x="28" y="85"/>
              </a:cxn>
              <a:cxn ang="0">
                <a:pos x="7" y="87"/>
              </a:cxn>
              <a:cxn ang="0">
                <a:pos x="2" y="87"/>
              </a:cxn>
              <a:cxn ang="0">
                <a:pos x="6" y="99"/>
              </a:cxn>
              <a:cxn ang="0">
                <a:pos x="3" y="103"/>
              </a:cxn>
              <a:cxn ang="0">
                <a:pos x="83" y="76"/>
              </a:cxn>
              <a:cxn ang="0">
                <a:pos x="119" y="55"/>
              </a:cxn>
              <a:cxn ang="0">
                <a:pos x="73" y="105"/>
              </a:cxn>
              <a:cxn ang="0">
                <a:pos x="97" y="90"/>
              </a:cxn>
              <a:cxn ang="0">
                <a:pos x="96" y="81"/>
              </a:cxn>
              <a:cxn ang="0">
                <a:pos x="97" y="71"/>
              </a:cxn>
              <a:cxn ang="0">
                <a:pos x="83" y="58"/>
              </a:cxn>
              <a:cxn ang="0">
                <a:pos x="79" y="37"/>
              </a:cxn>
              <a:cxn ang="0">
                <a:pos x="82" y="11"/>
              </a:cxn>
              <a:cxn ang="0">
                <a:pos x="59" y="11"/>
              </a:cxn>
              <a:cxn ang="0">
                <a:pos x="62" y="33"/>
              </a:cxn>
              <a:cxn ang="0">
                <a:pos x="60" y="44"/>
              </a:cxn>
              <a:cxn ang="0">
                <a:pos x="41" y="47"/>
              </a:cxn>
              <a:cxn ang="0">
                <a:pos x="56" y="61"/>
              </a:cxn>
              <a:cxn ang="0">
                <a:pos x="48" y="70"/>
              </a:cxn>
              <a:cxn ang="0">
                <a:pos x="47" y="61"/>
              </a:cxn>
              <a:cxn ang="0">
                <a:pos x="22" y="33"/>
              </a:cxn>
              <a:cxn ang="0">
                <a:pos x="17" y="62"/>
              </a:cxn>
              <a:cxn ang="0">
                <a:pos x="11" y="63"/>
              </a:cxn>
              <a:cxn ang="0">
                <a:pos x="65" y="0"/>
              </a:cxn>
            </a:cxnLst>
            <a:rect l="0" t="0" r="r" b="b"/>
            <a:pathLst>
              <a:path w="119" h="114">
                <a:moveTo>
                  <a:pt x="49" y="99"/>
                </a:moveTo>
                <a:cubicBezTo>
                  <a:pt x="64" y="93"/>
                  <a:pt x="64" y="93"/>
                  <a:pt x="64" y="93"/>
                </a:cubicBezTo>
                <a:cubicBezTo>
                  <a:pt x="65" y="93"/>
                  <a:pt x="66" y="94"/>
                  <a:pt x="66" y="94"/>
                </a:cubicBezTo>
                <a:cubicBezTo>
                  <a:pt x="67" y="106"/>
                  <a:pt x="67" y="106"/>
                  <a:pt x="67" y="106"/>
                </a:cubicBezTo>
                <a:cubicBezTo>
                  <a:pt x="67" y="109"/>
                  <a:pt x="66" y="111"/>
                  <a:pt x="63" y="113"/>
                </a:cubicBezTo>
                <a:cubicBezTo>
                  <a:pt x="62" y="113"/>
                  <a:pt x="62" y="113"/>
                  <a:pt x="62" y="113"/>
                </a:cubicBezTo>
                <a:cubicBezTo>
                  <a:pt x="61" y="114"/>
                  <a:pt x="60" y="113"/>
                  <a:pt x="59" y="113"/>
                </a:cubicBezTo>
                <a:cubicBezTo>
                  <a:pt x="49" y="101"/>
                  <a:pt x="49" y="101"/>
                  <a:pt x="49" y="101"/>
                </a:cubicBezTo>
                <a:cubicBezTo>
                  <a:pt x="48" y="100"/>
                  <a:pt x="48" y="99"/>
                  <a:pt x="49" y="99"/>
                </a:cubicBezTo>
                <a:moveTo>
                  <a:pt x="78" y="71"/>
                </a:moveTo>
                <a:cubicBezTo>
                  <a:pt x="65" y="77"/>
                  <a:pt x="65" y="77"/>
                  <a:pt x="65" y="77"/>
                </a:cubicBezTo>
                <a:cubicBezTo>
                  <a:pt x="65" y="74"/>
                  <a:pt x="65" y="74"/>
                  <a:pt x="65" y="74"/>
                </a:cubicBezTo>
                <a:cubicBezTo>
                  <a:pt x="74" y="70"/>
                  <a:pt x="74" y="70"/>
                  <a:pt x="74" y="70"/>
                </a:cubicBezTo>
                <a:cubicBezTo>
                  <a:pt x="73" y="70"/>
                  <a:pt x="71" y="70"/>
                  <a:pt x="70" y="70"/>
                </a:cubicBezTo>
                <a:cubicBezTo>
                  <a:pt x="65" y="70"/>
                  <a:pt x="57" y="72"/>
                  <a:pt x="48" y="76"/>
                </a:cubicBezTo>
                <a:cubicBezTo>
                  <a:pt x="20" y="68"/>
                  <a:pt x="20" y="68"/>
                  <a:pt x="20" y="68"/>
                </a:cubicBezTo>
                <a:cubicBezTo>
                  <a:pt x="17" y="68"/>
                  <a:pt x="14" y="68"/>
                  <a:pt x="12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9" y="71"/>
                  <a:pt x="9" y="73"/>
                  <a:pt x="10" y="74"/>
                </a:cubicBezTo>
                <a:cubicBezTo>
                  <a:pt x="28" y="85"/>
                  <a:pt x="28" y="85"/>
                  <a:pt x="28" y="85"/>
                </a:cubicBezTo>
                <a:cubicBezTo>
                  <a:pt x="23" y="87"/>
                  <a:pt x="20" y="90"/>
                  <a:pt x="16" y="92"/>
                </a:cubicBezTo>
                <a:cubicBezTo>
                  <a:pt x="7" y="87"/>
                  <a:pt x="7" y="87"/>
                  <a:pt x="7" y="87"/>
                </a:cubicBezTo>
                <a:cubicBezTo>
                  <a:pt x="6" y="86"/>
                  <a:pt x="4" y="86"/>
                  <a:pt x="3" y="87"/>
                </a:cubicBezTo>
                <a:cubicBezTo>
                  <a:pt x="2" y="87"/>
                  <a:pt x="2" y="87"/>
                  <a:pt x="2" y="87"/>
                </a:cubicBezTo>
                <a:cubicBezTo>
                  <a:pt x="1" y="88"/>
                  <a:pt x="0" y="89"/>
                  <a:pt x="1" y="90"/>
                </a:cubicBezTo>
                <a:cubicBezTo>
                  <a:pt x="6" y="99"/>
                  <a:pt x="6" y="99"/>
                  <a:pt x="6" y="99"/>
                </a:cubicBezTo>
                <a:cubicBezTo>
                  <a:pt x="6" y="99"/>
                  <a:pt x="6" y="99"/>
                  <a:pt x="6" y="99"/>
                </a:cubicBezTo>
                <a:cubicBezTo>
                  <a:pt x="4" y="100"/>
                  <a:pt x="3" y="102"/>
                  <a:pt x="3" y="103"/>
                </a:cubicBezTo>
                <a:cubicBezTo>
                  <a:pt x="3" y="105"/>
                  <a:pt x="6" y="106"/>
                  <a:pt x="9" y="106"/>
                </a:cubicBezTo>
                <a:cubicBezTo>
                  <a:pt x="14" y="106"/>
                  <a:pt x="83" y="90"/>
                  <a:pt x="83" y="76"/>
                </a:cubicBezTo>
                <a:cubicBezTo>
                  <a:pt x="83" y="73"/>
                  <a:pt x="81" y="72"/>
                  <a:pt x="78" y="71"/>
                </a:cubicBezTo>
                <a:moveTo>
                  <a:pt x="119" y="55"/>
                </a:moveTo>
                <a:cubicBezTo>
                  <a:pt x="119" y="82"/>
                  <a:pt x="99" y="105"/>
                  <a:pt x="73" y="109"/>
                </a:cubicBezTo>
                <a:cubicBezTo>
                  <a:pt x="73" y="108"/>
                  <a:pt x="73" y="106"/>
                  <a:pt x="73" y="105"/>
                </a:cubicBezTo>
                <a:cubicBezTo>
                  <a:pt x="73" y="105"/>
                  <a:pt x="73" y="104"/>
                  <a:pt x="73" y="102"/>
                </a:cubicBezTo>
                <a:cubicBezTo>
                  <a:pt x="82" y="100"/>
                  <a:pt x="90" y="96"/>
                  <a:pt x="97" y="90"/>
                </a:cubicBezTo>
                <a:cubicBezTo>
                  <a:pt x="97" y="90"/>
                  <a:pt x="96" y="89"/>
                  <a:pt x="96" y="89"/>
                </a:cubicBezTo>
                <a:cubicBezTo>
                  <a:pt x="94" y="86"/>
                  <a:pt x="96" y="84"/>
                  <a:pt x="96" y="81"/>
                </a:cubicBezTo>
                <a:cubicBezTo>
                  <a:pt x="96" y="79"/>
                  <a:pt x="92" y="79"/>
                  <a:pt x="92" y="78"/>
                </a:cubicBezTo>
                <a:cubicBezTo>
                  <a:pt x="91" y="73"/>
                  <a:pt x="95" y="73"/>
                  <a:pt x="97" y="71"/>
                </a:cubicBezTo>
                <a:cubicBezTo>
                  <a:pt x="99" y="69"/>
                  <a:pt x="95" y="64"/>
                  <a:pt x="92" y="65"/>
                </a:cubicBezTo>
                <a:cubicBezTo>
                  <a:pt x="90" y="65"/>
                  <a:pt x="83" y="63"/>
                  <a:pt x="83" y="58"/>
                </a:cubicBezTo>
                <a:cubicBezTo>
                  <a:pt x="84" y="51"/>
                  <a:pt x="75" y="52"/>
                  <a:pt x="74" y="49"/>
                </a:cubicBezTo>
                <a:cubicBezTo>
                  <a:pt x="72" y="44"/>
                  <a:pt x="75" y="39"/>
                  <a:pt x="79" y="37"/>
                </a:cubicBezTo>
                <a:cubicBezTo>
                  <a:pt x="85" y="36"/>
                  <a:pt x="91" y="31"/>
                  <a:pt x="90" y="25"/>
                </a:cubicBezTo>
                <a:cubicBezTo>
                  <a:pt x="90" y="19"/>
                  <a:pt x="87" y="14"/>
                  <a:pt x="82" y="11"/>
                </a:cubicBezTo>
                <a:cubicBezTo>
                  <a:pt x="78" y="9"/>
                  <a:pt x="73" y="7"/>
                  <a:pt x="67" y="7"/>
                </a:cubicBezTo>
                <a:cubicBezTo>
                  <a:pt x="63" y="7"/>
                  <a:pt x="58" y="8"/>
                  <a:pt x="59" y="11"/>
                </a:cubicBezTo>
                <a:cubicBezTo>
                  <a:pt x="59" y="16"/>
                  <a:pt x="74" y="17"/>
                  <a:pt x="72" y="22"/>
                </a:cubicBezTo>
                <a:cubicBezTo>
                  <a:pt x="70" y="25"/>
                  <a:pt x="60" y="29"/>
                  <a:pt x="62" y="33"/>
                </a:cubicBezTo>
                <a:cubicBezTo>
                  <a:pt x="63" y="35"/>
                  <a:pt x="66" y="33"/>
                  <a:pt x="65" y="38"/>
                </a:cubicBezTo>
                <a:cubicBezTo>
                  <a:pt x="65" y="40"/>
                  <a:pt x="63" y="44"/>
                  <a:pt x="60" y="44"/>
                </a:cubicBezTo>
                <a:cubicBezTo>
                  <a:pt x="57" y="45"/>
                  <a:pt x="54" y="37"/>
                  <a:pt x="46" y="36"/>
                </a:cubicBezTo>
                <a:cubicBezTo>
                  <a:pt x="42" y="36"/>
                  <a:pt x="36" y="42"/>
                  <a:pt x="41" y="47"/>
                </a:cubicBezTo>
                <a:cubicBezTo>
                  <a:pt x="44" y="50"/>
                  <a:pt x="49" y="44"/>
                  <a:pt x="51" y="48"/>
                </a:cubicBezTo>
                <a:cubicBezTo>
                  <a:pt x="52" y="52"/>
                  <a:pt x="51" y="58"/>
                  <a:pt x="56" y="61"/>
                </a:cubicBezTo>
                <a:cubicBezTo>
                  <a:pt x="58" y="62"/>
                  <a:pt x="61" y="63"/>
                  <a:pt x="64" y="65"/>
                </a:cubicBezTo>
                <a:cubicBezTo>
                  <a:pt x="59" y="66"/>
                  <a:pt x="54" y="67"/>
                  <a:pt x="48" y="70"/>
                </a:cubicBezTo>
                <a:cubicBezTo>
                  <a:pt x="43" y="68"/>
                  <a:pt x="43" y="68"/>
                  <a:pt x="43" y="68"/>
                </a:cubicBezTo>
                <a:cubicBezTo>
                  <a:pt x="45" y="66"/>
                  <a:pt x="48" y="65"/>
                  <a:pt x="47" y="61"/>
                </a:cubicBezTo>
                <a:cubicBezTo>
                  <a:pt x="46" y="55"/>
                  <a:pt x="36" y="58"/>
                  <a:pt x="29" y="51"/>
                </a:cubicBezTo>
                <a:cubicBezTo>
                  <a:pt x="27" y="48"/>
                  <a:pt x="22" y="41"/>
                  <a:pt x="22" y="33"/>
                </a:cubicBezTo>
                <a:cubicBezTo>
                  <a:pt x="19" y="39"/>
                  <a:pt x="17" y="47"/>
                  <a:pt x="17" y="55"/>
                </a:cubicBezTo>
                <a:cubicBezTo>
                  <a:pt x="17" y="57"/>
                  <a:pt x="17" y="60"/>
                  <a:pt x="1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5" y="62"/>
                  <a:pt x="13" y="63"/>
                  <a:pt x="11" y="63"/>
                </a:cubicBezTo>
                <a:cubicBezTo>
                  <a:pt x="10" y="61"/>
                  <a:pt x="10" y="58"/>
                  <a:pt x="10" y="55"/>
                </a:cubicBezTo>
                <a:cubicBezTo>
                  <a:pt x="10" y="25"/>
                  <a:pt x="35" y="0"/>
                  <a:pt x="65" y="0"/>
                </a:cubicBezTo>
                <a:cubicBezTo>
                  <a:pt x="95" y="0"/>
                  <a:pt x="119" y="25"/>
                  <a:pt x="119" y="5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9" name="Oval 45"/>
          <p:cNvSpPr/>
          <p:nvPr/>
        </p:nvSpPr>
        <p:spPr>
          <a:xfrm rot="18900000">
            <a:off x="8002075" y="4534041"/>
            <a:ext cx="417932" cy="41793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825500" dist="558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30" name="Freeform: Shape 46"/>
          <p:cNvSpPr>
            <a:spLocks/>
          </p:cNvSpPr>
          <p:nvPr/>
        </p:nvSpPr>
        <p:spPr bwMode="auto">
          <a:xfrm>
            <a:off x="8079051" y="4643082"/>
            <a:ext cx="263980" cy="199850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59" y="14"/>
              </a:cxn>
              <a:cxn ang="0">
                <a:pos x="50" y="25"/>
              </a:cxn>
              <a:cxn ang="0">
                <a:pos x="55" y="25"/>
              </a:cxn>
              <a:cxn ang="0">
                <a:pos x="55" y="37"/>
              </a:cxn>
              <a:cxn ang="0">
                <a:pos x="63" y="37"/>
              </a:cxn>
              <a:cxn ang="0">
                <a:pos x="63" y="25"/>
              </a:cxn>
              <a:cxn ang="0">
                <a:pos x="68" y="25"/>
              </a:cxn>
              <a:cxn ang="0">
                <a:pos x="84" y="8"/>
              </a:cxn>
              <a:cxn ang="0">
                <a:pos x="84" y="37"/>
              </a:cxn>
              <a:cxn ang="0">
                <a:pos x="76" y="45"/>
              </a:cxn>
              <a:cxn ang="0">
                <a:pos x="44" y="45"/>
              </a:cxn>
              <a:cxn ang="0">
                <a:pos x="35" y="37"/>
              </a:cxn>
              <a:cxn ang="0">
                <a:pos x="35" y="8"/>
              </a:cxn>
              <a:cxn ang="0">
                <a:pos x="44" y="0"/>
              </a:cxn>
              <a:cxn ang="0">
                <a:pos x="57" y="0"/>
              </a:cxn>
              <a:cxn ang="0">
                <a:pos x="57" y="6"/>
              </a:cxn>
              <a:cxn ang="0">
                <a:pos x="63" y="6"/>
              </a:cxn>
              <a:cxn ang="0">
                <a:pos x="63" y="0"/>
              </a:cxn>
              <a:cxn ang="0">
                <a:pos x="76" y="0"/>
              </a:cxn>
              <a:cxn ang="0">
                <a:pos x="84" y="8"/>
              </a:cxn>
              <a:cxn ang="0">
                <a:pos x="32" y="58"/>
              </a:cxn>
              <a:cxn ang="0">
                <a:pos x="35" y="54"/>
              </a:cxn>
              <a:cxn ang="0">
                <a:pos x="22" y="44"/>
              </a:cxn>
              <a:cxn ang="0">
                <a:pos x="18" y="46"/>
              </a:cxn>
              <a:cxn ang="0">
                <a:pos x="32" y="58"/>
              </a:cxn>
              <a:cxn ang="0">
                <a:pos x="29" y="65"/>
              </a:cxn>
              <a:cxn ang="0">
                <a:pos x="32" y="61"/>
              </a:cxn>
              <a:cxn ang="0">
                <a:pos x="15" y="48"/>
              </a:cxn>
              <a:cxn ang="0">
                <a:pos x="11" y="49"/>
              </a:cxn>
              <a:cxn ang="0">
                <a:pos x="29" y="65"/>
              </a:cxn>
              <a:cxn ang="0">
                <a:pos x="98" y="54"/>
              </a:cxn>
              <a:cxn ang="0">
                <a:pos x="84" y="51"/>
              </a:cxn>
              <a:cxn ang="0">
                <a:pos x="66" y="57"/>
              </a:cxn>
              <a:cxn ang="0">
                <a:pos x="43" y="57"/>
              </a:cxn>
              <a:cxn ang="0">
                <a:pos x="33" y="67"/>
              </a:cxn>
              <a:cxn ang="0">
                <a:pos x="43" y="76"/>
              </a:cxn>
              <a:cxn ang="0">
                <a:pos x="70" y="76"/>
              </a:cxn>
              <a:cxn ang="0">
                <a:pos x="74" y="79"/>
              </a:cxn>
              <a:cxn ang="0">
                <a:pos x="42" y="79"/>
              </a:cxn>
              <a:cxn ang="0">
                <a:pos x="30" y="71"/>
              </a:cxn>
              <a:cxn ang="0">
                <a:pos x="11" y="53"/>
              </a:cxn>
              <a:cxn ang="0">
                <a:pos x="4" y="60"/>
              </a:cxn>
              <a:cxn ang="0">
                <a:pos x="24" y="81"/>
              </a:cxn>
              <a:cxn ang="0">
                <a:pos x="60" y="93"/>
              </a:cxn>
              <a:cxn ang="0">
                <a:pos x="98" y="84"/>
              </a:cxn>
              <a:cxn ang="0">
                <a:pos x="99" y="82"/>
              </a:cxn>
              <a:cxn ang="0">
                <a:pos x="99" y="56"/>
              </a:cxn>
              <a:cxn ang="0">
                <a:pos x="98" y="54"/>
              </a:cxn>
              <a:cxn ang="0">
                <a:pos x="119" y="90"/>
              </a:cxn>
              <a:cxn ang="0">
                <a:pos x="107" y="90"/>
              </a:cxn>
              <a:cxn ang="0">
                <a:pos x="104" y="87"/>
              </a:cxn>
              <a:cxn ang="0">
                <a:pos x="104" y="49"/>
              </a:cxn>
              <a:cxn ang="0">
                <a:pos x="107" y="46"/>
              </a:cxn>
              <a:cxn ang="0">
                <a:pos x="119" y="46"/>
              </a:cxn>
              <a:cxn ang="0">
                <a:pos x="122" y="49"/>
              </a:cxn>
              <a:cxn ang="0">
                <a:pos x="122" y="87"/>
              </a:cxn>
              <a:cxn ang="0">
                <a:pos x="119" y="90"/>
              </a:cxn>
            </a:cxnLst>
            <a:rect l="0" t="0" r="r" b="b"/>
            <a:pathLst>
              <a:path w="122" h="93">
                <a:moveTo>
                  <a:pt x="68" y="25"/>
                </a:moveTo>
                <a:cubicBezTo>
                  <a:pt x="59" y="14"/>
                  <a:pt x="59" y="14"/>
                  <a:pt x="59" y="14"/>
                </a:cubicBezTo>
                <a:cubicBezTo>
                  <a:pt x="50" y="25"/>
                  <a:pt x="50" y="25"/>
                  <a:pt x="50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37"/>
                  <a:pt x="55" y="37"/>
                  <a:pt x="55" y="37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25"/>
                  <a:pt x="63" y="25"/>
                  <a:pt x="63" y="25"/>
                </a:cubicBezTo>
                <a:cubicBezTo>
                  <a:pt x="68" y="25"/>
                  <a:pt x="68" y="25"/>
                  <a:pt x="68" y="25"/>
                </a:cubicBezTo>
                <a:moveTo>
                  <a:pt x="84" y="8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42"/>
                  <a:pt x="81" y="45"/>
                  <a:pt x="76" y="45"/>
                </a:cubicBezTo>
                <a:cubicBezTo>
                  <a:pt x="44" y="45"/>
                  <a:pt x="44" y="45"/>
                  <a:pt x="44" y="45"/>
                </a:cubicBezTo>
                <a:cubicBezTo>
                  <a:pt x="39" y="45"/>
                  <a:pt x="35" y="42"/>
                  <a:pt x="35" y="37"/>
                </a:cubicBezTo>
                <a:cubicBezTo>
                  <a:pt x="35" y="8"/>
                  <a:pt x="35" y="8"/>
                  <a:pt x="35" y="8"/>
                </a:cubicBezTo>
                <a:cubicBezTo>
                  <a:pt x="35" y="4"/>
                  <a:pt x="39" y="0"/>
                  <a:pt x="4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0"/>
                  <a:pt x="63" y="0"/>
                  <a:pt x="63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81" y="0"/>
                  <a:pt x="84" y="4"/>
                  <a:pt x="84" y="8"/>
                </a:cubicBezTo>
                <a:moveTo>
                  <a:pt x="32" y="58"/>
                </a:moveTo>
                <a:cubicBezTo>
                  <a:pt x="34" y="58"/>
                  <a:pt x="35" y="56"/>
                  <a:pt x="35" y="54"/>
                </a:cubicBezTo>
                <a:cubicBezTo>
                  <a:pt x="33" y="52"/>
                  <a:pt x="26" y="46"/>
                  <a:pt x="22" y="44"/>
                </a:cubicBezTo>
                <a:cubicBezTo>
                  <a:pt x="19" y="43"/>
                  <a:pt x="18" y="46"/>
                  <a:pt x="18" y="46"/>
                </a:cubicBezTo>
                <a:cubicBezTo>
                  <a:pt x="18" y="46"/>
                  <a:pt x="31" y="57"/>
                  <a:pt x="32" y="58"/>
                </a:cubicBezTo>
                <a:moveTo>
                  <a:pt x="29" y="65"/>
                </a:moveTo>
                <a:cubicBezTo>
                  <a:pt x="31" y="64"/>
                  <a:pt x="32" y="62"/>
                  <a:pt x="32" y="61"/>
                </a:cubicBezTo>
                <a:cubicBezTo>
                  <a:pt x="30" y="59"/>
                  <a:pt x="19" y="49"/>
                  <a:pt x="15" y="48"/>
                </a:cubicBezTo>
                <a:cubicBezTo>
                  <a:pt x="12" y="46"/>
                  <a:pt x="11" y="49"/>
                  <a:pt x="11" y="49"/>
                </a:cubicBezTo>
                <a:cubicBezTo>
                  <a:pt x="11" y="49"/>
                  <a:pt x="28" y="63"/>
                  <a:pt x="29" y="65"/>
                </a:cubicBezTo>
                <a:moveTo>
                  <a:pt x="98" y="54"/>
                </a:moveTo>
                <a:cubicBezTo>
                  <a:pt x="96" y="53"/>
                  <a:pt x="90" y="51"/>
                  <a:pt x="84" y="51"/>
                </a:cubicBezTo>
                <a:cubicBezTo>
                  <a:pt x="75" y="51"/>
                  <a:pt x="66" y="57"/>
                  <a:pt x="66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0" y="57"/>
                  <a:pt x="33" y="59"/>
                  <a:pt x="33" y="67"/>
                </a:cubicBezTo>
                <a:cubicBezTo>
                  <a:pt x="33" y="73"/>
                  <a:pt x="39" y="76"/>
                  <a:pt x="43" y="76"/>
                </a:cubicBezTo>
                <a:cubicBezTo>
                  <a:pt x="70" y="76"/>
                  <a:pt x="70" y="76"/>
                  <a:pt x="70" y="76"/>
                </a:cubicBezTo>
                <a:cubicBezTo>
                  <a:pt x="72" y="76"/>
                  <a:pt x="74" y="79"/>
                  <a:pt x="74" y="79"/>
                </a:cubicBezTo>
                <a:cubicBezTo>
                  <a:pt x="42" y="79"/>
                  <a:pt x="42" y="79"/>
                  <a:pt x="42" y="79"/>
                </a:cubicBezTo>
                <a:cubicBezTo>
                  <a:pt x="37" y="79"/>
                  <a:pt x="31" y="75"/>
                  <a:pt x="30" y="71"/>
                </a:cubicBezTo>
                <a:cubicBezTo>
                  <a:pt x="24" y="66"/>
                  <a:pt x="15" y="57"/>
                  <a:pt x="11" y="53"/>
                </a:cubicBezTo>
                <a:cubicBezTo>
                  <a:pt x="7" y="48"/>
                  <a:pt x="0" y="53"/>
                  <a:pt x="4" y="60"/>
                </a:cubicBezTo>
                <a:cubicBezTo>
                  <a:pt x="7" y="63"/>
                  <a:pt x="15" y="72"/>
                  <a:pt x="24" y="81"/>
                </a:cubicBezTo>
                <a:cubicBezTo>
                  <a:pt x="33" y="90"/>
                  <a:pt x="48" y="93"/>
                  <a:pt x="60" y="93"/>
                </a:cubicBezTo>
                <a:cubicBezTo>
                  <a:pt x="73" y="93"/>
                  <a:pt x="86" y="86"/>
                  <a:pt x="98" y="84"/>
                </a:cubicBezTo>
                <a:cubicBezTo>
                  <a:pt x="99" y="84"/>
                  <a:pt x="99" y="83"/>
                  <a:pt x="99" y="82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55"/>
                  <a:pt x="99" y="55"/>
                  <a:pt x="98" y="54"/>
                </a:cubicBezTo>
                <a:moveTo>
                  <a:pt x="119" y="90"/>
                </a:moveTo>
                <a:cubicBezTo>
                  <a:pt x="107" y="90"/>
                  <a:pt x="107" y="90"/>
                  <a:pt x="107" y="90"/>
                </a:cubicBezTo>
                <a:cubicBezTo>
                  <a:pt x="105" y="90"/>
                  <a:pt x="104" y="89"/>
                  <a:pt x="104" y="87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4" y="48"/>
                  <a:pt x="105" y="46"/>
                  <a:pt x="107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20" y="46"/>
                  <a:pt x="122" y="48"/>
                  <a:pt x="122" y="49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22" y="89"/>
                  <a:pt x="120" y="90"/>
                  <a:pt x="119" y="9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73" name="组合 72"/>
          <p:cNvGrpSpPr/>
          <p:nvPr/>
        </p:nvGrpSpPr>
        <p:grpSpPr>
          <a:xfrm>
            <a:off x="8569268" y="2601037"/>
            <a:ext cx="2781269" cy="594166"/>
            <a:chOff x="874713" y="3344238"/>
            <a:chExt cx="2781269" cy="594166"/>
          </a:xfrm>
        </p:grpSpPr>
        <p:sp>
          <p:nvSpPr>
            <p:cNvPr id="74" name="矩形 73"/>
            <p:cNvSpPr/>
            <p:nvPr/>
          </p:nvSpPr>
          <p:spPr>
            <a:xfrm>
              <a:off x="874713" y="3624472"/>
              <a:ext cx="2781269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用户可以在投影仪或者计算机上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进行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74713" y="3344238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标题文字添加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569268" y="3536488"/>
            <a:ext cx="2781269" cy="594166"/>
            <a:chOff x="874713" y="3344238"/>
            <a:chExt cx="2781269" cy="594166"/>
          </a:xfrm>
        </p:grpSpPr>
        <p:sp>
          <p:nvSpPr>
            <p:cNvPr id="77" name="矩形 76"/>
            <p:cNvSpPr/>
            <p:nvPr/>
          </p:nvSpPr>
          <p:spPr>
            <a:xfrm>
              <a:off x="874713" y="3624472"/>
              <a:ext cx="2781269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用户可以在投影仪或者计算机上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进行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74713" y="3344238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标题文字添加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569268" y="4471939"/>
            <a:ext cx="2781269" cy="594166"/>
            <a:chOff x="874713" y="3344238"/>
            <a:chExt cx="2781269" cy="594166"/>
          </a:xfrm>
        </p:grpSpPr>
        <p:sp>
          <p:nvSpPr>
            <p:cNvPr id="80" name="矩形 79"/>
            <p:cNvSpPr/>
            <p:nvPr/>
          </p:nvSpPr>
          <p:spPr>
            <a:xfrm>
              <a:off x="874713" y="3624472"/>
              <a:ext cx="2781269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用户可以在投影仪或者计算机上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进行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874713" y="3344238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标题文字添加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38980" y="2601037"/>
            <a:ext cx="2781269" cy="594166"/>
            <a:chOff x="874713" y="3344238"/>
            <a:chExt cx="2781269" cy="594166"/>
          </a:xfrm>
        </p:grpSpPr>
        <p:sp>
          <p:nvSpPr>
            <p:cNvPr id="83" name="矩形 82"/>
            <p:cNvSpPr/>
            <p:nvPr/>
          </p:nvSpPr>
          <p:spPr>
            <a:xfrm>
              <a:off x="874713" y="3624472"/>
              <a:ext cx="2781269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用户可以在投影仪或者计算机上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进行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1605430" y="3344238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标题文字添加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38980" y="3536488"/>
            <a:ext cx="2781269" cy="594166"/>
            <a:chOff x="874713" y="3344238"/>
            <a:chExt cx="2781269" cy="594166"/>
          </a:xfrm>
        </p:grpSpPr>
        <p:sp>
          <p:nvSpPr>
            <p:cNvPr id="86" name="矩形 85"/>
            <p:cNvSpPr/>
            <p:nvPr/>
          </p:nvSpPr>
          <p:spPr>
            <a:xfrm>
              <a:off x="874713" y="3624472"/>
              <a:ext cx="2781269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用户可以在投影仪或者计算机上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进行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1605430" y="3344238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标题文字添加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938980" y="4471939"/>
            <a:ext cx="2781269" cy="594166"/>
            <a:chOff x="874713" y="3344238"/>
            <a:chExt cx="2781269" cy="594166"/>
          </a:xfrm>
        </p:grpSpPr>
        <p:sp>
          <p:nvSpPr>
            <p:cNvPr id="89" name="矩形 88"/>
            <p:cNvSpPr/>
            <p:nvPr/>
          </p:nvSpPr>
          <p:spPr>
            <a:xfrm>
              <a:off x="874713" y="3624472"/>
              <a:ext cx="2781269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用户可以在投影仪或者计算机上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进行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1605430" y="3344238"/>
              <a:ext cx="205055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标题文字添加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67" name="组合 66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76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51" grpId="0" animBg="1"/>
      <p:bldP spid="47" grpId="0" animBg="1"/>
      <p:bldP spid="43" grpId="0" animBg="1"/>
      <p:bldP spid="33" grpId="0" animBg="1"/>
      <p:bldP spid="31" grpId="0" animBg="1"/>
      <p:bldP spid="32" grpId="0" animBg="1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3642"/>
          <a:stretch/>
        </p:blipFill>
        <p:spPr>
          <a:xfrm>
            <a:off x="1" y="1"/>
            <a:ext cx="12192000" cy="4011560"/>
          </a:xfrm>
        </p:spPr>
      </p:pic>
      <p:sp>
        <p:nvSpPr>
          <p:cNvPr id="5" name="矩形 4"/>
          <p:cNvSpPr/>
          <p:nvPr/>
        </p:nvSpPr>
        <p:spPr>
          <a:xfrm>
            <a:off x="1" y="1"/>
            <a:ext cx="12192000" cy="403497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283200" y="1553028"/>
            <a:ext cx="1625600" cy="1625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i="1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03</a:t>
            </a:r>
            <a:endParaRPr lang="zh-CN" altLang="en-US" sz="54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4783" y="4517139"/>
            <a:ext cx="326243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4000" b="1" dirty="0">
                <a:solidFill>
                  <a:schemeClr val="accent2"/>
                </a:solidFill>
              </a:rPr>
              <a:t>销售执行计划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844798" y="5208681"/>
            <a:ext cx="650240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3906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385298" y="1651000"/>
            <a:ext cx="9421406" cy="4339772"/>
            <a:chOff x="2045602" y="1955154"/>
            <a:chExt cx="8100797" cy="3731463"/>
          </a:xfrm>
        </p:grpSpPr>
        <p:sp>
          <p:nvSpPr>
            <p:cNvPr id="8" name="椭圆 7"/>
            <p:cNvSpPr/>
            <p:nvPr/>
          </p:nvSpPr>
          <p:spPr bwMode="auto">
            <a:xfrm rot="351052">
              <a:off x="2659068" y="4921547"/>
              <a:ext cx="216582" cy="2214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 bwMode="auto">
            <a:xfrm rot="285728">
              <a:off x="3257429" y="4328930"/>
              <a:ext cx="216582" cy="2214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 bwMode="auto">
            <a:xfrm rot="20925770">
              <a:off x="4049322" y="3866270"/>
              <a:ext cx="215391" cy="2214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 bwMode="auto">
            <a:xfrm rot="21146216">
              <a:off x="4650187" y="4477627"/>
              <a:ext cx="216582" cy="2214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 bwMode="auto">
            <a:xfrm rot="372077">
              <a:off x="6085899" y="4115283"/>
              <a:ext cx="215391" cy="2214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 rot="444650">
              <a:off x="6775752" y="3737925"/>
              <a:ext cx="215391" cy="2202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 bwMode="auto">
            <a:xfrm rot="411978">
              <a:off x="7302869" y="3256443"/>
              <a:ext cx="216582" cy="2202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 bwMode="auto">
            <a:xfrm rot="705091">
              <a:off x="8323395" y="2784215"/>
              <a:ext cx="216582" cy="2202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 bwMode="auto">
            <a:xfrm rot="1654378">
              <a:off x="9243742" y="2261439"/>
              <a:ext cx="215391" cy="2214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文本框 30"/>
            <p:cNvSpPr txBox="1">
              <a:spLocks noChangeArrowheads="1"/>
            </p:cNvSpPr>
            <p:nvPr/>
          </p:nvSpPr>
          <p:spPr bwMode="auto">
            <a:xfrm>
              <a:off x="2505886" y="5409682"/>
              <a:ext cx="5854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3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18" name="文本框 31"/>
            <p:cNvSpPr txBox="1">
              <a:spLocks noChangeArrowheads="1"/>
            </p:cNvSpPr>
            <p:nvPr/>
          </p:nvSpPr>
          <p:spPr bwMode="auto">
            <a:xfrm>
              <a:off x="3118910" y="5409682"/>
              <a:ext cx="5854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4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19" name="文本框 32"/>
            <p:cNvSpPr txBox="1">
              <a:spLocks noChangeArrowheads="1"/>
            </p:cNvSpPr>
            <p:nvPr/>
          </p:nvSpPr>
          <p:spPr bwMode="auto">
            <a:xfrm>
              <a:off x="3891052" y="5409682"/>
              <a:ext cx="5854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5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25" name="文本框 33"/>
            <p:cNvSpPr txBox="1">
              <a:spLocks noChangeArrowheads="1"/>
            </p:cNvSpPr>
            <p:nvPr/>
          </p:nvSpPr>
          <p:spPr bwMode="auto">
            <a:xfrm>
              <a:off x="4468204" y="5409682"/>
              <a:ext cx="5854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6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26" name="文本框 34"/>
            <p:cNvSpPr txBox="1">
              <a:spLocks noChangeArrowheads="1"/>
            </p:cNvSpPr>
            <p:nvPr/>
          </p:nvSpPr>
          <p:spPr bwMode="auto">
            <a:xfrm>
              <a:off x="5966421" y="5409682"/>
              <a:ext cx="5854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8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27" name="文本框 35"/>
            <p:cNvSpPr txBox="1">
              <a:spLocks noChangeArrowheads="1"/>
            </p:cNvSpPr>
            <p:nvPr/>
          </p:nvSpPr>
          <p:spPr bwMode="auto">
            <a:xfrm>
              <a:off x="6685866" y="5409682"/>
              <a:ext cx="5854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9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28" name="文本框 36"/>
            <p:cNvSpPr txBox="1">
              <a:spLocks noChangeArrowheads="1"/>
            </p:cNvSpPr>
            <p:nvPr/>
          </p:nvSpPr>
          <p:spPr bwMode="auto">
            <a:xfrm>
              <a:off x="7283418" y="5409682"/>
              <a:ext cx="686369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10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29" name="文本框 37"/>
            <p:cNvSpPr txBox="1">
              <a:spLocks noChangeArrowheads="1"/>
            </p:cNvSpPr>
            <p:nvPr/>
          </p:nvSpPr>
          <p:spPr bwMode="auto">
            <a:xfrm>
              <a:off x="8307503" y="5409682"/>
              <a:ext cx="686369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11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30" name="文本框 38"/>
            <p:cNvSpPr txBox="1">
              <a:spLocks noChangeArrowheads="1"/>
            </p:cNvSpPr>
            <p:nvPr/>
          </p:nvSpPr>
          <p:spPr bwMode="auto">
            <a:xfrm>
              <a:off x="9154959" y="5409682"/>
              <a:ext cx="686369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12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31" name="文本框 39"/>
            <p:cNvSpPr txBox="1">
              <a:spLocks noChangeArrowheads="1"/>
            </p:cNvSpPr>
            <p:nvPr/>
          </p:nvSpPr>
          <p:spPr bwMode="auto">
            <a:xfrm>
              <a:off x="2993824" y="4872526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2" name="文本框 40"/>
            <p:cNvSpPr txBox="1">
              <a:spLocks noChangeArrowheads="1"/>
            </p:cNvSpPr>
            <p:nvPr/>
          </p:nvSpPr>
          <p:spPr bwMode="auto">
            <a:xfrm>
              <a:off x="2045602" y="4321699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3" name="文本框 41"/>
            <p:cNvSpPr txBox="1">
              <a:spLocks noChangeArrowheads="1"/>
            </p:cNvSpPr>
            <p:nvPr/>
          </p:nvSpPr>
          <p:spPr bwMode="auto">
            <a:xfrm>
              <a:off x="3692913" y="3543886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4" name="文本框 42"/>
            <p:cNvSpPr txBox="1">
              <a:spLocks noChangeArrowheads="1"/>
            </p:cNvSpPr>
            <p:nvPr/>
          </p:nvSpPr>
          <p:spPr bwMode="auto">
            <a:xfrm>
              <a:off x="4588963" y="4187402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5" name="文本框 43"/>
            <p:cNvSpPr txBox="1">
              <a:spLocks noChangeArrowheads="1"/>
            </p:cNvSpPr>
            <p:nvPr/>
          </p:nvSpPr>
          <p:spPr bwMode="auto">
            <a:xfrm>
              <a:off x="6344478" y="4074331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6" name="文本框 44"/>
            <p:cNvSpPr txBox="1">
              <a:spLocks noChangeArrowheads="1"/>
            </p:cNvSpPr>
            <p:nvPr/>
          </p:nvSpPr>
          <p:spPr bwMode="auto">
            <a:xfrm>
              <a:off x="7036643" y="3718379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7" name="文本框 45"/>
            <p:cNvSpPr txBox="1">
              <a:spLocks noChangeArrowheads="1"/>
            </p:cNvSpPr>
            <p:nvPr/>
          </p:nvSpPr>
          <p:spPr bwMode="auto">
            <a:xfrm>
              <a:off x="7615768" y="3240201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38" name="文本框 46"/>
            <p:cNvSpPr txBox="1">
              <a:spLocks noChangeArrowheads="1"/>
            </p:cNvSpPr>
            <p:nvPr/>
          </p:nvSpPr>
          <p:spPr bwMode="auto">
            <a:xfrm>
              <a:off x="8637382" y="2747242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cxnSp>
          <p:nvCxnSpPr>
            <p:cNvPr id="39" name="直接连接符 38"/>
            <p:cNvCxnSpPr>
              <a:stCxn id="8" idx="7"/>
              <a:endCxn id="9" idx="3"/>
            </p:cNvCxnSpPr>
            <p:nvPr/>
          </p:nvCxnSpPr>
          <p:spPr>
            <a:xfrm flipV="1">
              <a:off x="2851513" y="4511284"/>
              <a:ext cx="431400" cy="45090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>
              <a:stCxn id="9" idx="7"/>
              <a:endCxn id="10" idx="2"/>
            </p:cNvCxnSpPr>
            <p:nvPr/>
          </p:nvCxnSpPr>
          <p:spPr>
            <a:xfrm flipV="1">
              <a:off x="3448527" y="3997960"/>
              <a:ext cx="602860" cy="37002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stCxn id="10" idx="5"/>
              <a:endCxn id="11" idx="1"/>
            </p:cNvCxnSpPr>
            <p:nvPr/>
          </p:nvCxnSpPr>
          <p:spPr>
            <a:xfrm>
              <a:off x="4246964" y="4038910"/>
              <a:ext cx="425304" cy="4819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椭圆 41"/>
            <p:cNvSpPr/>
            <p:nvPr/>
          </p:nvSpPr>
          <p:spPr bwMode="auto">
            <a:xfrm rot="827460">
              <a:off x="5277747" y="4826201"/>
              <a:ext cx="216582" cy="2214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3" tIns="34272" rIns="68543" bIns="34272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43" name="直接连接符 42"/>
            <p:cNvCxnSpPr>
              <a:stCxn id="11" idx="5"/>
              <a:endCxn id="42" idx="2"/>
            </p:cNvCxnSpPr>
            <p:nvPr/>
          </p:nvCxnSpPr>
          <p:spPr>
            <a:xfrm>
              <a:off x="4844688" y="4655849"/>
              <a:ext cx="436181" cy="25524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2" idx="7"/>
              <a:endCxn id="12" idx="3"/>
            </p:cNvCxnSpPr>
            <p:nvPr/>
          </p:nvCxnSpPr>
          <p:spPr>
            <a:xfrm flipV="1">
              <a:off x="5479064" y="4295580"/>
              <a:ext cx="630368" cy="5835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>
              <a:stCxn id="12" idx="7"/>
              <a:endCxn id="13" idx="3"/>
            </p:cNvCxnSpPr>
            <p:nvPr/>
          </p:nvCxnSpPr>
          <p:spPr>
            <a:xfrm flipV="1">
              <a:off x="6277757" y="3915416"/>
              <a:ext cx="520132" cy="24097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>
              <a:stCxn id="13" idx="7"/>
              <a:endCxn id="14" idx="3"/>
            </p:cNvCxnSpPr>
            <p:nvPr/>
          </p:nvCxnSpPr>
          <p:spPr>
            <a:xfrm flipV="1">
              <a:off x="6969006" y="3434695"/>
              <a:ext cx="356822" cy="34595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>
              <a:stCxn id="14" idx="7"/>
              <a:endCxn id="15" idx="3"/>
            </p:cNvCxnSpPr>
            <p:nvPr/>
          </p:nvCxnSpPr>
          <p:spPr>
            <a:xfrm flipV="1">
              <a:off x="7496492" y="2954952"/>
              <a:ext cx="844369" cy="34345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stCxn id="15" idx="7"/>
              <a:endCxn id="16" idx="3"/>
            </p:cNvCxnSpPr>
            <p:nvPr/>
          </p:nvCxnSpPr>
          <p:spPr>
            <a:xfrm flipV="1">
              <a:off x="8522511" y="2406280"/>
              <a:ext cx="725190" cy="42741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39"/>
            <p:cNvSpPr txBox="1">
              <a:spLocks noChangeArrowheads="1"/>
            </p:cNvSpPr>
            <p:nvPr/>
          </p:nvSpPr>
          <p:spPr bwMode="auto">
            <a:xfrm>
              <a:off x="5550382" y="4815387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sp>
          <p:nvSpPr>
            <p:cNvPr id="50" name="文本框 33"/>
            <p:cNvSpPr txBox="1">
              <a:spLocks noChangeArrowheads="1"/>
            </p:cNvSpPr>
            <p:nvPr/>
          </p:nvSpPr>
          <p:spPr bwMode="auto">
            <a:xfrm>
              <a:off x="5131491" y="5409682"/>
              <a:ext cx="5854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7</a:t>
              </a: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月份</a:t>
              </a:r>
            </a:p>
          </p:txBody>
        </p:sp>
        <p:sp>
          <p:nvSpPr>
            <p:cNvPr id="51" name="文本框 46"/>
            <p:cNvSpPr txBox="1">
              <a:spLocks noChangeArrowheads="1"/>
            </p:cNvSpPr>
            <p:nvPr/>
          </p:nvSpPr>
          <p:spPr bwMode="auto">
            <a:xfrm>
              <a:off x="8776157" y="1955154"/>
              <a:ext cx="1176632" cy="276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43" tIns="34272" rIns="68543" bIns="34272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34" charset="0"/>
                  <a:ea typeface="微软雅黑" pitchFamily="34" charset="-122"/>
                </a:rPr>
                <a:t>添加文字内容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2092444" y="5275574"/>
              <a:ext cx="8053955" cy="76668"/>
              <a:chOff x="738746" y="5964849"/>
              <a:chExt cx="10744200" cy="102248"/>
            </a:xfrm>
          </p:grpSpPr>
          <p:cxnSp>
            <p:nvCxnSpPr>
              <p:cNvPr id="53" name="直接连接符 52"/>
              <p:cNvCxnSpPr/>
              <p:nvPr/>
            </p:nvCxnSpPr>
            <p:spPr bwMode="auto">
              <a:xfrm>
                <a:off x="738746" y="6052254"/>
                <a:ext cx="10744200" cy="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V="1">
                <a:off x="1639101" y="5971032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/>
              <p:nvPr/>
            </p:nvCxnSpPr>
            <p:spPr>
              <a:xfrm flipV="1">
                <a:off x="2456892" y="5967447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 flipV="1">
                <a:off x="3510148" y="5972019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V="1">
                <a:off x="4295309" y="5972019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V="1">
                <a:off x="5141731" y="5972019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V="1">
                <a:off x="6255551" y="5973993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 flipV="1">
                <a:off x="7243964" y="5967447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 flipV="1">
                <a:off x="7951332" y="5973993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 flipV="1">
                <a:off x="9320250" y="5964849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flipV="1">
                <a:off x="10524537" y="5985875"/>
                <a:ext cx="0" cy="8122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组合 63"/>
          <p:cNvGrpSpPr/>
          <p:nvPr/>
        </p:nvGrpSpPr>
        <p:grpSpPr>
          <a:xfrm>
            <a:off x="1726194" y="1868709"/>
            <a:ext cx="3439409" cy="878719"/>
            <a:chOff x="6736921" y="2180774"/>
            <a:chExt cx="3439409" cy="878719"/>
          </a:xfrm>
        </p:grpSpPr>
        <p:sp>
          <p:nvSpPr>
            <p:cNvPr id="65" name="TextBox 11"/>
            <p:cNvSpPr txBox="1"/>
            <p:nvPr/>
          </p:nvSpPr>
          <p:spPr>
            <a:xfrm>
              <a:off x="6736921" y="2520884"/>
              <a:ext cx="343940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, there live the blind texts.</a:t>
              </a:r>
            </a:p>
          </p:txBody>
        </p:sp>
        <p:sp>
          <p:nvSpPr>
            <p:cNvPr id="66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68" name="组合 67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789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6356350" y="1525470"/>
            <a:ext cx="4733695" cy="4597292"/>
            <a:chOff x="6356350" y="1525470"/>
            <a:chExt cx="4733695" cy="4597292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6631751" y="1905810"/>
              <a:ext cx="0" cy="3855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7328900" y="1905810"/>
              <a:ext cx="0" cy="3855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8026049" y="1905810"/>
              <a:ext cx="0" cy="3855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8723198" y="1905810"/>
              <a:ext cx="0" cy="3855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9420347" y="1905810"/>
              <a:ext cx="0" cy="3855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117496" y="1905810"/>
              <a:ext cx="0" cy="3855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0814644" y="1905810"/>
              <a:ext cx="0" cy="3855720"/>
            </a:xfrm>
            <a:prstGeom prst="line">
              <a:avLst/>
            </a:prstGeom>
            <a:ln w="381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631751" y="4579620"/>
              <a:ext cx="0" cy="1181910"/>
            </a:xfrm>
            <a:prstGeom prst="line">
              <a:avLst/>
            </a:prstGeom>
            <a:ln w="38100" cap="rnd">
              <a:solidFill>
                <a:schemeClr val="accent1"/>
              </a:solidFill>
              <a:round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7328900" y="3627120"/>
              <a:ext cx="0" cy="2134410"/>
            </a:xfrm>
            <a:prstGeom prst="line">
              <a:avLst/>
            </a:prstGeom>
            <a:ln w="38100" cap="rnd">
              <a:solidFill>
                <a:schemeClr val="accent2"/>
              </a:solidFill>
              <a:round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8026049" y="2506980"/>
              <a:ext cx="0" cy="3254550"/>
            </a:xfrm>
            <a:prstGeom prst="line">
              <a:avLst/>
            </a:prstGeom>
            <a:ln w="38100" cap="rnd">
              <a:solidFill>
                <a:schemeClr val="accent1"/>
              </a:solidFill>
              <a:round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723198" y="2880360"/>
              <a:ext cx="0" cy="2881170"/>
            </a:xfrm>
            <a:prstGeom prst="line">
              <a:avLst/>
            </a:prstGeom>
            <a:ln w="38100" cap="rnd">
              <a:solidFill>
                <a:schemeClr val="accent2"/>
              </a:solidFill>
              <a:round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420347" y="4008120"/>
              <a:ext cx="0" cy="1753410"/>
            </a:xfrm>
            <a:prstGeom prst="line">
              <a:avLst/>
            </a:prstGeom>
            <a:ln w="38100" cap="rnd">
              <a:solidFill>
                <a:schemeClr val="accent1"/>
              </a:solidFill>
              <a:round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0117496" y="3276600"/>
              <a:ext cx="0" cy="2484930"/>
            </a:xfrm>
            <a:prstGeom prst="line">
              <a:avLst/>
            </a:prstGeom>
            <a:ln w="38100" cap="rnd">
              <a:solidFill>
                <a:schemeClr val="accent2"/>
              </a:solidFill>
              <a:round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0814644" y="3627120"/>
              <a:ext cx="0" cy="2134410"/>
            </a:xfrm>
            <a:prstGeom prst="line">
              <a:avLst/>
            </a:prstGeom>
            <a:ln w="38100" cap="rnd">
              <a:solidFill>
                <a:schemeClr val="accent1"/>
              </a:solidFill>
              <a:round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6356350" y="5827938"/>
              <a:ext cx="550802" cy="294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053499" y="5827938"/>
              <a:ext cx="550802" cy="294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750648" y="5827938"/>
              <a:ext cx="550802" cy="294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447797" y="5827938"/>
              <a:ext cx="550802" cy="294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144946" y="5827938"/>
              <a:ext cx="550802" cy="294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842095" y="5827938"/>
              <a:ext cx="550802" cy="294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539243" y="5827938"/>
              <a:ext cx="550802" cy="294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356350" y="1525470"/>
              <a:ext cx="550802" cy="2936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30%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053499" y="1525470"/>
              <a:ext cx="550802" cy="2936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50%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750648" y="1525470"/>
              <a:ext cx="550802" cy="2936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75%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447797" y="1525470"/>
              <a:ext cx="550802" cy="2936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70%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144946" y="1525470"/>
              <a:ext cx="550802" cy="2936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45%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842095" y="1525470"/>
              <a:ext cx="550802" cy="2936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62%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539243" y="1525470"/>
              <a:ext cx="550802" cy="2936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47%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51162" y="1905810"/>
            <a:ext cx="4563839" cy="908220"/>
            <a:chOff x="874713" y="1063625"/>
            <a:chExt cx="4563839" cy="908220"/>
          </a:xfrm>
        </p:grpSpPr>
        <p:sp>
          <p:nvSpPr>
            <p:cNvPr id="41" name="矩形 40"/>
            <p:cNvSpPr/>
            <p:nvPr/>
          </p:nvSpPr>
          <p:spPr>
            <a:xfrm>
              <a:off x="874714" y="1436314"/>
              <a:ext cx="456383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874713" y="1063625"/>
              <a:ext cx="2084387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51162" y="3300068"/>
            <a:ext cx="4563839" cy="886997"/>
            <a:chOff x="874713" y="1063625"/>
            <a:chExt cx="4563839" cy="886997"/>
          </a:xfrm>
        </p:grpSpPr>
        <p:sp>
          <p:nvSpPr>
            <p:cNvPr id="44" name="矩形 43"/>
            <p:cNvSpPr/>
            <p:nvPr/>
          </p:nvSpPr>
          <p:spPr>
            <a:xfrm>
              <a:off x="874714" y="1436314"/>
              <a:ext cx="4563838" cy="5143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874713" y="1063625"/>
              <a:ext cx="2084387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51162" y="4694325"/>
            <a:ext cx="4563839" cy="886997"/>
            <a:chOff x="874713" y="1063625"/>
            <a:chExt cx="4563839" cy="886997"/>
          </a:xfrm>
        </p:grpSpPr>
        <p:sp>
          <p:nvSpPr>
            <p:cNvPr id="47" name="矩形 46"/>
            <p:cNvSpPr/>
            <p:nvPr/>
          </p:nvSpPr>
          <p:spPr>
            <a:xfrm>
              <a:off x="874714" y="1436314"/>
              <a:ext cx="4563838" cy="5143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874713" y="1063625"/>
              <a:ext cx="2084387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50" name="组合 49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059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611385" y="3024319"/>
            <a:ext cx="312405" cy="234304"/>
            <a:chOff x="3268532" y="3133263"/>
            <a:chExt cx="425556" cy="319168"/>
          </a:xfrm>
        </p:grpSpPr>
        <p:sp>
          <p:nvSpPr>
            <p:cNvPr id="56" name="i$liḋe-任意多边形: 形状 41"/>
            <p:cNvSpPr>
              <a:spLocks/>
            </p:cNvSpPr>
            <p:nvPr/>
          </p:nvSpPr>
          <p:spPr bwMode="auto">
            <a:xfrm>
              <a:off x="3492946" y="3133263"/>
              <a:ext cx="201142" cy="319168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3 w 51"/>
                <a:gd name="T13" fmla="*/ 3 h 81"/>
                <a:gd name="T14" fmla="*/ 51 w 51"/>
                <a:gd name="T15" fmla="*/ 41 h 81"/>
                <a:gd name="T16" fmla="*/ 13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4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5" y="0"/>
                    <a:pt x="10" y="0"/>
                    <a:pt x="13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57" name="i$liḋe-任意多边形: 形状 42"/>
            <p:cNvSpPr>
              <a:spLocks/>
            </p:cNvSpPr>
            <p:nvPr/>
          </p:nvSpPr>
          <p:spPr bwMode="auto">
            <a:xfrm>
              <a:off x="3268532" y="3133263"/>
              <a:ext cx="201142" cy="319168"/>
            </a:xfrm>
            <a:custGeom>
              <a:avLst/>
              <a:gdLst>
                <a:gd name="T0" fmla="*/ 8 w 51"/>
                <a:gd name="T1" fmla="*/ 81 h 81"/>
                <a:gd name="T2" fmla="*/ 2 w 51"/>
                <a:gd name="T3" fmla="*/ 78 h 81"/>
                <a:gd name="T4" fmla="*/ 2 w 51"/>
                <a:gd name="T5" fmla="*/ 68 h 81"/>
                <a:gd name="T6" fmla="*/ 30 w 51"/>
                <a:gd name="T7" fmla="*/ 41 h 81"/>
                <a:gd name="T8" fmla="*/ 2 w 51"/>
                <a:gd name="T9" fmla="*/ 14 h 81"/>
                <a:gd name="T10" fmla="*/ 2 w 51"/>
                <a:gd name="T11" fmla="*/ 3 h 81"/>
                <a:gd name="T12" fmla="*/ 13 w 51"/>
                <a:gd name="T13" fmla="*/ 3 h 81"/>
                <a:gd name="T14" fmla="*/ 51 w 51"/>
                <a:gd name="T15" fmla="*/ 41 h 81"/>
                <a:gd name="T16" fmla="*/ 13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4" y="80"/>
                    <a:pt x="2" y="78"/>
                  </a:cubicBezTo>
                  <a:cubicBezTo>
                    <a:pt x="0" y="76"/>
                    <a:pt x="0" y="71"/>
                    <a:pt x="2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1"/>
                    <a:pt x="0" y="6"/>
                    <a:pt x="2" y="3"/>
                  </a:cubicBezTo>
                  <a:cubicBezTo>
                    <a:pt x="5" y="0"/>
                    <a:pt x="10" y="0"/>
                    <a:pt x="13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954922" y="3024319"/>
            <a:ext cx="312405" cy="234304"/>
            <a:chOff x="5918287" y="3133263"/>
            <a:chExt cx="425557" cy="319168"/>
          </a:xfrm>
        </p:grpSpPr>
        <p:sp>
          <p:nvSpPr>
            <p:cNvPr id="54" name="i$liḋe-任意多边形: 形状 39"/>
            <p:cNvSpPr>
              <a:spLocks/>
            </p:cNvSpPr>
            <p:nvPr/>
          </p:nvSpPr>
          <p:spPr bwMode="auto">
            <a:xfrm>
              <a:off x="6142702" y="3133263"/>
              <a:ext cx="201142" cy="319168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4 w 51"/>
                <a:gd name="T13" fmla="*/ 3 h 81"/>
                <a:gd name="T14" fmla="*/ 51 w 51"/>
                <a:gd name="T15" fmla="*/ 41 h 81"/>
                <a:gd name="T16" fmla="*/ 14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7" y="81"/>
                    <a:pt x="5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1" y="0"/>
                    <a:pt x="14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55" name="i$liḋe-任意多边形: 形状 40"/>
            <p:cNvSpPr>
              <a:spLocks/>
            </p:cNvSpPr>
            <p:nvPr/>
          </p:nvSpPr>
          <p:spPr bwMode="auto">
            <a:xfrm>
              <a:off x="5918287" y="3133263"/>
              <a:ext cx="201142" cy="319168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4 w 51"/>
                <a:gd name="T13" fmla="*/ 3 h 81"/>
                <a:gd name="T14" fmla="*/ 51 w 51"/>
                <a:gd name="T15" fmla="*/ 41 h 81"/>
                <a:gd name="T16" fmla="*/ 14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5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1" y="0"/>
                    <a:pt x="14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298459" y="3024319"/>
            <a:ext cx="311184" cy="234304"/>
            <a:chOff x="8573030" y="3133263"/>
            <a:chExt cx="423894" cy="319168"/>
          </a:xfrm>
        </p:grpSpPr>
        <p:sp>
          <p:nvSpPr>
            <p:cNvPr id="52" name="i$liḋe-任意多边形: 形状 37"/>
            <p:cNvSpPr>
              <a:spLocks/>
            </p:cNvSpPr>
            <p:nvPr/>
          </p:nvSpPr>
          <p:spPr bwMode="auto">
            <a:xfrm>
              <a:off x="8795782" y="3133263"/>
              <a:ext cx="201142" cy="319168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3 w 51"/>
                <a:gd name="T13" fmla="*/ 3 h 81"/>
                <a:gd name="T14" fmla="*/ 51 w 51"/>
                <a:gd name="T15" fmla="*/ 41 h 81"/>
                <a:gd name="T16" fmla="*/ 13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4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53" name="i$liḋe-任意多边形: 形状 38"/>
            <p:cNvSpPr>
              <a:spLocks/>
            </p:cNvSpPr>
            <p:nvPr/>
          </p:nvSpPr>
          <p:spPr bwMode="auto">
            <a:xfrm>
              <a:off x="8573030" y="3133263"/>
              <a:ext cx="199480" cy="319168"/>
            </a:xfrm>
            <a:custGeom>
              <a:avLst/>
              <a:gdLst>
                <a:gd name="T0" fmla="*/ 8 w 51"/>
                <a:gd name="T1" fmla="*/ 81 h 81"/>
                <a:gd name="T2" fmla="*/ 3 w 51"/>
                <a:gd name="T3" fmla="*/ 78 h 81"/>
                <a:gd name="T4" fmla="*/ 3 w 51"/>
                <a:gd name="T5" fmla="*/ 68 h 81"/>
                <a:gd name="T6" fmla="*/ 30 w 51"/>
                <a:gd name="T7" fmla="*/ 41 h 81"/>
                <a:gd name="T8" fmla="*/ 3 w 51"/>
                <a:gd name="T9" fmla="*/ 14 h 81"/>
                <a:gd name="T10" fmla="*/ 3 w 51"/>
                <a:gd name="T11" fmla="*/ 3 h 81"/>
                <a:gd name="T12" fmla="*/ 13 w 51"/>
                <a:gd name="T13" fmla="*/ 3 h 81"/>
                <a:gd name="T14" fmla="*/ 51 w 51"/>
                <a:gd name="T15" fmla="*/ 41 h 81"/>
                <a:gd name="T16" fmla="*/ 13 w 51"/>
                <a:gd name="T17" fmla="*/ 78 h 81"/>
                <a:gd name="T18" fmla="*/ 8 w 51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81">
                  <a:moveTo>
                    <a:pt x="8" y="81"/>
                  </a:moveTo>
                  <a:cubicBezTo>
                    <a:pt x="6" y="81"/>
                    <a:pt x="4" y="80"/>
                    <a:pt x="3" y="78"/>
                  </a:cubicBezTo>
                  <a:cubicBezTo>
                    <a:pt x="0" y="76"/>
                    <a:pt x="0" y="71"/>
                    <a:pt x="3" y="68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2" y="80"/>
                    <a:pt x="10" y="81"/>
                    <a:pt x="8" y="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097175" y="2278743"/>
            <a:ext cx="998230" cy="1930472"/>
            <a:chOff x="1240488" y="1730256"/>
            <a:chExt cx="1760409" cy="3404454"/>
          </a:xfrm>
        </p:grpSpPr>
        <p:sp>
          <p:nvSpPr>
            <p:cNvPr id="47" name="i$liḋe-任意多边形: 形状 32"/>
            <p:cNvSpPr>
              <a:spLocks/>
            </p:cNvSpPr>
            <p:nvPr/>
          </p:nvSpPr>
          <p:spPr bwMode="auto">
            <a:xfrm>
              <a:off x="1980225" y="4672582"/>
              <a:ext cx="282596" cy="462128"/>
            </a:xfrm>
            <a:custGeom>
              <a:avLst/>
              <a:gdLst>
                <a:gd name="T0" fmla="*/ 52 w 72"/>
                <a:gd name="T1" fmla="*/ 0 h 117"/>
                <a:gd name="T2" fmla="*/ 52 w 72"/>
                <a:gd name="T3" fmla="*/ 71 h 117"/>
                <a:gd name="T4" fmla="*/ 69 w 72"/>
                <a:gd name="T5" fmla="*/ 71 h 117"/>
                <a:gd name="T6" fmla="*/ 72 w 72"/>
                <a:gd name="T7" fmla="*/ 73 h 117"/>
                <a:gd name="T8" fmla="*/ 71 w 72"/>
                <a:gd name="T9" fmla="*/ 77 h 117"/>
                <a:gd name="T10" fmla="*/ 36 w 72"/>
                <a:gd name="T11" fmla="*/ 117 h 117"/>
                <a:gd name="T12" fmla="*/ 1 w 72"/>
                <a:gd name="T13" fmla="*/ 77 h 117"/>
                <a:gd name="T14" fmla="*/ 0 w 72"/>
                <a:gd name="T15" fmla="*/ 73 h 117"/>
                <a:gd name="T16" fmla="*/ 3 w 72"/>
                <a:gd name="T17" fmla="*/ 71 h 117"/>
                <a:gd name="T18" fmla="*/ 20 w 72"/>
                <a:gd name="T19" fmla="*/ 71 h 117"/>
                <a:gd name="T20" fmla="*/ 20 w 72"/>
                <a:gd name="T21" fmla="*/ 0 h 117"/>
                <a:gd name="T22" fmla="*/ 52 w 72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117">
                  <a:moveTo>
                    <a:pt x="52" y="0"/>
                  </a:moveTo>
                  <a:cubicBezTo>
                    <a:pt x="52" y="71"/>
                    <a:pt x="52" y="71"/>
                    <a:pt x="52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71" y="72"/>
                    <a:pt x="72" y="73"/>
                  </a:cubicBezTo>
                  <a:cubicBezTo>
                    <a:pt x="72" y="75"/>
                    <a:pt x="72" y="76"/>
                    <a:pt x="71" y="7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6"/>
                    <a:pt x="0" y="75"/>
                    <a:pt x="0" y="73"/>
                  </a:cubicBezTo>
                  <a:cubicBezTo>
                    <a:pt x="1" y="72"/>
                    <a:pt x="2" y="71"/>
                    <a:pt x="3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49" name="i$liḋe-任意多边形: 形状 34"/>
            <p:cNvSpPr>
              <a:spLocks/>
            </p:cNvSpPr>
            <p:nvPr/>
          </p:nvSpPr>
          <p:spPr bwMode="auto">
            <a:xfrm>
              <a:off x="1240488" y="1730256"/>
              <a:ext cx="1760409" cy="3120195"/>
            </a:xfrm>
            <a:custGeom>
              <a:avLst/>
              <a:gdLst>
                <a:gd name="T0" fmla="*/ 448 w 448"/>
                <a:gd name="T1" fmla="*/ 224 h 792"/>
                <a:gd name="T2" fmla="*/ 448 w 448"/>
                <a:gd name="T3" fmla="*/ 570 h 792"/>
                <a:gd name="T4" fmla="*/ 252 w 448"/>
                <a:gd name="T5" fmla="*/ 792 h 792"/>
                <a:gd name="T6" fmla="*/ 252 w 448"/>
                <a:gd name="T7" fmla="*/ 777 h 792"/>
                <a:gd name="T8" fmla="*/ 224 w 448"/>
                <a:gd name="T9" fmla="*/ 749 h 792"/>
                <a:gd name="T10" fmla="*/ 196 w 448"/>
                <a:gd name="T11" fmla="*/ 777 h 792"/>
                <a:gd name="T12" fmla="*/ 196 w 448"/>
                <a:gd name="T13" fmla="*/ 792 h 792"/>
                <a:gd name="T14" fmla="*/ 0 w 448"/>
                <a:gd name="T15" fmla="*/ 570 h 792"/>
                <a:gd name="T16" fmla="*/ 0 w 448"/>
                <a:gd name="T17" fmla="*/ 224 h 792"/>
                <a:gd name="T18" fmla="*/ 224 w 448"/>
                <a:gd name="T19" fmla="*/ 0 h 792"/>
                <a:gd name="T20" fmla="*/ 448 w 448"/>
                <a:gd name="T21" fmla="*/ 22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792">
                  <a:moveTo>
                    <a:pt x="448" y="224"/>
                  </a:moveTo>
                  <a:cubicBezTo>
                    <a:pt x="448" y="570"/>
                    <a:pt x="448" y="570"/>
                    <a:pt x="448" y="570"/>
                  </a:cubicBezTo>
                  <a:cubicBezTo>
                    <a:pt x="448" y="684"/>
                    <a:pt x="362" y="778"/>
                    <a:pt x="252" y="792"/>
                  </a:cubicBezTo>
                  <a:cubicBezTo>
                    <a:pt x="252" y="777"/>
                    <a:pt x="252" y="777"/>
                    <a:pt x="252" y="777"/>
                  </a:cubicBezTo>
                  <a:cubicBezTo>
                    <a:pt x="252" y="761"/>
                    <a:pt x="239" y="749"/>
                    <a:pt x="224" y="749"/>
                  </a:cubicBezTo>
                  <a:cubicBezTo>
                    <a:pt x="209" y="749"/>
                    <a:pt x="196" y="761"/>
                    <a:pt x="196" y="777"/>
                  </a:cubicBezTo>
                  <a:cubicBezTo>
                    <a:pt x="196" y="792"/>
                    <a:pt x="196" y="792"/>
                    <a:pt x="196" y="792"/>
                  </a:cubicBezTo>
                  <a:cubicBezTo>
                    <a:pt x="86" y="778"/>
                    <a:pt x="0" y="684"/>
                    <a:pt x="0" y="57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348" y="0"/>
                    <a:pt x="448" y="100"/>
                    <a:pt x="448" y="2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50" name="i$liḋe-Oval 49"/>
            <p:cNvSpPr>
              <a:spLocks/>
            </p:cNvSpPr>
            <p:nvPr/>
          </p:nvSpPr>
          <p:spPr bwMode="auto">
            <a:xfrm>
              <a:off x="1373474" y="1863242"/>
              <a:ext cx="1494436" cy="14977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pPr algn="ctr"/>
              <a:r>
                <a:rPr lang="en-US" sz="6000" i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39770" y="2278743"/>
            <a:ext cx="999172" cy="1930472"/>
            <a:chOff x="3893568" y="1730256"/>
            <a:chExt cx="1762071" cy="3404454"/>
          </a:xfrm>
        </p:grpSpPr>
        <p:sp>
          <p:nvSpPr>
            <p:cNvPr id="40" name="i$liḋe-任意多边形: 形状 25"/>
            <p:cNvSpPr>
              <a:spLocks/>
            </p:cNvSpPr>
            <p:nvPr/>
          </p:nvSpPr>
          <p:spPr bwMode="auto">
            <a:xfrm>
              <a:off x="4629981" y="4672582"/>
              <a:ext cx="285921" cy="462128"/>
            </a:xfrm>
            <a:custGeom>
              <a:avLst/>
              <a:gdLst>
                <a:gd name="T0" fmla="*/ 53 w 73"/>
                <a:gd name="T1" fmla="*/ 0 h 117"/>
                <a:gd name="T2" fmla="*/ 53 w 73"/>
                <a:gd name="T3" fmla="*/ 71 h 117"/>
                <a:gd name="T4" fmla="*/ 69 w 73"/>
                <a:gd name="T5" fmla="*/ 71 h 117"/>
                <a:gd name="T6" fmla="*/ 73 w 73"/>
                <a:gd name="T7" fmla="*/ 73 h 117"/>
                <a:gd name="T8" fmla="*/ 72 w 73"/>
                <a:gd name="T9" fmla="*/ 77 h 117"/>
                <a:gd name="T10" fmla="*/ 37 w 73"/>
                <a:gd name="T11" fmla="*/ 117 h 117"/>
                <a:gd name="T12" fmla="*/ 1 w 73"/>
                <a:gd name="T13" fmla="*/ 77 h 117"/>
                <a:gd name="T14" fmla="*/ 1 w 73"/>
                <a:gd name="T15" fmla="*/ 73 h 117"/>
                <a:gd name="T16" fmla="*/ 4 w 73"/>
                <a:gd name="T17" fmla="*/ 71 h 117"/>
                <a:gd name="T18" fmla="*/ 20 w 73"/>
                <a:gd name="T19" fmla="*/ 71 h 117"/>
                <a:gd name="T20" fmla="*/ 20 w 73"/>
                <a:gd name="T21" fmla="*/ 0 h 117"/>
                <a:gd name="T22" fmla="*/ 53 w 73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117">
                  <a:moveTo>
                    <a:pt x="53" y="0"/>
                  </a:moveTo>
                  <a:cubicBezTo>
                    <a:pt x="53" y="71"/>
                    <a:pt x="53" y="71"/>
                    <a:pt x="53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1" y="71"/>
                    <a:pt x="72" y="72"/>
                    <a:pt x="73" y="73"/>
                  </a:cubicBezTo>
                  <a:cubicBezTo>
                    <a:pt x="73" y="75"/>
                    <a:pt x="73" y="76"/>
                    <a:pt x="72" y="7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6"/>
                    <a:pt x="0" y="75"/>
                    <a:pt x="1" y="73"/>
                  </a:cubicBezTo>
                  <a:cubicBezTo>
                    <a:pt x="1" y="72"/>
                    <a:pt x="3" y="71"/>
                    <a:pt x="4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41" name="i$liḋe-任意多边形: 形状 26"/>
            <p:cNvSpPr>
              <a:spLocks/>
            </p:cNvSpPr>
            <p:nvPr/>
          </p:nvSpPr>
          <p:spPr bwMode="auto">
            <a:xfrm>
              <a:off x="4708110" y="4672582"/>
              <a:ext cx="129662" cy="99740"/>
            </a:xfrm>
            <a:custGeom>
              <a:avLst/>
              <a:gdLst>
                <a:gd name="T0" fmla="*/ 78 w 78"/>
                <a:gd name="T1" fmla="*/ 0 h 60"/>
                <a:gd name="T2" fmla="*/ 0 w 78"/>
                <a:gd name="T3" fmla="*/ 0 h 60"/>
                <a:gd name="T4" fmla="*/ 0 w 78"/>
                <a:gd name="T5" fmla="*/ 0 h 60"/>
                <a:gd name="T6" fmla="*/ 78 w 78"/>
                <a:gd name="T7" fmla="*/ 0 h 60"/>
                <a:gd name="T8" fmla="*/ 78 w 78"/>
                <a:gd name="T9" fmla="*/ 60 h 60"/>
                <a:gd name="T10" fmla="*/ 78 w 78"/>
                <a:gd name="T11" fmla="*/ 60 h 60"/>
                <a:gd name="T12" fmla="*/ 78 w 78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0">
                  <a:moveTo>
                    <a:pt x="7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3D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42" name="i$liḋe-任意多边形: 形状 27"/>
            <p:cNvSpPr>
              <a:spLocks/>
            </p:cNvSpPr>
            <p:nvPr/>
          </p:nvSpPr>
          <p:spPr bwMode="auto">
            <a:xfrm>
              <a:off x="4708110" y="4672582"/>
              <a:ext cx="129662" cy="99740"/>
            </a:xfrm>
            <a:custGeom>
              <a:avLst/>
              <a:gdLst>
                <a:gd name="T0" fmla="*/ 78 w 78"/>
                <a:gd name="T1" fmla="*/ 0 h 60"/>
                <a:gd name="T2" fmla="*/ 0 w 78"/>
                <a:gd name="T3" fmla="*/ 0 h 60"/>
                <a:gd name="T4" fmla="*/ 0 w 78"/>
                <a:gd name="T5" fmla="*/ 0 h 60"/>
                <a:gd name="T6" fmla="*/ 78 w 78"/>
                <a:gd name="T7" fmla="*/ 0 h 60"/>
                <a:gd name="T8" fmla="*/ 78 w 78"/>
                <a:gd name="T9" fmla="*/ 60 h 60"/>
                <a:gd name="T10" fmla="*/ 78 w 78"/>
                <a:gd name="T11" fmla="*/ 60 h 60"/>
                <a:gd name="T12" fmla="*/ 78 w 78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0">
                  <a:moveTo>
                    <a:pt x="7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44" name="i$liḋe-任意多边形: 形状 29"/>
            <p:cNvSpPr>
              <a:spLocks/>
            </p:cNvSpPr>
            <p:nvPr/>
          </p:nvSpPr>
          <p:spPr bwMode="auto">
            <a:xfrm>
              <a:off x="3893568" y="1730256"/>
              <a:ext cx="1762071" cy="3120195"/>
            </a:xfrm>
            <a:custGeom>
              <a:avLst/>
              <a:gdLst>
                <a:gd name="T0" fmla="*/ 448 w 448"/>
                <a:gd name="T1" fmla="*/ 224 h 792"/>
                <a:gd name="T2" fmla="*/ 448 w 448"/>
                <a:gd name="T3" fmla="*/ 570 h 792"/>
                <a:gd name="T4" fmla="*/ 252 w 448"/>
                <a:gd name="T5" fmla="*/ 792 h 792"/>
                <a:gd name="T6" fmla="*/ 252 w 448"/>
                <a:gd name="T7" fmla="*/ 777 h 792"/>
                <a:gd name="T8" fmla="*/ 224 w 448"/>
                <a:gd name="T9" fmla="*/ 749 h 792"/>
                <a:gd name="T10" fmla="*/ 196 w 448"/>
                <a:gd name="T11" fmla="*/ 777 h 792"/>
                <a:gd name="T12" fmla="*/ 196 w 448"/>
                <a:gd name="T13" fmla="*/ 792 h 792"/>
                <a:gd name="T14" fmla="*/ 0 w 448"/>
                <a:gd name="T15" fmla="*/ 570 h 792"/>
                <a:gd name="T16" fmla="*/ 0 w 448"/>
                <a:gd name="T17" fmla="*/ 224 h 792"/>
                <a:gd name="T18" fmla="*/ 224 w 448"/>
                <a:gd name="T19" fmla="*/ 0 h 792"/>
                <a:gd name="T20" fmla="*/ 448 w 448"/>
                <a:gd name="T21" fmla="*/ 22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792">
                  <a:moveTo>
                    <a:pt x="448" y="224"/>
                  </a:moveTo>
                  <a:cubicBezTo>
                    <a:pt x="448" y="570"/>
                    <a:pt x="448" y="570"/>
                    <a:pt x="448" y="570"/>
                  </a:cubicBezTo>
                  <a:cubicBezTo>
                    <a:pt x="448" y="684"/>
                    <a:pt x="362" y="778"/>
                    <a:pt x="252" y="792"/>
                  </a:cubicBezTo>
                  <a:cubicBezTo>
                    <a:pt x="252" y="777"/>
                    <a:pt x="252" y="777"/>
                    <a:pt x="252" y="777"/>
                  </a:cubicBezTo>
                  <a:cubicBezTo>
                    <a:pt x="252" y="761"/>
                    <a:pt x="239" y="749"/>
                    <a:pt x="224" y="749"/>
                  </a:cubicBezTo>
                  <a:cubicBezTo>
                    <a:pt x="208" y="749"/>
                    <a:pt x="196" y="761"/>
                    <a:pt x="196" y="777"/>
                  </a:cubicBezTo>
                  <a:cubicBezTo>
                    <a:pt x="196" y="792"/>
                    <a:pt x="196" y="792"/>
                    <a:pt x="196" y="792"/>
                  </a:cubicBezTo>
                  <a:cubicBezTo>
                    <a:pt x="85" y="778"/>
                    <a:pt x="0" y="684"/>
                    <a:pt x="0" y="57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347" y="0"/>
                    <a:pt x="448" y="100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45" name="i$liḋe-Oval 44"/>
            <p:cNvSpPr>
              <a:spLocks/>
            </p:cNvSpPr>
            <p:nvPr/>
          </p:nvSpPr>
          <p:spPr bwMode="auto">
            <a:xfrm>
              <a:off x="4028217" y="1863242"/>
              <a:ext cx="1492773" cy="14977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pPr algn="ctr"/>
              <a:r>
                <a:rPr lang="en-US" sz="6000" i="1">
                  <a:solidFill>
                    <a:schemeClr val="accent2"/>
                  </a:solidFill>
                  <a:latin typeface="Century Gothic" panose="020B0502020202020204" pitchFamily="34" charset="0"/>
                </a:rPr>
                <a:t>I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83307" y="2278743"/>
            <a:ext cx="999172" cy="1930472"/>
            <a:chOff x="6543324" y="1730256"/>
            <a:chExt cx="1762071" cy="3404454"/>
          </a:xfrm>
        </p:grpSpPr>
        <p:sp>
          <p:nvSpPr>
            <p:cNvPr id="33" name="i$liḋe-任意多边形: 形状 18"/>
            <p:cNvSpPr>
              <a:spLocks/>
            </p:cNvSpPr>
            <p:nvPr/>
          </p:nvSpPr>
          <p:spPr bwMode="auto">
            <a:xfrm>
              <a:off x="7283061" y="4672582"/>
              <a:ext cx="285921" cy="462128"/>
            </a:xfrm>
            <a:custGeom>
              <a:avLst/>
              <a:gdLst>
                <a:gd name="T0" fmla="*/ 53 w 73"/>
                <a:gd name="T1" fmla="*/ 0 h 117"/>
                <a:gd name="T2" fmla="*/ 53 w 73"/>
                <a:gd name="T3" fmla="*/ 71 h 117"/>
                <a:gd name="T4" fmla="*/ 69 w 73"/>
                <a:gd name="T5" fmla="*/ 71 h 117"/>
                <a:gd name="T6" fmla="*/ 72 w 73"/>
                <a:gd name="T7" fmla="*/ 73 h 117"/>
                <a:gd name="T8" fmla="*/ 72 w 73"/>
                <a:gd name="T9" fmla="*/ 77 h 117"/>
                <a:gd name="T10" fmla="*/ 36 w 73"/>
                <a:gd name="T11" fmla="*/ 117 h 117"/>
                <a:gd name="T12" fmla="*/ 1 w 73"/>
                <a:gd name="T13" fmla="*/ 77 h 117"/>
                <a:gd name="T14" fmla="*/ 0 w 73"/>
                <a:gd name="T15" fmla="*/ 73 h 117"/>
                <a:gd name="T16" fmla="*/ 4 w 73"/>
                <a:gd name="T17" fmla="*/ 71 h 117"/>
                <a:gd name="T18" fmla="*/ 20 w 73"/>
                <a:gd name="T19" fmla="*/ 71 h 117"/>
                <a:gd name="T20" fmla="*/ 20 w 73"/>
                <a:gd name="T21" fmla="*/ 0 h 117"/>
                <a:gd name="T22" fmla="*/ 53 w 73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117">
                  <a:moveTo>
                    <a:pt x="53" y="0"/>
                  </a:moveTo>
                  <a:cubicBezTo>
                    <a:pt x="53" y="71"/>
                    <a:pt x="53" y="71"/>
                    <a:pt x="53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72" y="72"/>
                    <a:pt x="72" y="73"/>
                  </a:cubicBezTo>
                  <a:cubicBezTo>
                    <a:pt x="73" y="75"/>
                    <a:pt x="73" y="76"/>
                    <a:pt x="72" y="7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6"/>
                    <a:pt x="0" y="75"/>
                    <a:pt x="0" y="73"/>
                  </a:cubicBezTo>
                  <a:cubicBezTo>
                    <a:pt x="1" y="72"/>
                    <a:pt x="2" y="71"/>
                    <a:pt x="4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34" name="i$liḋe-任意多边形: 形状 19"/>
            <p:cNvSpPr>
              <a:spLocks/>
            </p:cNvSpPr>
            <p:nvPr/>
          </p:nvSpPr>
          <p:spPr bwMode="auto">
            <a:xfrm>
              <a:off x="7361191" y="4672582"/>
              <a:ext cx="129662" cy="99740"/>
            </a:xfrm>
            <a:custGeom>
              <a:avLst/>
              <a:gdLst>
                <a:gd name="T0" fmla="*/ 78 w 78"/>
                <a:gd name="T1" fmla="*/ 0 h 60"/>
                <a:gd name="T2" fmla="*/ 0 w 78"/>
                <a:gd name="T3" fmla="*/ 0 h 60"/>
                <a:gd name="T4" fmla="*/ 0 w 78"/>
                <a:gd name="T5" fmla="*/ 0 h 60"/>
                <a:gd name="T6" fmla="*/ 78 w 78"/>
                <a:gd name="T7" fmla="*/ 0 h 60"/>
                <a:gd name="T8" fmla="*/ 78 w 78"/>
                <a:gd name="T9" fmla="*/ 60 h 60"/>
                <a:gd name="T10" fmla="*/ 78 w 78"/>
                <a:gd name="T11" fmla="*/ 60 h 60"/>
                <a:gd name="T12" fmla="*/ 78 w 78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0">
                  <a:moveTo>
                    <a:pt x="7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3D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35" name="i$liḋe-任意多边形: 形状 20"/>
            <p:cNvSpPr>
              <a:spLocks/>
            </p:cNvSpPr>
            <p:nvPr/>
          </p:nvSpPr>
          <p:spPr bwMode="auto">
            <a:xfrm>
              <a:off x="7361191" y="4672582"/>
              <a:ext cx="129662" cy="99740"/>
            </a:xfrm>
            <a:custGeom>
              <a:avLst/>
              <a:gdLst>
                <a:gd name="T0" fmla="*/ 78 w 78"/>
                <a:gd name="T1" fmla="*/ 0 h 60"/>
                <a:gd name="T2" fmla="*/ 0 w 78"/>
                <a:gd name="T3" fmla="*/ 0 h 60"/>
                <a:gd name="T4" fmla="*/ 0 w 78"/>
                <a:gd name="T5" fmla="*/ 0 h 60"/>
                <a:gd name="T6" fmla="*/ 78 w 78"/>
                <a:gd name="T7" fmla="*/ 0 h 60"/>
                <a:gd name="T8" fmla="*/ 78 w 78"/>
                <a:gd name="T9" fmla="*/ 60 h 60"/>
                <a:gd name="T10" fmla="*/ 78 w 78"/>
                <a:gd name="T11" fmla="*/ 60 h 60"/>
                <a:gd name="T12" fmla="*/ 78 w 78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0">
                  <a:moveTo>
                    <a:pt x="78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37" name="i$liḋe-任意多边形: 形状 22"/>
            <p:cNvSpPr>
              <a:spLocks/>
            </p:cNvSpPr>
            <p:nvPr/>
          </p:nvSpPr>
          <p:spPr bwMode="auto">
            <a:xfrm>
              <a:off x="6543324" y="1730256"/>
              <a:ext cx="1762071" cy="3120195"/>
            </a:xfrm>
            <a:custGeom>
              <a:avLst/>
              <a:gdLst>
                <a:gd name="T0" fmla="*/ 448 w 448"/>
                <a:gd name="T1" fmla="*/ 224 h 792"/>
                <a:gd name="T2" fmla="*/ 448 w 448"/>
                <a:gd name="T3" fmla="*/ 570 h 792"/>
                <a:gd name="T4" fmla="*/ 252 w 448"/>
                <a:gd name="T5" fmla="*/ 792 h 792"/>
                <a:gd name="T6" fmla="*/ 252 w 448"/>
                <a:gd name="T7" fmla="*/ 777 h 792"/>
                <a:gd name="T8" fmla="*/ 224 w 448"/>
                <a:gd name="T9" fmla="*/ 749 h 792"/>
                <a:gd name="T10" fmla="*/ 196 w 448"/>
                <a:gd name="T11" fmla="*/ 777 h 792"/>
                <a:gd name="T12" fmla="*/ 196 w 448"/>
                <a:gd name="T13" fmla="*/ 792 h 792"/>
                <a:gd name="T14" fmla="*/ 0 w 448"/>
                <a:gd name="T15" fmla="*/ 570 h 792"/>
                <a:gd name="T16" fmla="*/ 0 w 448"/>
                <a:gd name="T17" fmla="*/ 224 h 792"/>
                <a:gd name="T18" fmla="*/ 224 w 448"/>
                <a:gd name="T19" fmla="*/ 0 h 792"/>
                <a:gd name="T20" fmla="*/ 448 w 448"/>
                <a:gd name="T21" fmla="*/ 22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792">
                  <a:moveTo>
                    <a:pt x="448" y="224"/>
                  </a:moveTo>
                  <a:cubicBezTo>
                    <a:pt x="448" y="570"/>
                    <a:pt x="448" y="570"/>
                    <a:pt x="448" y="570"/>
                  </a:cubicBezTo>
                  <a:cubicBezTo>
                    <a:pt x="448" y="684"/>
                    <a:pt x="363" y="778"/>
                    <a:pt x="252" y="792"/>
                  </a:cubicBezTo>
                  <a:cubicBezTo>
                    <a:pt x="252" y="777"/>
                    <a:pt x="252" y="777"/>
                    <a:pt x="252" y="777"/>
                  </a:cubicBezTo>
                  <a:cubicBezTo>
                    <a:pt x="252" y="761"/>
                    <a:pt x="240" y="749"/>
                    <a:pt x="224" y="749"/>
                  </a:cubicBezTo>
                  <a:cubicBezTo>
                    <a:pt x="209" y="749"/>
                    <a:pt x="196" y="761"/>
                    <a:pt x="196" y="777"/>
                  </a:cubicBezTo>
                  <a:cubicBezTo>
                    <a:pt x="196" y="792"/>
                    <a:pt x="196" y="792"/>
                    <a:pt x="196" y="792"/>
                  </a:cubicBezTo>
                  <a:cubicBezTo>
                    <a:pt x="86" y="778"/>
                    <a:pt x="0" y="684"/>
                    <a:pt x="0" y="57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00"/>
                    <a:pt x="101" y="0"/>
                    <a:pt x="224" y="0"/>
                  </a:cubicBezTo>
                  <a:cubicBezTo>
                    <a:pt x="348" y="0"/>
                    <a:pt x="448" y="100"/>
                    <a:pt x="448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38" name="i$liḋe-Oval 37"/>
            <p:cNvSpPr>
              <a:spLocks/>
            </p:cNvSpPr>
            <p:nvPr/>
          </p:nvSpPr>
          <p:spPr bwMode="auto">
            <a:xfrm>
              <a:off x="6677973" y="1863242"/>
              <a:ext cx="1492773" cy="14977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pPr algn="ctr"/>
              <a:r>
                <a:rPr lang="en-US" sz="6000" i="1">
                  <a:solidFill>
                    <a:schemeClr val="accent3"/>
                  </a:solidFill>
                  <a:latin typeface="Century Gothic" panose="020B0502020202020204" pitchFamily="34" charset="0"/>
                </a:rPr>
                <a:t>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125622" y="2278743"/>
            <a:ext cx="998230" cy="1930472"/>
            <a:chOff x="9198066" y="1730256"/>
            <a:chExt cx="1760409" cy="3404454"/>
          </a:xfrm>
        </p:grpSpPr>
        <p:sp>
          <p:nvSpPr>
            <p:cNvPr id="26" name="i$liḋe-任意多边形: 形状 11"/>
            <p:cNvSpPr>
              <a:spLocks/>
            </p:cNvSpPr>
            <p:nvPr/>
          </p:nvSpPr>
          <p:spPr bwMode="auto">
            <a:xfrm>
              <a:off x="9936141" y="4672582"/>
              <a:ext cx="282596" cy="462128"/>
            </a:xfrm>
            <a:custGeom>
              <a:avLst/>
              <a:gdLst>
                <a:gd name="T0" fmla="*/ 52 w 72"/>
                <a:gd name="T1" fmla="*/ 0 h 117"/>
                <a:gd name="T2" fmla="*/ 52 w 72"/>
                <a:gd name="T3" fmla="*/ 71 h 117"/>
                <a:gd name="T4" fmla="*/ 69 w 72"/>
                <a:gd name="T5" fmla="*/ 71 h 117"/>
                <a:gd name="T6" fmla="*/ 72 w 72"/>
                <a:gd name="T7" fmla="*/ 73 h 117"/>
                <a:gd name="T8" fmla="*/ 71 w 72"/>
                <a:gd name="T9" fmla="*/ 77 h 117"/>
                <a:gd name="T10" fmla="*/ 36 w 72"/>
                <a:gd name="T11" fmla="*/ 117 h 117"/>
                <a:gd name="T12" fmla="*/ 1 w 72"/>
                <a:gd name="T13" fmla="*/ 77 h 117"/>
                <a:gd name="T14" fmla="*/ 0 w 72"/>
                <a:gd name="T15" fmla="*/ 73 h 117"/>
                <a:gd name="T16" fmla="*/ 3 w 72"/>
                <a:gd name="T17" fmla="*/ 71 h 117"/>
                <a:gd name="T18" fmla="*/ 20 w 72"/>
                <a:gd name="T19" fmla="*/ 71 h 117"/>
                <a:gd name="T20" fmla="*/ 20 w 72"/>
                <a:gd name="T21" fmla="*/ 0 h 117"/>
                <a:gd name="T22" fmla="*/ 52 w 72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117">
                  <a:moveTo>
                    <a:pt x="52" y="0"/>
                  </a:moveTo>
                  <a:cubicBezTo>
                    <a:pt x="52" y="71"/>
                    <a:pt x="52" y="71"/>
                    <a:pt x="52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71" y="72"/>
                    <a:pt x="72" y="73"/>
                  </a:cubicBezTo>
                  <a:cubicBezTo>
                    <a:pt x="72" y="75"/>
                    <a:pt x="72" y="76"/>
                    <a:pt x="71" y="7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6"/>
                    <a:pt x="0" y="75"/>
                    <a:pt x="0" y="73"/>
                  </a:cubicBezTo>
                  <a:cubicBezTo>
                    <a:pt x="1" y="72"/>
                    <a:pt x="2" y="71"/>
                    <a:pt x="3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27" name="i$liḋe-任意多边形: 形状 12"/>
            <p:cNvSpPr>
              <a:spLocks/>
            </p:cNvSpPr>
            <p:nvPr/>
          </p:nvSpPr>
          <p:spPr bwMode="auto">
            <a:xfrm>
              <a:off x="10014271" y="4672582"/>
              <a:ext cx="126337" cy="99740"/>
            </a:xfrm>
            <a:custGeom>
              <a:avLst/>
              <a:gdLst>
                <a:gd name="T0" fmla="*/ 76 w 76"/>
                <a:gd name="T1" fmla="*/ 0 h 60"/>
                <a:gd name="T2" fmla="*/ 0 w 76"/>
                <a:gd name="T3" fmla="*/ 0 h 60"/>
                <a:gd name="T4" fmla="*/ 0 w 76"/>
                <a:gd name="T5" fmla="*/ 0 h 60"/>
                <a:gd name="T6" fmla="*/ 76 w 76"/>
                <a:gd name="T7" fmla="*/ 0 h 60"/>
                <a:gd name="T8" fmla="*/ 76 w 76"/>
                <a:gd name="T9" fmla="*/ 60 h 60"/>
                <a:gd name="T10" fmla="*/ 76 w 76"/>
                <a:gd name="T11" fmla="*/ 60 h 60"/>
                <a:gd name="T12" fmla="*/ 76 w 76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60">
                  <a:moveTo>
                    <a:pt x="7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D3D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28" name="i$liḋe-任意多边形: 形状 13"/>
            <p:cNvSpPr>
              <a:spLocks/>
            </p:cNvSpPr>
            <p:nvPr/>
          </p:nvSpPr>
          <p:spPr bwMode="auto">
            <a:xfrm>
              <a:off x="10014271" y="4672582"/>
              <a:ext cx="126337" cy="99740"/>
            </a:xfrm>
            <a:custGeom>
              <a:avLst/>
              <a:gdLst>
                <a:gd name="T0" fmla="*/ 76 w 76"/>
                <a:gd name="T1" fmla="*/ 0 h 60"/>
                <a:gd name="T2" fmla="*/ 0 w 76"/>
                <a:gd name="T3" fmla="*/ 0 h 60"/>
                <a:gd name="T4" fmla="*/ 0 w 76"/>
                <a:gd name="T5" fmla="*/ 0 h 60"/>
                <a:gd name="T6" fmla="*/ 76 w 76"/>
                <a:gd name="T7" fmla="*/ 0 h 60"/>
                <a:gd name="T8" fmla="*/ 76 w 76"/>
                <a:gd name="T9" fmla="*/ 60 h 60"/>
                <a:gd name="T10" fmla="*/ 76 w 76"/>
                <a:gd name="T11" fmla="*/ 60 h 60"/>
                <a:gd name="T12" fmla="*/ 76 w 76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60">
                  <a:moveTo>
                    <a:pt x="76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30" name="i$liḋe-任意多边形: 形状 15"/>
            <p:cNvSpPr>
              <a:spLocks/>
            </p:cNvSpPr>
            <p:nvPr/>
          </p:nvSpPr>
          <p:spPr bwMode="auto">
            <a:xfrm>
              <a:off x="9198066" y="1730256"/>
              <a:ext cx="1760409" cy="3120195"/>
            </a:xfrm>
            <a:custGeom>
              <a:avLst/>
              <a:gdLst>
                <a:gd name="T0" fmla="*/ 448 w 448"/>
                <a:gd name="T1" fmla="*/ 224 h 792"/>
                <a:gd name="T2" fmla="*/ 448 w 448"/>
                <a:gd name="T3" fmla="*/ 570 h 792"/>
                <a:gd name="T4" fmla="*/ 252 w 448"/>
                <a:gd name="T5" fmla="*/ 792 h 792"/>
                <a:gd name="T6" fmla="*/ 252 w 448"/>
                <a:gd name="T7" fmla="*/ 777 h 792"/>
                <a:gd name="T8" fmla="*/ 224 w 448"/>
                <a:gd name="T9" fmla="*/ 749 h 792"/>
                <a:gd name="T10" fmla="*/ 196 w 448"/>
                <a:gd name="T11" fmla="*/ 777 h 792"/>
                <a:gd name="T12" fmla="*/ 196 w 448"/>
                <a:gd name="T13" fmla="*/ 792 h 792"/>
                <a:gd name="T14" fmla="*/ 0 w 448"/>
                <a:gd name="T15" fmla="*/ 570 h 792"/>
                <a:gd name="T16" fmla="*/ 0 w 448"/>
                <a:gd name="T17" fmla="*/ 224 h 792"/>
                <a:gd name="T18" fmla="*/ 224 w 448"/>
                <a:gd name="T19" fmla="*/ 0 h 792"/>
                <a:gd name="T20" fmla="*/ 448 w 448"/>
                <a:gd name="T21" fmla="*/ 22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792">
                  <a:moveTo>
                    <a:pt x="448" y="224"/>
                  </a:moveTo>
                  <a:cubicBezTo>
                    <a:pt x="448" y="570"/>
                    <a:pt x="448" y="570"/>
                    <a:pt x="448" y="570"/>
                  </a:cubicBezTo>
                  <a:cubicBezTo>
                    <a:pt x="448" y="684"/>
                    <a:pt x="362" y="778"/>
                    <a:pt x="252" y="792"/>
                  </a:cubicBezTo>
                  <a:cubicBezTo>
                    <a:pt x="252" y="777"/>
                    <a:pt x="252" y="777"/>
                    <a:pt x="252" y="777"/>
                  </a:cubicBezTo>
                  <a:cubicBezTo>
                    <a:pt x="252" y="761"/>
                    <a:pt x="239" y="749"/>
                    <a:pt x="224" y="749"/>
                  </a:cubicBezTo>
                  <a:cubicBezTo>
                    <a:pt x="209" y="749"/>
                    <a:pt x="196" y="761"/>
                    <a:pt x="196" y="777"/>
                  </a:cubicBezTo>
                  <a:cubicBezTo>
                    <a:pt x="196" y="792"/>
                    <a:pt x="196" y="792"/>
                    <a:pt x="196" y="792"/>
                  </a:cubicBezTo>
                  <a:cubicBezTo>
                    <a:pt x="86" y="778"/>
                    <a:pt x="0" y="684"/>
                    <a:pt x="0" y="57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348" y="0"/>
                    <a:pt x="448" y="100"/>
                    <a:pt x="448" y="2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i="1">
                <a:latin typeface="Century Gothic" panose="020B0502020202020204" pitchFamily="34" charset="0"/>
              </a:endParaRPr>
            </a:p>
          </p:txBody>
        </p:sp>
        <p:sp>
          <p:nvSpPr>
            <p:cNvPr id="31" name="i$liḋe-Oval 30"/>
            <p:cNvSpPr>
              <a:spLocks/>
            </p:cNvSpPr>
            <p:nvPr/>
          </p:nvSpPr>
          <p:spPr bwMode="auto">
            <a:xfrm>
              <a:off x="9331053" y="1863242"/>
              <a:ext cx="1494436" cy="14977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pPr algn="ctr"/>
              <a:r>
                <a:rPr lang="en-US" sz="6000" i="1">
                  <a:solidFill>
                    <a:schemeClr val="accent4"/>
                  </a:solidFill>
                  <a:latin typeface="Century Gothic" panose="020B0502020202020204" pitchFamily="34" charset="0"/>
                </a:rPr>
                <a:t>A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549238" y="4444269"/>
            <a:ext cx="2088652" cy="1262363"/>
            <a:chOff x="7866382" y="3324025"/>
            <a:chExt cx="2088652" cy="1262363"/>
          </a:xfrm>
        </p:grpSpPr>
        <p:sp>
          <p:nvSpPr>
            <p:cNvPr id="87" name="矩形 86"/>
            <p:cNvSpPr/>
            <p:nvPr/>
          </p:nvSpPr>
          <p:spPr>
            <a:xfrm>
              <a:off x="7866382" y="3718458"/>
              <a:ext cx="2088652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88" name="矩形 87"/>
            <p:cNvSpPr/>
            <p:nvPr/>
          </p:nvSpPr>
          <p:spPr>
            <a:xfrm>
              <a:off x="7885432" y="3324025"/>
              <a:ext cx="20505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114" name="椭圆 100"/>
          <p:cNvSpPr/>
          <p:nvPr/>
        </p:nvSpPr>
        <p:spPr>
          <a:xfrm>
            <a:off x="2480025" y="3441663"/>
            <a:ext cx="259063" cy="267288"/>
          </a:xfrm>
          <a:custGeom>
            <a:avLst/>
            <a:gdLst>
              <a:gd name="T0" fmla="*/ 614 w 834"/>
              <a:gd name="T1" fmla="*/ 393 h 862"/>
              <a:gd name="T2" fmla="*/ 548 w 834"/>
              <a:gd name="T3" fmla="*/ 370 h 862"/>
              <a:gd name="T4" fmla="*/ 551 w 834"/>
              <a:gd name="T5" fmla="*/ 312 h 862"/>
              <a:gd name="T6" fmla="*/ 627 w 834"/>
              <a:gd name="T7" fmla="*/ 313 h 862"/>
              <a:gd name="T8" fmla="*/ 615 w 834"/>
              <a:gd name="T9" fmla="*/ 345 h 862"/>
              <a:gd name="T10" fmla="*/ 587 w 834"/>
              <a:gd name="T11" fmla="*/ 324 h 862"/>
              <a:gd name="T12" fmla="*/ 563 w 834"/>
              <a:gd name="T13" fmla="*/ 342 h 862"/>
              <a:gd name="T14" fmla="*/ 596 w 834"/>
              <a:gd name="T15" fmla="*/ 359 h 862"/>
              <a:gd name="T16" fmla="*/ 646 w 834"/>
              <a:gd name="T17" fmla="*/ 402 h 862"/>
              <a:gd name="T18" fmla="*/ 590 w 834"/>
              <a:gd name="T19" fmla="*/ 444 h 862"/>
              <a:gd name="T20" fmla="*/ 534 w 834"/>
              <a:gd name="T21" fmla="*/ 398 h 862"/>
              <a:gd name="T22" fmla="*/ 570 w 834"/>
              <a:gd name="T23" fmla="*/ 415 h 862"/>
              <a:gd name="T24" fmla="*/ 612 w 834"/>
              <a:gd name="T25" fmla="*/ 416 h 862"/>
              <a:gd name="T26" fmla="*/ 403 w 834"/>
              <a:gd name="T27" fmla="*/ 440 h 862"/>
              <a:gd name="T28" fmla="*/ 437 w 834"/>
              <a:gd name="T29" fmla="*/ 333 h 862"/>
              <a:gd name="T30" fmla="*/ 473 w 834"/>
              <a:gd name="T31" fmla="*/ 440 h 862"/>
              <a:gd name="T32" fmla="*/ 524 w 834"/>
              <a:gd name="T33" fmla="*/ 304 h 862"/>
              <a:gd name="T34" fmla="*/ 496 w 834"/>
              <a:gd name="T35" fmla="*/ 304 h 862"/>
              <a:gd name="T36" fmla="*/ 473 w 834"/>
              <a:gd name="T37" fmla="*/ 403 h 862"/>
              <a:gd name="T38" fmla="*/ 438 w 834"/>
              <a:gd name="T39" fmla="*/ 304 h 862"/>
              <a:gd name="T40" fmla="*/ 404 w 834"/>
              <a:gd name="T41" fmla="*/ 404 h 862"/>
              <a:gd name="T42" fmla="*/ 366 w 834"/>
              <a:gd name="T43" fmla="*/ 304 h 862"/>
              <a:gd name="T44" fmla="*/ 389 w 834"/>
              <a:gd name="T45" fmla="*/ 440 h 862"/>
              <a:gd name="T46" fmla="*/ 340 w 834"/>
              <a:gd name="T47" fmla="*/ 428 h 862"/>
              <a:gd name="T48" fmla="*/ 265 w 834"/>
              <a:gd name="T49" fmla="*/ 416 h 862"/>
              <a:gd name="T50" fmla="*/ 331 w 834"/>
              <a:gd name="T51" fmla="*/ 381 h 862"/>
              <a:gd name="T52" fmla="*/ 331 w 834"/>
              <a:gd name="T53" fmla="*/ 357 h 862"/>
              <a:gd name="T54" fmla="*/ 265 w 834"/>
              <a:gd name="T55" fmla="*/ 328 h 862"/>
              <a:gd name="T56" fmla="*/ 336 w 834"/>
              <a:gd name="T57" fmla="*/ 316 h 862"/>
              <a:gd name="T58" fmla="*/ 236 w 834"/>
              <a:gd name="T59" fmla="*/ 304 h 862"/>
              <a:gd name="T60" fmla="*/ 340 w 834"/>
              <a:gd name="T61" fmla="*/ 440 h 862"/>
              <a:gd name="T62" fmla="*/ 340 w 834"/>
              <a:gd name="T63" fmla="*/ 428 h 862"/>
              <a:gd name="T64" fmla="*/ 98 w 834"/>
              <a:gd name="T65" fmla="*/ 440 h 862"/>
              <a:gd name="T66" fmla="*/ 125 w 834"/>
              <a:gd name="T67" fmla="*/ 440 h 862"/>
              <a:gd name="T68" fmla="*/ 181 w 834"/>
              <a:gd name="T69" fmla="*/ 440 h 862"/>
              <a:gd name="T70" fmla="*/ 209 w 834"/>
              <a:gd name="T71" fmla="*/ 440 h 862"/>
              <a:gd name="T72" fmla="*/ 196 w 834"/>
              <a:gd name="T73" fmla="*/ 304 h 862"/>
              <a:gd name="T74" fmla="*/ 182 w 834"/>
              <a:gd name="T75" fmla="*/ 400 h 862"/>
              <a:gd name="T76" fmla="*/ 113 w 834"/>
              <a:gd name="T77" fmla="*/ 304 h 862"/>
              <a:gd name="T78" fmla="*/ 834 w 834"/>
              <a:gd name="T79" fmla="*/ 0 h 862"/>
              <a:gd name="T80" fmla="*/ 743 w 834"/>
              <a:gd name="T81" fmla="*/ 555 h 862"/>
              <a:gd name="T82" fmla="*/ 551 w 834"/>
              <a:gd name="T83" fmla="*/ 643 h 862"/>
              <a:gd name="T84" fmla="*/ 420 w 834"/>
              <a:gd name="T85" fmla="*/ 772 h 862"/>
              <a:gd name="T86" fmla="*/ 329 w 834"/>
              <a:gd name="T87" fmla="*/ 643 h 862"/>
              <a:gd name="T88" fmla="*/ 0 w 834"/>
              <a:gd name="T89" fmla="*/ 88 h 862"/>
              <a:gd name="T90" fmla="*/ 91 w 834"/>
              <a:gd name="T91" fmla="*/ 0 h 862"/>
              <a:gd name="T92" fmla="*/ 707 w 834"/>
              <a:gd name="T93" fmla="*/ 125 h 862"/>
              <a:gd name="T94" fmla="*/ 109 w 834"/>
              <a:gd name="T95" fmla="*/ 125 h 862"/>
              <a:gd name="T96" fmla="*/ 37 w 834"/>
              <a:gd name="T97" fmla="*/ 125 h 862"/>
              <a:gd name="T98" fmla="*/ 366 w 834"/>
              <a:gd name="T99" fmla="*/ 606 h 862"/>
              <a:gd name="T100" fmla="*/ 420 w 834"/>
              <a:gd name="T101" fmla="*/ 720 h 862"/>
              <a:gd name="T102" fmla="*/ 456 w 834"/>
              <a:gd name="T103" fmla="*/ 683 h 862"/>
              <a:gd name="T104" fmla="*/ 536 w 834"/>
              <a:gd name="T105" fmla="*/ 606 h 862"/>
              <a:gd name="T106" fmla="*/ 587 w 834"/>
              <a:gd name="T107" fmla="*/ 606 h 862"/>
              <a:gd name="T108" fmla="*/ 707 w 834"/>
              <a:gd name="T109" fmla="*/ 554 h 862"/>
              <a:gd name="T110" fmla="*/ 707 w 834"/>
              <a:gd name="T111" fmla="*/ 518 h 862"/>
              <a:gd name="T112" fmla="*/ 707 w 834"/>
              <a:gd name="T113" fmla="*/ 125 h 862"/>
              <a:gd name="T114" fmla="*/ 127 w 834"/>
              <a:gd name="T115" fmla="*/ 37 h 862"/>
              <a:gd name="T116" fmla="*/ 743 w 834"/>
              <a:gd name="T117" fmla="*/ 88 h 862"/>
              <a:gd name="T118" fmla="*/ 798 w 834"/>
              <a:gd name="T119" fmla="*/ 518 h 862"/>
              <a:gd name="T120" fmla="*/ 798 w 834"/>
              <a:gd name="T121" fmla="*/ 37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34" h="862">
                <a:moveTo>
                  <a:pt x="619" y="404"/>
                </a:moveTo>
                <a:cubicBezTo>
                  <a:pt x="619" y="399"/>
                  <a:pt x="617" y="395"/>
                  <a:pt x="614" y="393"/>
                </a:cubicBezTo>
                <a:cubicBezTo>
                  <a:pt x="610" y="390"/>
                  <a:pt x="603" y="388"/>
                  <a:pt x="591" y="385"/>
                </a:cubicBezTo>
                <a:cubicBezTo>
                  <a:pt x="569" y="380"/>
                  <a:pt x="555" y="375"/>
                  <a:pt x="548" y="370"/>
                </a:cubicBezTo>
                <a:cubicBezTo>
                  <a:pt x="540" y="364"/>
                  <a:pt x="537" y="355"/>
                  <a:pt x="537" y="344"/>
                </a:cubicBezTo>
                <a:cubicBezTo>
                  <a:pt x="537" y="330"/>
                  <a:pt x="541" y="320"/>
                  <a:pt x="551" y="312"/>
                </a:cubicBezTo>
                <a:cubicBezTo>
                  <a:pt x="561" y="304"/>
                  <a:pt x="573" y="300"/>
                  <a:pt x="590" y="300"/>
                </a:cubicBezTo>
                <a:cubicBezTo>
                  <a:pt x="605" y="300"/>
                  <a:pt x="617" y="305"/>
                  <a:pt x="627" y="313"/>
                </a:cubicBezTo>
                <a:cubicBezTo>
                  <a:pt x="637" y="321"/>
                  <a:pt x="642" y="331"/>
                  <a:pt x="643" y="345"/>
                </a:cubicBezTo>
                <a:lnTo>
                  <a:pt x="615" y="345"/>
                </a:lnTo>
                <a:cubicBezTo>
                  <a:pt x="615" y="339"/>
                  <a:pt x="612" y="333"/>
                  <a:pt x="607" y="330"/>
                </a:cubicBezTo>
                <a:cubicBezTo>
                  <a:pt x="601" y="326"/>
                  <a:pt x="595" y="324"/>
                  <a:pt x="587" y="324"/>
                </a:cubicBezTo>
                <a:cubicBezTo>
                  <a:pt x="579" y="324"/>
                  <a:pt x="574" y="325"/>
                  <a:pt x="570" y="329"/>
                </a:cubicBezTo>
                <a:cubicBezTo>
                  <a:pt x="565" y="332"/>
                  <a:pt x="563" y="336"/>
                  <a:pt x="563" y="342"/>
                </a:cubicBezTo>
                <a:cubicBezTo>
                  <a:pt x="563" y="346"/>
                  <a:pt x="566" y="349"/>
                  <a:pt x="570" y="351"/>
                </a:cubicBezTo>
                <a:cubicBezTo>
                  <a:pt x="574" y="354"/>
                  <a:pt x="583" y="356"/>
                  <a:pt x="596" y="359"/>
                </a:cubicBezTo>
                <a:cubicBezTo>
                  <a:pt x="616" y="364"/>
                  <a:pt x="630" y="369"/>
                  <a:pt x="636" y="375"/>
                </a:cubicBezTo>
                <a:cubicBezTo>
                  <a:pt x="643" y="380"/>
                  <a:pt x="646" y="390"/>
                  <a:pt x="646" y="402"/>
                </a:cubicBezTo>
                <a:cubicBezTo>
                  <a:pt x="646" y="415"/>
                  <a:pt x="641" y="425"/>
                  <a:pt x="631" y="433"/>
                </a:cubicBezTo>
                <a:cubicBezTo>
                  <a:pt x="621" y="440"/>
                  <a:pt x="607" y="444"/>
                  <a:pt x="590" y="444"/>
                </a:cubicBezTo>
                <a:cubicBezTo>
                  <a:pt x="573" y="444"/>
                  <a:pt x="560" y="440"/>
                  <a:pt x="550" y="432"/>
                </a:cubicBezTo>
                <a:cubicBezTo>
                  <a:pt x="540" y="424"/>
                  <a:pt x="535" y="413"/>
                  <a:pt x="534" y="398"/>
                </a:cubicBezTo>
                <a:lnTo>
                  <a:pt x="562" y="398"/>
                </a:lnTo>
                <a:cubicBezTo>
                  <a:pt x="562" y="405"/>
                  <a:pt x="565" y="411"/>
                  <a:pt x="570" y="415"/>
                </a:cubicBezTo>
                <a:cubicBezTo>
                  <a:pt x="575" y="419"/>
                  <a:pt x="581" y="421"/>
                  <a:pt x="590" y="421"/>
                </a:cubicBezTo>
                <a:cubicBezTo>
                  <a:pt x="599" y="421"/>
                  <a:pt x="606" y="419"/>
                  <a:pt x="612" y="416"/>
                </a:cubicBezTo>
                <a:cubicBezTo>
                  <a:pt x="617" y="413"/>
                  <a:pt x="619" y="409"/>
                  <a:pt x="619" y="404"/>
                </a:cubicBezTo>
                <a:close/>
                <a:moveTo>
                  <a:pt x="403" y="440"/>
                </a:moveTo>
                <a:lnTo>
                  <a:pt x="416" y="440"/>
                </a:lnTo>
                <a:lnTo>
                  <a:pt x="437" y="333"/>
                </a:lnTo>
                <a:lnTo>
                  <a:pt x="459" y="440"/>
                </a:lnTo>
                <a:lnTo>
                  <a:pt x="473" y="440"/>
                </a:lnTo>
                <a:lnTo>
                  <a:pt x="487" y="440"/>
                </a:lnTo>
                <a:lnTo>
                  <a:pt x="524" y="304"/>
                </a:lnTo>
                <a:lnTo>
                  <a:pt x="510" y="304"/>
                </a:lnTo>
                <a:lnTo>
                  <a:pt x="496" y="304"/>
                </a:lnTo>
                <a:lnTo>
                  <a:pt x="473" y="403"/>
                </a:lnTo>
                <a:lnTo>
                  <a:pt x="473" y="403"/>
                </a:lnTo>
                <a:lnTo>
                  <a:pt x="453" y="304"/>
                </a:lnTo>
                <a:lnTo>
                  <a:pt x="438" y="304"/>
                </a:lnTo>
                <a:lnTo>
                  <a:pt x="423" y="304"/>
                </a:lnTo>
                <a:lnTo>
                  <a:pt x="404" y="404"/>
                </a:lnTo>
                <a:lnTo>
                  <a:pt x="381" y="304"/>
                </a:lnTo>
                <a:lnTo>
                  <a:pt x="366" y="304"/>
                </a:lnTo>
                <a:lnTo>
                  <a:pt x="351" y="304"/>
                </a:lnTo>
                <a:lnTo>
                  <a:pt x="389" y="440"/>
                </a:lnTo>
                <a:lnTo>
                  <a:pt x="403" y="440"/>
                </a:lnTo>
                <a:close/>
                <a:moveTo>
                  <a:pt x="340" y="428"/>
                </a:moveTo>
                <a:lnTo>
                  <a:pt x="340" y="416"/>
                </a:lnTo>
                <a:lnTo>
                  <a:pt x="265" y="416"/>
                </a:lnTo>
                <a:lnTo>
                  <a:pt x="265" y="381"/>
                </a:lnTo>
                <a:lnTo>
                  <a:pt x="331" y="381"/>
                </a:lnTo>
                <a:lnTo>
                  <a:pt x="331" y="369"/>
                </a:lnTo>
                <a:lnTo>
                  <a:pt x="331" y="357"/>
                </a:lnTo>
                <a:lnTo>
                  <a:pt x="265" y="357"/>
                </a:lnTo>
                <a:lnTo>
                  <a:pt x="265" y="328"/>
                </a:lnTo>
                <a:lnTo>
                  <a:pt x="336" y="328"/>
                </a:lnTo>
                <a:lnTo>
                  <a:pt x="336" y="316"/>
                </a:lnTo>
                <a:lnTo>
                  <a:pt x="336" y="304"/>
                </a:lnTo>
                <a:lnTo>
                  <a:pt x="236" y="304"/>
                </a:lnTo>
                <a:lnTo>
                  <a:pt x="236" y="440"/>
                </a:lnTo>
                <a:lnTo>
                  <a:pt x="340" y="440"/>
                </a:lnTo>
                <a:lnTo>
                  <a:pt x="340" y="428"/>
                </a:lnTo>
                <a:lnTo>
                  <a:pt x="340" y="428"/>
                </a:lnTo>
                <a:close/>
                <a:moveTo>
                  <a:pt x="98" y="304"/>
                </a:moveTo>
                <a:lnTo>
                  <a:pt x="98" y="440"/>
                </a:lnTo>
                <a:lnTo>
                  <a:pt x="111" y="440"/>
                </a:lnTo>
                <a:lnTo>
                  <a:pt x="125" y="440"/>
                </a:lnTo>
                <a:lnTo>
                  <a:pt x="125" y="342"/>
                </a:lnTo>
                <a:lnTo>
                  <a:pt x="181" y="440"/>
                </a:lnTo>
                <a:lnTo>
                  <a:pt x="195" y="440"/>
                </a:lnTo>
                <a:lnTo>
                  <a:pt x="209" y="440"/>
                </a:lnTo>
                <a:lnTo>
                  <a:pt x="209" y="304"/>
                </a:lnTo>
                <a:lnTo>
                  <a:pt x="196" y="304"/>
                </a:lnTo>
                <a:lnTo>
                  <a:pt x="182" y="304"/>
                </a:lnTo>
                <a:lnTo>
                  <a:pt x="182" y="400"/>
                </a:lnTo>
                <a:lnTo>
                  <a:pt x="128" y="304"/>
                </a:lnTo>
                <a:lnTo>
                  <a:pt x="113" y="304"/>
                </a:lnTo>
                <a:lnTo>
                  <a:pt x="98" y="304"/>
                </a:lnTo>
                <a:close/>
                <a:moveTo>
                  <a:pt x="834" y="0"/>
                </a:moveTo>
                <a:lnTo>
                  <a:pt x="834" y="555"/>
                </a:lnTo>
                <a:lnTo>
                  <a:pt x="743" y="555"/>
                </a:lnTo>
                <a:lnTo>
                  <a:pt x="743" y="643"/>
                </a:lnTo>
                <a:lnTo>
                  <a:pt x="551" y="643"/>
                </a:lnTo>
                <a:lnTo>
                  <a:pt x="420" y="774"/>
                </a:lnTo>
                <a:lnTo>
                  <a:pt x="420" y="772"/>
                </a:lnTo>
                <a:lnTo>
                  <a:pt x="329" y="862"/>
                </a:lnTo>
                <a:lnTo>
                  <a:pt x="329" y="643"/>
                </a:lnTo>
                <a:lnTo>
                  <a:pt x="0" y="643"/>
                </a:lnTo>
                <a:lnTo>
                  <a:pt x="0" y="88"/>
                </a:lnTo>
                <a:lnTo>
                  <a:pt x="91" y="88"/>
                </a:lnTo>
                <a:lnTo>
                  <a:pt x="91" y="0"/>
                </a:lnTo>
                <a:lnTo>
                  <a:pt x="834" y="0"/>
                </a:lnTo>
                <a:close/>
                <a:moveTo>
                  <a:pt x="707" y="125"/>
                </a:moveTo>
                <a:lnTo>
                  <a:pt x="127" y="125"/>
                </a:lnTo>
                <a:lnTo>
                  <a:pt x="109" y="125"/>
                </a:lnTo>
                <a:lnTo>
                  <a:pt x="91" y="125"/>
                </a:lnTo>
                <a:lnTo>
                  <a:pt x="37" y="125"/>
                </a:lnTo>
                <a:lnTo>
                  <a:pt x="37" y="606"/>
                </a:lnTo>
                <a:lnTo>
                  <a:pt x="366" y="606"/>
                </a:lnTo>
                <a:lnTo>
                  <a:pt x="366" y="774"/>
                </a:lnTo>
                <a:lnTo>
                  <a:pt x="420" y="720"/>
                </a:lnTo>
                <a:lnTo>
                  <a:pt x="438" y="702"/>
                </a:lnTo>
                <a:lnTo>
                  <a:pt x="456" y="683"/>
                </a:lnTo>
                <a:lnTo>
                  <a:pt x="533" y="606"/>
                </a:lnTo>
                <a:lnTo>
                  <a:pt x="536" y="606"/>
                </a:lnTo>
                <a:lnTo>
                  <a:pt x="561" y="606"/>
                </a:lnTo>
                <a:lnTo>
                  <a:pt x="587" y="606"/>
                </a:lnTo>
                <a:lnTo>
                  <a:pt x="707" y="606"/>
                </a:lnTo>
                <a:lnTo>
                  <a:pt x="707" y="554"/>
                </a:lnTo>
                <a:lnTo>
                  <a:pt x="707" y="536"/>
                </a:lnTo>
                <a:lnTo>
                  <a:pt x="707" y="518"/>
                </a:lnTo>
                <a:lnTo>
                  <a:pt x="707" y="125"/>
                </a:lnTo>
                <a:lnTo>
                  <a:pt x="707" y="125"/>
                </a:lnTo>
                <a:close/>
                <a:moveTo>
                  <a:pt x="798" y="37"/>
                </a:moveTo>
                <a:lnTo>
                  <a:pt x="127" y="37"/>
                </a:lnTo>
                <a:lnTo>
                  <a:pt x="127" y="88"/>
                </a:lnTo>
                <a:lnTo>
                  <a:pt x="743" y="88"/>
                </a:lnTo>
                <a:lnTo>
                  <a:pt x="743" y="518"/>
                </a:lnTo>
                <a:lnTo>
                  <a:pt x="798" y="518"/>
                </a:lnTo>
                <a:lnTo>
                  <a:pt x="798" y="37"/>
                </a:lnTo>
                <a:lnTo>
                  <a:pt x="798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5" name="椭圆 101"/>
          <p:cNvSpPr/>
          <p:nvPr/>
        </p:nvSpPr>
        <p:spPr>
          <a:xfrm>
            <a:off x="4815275" y="3443554"/>
            <a:ext cx="267288" cy="263506"/>
          </a:xfrm>
          <a:custGeom>
            <a:avLst/>
            <a:gdLst>
              <a:gd name="connsiteX0" fmla="*/ 481576 w 607554"/>
              <a:gd name="connsiteY0" fmla="*/ 446886 h 598959"/>
              <a:gd name="connsiteX1" fmla="*/ 481576 w 607554"/>
              <a:gd name="connsiteY1" fmla="*/ 503769 h 598959"/>
              <a:gd name="connsiteX2" fmla="*/ 519134 w 607554"/>
              <a:gd name="connsiteY2" fmla="*/ 503769 h 598959"/>
              <a:gd name="connsiteX3" fmla="*/ 519134 w 607554"/>
              <a:gd name="connsiteY3" fmla="*/ 446886 h 598959"/>
              <a:gd name="connsiteX4" fmla="*/ 481576 w 607554"/>
              <a:gd name="connsiteY4" fmla="*/ 270994 h 598959"/>
              <a:gd name="connsiteX5" fmla="*/ 481576 w 607554"/>
              <a:gd name="connsiteY5" fmla="*/ 327877 h 598959"/>
              <a:gd name="connsiteX6" fmla="*/ 519134 w 607554"/>
              <a:gd name="connsiteY6" fmla="*/ 327877 h 598959"/>
              <a:gd name="connsiteX7" fmla="*/ 519134 w 607554"/>
              <a:gd name="connsiteY7" fmla="*/ 270994 h 598959"/>
              <a:gd name="connsiteX8" fmla="*/ 195909 w 607554"/>
              <a:gd name="connsiteY8" fmla="*/ 265961 h 598959"/>
              <a:gd name="connsiteX9" fmla="*/ 358877 w 607554"/>
              <a:gd name="connsiteY9" fmla="*/ 265961 h 598959"/>
              <a:gd name="connsiteX10" fmla="*/ 378725 w 607554"/>
              <a:gd name="connsiteY10" fmla="*/ 285870 h 598959"/>
              <a:gd name="connsiteX11" fmla="*/ 358877 w 607554"/>
              <a:gd name="connsiteY11" fmla="*/ 305689 h 598959"/>
              <a:gd name="connsiteX12" fmla="*/ 195909 w 607554"/>
              <a:gd name="connsiteY12" fmla="*/ 305689 h 598959"/>
              <a:gd name="connsiteX13" fmla="*/ 176061 w 607554"/>
              <a:gd name="connsiteY13" fmla="*/ 285870 h 598959"/>
              <a:gd name="connsiteX14" fmla="*/ 195909 w 607554"/>
              <a:gd name="connsiteY14" fmla="*/ 265961 h 598959"/>
              <a:gd name="connsiteX15" fmla="*/ 195909 w 607554"/>
              <a:gd name="connsiteY15" fmla="*/ 169145 h 598959"/>
              <a:gd name="connsiteX16" fmla="*/ 358877 w 607554"/>
              <a:gd name="connsiteY16" fmla="*/ 169145 h 598959"/>
              <a:gd name="connsiteX17" fmla="*/ 378725 w 607554"/>
              <a:gd name="connsiteY17" fmla="*/ 189053 h 598959"/>
              <a:gd name="connsiteX18" fmla="*/ 358877 w 607554"/>
              <a:gd name="connsiteY18" fmla="*/ 208873 h 598959"/>
              <a:gd name="connsiteX19" fmla="*/ 195909 w 607554"/>
              <a:gd name="connsiteY19" fmla="*/ 208873 h 598959"/>
              <a:gd name="connsiteX20" fmla="*/ 176061 w 607554"/>
              <a:gd name="connsiteY20" fmla="*/ 189053 h 598959"/>
              <a:gd name="connsiteX21" fmla="*/ 195909 w 607554"/>
              <a:gd name="connsiteY21" fmla="*/ 169145 h 598959"/>
              <a:gd name="connsiteX22" fmla="*/ 481576 w 607554"/>
              <a:gd name="connsiteY22" fmla="*/ 95190 h 598959"/>
              <a:gd name="connsiteX23" fmla="*/ 481576 w 607554"/>
              <a:gd name="connsiteY23" fmla="*/ 152073 h 598959"/>
              <a:gd name="connsiteX24" fmla="*/ 552954 w 607554"/>
              <a:gd name="connsiteY24" fmla="*/ 152073 h 598959"/>
              <a:gd name="connsiteX25" fmla="*/ 565858 w 607554"/>
              <a:gd name="connsiteY25" fmla="*/ 123631 h 598959"/>
              <a:gd name="connsiteX26" fmla="*/ 552954 w 607554"/>
              <a:gd name="connsiteY26" fmla="*/ 95190 h 598959"/>
              <a:gd name="connsiteX27" fmla="*/ 118547 w 607554"/>
              <a:gd name="connsiteY27" fmla="*/ 39640 h 598959"/>
              <a:gd name="connsiteX28" fmla="*/ 118547 w 607554"/>
              <a:gd name="connsiteY28" fmla="*/ 559230 h 598959"/>
              <a:gd name="connsiteX29" fmla="*/ 441793 w 607554"/>
              <a:gd name="connsiteY29" fmla="*/ 559230 h 598959"/>
              <a:gd name="connsiteX30" fmla="*/ 441793 w 607554"/>
              <a:gd name="connsiteY30" fmla="*/ 39640 h 598959"/>
              <a:gd name="connsiteX31" fmla="*/ 39783 w 607554"/>
              <a:gd name="connsiteY31" fmla="*/ 39640 h 598959"/>
              <a:gd name="connsiteX32" fmla="*/ 39783 w 607554"/>
              <a:gd name="connsiteY32" fmla="*/ 559230 h 598959"/>
              <a:gd name="connsiteX33" fmla="*/ 78764 w 607554"/>
              <a:gd name="connsiteY33" fmla="*/ 559230 h 598959"/>
              <a:gd name="connsiteX34" fmla="*/ 78764 w 607554"/>
              <a:gd name="connsiteY34" fmla="*/ 39640 h 598959"/>
              <a:gd name="connsiteX35" fmla="*/ 19847 w 607554"/>
              <a:gd name="connsiteY35" fmla="*/ 0 h 598959"/>
              <a:gd name="connsiteX36" fmla="*/ 461729 w 607554"/>
              <a:gd name="connsiteY36" fmla="*/ 0 h 598959"/>
              <a:gd name="connsiteX37" fmla="*/ 481576 w 607554"/>
              <a:gd name="connsiteY37" fmla="*/ 19820 h 598959"/>
              <a:gd name="connsiteX38" fmla="*/ 481576 w 607554"/>
              <a:gd name="connsiteY38" fmla="*/ 55461 h 598959"/>
              <a:gd name="connsiteX39" fmla="*/ 565769 w 607554"/>
              <a:gd name="connsiteY39" fmla="*/ 55461 h 598959"/>
              <a:gd name="connsiteX40" fmla="*/ 583836 w 607554"/>
              <a:gd name="connsiteY40" fmla="*/ 67104 h 598959"/>
              <a:gd name="connsiteX41" fmla="*/ 605819 w 607554"/>
              <a:gd name="connsiteY41" fmla="*/ 115454 h 598959"/>
              <a:gd name="connsiteX42" fmla="*/ 605819 w 607554"/>
              <a:gd name="connsiteY42" fmla="*/ 131808 h 598959"/>
              <a:gd name="connsiteX43" fmla="*/ 583836 w 607554"/>
              <a:gd name="connsiteY43" fmla="*/ 180159 h 598959"/>
              <a:gd name="connsiteX44" fmla="*/ 565769 w 607554"/>
              <a:gd name="connsiteY44" fmla="*/ 191802 h 598959"/>
              <a:gd name="connsiteX45" fmla="*/ 481576 w 607554"/>
              <a:gd name="connsiteY45" fmla="*/ 191802 h 598959"/>
              <a:gd name="connsiteX46" fmla="*/ 481576 w 607554"/>
              <a:gd name="connsiteY46" fmla="*/ 231264 h 598959"/>
              <a:gd name="connsiteX47" fmla="*/ 539070 w 607554"/>
              <a:gd name="connsiteY47" fmla="*/ 231264 h 598959"/>
              <a:gd name="connsiteX48" fmla="*/ 558916 w 607554"/>
              <a:gd name="connsiteY48" fmla="*/ 251173 h 598959"/>
              <a:gd name="connsiteX49" fmla="*/ 558916 w 607554"/>
              <a:gd name="connsiteY49" fmla="*/ 347786 h 598959"/>
              <a:gd name="connsiteX50" fmla="*/ 539070 w 607554"/>
              <a:gd name="connsiteY50" fmla="*/ 367606 h 598959"/>
              <a:gd name="connsiteX51" fmla="*/ 481576 w 607554"/>
              <a:gd name="connsiteY51" fmla="*/ 367606 h 598959"/>
              <a:gd name="connsiteX52" fmla="*/ 481576 w 607554"/>
              <a:gd name="connsiteY52" fmla="*/ 407157 h 598959"/>
              <a:gd name="connsiteX53" fmla="*/ 539070 w 607554"/>
              <a:gd name="connsiteY53" fmla="*/ 407157 h 598959"/>
              <a:gd name="connsiteX54" fmla="*/ 558916 w 607554"/>
              <a:gd name="connsiteY54" fmla="*/ 426977 h 598959"/>
              <a:gd name="connsiteX55" fmla="*/ 558916 w 607554"/>
              <a:gd name="connsiteY55" fmla="*/ 523589 h 598959"/>
              <a:gd name="connsiteX56" fmla="*/ 539070 w 607554"/>
              <a:gd name="connsiteY56" fmla="*/ 543498 h 598959"/>
              <a:gd name="connsiteX57" fmla="*/ 481576 w 607554"/>
              <a:gd name="connsiteY57" fmla="*/ 543498 h 598959"/>
              <a:gd name="connsiteX58" fmla="*/ 481576 w 607554"/>
              <a:gd name="connsiteY58" fmla="*/ 579139 h 598959"/>
              <a:gd name="connsiteX59" fmla="*/ 461729 w 607554"/>
              <a:gd name="connsiteY59" fmla="*/ 598959 h 598959"/>
              <a:gd name="connsiteX60" fmla="*/ 19847 w 607554"/>
              <a:gd name="connsiteY60" fmla="*/ 598959 h 598959"/>
              <a:gd name="connsiteX61" fmla="*/ 0 w 607554"/>
              <a:gd name="connsiteY61" fmla="*/ 579139 h 598959"/>
              <a:gd name="connsiteX62" fmla="*/ 0 w 607554"/>
              <a:gd name="connsiteY62" fmla="*/ 19820 h 598959"/>
              <a:gd name="connsiteX63" fmla="*/ 19847 w 607554"/>
              <a:gd name="connsiteY63" fmla="*/ 0 h 5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554" h="598959">
                <a:moveTo>
                  <a:pt x="481576" y="446886"/>
                </a:moveTo>
                <a:lnTo>
                  <a:pt x="481576" y="503769"/>
                </a:lnTo>
                <a:lnTo>
                  <a:pt x="519134" y="503769"/>
                </a:lnTo>
                <a:lnTo>
                  <a:pt x="519134" y="446886"/>
                </a:lnTo>
                <a:close/>
                <a:moveTo>
                  <a:pt x="481576" y="270994"/>
                </a:moveTo>
                <a:lnTo>
                  <a:pt x="481576" y="327877"/>
                </a:lnTo>
                <a:lnTo>
                  <a:pt x="519134" y="327877"/>
                </a:lnTo>
                <a:lnTo>
                  <a:pt x="519134" y="270994"/>
                </a:lnTo>
                <a:close/>
                <a:moveTo>
                  <a:pt x="195909" y="265961"/>
                </a:moveTo>
                <a:lnTo>
                  <a:pt x="358877" y="265961"/>
                </a:lnTo>
                <a:cubicBezTo>
                  <a:pt x="369825" y="265961"/>
                  <a:pt x="378725" y="274849"/>
                  <a:pt x="378725" y="285870"/>
                </a:cubicBezTo>
                <a:cubicBezTo>
                  <a:pt x="378725" y="296801"/>
                  <a:pt x="369825" y="305689"/>
                  <a:pt x="358877" y="305689"/>
                </a:cubicBezTo>
                <a:lnTo>
                  <a:pt x="195909" y="305689"/>
                </a:lnTo>
                <a:cubicBezTo>
                  <a:pt x="184962" y="305689"/>
                  <a:pt x="176061" y="296801"/>
                  <a:pt x="176061" y="285870"/>
                </a:cubicBezTo>
                <a:cubicBezTo>
                  <a:pt x="176061" y="274849"/>
                  <a:pt x="184962" y="265961"/>
                  <a:pt x="195909" y="265961"/>
                </a:cubicBezTo>
                <a:close/>
                <a:moveTo>
                  <a:pt x="195909" y="169145"/>
                </a:moveTo>
                <a:lnTo>
                  <a:pt x="358877" y="169145"/>
                </a:lnTo>
                <a:cubicBezTo>
                  <a:pt x="369825" y="169145"/>
                  <a:pt x="378725" y="178033"/>
                  <a:pt x="378725" y="189053"/>
                </a:cubicBezTo>
                <a:cubicBezTo>
                  <a:pt x="378725" y="199985"/>
                  <a:pt x="369825" y="208873"/>
                  <a:pt x="358877" y="208873"/>
                </a:cubicBezTo>
                <a:lnTo>
                  <a:pt x="195909" y="208873"/>
                </a:lnTo>
                <a:cubicBezTo>
                  <a:pt x="184962" y="208873"/>
                  <a:pt x="176061" y="199985"/>
                  <a:pt x="176061" y="189053"/>
                </a:cubicBezTo>
                <a:cubicBezTo>
                  <a:pt x="176061" y="178033"/>
                  <a:pt x="184962" y="169145"/>
                  <a:pt x="195909" y="169145"/>
                </a:cubicBezTo>
                <a:close/>
                <a:moveTo>
                  <a:pt x="481576" y="95190"/>
                </a:moveTo>
                <a:lnTo>
                  <a:pt x="481576" y="152073"/>
                </a:lnTo>
                <a:lnTo>
                  <a:pt x="552954" y="152073"/>
                </a:lnTo>
                <a:lnTo>
                  <a:pt x="565858" y="123631"/>
                </a:lnTo>
                <a:lnTo>
                  <a:pt x="552954" y="95190"/>
                </a:lnTo>
                <a:close/>
                <a:moveTo>
                  <a:pt x="118547" y="39640"/>
                </a:moveTo>
                <a:lnTo>
                  <a:pt x="118547" y="559230"/>
                </a:lnTo>
                <a:lnTo>
                  <a:pt x="441793" y="559230"/>
                </a:lnTo>
                <a:lnTo>
                  <a:pt x="441793" y="39640"/>
                </a:lnTo>
                <a:close/>
                <a:moveTo>
                  <a:pt x="39783" y="39640"/>
                </a:moveTo>
                <a:lnTo>
                  <a:pt x="39783" y="559230"/>
                </a:lnTo>
                <a:lnTo>
                  <a:pt x="78764" y="559230"/>
                </a:lnTo>
                <a:lnTo>
                  <a:pt x="78764" y="39640"/>
                </a:lnTo>
                <a:close/>
                <a:moveTo>
                  <a:pt x="19847" y="0"/>
                </a:moveTo>
                <a:lnTo>
                  <a:pt x="461729" y="0"/>
                </a:lnTo>
                <a:cubicBezTo>
                  <a:pt x="472676" y="0"/>
                  <a:pt x="481576" y="8888"/>
                  <a:pt x="481576" y="19820"/>
                </a:cubicBezTo>
                <a:lnTo>
                  <a:pt x="481576" y="55461"/>
                </a:lnTo>
                <a:lnTo>
                  <a:pt x="565769" y="55461"/>
                </a:lnTo>
                <a:cubicBezTo>
                  <a:pt x="573512" y="55461"/>
                  <a:pt x="580632" y="59994"/>
                  <a:pt x="583836" y="67104"/>
                </a:cubicBezTo>
                <a:lnTo>
                  <a:pt x="605819" y="115454"/>
                </a:lnTo>
                <a:cubicBezTo>
                  <a:pt x="608133" y="120609"/>
                  <a:pt x="608133" y="126653"/>
                  <a:pt x="605819" y="131808"/>
                </a:cubicBezTo>
                <a:lnTo>
                  <a:pt x="583836" y="180159"/>
                </a:lnTo>
                <a:cubicBezTo>
                  <a:pt x="580632" y="187269"/>
                  <a:pt x="573512" y="191802"/>
                  <a:pt x="565769" y="191802"/>
                </a:cubicBezTo>
                <a:lnTo>
                  <a:pt x="481576" y="191802"/>
                </a:lnTo>
                <a:lnTo>
                  <a:pt x="481576" y="231264"/>
                </a:lnTo>
                <a:lnTo>
                  <a:pt x="539070" y="231264"/>
                </a:lnTo>
                <a:cubicBezTo>
                  <a:pt x="550017" y="231264"/>
                  <a:pt x="558916" y="240152"/>
                  <a:pt x="558916" y="251173"/>
                </a:cubicBezTo>
                <a:lnTo>
                  <a:pt x="558916" y="347786"/>
                </a:lnTo>
                <a:cubicBezTo>
                  <a:pt x="558916" y="358718"/>
                  <a:pt x="550017" y="367606"/>
                  <a:pt x="539070" y="367606"/>
                </a:cubicBezTo>
                <a:lnTo>
                  <a:pt x="481576" y="367606"/>
                </a:lnTo>
                <a:lnTo>
                  <a:pt x="481576" y="407157"/>
                </a:lnTo>
                <a:lnTo>
                  <a:pt x="539070" y="407157"/>
                </a:lnTo>
                <a:cubicBezTo>
                  <a:pt x="550017" y="407157"/>
                  <a:pt x="558916" y="416045"/>
                  <a:pt x="558916" y="426977"/>
                </a:cubicBezTo>
                <a:lnTo>
                  <a:pt x="558916" y="523589"/>
                </a:lnTo>
                <a:cubicBezTo>
                  <a:pt x="558916" y="534610"/>
                  <a:pt x="550017" y="543498"/>
                  <a:pt x="539070" y="543498"/>
                </a:cubicBezTo>
                <a:lnTo>
                  <a:pt x="481576" y="543498"/>
                </a:lnTo>
                <a:lnTo>
                  <a:pt x="481576" y="579139"/>
                </a:lnTo>
                <a:cubicBezTo>
                  <a:pt x="481576" y="590071"/>
                  <a:pt x="472676" y="598959"/>
                  <a:pt x="461729" y="598959"/>
                </a:cubicBezTo>
                <a:lnTo>
                  <a:pt x="19847" y="598959"/>
                </a:lnTo>
                <a:cubicBezTo>
                  <a:pt x="8900" y="598959"/>
                  <a:pt x="0" y="590071"/>
                  <a:pt x="0" y="579139"/>
                </a:cubicBezTo>
                <a:lnTo>
                  <a:pt x="0" y="19820"/>
                </a:lnTo>
                <a:cubicBezTo>
                  <a:pt x="0" y="8888"/>
                  <a:pt x="8900" y="0"/>
                  <a:pt x="198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6" name="椭圆 102"/>
          <p:cNvSpPr/>
          <p:nvPr/>
        </p:nvSpPr>
        <p:spPr>
          <a:xfrm>
            <a:off x="7155824" y="3441840"/>
            <a:ext cx="267288" cy="266936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7" name="椭圆 103"/>
          <p:cNvSpPr/>
          <p:nvPr/>
        </p:nvSpPr>
        <p:spPr>
          <a:xfrm>
            <a:off x="9484415" y="3452046"/>
            <a:ext cx="267288" cy="246522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05" name="组合 104"/>
          <p:cNvGrpSpPr/>
          <p:nvPr/>
        </p:nvGrpSpPr>
        <p:grpSpPr>
          <a:xfrm>
            <a:off x="3895068" y="4444269"/>
            <a:ext cx="2088652" cy="1262363"/>
            <a:chOff x="7866382" y="3324025"/>
            <a:chExt cx="2088652" cy="1262363"/>
          </a:xfrm>
        </p:grpSpPr>
        <p:sp>
          <p:nvSpPr>
            <p:cNvPr id="106" name="矩形 105"/>
            <p:cNvSpPr/>
            <p:nvPr/>
          </p:nvSpPr>
          <p:spPr>
            <a:xfrm>
              <a:off x="7866382" y="3718458"/>
              <a:ext cx="2088652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07" name="矩形 106"/>
            <p:cNvSpPr/>
            <p:nvPr/>
          </p:nvSpPr>
          <p:spPr>
            <a:xfrm>
              <a:off x="7885432" y="3324025"/>
              <a:ext cx="20505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229042" y="4444269"/>
            <a:ext cx="2088652" cy="1262363"/>
            <a:chOff x="7866382" y="3324025"/>
            <a:chExt cx="2088652" cy="1262363"/>
          </a:xfrm>
        </p:grpSpPr>
        <p:sp>
          <p:nvSpPr>
            <p:cNvPr id="109" name="矩形 108"/>
            <p:cNvSpPr/>
            <p:nvPr/>
          </p:nvSpPr>
          <p:spPr>
            <a:xfrm>
              <a:off x="7866382" y="3718458"/>
              <a:ext cx="2088652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10" name="矩形 109"/>
            <p:cNvSpPr/>
            <p:nvPr/>
          </p:nvSpPr>
          <p:spPr>
            <a:xfrm>
              <a:off x="7885432" y="3324025"/>
              <a:ext cx="20505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580411" y="4444269"/>
            <a:ext cx="2088652" cy="1262363"/>
            <a:chOff x="7866382" y="3324025"/>
            <a:chExt cx="2088652" cy="1262363"/>
          </a:xfrm>
        </p:grpSpPr>
        <p:sp>
          <p:nvSpPr>
            <p:cNvPr id="112" name="矩形 111"/>
            <p:cNvSpPr/>
            <p:nvPr/>
          </p:nvSpPr>
          <p:spPr>
            <a:xfrm>
              <a:off x="7866382" y="3718458"/>
              <a:ext cx="2088652" cy="8679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13" name="矩形 112"/>
            <p:cNvSpPr/>
            <p:nvPr/>
          </p:nvSpPr>
          <p:spPr>
            <a:xfrm>
              <a:off x="7885432" y="3324025"/>
              <a:ext cx="2050552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58" name="组合 57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6309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878828" y="1603156"/>
            <a:ext cx="2427872" cy="2130627"/>
            <a:chOff x="9266662" y="787400"/>
            <a:chExt cx="2912637" cy="2556042"/>
          </a:xfrm>
        </p:grpSpPr>
        <p:sp>
          <p:nvSpPr>
            <p:cNvPr id="32" name="矩形 31"/>
            <p:cNvSpPr/>
            <p:nvPr/>
          </p:nvSpPr>
          <p:spPr>
            <a:xfrm>
              <a:off x="9266662" y="787400"/>
              <a:ext cx="2912637" cy="25560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gradFill>
                  <a:gsLst>
                    <a:gs pos="0">
                      <a:srgbClr val="C00000"/>
                    </a:gs>
                    <a:gs pos="100000">
                      <a:srgbClr val="F42400"/>
                    </a:gs>
                  </a:gsLst>
                  <a:lin ang="3000000" scaled="0"/>
                </a:gradFill>
              </a:endParaRPr>
            </a:p>
          </p:txBody>
        </p:sp>
        <p:sp>
          <p:nvSpPr>
            <p:cNvPr id="37" name="Freeform 109"/>
            <p:cNvSpPr>
              <a:spLocks noChangeArrowheads="1"/>
            </p:cNvSpPr>
            <p:nvPr/>
          </p:nvSpPr>
          <p:spPr bwMode="auto">
            <a:xfrm>
              <a:off x="10135022" y="1477467"/>
              <a:ext cx="1175916" cy="1175908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289630" y="4734832"/>
            <a:ext cx="3403926" cy="839955"/>
            <a:chOff x="1157188" y="5013498"/>
            <a:chExt cx="3458574" cy="853440"/>
          </a:xfrm>
        </p:grpSpPr>
        <p:grpSp>
          <p:nvGrpSpPr>
            <p:cNvPr id="13" name="组合 12"/>
            <p:cNvGrpSpPr/>
            <p:nvPr/>
          </p:nvGrpSpPr>
          <p:grpSpPr>
            <a:xfrm>
              <a:off x="3762322" y="5013498"/>
              <a:ext cx="853440" cy="853440"/>
              <a:chOff x="3413979" y="5100583"/>
              <a:chExt cx="853440" cy="853440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3413979" y="5100583"/>
                <a:ext cx="853440" cy="85344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>
                    <a:gsLst>
                      <a:gs pos="0">
                        <a:srgbClr val="C00000"/>
                      </a:gs>
                      <a:gs pos="100000">
                        <a:srgbClr val="F42400"/>
                      </a:gs>
                    </a:gsLst>
                    <a:lin ang="3000000" scaled="0"/>
                  </a:gradFill>
                </a:endParaRPr>
              </a:p>
            </p:txBody>
          </p:sp>
          <p:sp>
            <p:nvSpPr>
              <p:cNvPr id="44" name="Freeform 81"/>
              <p:cNvSpPr>
                <a:spLocks noChangeArrowheads="1"/>
              </p:cNvSpPr>
              <p:nvPr/>
            </p:nvSpPr>
            <p:spPr bwMode="auto">
              <a:xfrm>
                <a:off x="3622424" y="5333118"/>
                <a:ext cx="436550" cy="335206"/>
              </a:xfrm>
              <a:custGeom>
                <a:avLst/>
                <a:gdLst>
                  <a:gd name="T0" fmla="*/ 131975 w 619"/>
                  <a:gd name="T1" fmla="*/ 79795 h 472"/>
                  <a:gd name="T2" fmla="*/ 131975 w 619"/>
                  <a:gd name="T3" fmla="*/ 79795 h 472"/>
                  <a:gd name="T4" fmla="*/ 105437 w 619"/>
                  <a:gd name="T5" fmla="*/ 79795 h 472"/>
                  <a:gd name="T6" fmla="*/ 116196 w 619"/>
                  <a:gd name="T7" fmla="*/ 48021 h 472"/>
                  <a:gd name="T8" fmla="*/ 110816 w 619"/>
                  <a:gd name="T9" fmla="*/ 42605 h 472"/>
                  <a:gd name="T10" fmla="*/ 100416 w 619"/>
                  <a:gd name="T11" fmla="*/ 42605 h 472"/>
                  <a:gd name="T12" fmla="*/ 84278 w 619"/>
                  <a:gd name="T13" fmla="*/ 85211 h 472"/>
                  <a:gd name="T14" fmla="*/ 84278 w 619"/>
                  <a:gd name="T15" fmla="*/ 90626 h 472"/>
                  <a:gd name="T16" fmla="*/ 89657 w 619"/>
                  <a:gd name="T17" fmla="*/ 95681 h 472"/>
                  <a:gd name="T18" fmla="*/ 121575 w 619"/>
                  <a:gd name="T19" fmla="*/ 95681 h 472"/>
                  <a:gd name="T20" fmla="*/ 105437 w 619"/>
                  <a:gd name="T21" fmla="*/ 127455 h 472"/>
                  <a:gd name="T22" fmla="*/ 105437 w 619"/>
                  <a:gd name="T23" fmla="*/ 138287 h 472"/>
                  <a:gd name="T24" fmla="*/ 116196 w 619"/>
                  <a:gd name="T25" fmla="*/ 133232 h 472"/>
                  <a:gd name="T26" fmla="*/ 136996 w 619"/>
                  <a:gd name="T27" fmla="*/ 85211 h 472"/>
                  <a:gd name="T28" fmla="*/ 131975 w 619"/>
                  <a:gd name="T29" fmla="*/ 79795 h 472"/>
                  <a:gd name="T30" fmla="*/ 158155 w 619"/>
                  <a:gd name="T31" fmla="*/ 37189 h 472"/>
                  <a:gd name="T32" fmla="*/ 158155 w 619"/>
                  <a:gd name="T33" fmla="*/ 37189 h 472"/>
                  <a:gd name="T34" fmla="*/ 105437 w 619"/>
                  <a:gd name="T35" fmla="*/ 0 h 472"/>
                  <a:gd name="T36" fmla="*/ 42318 w 619"/>
                  <a:gd name="T37" fmla="*/ 58492 h 472"/>
                  <a:gd name="T38" fmla="*/ 0 w 619"/>
                  <a:gd name="T39" fmla="*/ 116984 h 472"/>
                  <a:gd name="T40" fmla="*/ 52718 w 619"/>
                  <a:gd name="T41" fmla="*/ 170060 h 472"/>
                  <a:gd name="T42" fmla="*/ 153134 w 619"/>
                  <a:gd name="T43" fmla="*/ 170060 h 472"/>
                  <a:gd name="T44" fmla="*/ 221632 w 619"/>
                  <a:gd name="T45" fmla="*/ 106513 h 472"/>
                  <a:gd name="T46" fmla="*/ 158155 w 619"/>
                  <a:gd name="T47" fmla="*/ 37189 h 472"/>
                  <a:gd name="T48" fmla="*/ 153134 w 619"/>
                  <a:gd name="T49" fmla="*/ 159589 h 472"/>
                  <a:gd name="T50" fmla="*/ 153134 w 619"/>
                  <a:gd name="T51" fmla="*/ 159589 h 472"/>
                  <a:gd name="T52" fmla="*/ 52718 w 619"/>
                  <a:gd name="T53" fmla="*/ 159589 h 472"/>
                  <a:gd name="T54" fmla="*/ 10400 w 619"/>
                  <a:gd name="T55" fmla="*/ 116984 h 472"/>
                  <a:gd name="T56" fmla="*/ 52718 w 619"/>
                  <a:gd name="T57" fmla="*/ 74379 h 472"/>
                  <a:gd name="T58" fmla="*/ 105437 w 619"/>
                  <a:gd name="T59" fmla="*/ 15887 h 472"/>
                  <a:gd name="T60" fmla="*/ 147755 w 619"/>
                  <a:gd name="T61" fmla="*/ 53437 h 472"/>
                  <a:gd name="T62" fmla="*/ 211232 w 619"/>
                  <a:gd name="T63" fmla="*/ 101097 h 472"/>
                  <a:gd name="T64" fmla="*/ 153134 w 619"/>
                  <a:gd name="T65" fmla="*/ 159589 h 47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619" h="472">
                    <a:moveTo>
                      <a:pt x="368" y="221"/>
                    </a:moveTo>
                    <a:lnTo>
                      <a:pt x="368" y="221"/>
                    </a:lnTo>
                    <a:cubicBezTo>
                      <a:pt x="294" y="221"/>
                      <a:pt x="294" y="221"/>
                      <a:pt x="294" y="221"/>
                    </a:cubicBezTo>
                    <a:cubicBezTo>
                      <a:pt x="324" y="133"/>
                      <a:pt x="324" y="133"/>
                      <a:pt x="324" y="133"/>
                    </a:cubicBezTo>
                    <a:cubicBezTo>
                      <a:pt x="324" y="133"/>
                      <a:pt x="324" y="118"/>
                      <a:pt x="309" y="118"/>
                    </a:cubicBezTo>
                    <a:cubicBezTo>
                      <a:pt x="294" y="103"/>
                      <a:pt x="294" y="118"/>
                      <a:pt x="280" y="118"/>
                    </a:cubicBezTo>
                    <a:cubicBezTo>
                      <a:pt x="235" y="236"/>
                      <a:pt x="235" y="236"/>
                      <a:pt x="235" y="236"/>
                    </a:cubicBezTo>
                    <a:lnTo>
                      <a:pt x="235" y="251"/>
                    </a:lnTo>
                    <a:lnTo>
                      <a:pt x="250" y="265"/>
                    </a:lnTo>
                    <a:cubicBezTo>
                      <a:pt x="339" y="265"/>
                      <a:pt x="339" y="265"/>
                      <a:pt x="339" y="265"/>
                    </a:cubicBezTo>
                    <a:cubicBezTo>
                      <a:pt x="294" y="353"/>
                      <a:pt x="294" y="353"/>
                      <a:pt x="294" y="353"/>
                    </a:cubicBezTo>
                    <a:cubicBezTo>
                      <a:pt x="280" y="353"/>
                      <a:pt x="294" y="369"/>
                      <a:pt x="294" y="383"/>
                    </a:cubicBezTo>
                    <a:cubicBezTo>
                      <a:pt x="309" y="383"/>
                      <a:pt x="324" y="383"/>
                      <a:pt x="324" y="369"/>
                    </a:cubicBezTo>
                    <a:cubicBezTo>
                      <a:pt x="324" y="369"/>
                      <a:pt x="382" y="251"/>
                      <a:pt x="382" y="236"/>
                    </a:cubicBezTo>
                    <a:cubicBezTo>
                      <a:pt x="382" y="236"/>
                      <a:pt x="382" y="221"/>
                      <a:pt x="368" y="221"/>
                    </a:cubicBezTo>
                    <a:close/>
                    <a:moveTo>
                      <a:pt x="441" y="103"/>
                    </a:moveTo>
                    <a:lnTo>
                      <a:pt x="441" y="103"/>
                    </a:lnTo>
                    <a:cubicBezTo>
                      <a:pt x="412" y="44"/>
                      <a:pt x="353" y="0"/>
                      <a:pt x="294" y="0"/>
                    </a:cubicBezTo>
                    <a:cubicBezTo>
                      <a:pt x="191" y="0"/>
                      <a:pt x="118" y="74"/>
                      <a:pt x="118" y="162"/>
                    </a:cubicBezTo>
                    <a:cubicBezTo>
                      <a:pt x="44" y="192"/>
                      <a:pt x="0" y="251"/>
                      <a:pt x="0" y="324"/>
                    </a:cubicBezTo>
                    <a:cubicBezTo>
                      <a:pt x="0" y="398"/>
                      <a:pt x="59" y="471"/>
                      <a:pt x="147" y="471"/>
                    </a:cubicBezTo>
                    <a:lnTo>
                      <a:pt x="427" y="471"/>
                    </a:lnTo>
                    <a:cubicBezTo>
                      <a:pt x="530" y="471"/>
                      <a:pt x="618" y="398"/>
                      <a:pt x="618" y="295"/>
                    </a:cubicBezTo>
                    <a:cubicBezTo>
                      <a:pt x="618" y="192"/>
                      <a:pt x="544" y="103"/>
                      <a:pt x="441" y="103"/>
                    </a:cubicBezTo>
                    <a:close/>
                    <a:moveTo>
                      <a:pt x="427" y="442"/>
                    </a:moveTo>
                    <a:lnTo>
                      <a:pt x="427" y="442"/>
                    </a:lnTo>
                    <a:lnTo>
                      <a:pt x="147" y="442"/>
                    </a:lnTo>
                    <a:cubicBezTo>
                      <a:pt x="147" y="442"/>
                      <a:pt x="29" y="427"/>
                      <a:pt x="29" y="324"/>
                    </a:cubicBezTo>
                    <a:cubicBezTo>
                      <a:pt x="29" y="265"/>
                      <a:pt x="88" y="206"/>
                      <a:pt x="147" y="206"/>
                    </a:cubicBezTo>
                    <a:cubicBezTo>
                      <a:pt x="147" y="118"/>
                      <a:pt x="206" y="44"/>
                      <a:pt x="294" y="44"/>
                    </a:cubicBezTo>
                    <a:cubicBezTo>
                      <a:pt x="353" y="44"/>
                      <a:pt x="397" y="89"/>
                      <a:pt x="412" y="148"/>
                    </a:cubicBezTo>
                    <a:cubicBezTo>
                      <a:pt x="515" y="133"/>
                      <a:pt x="574" y="221"/>
                      <a:pt x="589" y="280"/>
                    </a:cubicBezTo>
                    <a:cubicBezTo>
                      <a:pt x="589" y="369"/>
                      <a:pt x="500" y="442"/>
                      <a:pt x="427" y="4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459755" y="5013498"/>
              <a:ext cx="853440" cy="853440"/>
              <a:chOff x="2111412" y="5100583"/>
              <a:chExt cx="853440" cy="85344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2111412" y="5100583"/>
                <a:ext cx="853440" cy="85344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>
                    <a:gsLst>
                      <a:gs pos="0">
                        <a:srgbClr val="C00000"/>
                      </a:gs>
                      <a:gs pos="100000">
                        <a:srgbClr val="F42400"/>
                      </a:gs>
                    </a:gsLst>
                    <a:lin ang="3000000" scaled="0"/>
                  </a:gradFill>
                </a:endParaRPr>
              </a:p>
            </p:txBody>
          </p:sp>
          <p:sp>
            <p:nvSpPr>
              <p:cNvPr id="45" name="Freeform 158"/>
              <p:cNvSpPr>
                <a:spLocks noChangeArrowheads="1"/>
              </p:cNvSpPr>
              <p:nvPr/>
            </p:nvSpPr>
            <p:spPr bwMode="auto">
              <a:xfrm>
                <a:off x="2309464" y="5329515"/>
                <a:ext cx="457336" cy="418360"/>
              </a:xfrm>
              <a:custGeom>
                <a:avLst/>
                <a:gdLst>
                  <a:gd name="T0" fmla="*/ 184545 w 649"/>
                  <a:gd name="T1" fmla="*/ 26677 h 590"/>
                  <a:gd name="T2" fmla="*/ 184545 w 649"/>
                  <a:gd name="T3" fmla="*/ 26677 h 590"/>
                  <a:gd name="T4" fmla="*/ 158386 w 649"/>
                  <a:gd name="T5" fmla="*/ 0 h 590"/>
                  <a:gd name="T6" fmla="*/ 73818 w 649"/>
                  <a:gd name="T7" fmla="*/ 0 h 590"/>
                  <a:gd name="T8" fmla="*/ 47659 w 649"/>
                  <a:gd name="T9" fmla="*/ 26677 h 590"/>
                  <a:gd name="T10" fmla="*/ 5375 w 649"/>
                  <a:gd name="T11" fmla="*/ 58402 h 590"/>
                  <a:gd name="T12" fmla="*/ 47659 w 649"/>
                  <a:gd name="T13" fmla="*/ 100941 h 590"/>
                  <a:gd name="T14" fmla="*/ 52676 w 649"/>
                  <a:gd name="T15" fmla="*/ 100941 h 590"/>
                  <a:gd name="T16" fmla="*/ 110727 w 649"/>
                  <a:gd name="T17" fmla="*/ 153935 h 590"/>
                  <a:gd name="T18" fmla="*/ 110727 w 649"/>
                  <a:gd name="T19" fmla="*/ 196474 h 590"/>
                  <a:gd name="T20" fmla="*/ 89585 w 649"/>
                  <a:gd name="T21" fmla="*/ 196474 h 590"/>
                  <a:gd name="T22" fmla="*/ 79193 w 649"/>
                  <a:gd name="T23" fmla="*/ 206929 h 590"/>
                  <a:gd name="T24" fmla="*/ 89585 w 649"/>
                  <a:gd name="T25" fmla="*/ 212336 h 590"/>
                  <a:gd name="T26" fmla="*/ 142261 w 649"/>
                  <a:gd name="T27" fmla="*/ 212336 h 590"/>
                  <a:gd name="T28" fmla="*/ 153011 w 649"/>
                  <a:gd name="T29" fmla="*/ 206929 h 590"/>
                  <a:gd name="T30" fmla="*/ 142261 w 649"/>
                  <a:gd name="T31" fmla="*/ 196474 h 590"/>
                  <a:gd name="T32" fmla="*/ 121477 w 649"/>
                  <a:gd name="T33" fmla="*/ 196474 h 590"/>
                  <a:gd name="T34" fmla="*/ 121477 w 649"/>
                  <a:gd name="T35" fmla="*/ 153935 h 590"/>
                  <a:gd name="T36" fmla="*/ 179528 w 649"/>
                  <a:gd name="T37" fmla="*/ 100941 h 590"/>
                  <a:gd name="T38" fmla="*/ 184545 w 649"/>
                  <a:gd name="T39" fmla="*/ 100941 h 590"/>
                  <a:gd name="T40" fmla="*/ 226829 w 649"/>
                  <a:gd name="T41" fmla="*/ 58402 h 590"/>
                  <a:gd name="T42" fmla="*/ 184545 w 649"/>
                  <a:gd name="T43" fmla="*/ 26677 h 590"/>
                  <a:gd name="T44" fmla="*/ 47659 w 649"/>
                  <a:gd name="T45" fmla="*/ 85079 h 590"/>
                  <a:gd name="T46" fmla="*/ 47659 w 649"/>
                  <a:gd name="T47" fmla="*/ 85079 h 590"/>
                  <a:gd name="T48" fmla="*/ 15767 w 649"/>
                  <a:gd name="T49" fmla="*/ 58402 h 590"/>
                  <a:gd name="T50" fmla="*/ 47659 w 649"/>
                  <a:gd name="T51" fmla="*/ 42539 h 590"/>
                  <a:gd name="T52" fmla="*/ 47659 w 649"/>
                  <a:gd name="T53" fmla="*/ 85079 h 590"/>
                  <a:gd name="T54" fmla="*/ 174153 w 649"/>
                  <a:gd name="T55" fmla="*/ 68856 h 590"/>
                  <a:gd name="T56" fmla="*/ 174153 w 649"/>
                  <a:gd name="T57" fmla="*/ 68856 h 590"/>
                  <a:gd name="T58" fmla="*/ 116102 w 649"/>
                  <a:gd name="T59" fmla="*/ 143480 h 590"/>
                  <a:gd name="T60" fmla="*/ 58051 w 649"/>
                  <a:gd name="T61" fmla="*/ 68856 h 590"/>
                  <a:gd name="T62" fmla="*/ 58051 w 649"/>
                  <a:gd name="T63" fmla="*/ 26677 h 590"/>
                  <a:gd name="T64" fmla="*/ 73818 w 649"/>
                  <a:gd name="T65" fmla="*/ 15862 h 590"/>
                  <a:gd name="T66" fmla="*/ 158386 w 649"/>
                  <a:gd name="T67" fmla="*/ 15862 h 590"/>
                  <a:gd name="T68" fmla="*/ 174153 w 649"/>
                  <a:gd name="T69" fmla="*/ 26677 h 590"/>
                  <a:gd name="T70" fmla="*/ 174153 w 649"/>
                  <a:gd name="T71" fmla="*/ 68856 h 590"/>
                  <a:gd name="T72" fmla="*/ 184545 w 649"/>
                  <a:gd name="T73" fmla="*/ 85079 h 590"/>
                  <a:gd name="T74" fmla="*/ 184545 w 649"/>
                  <a:gd name="T75" fmla="*/ 85079 h 590"/>
                  <a:gd name="T76" fmla="*/ 184545 w 649"/>
                  <a:gd name="T77" fmla="*/ 42539 h 590"/>
                  <a:gd name="T78" fmla="*/ 216437 w 649"/>
                  <a:gd name="T79" fmla="*/ 58402 h 590"/>
                  <a:gd name="T80" fmla="*/ 184545 w 649"/>
                  <a:gd name="T81" fmla="*/ 85079 h 59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49" h="590">
                    <a:moveTo>
                      <a:pt x="515" y="74"/>
                    </a:moveTo>
                    <a:lnTo>
                      <a:pt x="515" y="74"/>
                    </a:lnTo>
                    <a:cubicBezTo>
                      <a:pt x="515" y="30"/>
                      <a:pt x="486" y="0"/>
                      <a:pt x="442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162" y="0"/>
                      <a:pt x="133" y="30"/>
                      <a:pt x="133" y="74"/>
                    </a:cubicBezTo>
                    <a:cubicBezTo>
                      <a:pt x="0" y="74"/>
                      <a:pt x="15" y="74"/>
                      <a:pt x="15" y="162"/>
                    </a:cubicBezTo>
                    <a:cubicBezTo>
                      <a:pt x="15" y="221"/>
                      <a:pt x="59" y="280"/>
                      <a:pt x="133" y="280"/>
                    </a:cubicBezTo>
                    <a:cubicBezTo>
                      <a:pt x="133" y="280"/>
                      <a:pt x="133" y="280"/>
                      <a:pt x="147" y="280"/>
                    </a:cubicBezTo>
                    <a:cubicBezTo>
                      <a:pt x="162" y="353"/>
                      <a:pt x="236" y="427"/>
                      <a:pt x="309" y="427"/>
                    </a:cubicBezTo>
                    <a:cubicBezTo>
                      <a:pt x="309" y="545"/>
                      <a:pt x="309" y="545"/>
                      <a:pt x="309" y="545"/>
                    </a:cubicBezTo>
                    <a:cubicBezTo>
                      <a:pt x="250" y="545"/>
                      <a:pt x="250" y="545"/>
                      <a:pt x="250" y="545"/>
                    </a:cubicBezTo>
                    <a:cubicBezTo>
                      <a:pt x="236" y="545"/>
                      <a:pt x="221" y="560"/>
                      <a:pt x="221" y="574"/>
                    </a:cubicBezTo>
                    <a:cubicBezTo>
                      <a:pt x="221" y="574"/>
                      <a:pt x="236" y="589"/>
                      <a:pt x="250" y="589"/>
                    </a:cubicBezTo>
                    <a:cubicBezTo>
                      <a:pt x="397" y="589"/>
                      <a:pt x="397" y="589"/>
                      <a:pt x="397" y="589"/>
                    </a:cubicBezTo>
                    <a:cubicBezTo>
                      <a:pt x="413" y="589"/>
                      <a:pt x="427" y="574"/>
                      <a:pt x="427" y="574"/>
                    </a:cubicBezTo>
                    <a:cubicBezTo>
                      <a:pt x="427" y="560"/>
                      <a:pt x="413" y="545"/>
                      <a:pt x="397" y="545"/>
                    </a:cubicBezTo>
                    <a:cubicBezTo>
                      <a:pt x="339" y="545"/>
                      <a:pt x="339" y="545"/>
                      <a:pt x="339" y="545"/>
                    </a:cubicBezTo>
                    <a:cubicBezTo>
                      <a:pt x="339" y="427"/>
                      <a:pt x="339" y="427"/>
                      <a:pt x="339" y="427"/>
                    </a:cubicBezTo>
                    <a:cubicBezTo>
                      <a:pt x="413" y="427"/>
                      <a:pt x="486" y="353"/>
                      <a:pt x="501" y="280"/>
                    </a:cubicBezTo>
                    <a:cubicBezTo>
                      <a:pt x="515" y="280"/>
                      <a:pt x="515" y="280"/>
                      <a:pt x="515" y="280"/>
                    </a:cubicBezTo>
                    <a:cubicBezTo>
                      <a:pt x="589" y="280"/>
                      <a:pt x="633" y="221"/>
                      <a:pt x="633" y="162"/>
                    </a:cubicBezTo>
                    <a:cubicBezTo>
                      <a:pt x="633" y="74"/>
                      <a:pt x="648" y="74"/>
                      <a:pt x="515" y="74"/>
                    </a:cubicBezTo>
                    <a:close/>
                    <a:moveTo>
                      <a:pt x="133" y="236"/>
                    </a:moveTo>
                    <a:lnTo>
                      <a:pt x="133" y="236"/>
                    </a:lnTo>
                    <a:cubicBezTo>
                      <a:pt x="88" y="236"/>
                      <a:pt x="44" y="206"/>
                      <a:pt x="44" y="162"/>
                    </a:cubicBezTo>
                    <a:cubicBezTo>
                      <a:pt x="44" y="118"/>
                      <a:pt x="44" y="118"/>
                      <a:pt x="133" y="118"/>
                    </a:cubicBezTo>
                    <a:lnTo>
                      <a:pt x="133" y="236"/>
                    </a:lnTo>
                    <a:close/>
                    <a:moveTo>
                      <a:pt x="486" y="191"/>
                    </a:moveTo>
                    <a:lnTo>
                      <a:pt x="486" y="191"/>
                    </a:lnTo>
                    <a:cubicBezTo>
                      <a:pt x="486" y="280"/>
                      <a:pt x="413" y="398"/>
                      <a:pt x="324" y="398"/>
                    </a:cubicBezTo>
                    <a:cubicBezTo>
                      <a:pt x="236" y="398"/>
                      <a:pt x="162" y="280"/>
                      <a:pt x="162" y="191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59"/>
                      <a:pt x="192" y="44"/>
                      <a:pt x="206" y="44"/>
                    </a:cubicBezTo>
                    <a:cubicBezTo>
                      <a:pt x="442" y="44"/>
                      <a:pt x="442" y="44"/>
                      <a:pt x="442" y="44"/>
                    </a:cubicBezTo>
                    <a:cubicBezTo>
                      <a:pt x="456" y="44"/>
                      <a:pt x="486" y="59"/>
                      <a:pt x="486" y="74"/>
                    </a:cubicBezTo>
                    <a:lnTo>
                      <a:pt x="486" y="191"/>
                    </a:lnTo>
                    <a:close/>
                    <a:moveTo>
                      <a:pt x="515" y="236"/>
                    </a:moveTo>
                    <a:lnTo>
                      <a:pt x="515" y="236"/>
                    </a:lnTo>
                    <a:cubicBezTo>
                      <a:pt x="515" y="118"/>
                      <a:pt x="515" y="118"/>
                      <a:pt x="515" y="118"/>
                    </a:cubicBezTo>
                    <a:cubicBezTo>
                      <a:pt x="604" y="118"/>
                      <a:pt x="604" y="118"/>
                      <a:pt x="604" y="162"/>
                    </a:cubicBezTo>
                    <a:cubicBezTo>
                      <a:pt x="604" y="206"/>
                      <a:pt x="560" y="236"/>
                      <a:pt x="515" y="2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157188" y="5013498"/>
              <a:ext cx="853440" cy="853440"/>
              <a:chOff x="808845" y="5100583"/>
              <a:chExt cx="853440" cy="85344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808845" y="5100583"/>
                <a:ext cx="853440" cy="85344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gradFill>
                    <a:gsLst>
                      <a:gs pos="0">
                        <a:srgbClr val="C00000"/>
                      </a:gs>
                      <a:gs pos="100000">
                        <a:srgbClr val="F42400"/>
                      </a:gs>
                    </a:gsLst>
                    <a:lin ang="3000000" scaled="0"/>
                  </a:gradFill>
                </a:endParaRPr>
              </a:p>
            </p:txBody>
          </p:sp>
          <p:sp>
            <p:nvSpPr>
              <p:cNvPr id="46" name="Freeform 159"/>
              <p:cNvSpPr>
                <a:spLocks noChangeArrowheads="1"/>
              </p:cNvSpPr>
              <p:nvPr/>
            </p:nvSpPr>
            <p:spPr bwMode="auto">
              <a:xfrm>
                <a:off x="1010795" y="5309030"/>
                <a:ext cx="449540" cy="436546"/>
              </a:xfrm>
              <a:custGeom>
                <a:avLst/>
                <a:gdLst>
                  <a:gd name="T0" fmla="*/ 63820 w 634"/>
                  <a:gd name="T1" fmla="*/ 68484 h 619"/>
                  <a:gd name="T2" fmla="*/ 63820 w 634"/>
                  <a:gd name="T3" fmla="*/ 68484 h 619"/>
                  <a:gd name="T4" fmla="*/ 58411 w 634"/>
                  <a:gd name="T5" fmla="*/ 73504 h 619"/>
                  <a:gd name="T6" fmla="*/ 58411 w 634"/>
                  <a:gd name="T7" fmla="*/ 147724 h 619"/>
                  <a:gd name="T8" fmla="*/ 63820 w 634"/>
                  <a:gd name="T9" fmla="*/ 152744 h 619"/>
                  <a:gd name="T10" fmla="*/ 74637 w 634"/>
                  <a:gd name="T11" fmla="*/ 147724 h 619"/>
                  <a:gd name="T12" fmla="*/ 74637 w 634"/>
                  <a:gd name="T13" fmla="*/ 73504 h 619"/>
                  <a:gd name="T14" fmla="*/ 63820 w 634"/>
                  <a:gd name="T15" fmla="*/ 68484 h 619"/>
                  <a:gd name="T16" fmla="*/ 122231 w 634"/>
                  <a:gd name="T17" fmla="*/ 89639 h 619"/>
                  <a:gd name="T18" fmla="*/ 122231 w 634"/>
                  <a:gd name="T19" fmla="*/ 89639 h 619"/>
                  <a:gd name="T20" fmla="*/ 116822 w 634"/>
                  <a:gd name="T21" fmla="*/ 94658 h 619"/>
                  <a:gd name="T22" fmla="*/ 116822 w 634"/>
                  <a:gd name="T23" fmla="*/ 136968 h 619"/>
                  <a:gd name="T24" fmla="*/ 122231 w 634"/>
                  <a:gd name="T25" fmla="*/ 147724 h 619"/>
                  <a:gd name="T26" fmla="*/ 127639 w 634"/>
                  <a:gd name="T27" fmla="*/ 136968 h 619"/>
                  <a:gd name="T28" fmla="*/ 127639 w 634"/>
                  <a:gd name="T29" fmla="*/ 94658 h 619"/>
                  <a:gd name="T30" fmla="*/ 122231 w 634"/>
                  <a:gd name="T31" fmla="*/ 89639 h 619"/>
                  <a:gd name="T32" fmla="*/ 169825 w 634"/>
                  <a:gd name="T33" fmla="*/ 0 h 619"/>
                  <a:gd name="T34" fmla="*/ 169825 w 634"/>
                  <a:gd name="T35" fmla="*/ 0 h 619"/>
                  <a:gd name="T36" fmla="*/ 116822 w 634"/>
                  <a:gd name="T37" fmla="*/ 41951 h 619"/>
                  <a:gd name="T38" fmla="*/ 58411 w 634"/>
                  <a:gd name="T39" fmla="*/ 20796 h 619"/>
                  <a:gd name="T40" fmla="*/ 0 w 634"/>
                  <a:gd name="T41" fmla="*/ 52707 h 619"/>
                  <a:gd name="T42" fmla="*/ 0 w 634"/>
                  <a:gd name="T43" fmla="*/ 221586 h 619"/>
                  <a:gd name="T44" fmla="*/ 58411 w 634"/>
                  <a:gd name="T45" fmla="*/ 190034 h 619"/>
                  <a:gd name="T46" fmla="*/ 116822 w 634"/>
                  <a:gd name="T47" fmla="*/ 210830 h 619"/>
                  <a:gd name="T48" fmla="*/ 169825 w 634"/>
                  <a:gd name="T49" fmla="*/ 168879 h 619"/>
                  <a:gd name="T50" fmla="*/ 228236 w 634"/>
                  <a:gd name="T51" fmla="*/ 210830 h 619"/>
                  <a:gd name="T52" fmla="*/ 228236 w 634"/>
                  <a:gd name="T53" fmla="*/ 41951 h 619"/>
                  <a:gd name="T54" fmla="*/ 169825 w 634"/>
                  <a:gd name="T55" fmla="*/ 0 h 619"/>
                  <a:gd name="T56" fmla="*/ 212372 w 634"/>
                  <a:gd name="T57" fmla="*/ 184655 h 619"/>
                  <a:gd name="T58" fmla="*/ 212372 w 634"/>
                  <a:gd name="T59" fmla="*/ 184655 h 619"/>
                  <a:gd name="T60" fmla="*/ 169825 w 634"/>
                  <a:gd name="T61" fmla="*/ 152744 h 619"/>
                  <a:gd name="T62" fmla="*/ 116822 w 634"/>
                  <a:gd name="T63" fmla="*/ 195053 h 619"/>
                  <a:gd name="T64" fmla="*/ 58411 w 634"/>
                  <a:gd name="T65" fmla="*/ 173899 h 619"/>
                  <a:gd name="T66" fmla="*/ 15865 w 634"/>
                  <a:gd name="T67" fmla="*/ 200432 h 619"/>
                  <a:gd name="T68" fmla="*/ 15865 w 634"/>
                  <a:gd name="T69" fmla="*/ 58086 h 619"/>
                  <a:gd name="T70" fmla="*/ 58411 w 634"/>
                  <a:gd name="T71" fmla="*/ 31553 h 619"/>
                  <a:gd name="T72" fmla="*/ 116822 w 634"/>
                  <a:gd name="T73" fmla="*/ 52707 h 619"/>
                  <a:gd name="T74" fmla="*/ 169825 w 634"/>
                  <a:gd name="T75" fmla="*/ 10398 h 619"/>
                  <a:gd name="T76" fmla="*/ 212372 w 634"/>
                  <a:gd name="T77" fmla="*/ 41951 h 619"/>
                  <a:gd name="T78" fmla="*/ 212372 w 634"/>
                  <a:gd name="T79" fmla="*/ 184655 h 619"/>
                  <a:gd name="T80" fmla="*/ 169825 w 634"/>
                  <a:gd name="T81" fmla="*/ 115813 h 619"/>
                  <a:gd name="T82" fmla="*/ 169825 w 634"/>
                  <a:gd name="T83" fmla="*/ 115813 h 619"/>
                  <a:gd name="T84" fmla="*/ 180642 w 634"/>
                  <a:gd name="T85" fmla="*/ 126570 h 619"/>
                  <a:gd name="T86" fmla="*/ 186051 w 634"/>
                  <a:gd name="T87" fmla="*/ 115813 h 619"/>
                  <a:gd name="T88" fmla="*/ 186051 w 634"/>
                  <a:gd name="T89" fmla="*/ 63106 h 619"/>
                  <a:gd name="T90" fmla="*/ 180642 w 634"/>
                  <a:gd name="T91" fmla="*/ 52707 h 619"/>
                  <a:gd name="T92" fmla="*/ 169825 w 634"/>
                  <a:gd name="T93" fmla="*/ 63106 h 619"/>
                  <a:gd name="T94" fmla="*/ 169825 w 634"/>
                  <a:gd name="T95" fmla="*/ 115813 h 61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634" h="619">
                    <a:moveTo>
                      <a:pt x="177" y="191"/>
                    </a:moveTo>
                    <a:lnTo>
                      <a:pt x="177" y="191"/>
                    </a:lnTo>
                    <a:lnTo>
                      <a:pt x="162" y="205"/>
                    </a:lnTo>
                    <a:cubicBezTo>
                      <a:pt x="162" y="412"/>
                      <a:pt x="162" y="412"/>
                      <a:pt x="162" y="412"/>
                    </a:cubicBezTo>
                    <a:lnTo>
                      <a:pt x="177" y="426"/>
                    </a:lnTo>
                    <a:cubicBezTo>
                      <a:pt x="192" y="426"/>
                      <a:pt x="207" y="412"/>
                      <a:pt x="207" y="412"/>
                    </a:cubicBezTo>
                    <a:cubicBezTo>
                      <a:pt x="207" y="205"/>
                      <a:pt x="207" y="205"/>
                      <a:pt x="207" y="205"/>
                    </a:cubicBezTo>
                    <a:cubicBezTo>
                      <a:pt x="207" y="205"/>
                      <a:pt x="192" y="191"/>
                      <a:pt x="177" y="191"/>
                    </a:cubicBezTo>
                    <a:close/>
                    <a:moveTo>
                      <a:pt x="339" y="250"/>
                    </a:moveTo>
                    <a:lnTo>
                      <a:pt x="339" y="250"/>
                    </a:lnTo>
                    <a:cubicBezTo>
                      <a:pt x="324" y="250"/>
                      <a:pt x="324" y="264"/>
                      <a:pt x="324" y="264"/>
                    </a:cubicBezTo>
                    <a:cubicBezTo>
                      <a:pt x="324" y="382"/>
                      <a:pt x="324" y="382"/>
                      <a:pt x="324" y="382"/>
                    </a:cubicBezTo>
                    <a:cubicBezTo>
                      <a:pt x="324" y="397"/>
                      <a:pt x="324" y="412"/>
                      <a:pt x="339" y="412"/>
                    </a:cubicBezTo>
                    <a:cubicBezTo>
                      <a:pt x="354" y="412"/>
                      <a:pt x="354" y="397"/>
                      <a:pt x="354" y="382"/>
                    </a:cubicBezTo>
                    <a:cubicBezTo>
                      <a:pt x="354" y="264"/>
                      <a:pt x="354" y="264"/>
                      <a:pt x="354" y="264"/>
                    </a:cubicBezTo>
                    <a:cubicBezTo>
                      <a:pt x="354" y="264"/>
                      <a:pt x="354" y="250"/>
                      <a:pt x="339" y="250"/>
                    </a:cubicBezTo>
                    <a:close/>
                    <a:moveTo>
                      <a:pt x="471" y="0"/>
                    </a:moveTo>
                    <a:lnTo>
                      <a:pt x="471" y="0"/>
                    </a:lnTo>
                    <a:cubicBezTo>
                      <a:pt x="324" y="117"/>
                      <a:pt x="324" y="117"/>
                      <a:pt x="324" y="117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162" y="530"/>
                      <a:pt x="162" y="530"/>
                      <a:pt x="162" y="530"/>
                    </a:cubicBezTo>
                    <a:cubicBezTo>
                      <a:pt x="324" y="588"/>
                      <a:pt x="324" y="588"/>
                      <a:pt x="324" y="588"/>
                    </a:cubicBezTo>
                    <a:cubicBezTo>
                      <a:pt x="471" y="471"/>
                      <a:pt x="471" y="471"/>
                      <a:pt x="471" y="471"/>
                    </a:cubicBezTo>
                    <a:cubicBezTo>
                      <a:pt x="633" y="588"/>
                      <a:pt x="633" y="588"/>
                      <a:pt x="633" y="588"/>
                    </a:cubicBezTo>
                    <a:cubicBezTo>
                      <a:pt x="633" y="117"/>
                      <a:pt x="633" y="117"/>
                      <a:pt x="633" y="117"/>
                    </a:cubicBezTo>
                    <a:lnTo>
                      <a:pt x="471" y="0"/>
                    </a:lnTo>
                    <a:close/>
                    <a:moveTo>
                      <a:pt x="589" y="515"/>
                    </a:moveTo>
                    <a:lnTo>
                      <a:pt x="589" y="515"/>
                    </a:lnTo>
                    <a:cubicBezTo>
                      <a:pt x="471" y="426"/>
                      <a:pt x="471" y="426"/>
                      <a:pt x="471" y="426"/>
                    </a:cubicBezTo>
                    <a:cubicBezTo>
                      <a:pt x="324" y="544"/>
                      <a:pt x="324" y="544"/>
                      <a:pt x="324" y="544"/>
                    </a:cubicBezTo>
                    <a:cubicBezTo>
                      <a:pt x="162" y="485"/>
                      <a:pt x="162" y="485"/>
                      <a:pt x="162" y="485"/>
                    </a:cubicBezTo>
                    <a:cubicBezTo>
                      <a:pt x="44" y="559"/>
                      <a:pt x="44" y="559"/>
                      <a:pt x="44" y="559"/>
                    </a:cubicBezTo>
                    <a:cubicBezTo>
                      <a:pt x="44" y="162"/>
                      <a:pt x="44" y="162"/>
                      <a:pt x="44" y="162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324" y="147"/>
                      <a:pt x="324" y="147"/>
                      <a:pt x="324" y="147"/>
                    </a:cubicBezTo>
                    <a:cubicBezTo>
                      <a:pt x="471" y="29"/>
                      <a:pt x="471" y="29"/>
                      <a:pt x="471" y="29"/>
                    </a:cubicBezTo>
                    <a:cubicBezTo>
                      <a:pt x="589" y="117"/>
                      <a:pt x="589" y="117"/>
                      <a:pt x="589" y="117"/>
                    </a:cubicBezTo>
                    <a:lnTo>
                      <a:pt x="589" y="515"/>
                    </a:lnTo>
                    <a:close/>
                    <a:moveTo>
                      <a:pt x="471" y="323"/>
                    </a:moveTo>
                    <a:lnTo>
                      <a:pt x="471" y="323"/>
                    </a:lnTo>
                    <a:cubicBezTo>
                      <a:pt x="471" y="338"/>
                      <a:pt x="486" y="353"/>
                      <a:pt x="501" y="353"/>
                    </a:cubicBezTo>
                    <a:cubicBezTo>
                      <a:pt x="501" y="353"/>
                      <a:pt x="516" y="338"/>
                      <a:pt x="516" y="323"/>
                    </a:cubicBezTo>
                    <a:cubicBezTo>
                      <a:pt x="516" y="176"/>
                      <a:pt x="516" y="176"/>
                      <a:pt x="516" y="176"/>
                    </a:cubicBezTo>
                    <a:cubicBezTo>
                      <a:pt x="516" y="162"/>
                      <a:pt x="501" y="147"/>
                      <a:pt x="501" y="147"/>
                    </a:cubicBezTo>
                    <a:cubicBezTo>
                      <a:pt x="486" y="147"/>
                      <a:pt x="471" y="162"/>
                      <a:pt x="471" y="176"/>
                    </a:cubicBezTo>
                    <a:lnTo>
                      <a:pt x="471" y="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" b="1747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7" b="7387"/>
          <a:stretch>
            <a:fillRect/>
          </a:stretch>
        </p:blipFill>
        <p:spPr/>
      </p:pic>
      <p:grpSp>
        <p:nvGrpSpPr>
          <p:cNvPr id="49" name="组合 48"/>
          <p:cNvGrpSpPr/>
          <p:nvPr/>
        </p:nvGrpSpPr>
        <p:grpSpPr>
          <a:xfrm>
            <a:off x="1246088" y="1912474"/>
            <a:ext cx="4405412" cy="909843"/>
            <a:chOff x="7483989" y="3301782"/>
            <a:chExt cx="4405412" cy="909843"/>
          </a:xfrm>
        </p:grpSpPr>
        <p:sp>
          <p:nvSpPr>
            <p:cNvPr id="50" name="矩形 49"/>
            <p:cNvSpPr/>
            <p:nvPr/>
          </p:nvSpPr>
          <p:spPr>
            <a:xfrm>
              <a:off x="7483989" y="3732519"/>
              <a:ext cx="4405412" cy="4791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7483989" y="3301782"/>
              <a:ext cx="205055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46088" y="3256010"/>
            <a:ext cx="4405412" cy="909843"/>
            <a:chOff x="7483989" y="3301782"/>
            <a:chExt cx="4405412" cy="909843"/>
          </a:xfrm>
        </p:grpSpPr>
        <p:sp>
          <p:nvSpPr>
            <p:cNvPr id="53" name="矩形 52"/>
            <p:cNvSpPr/>
            <p:nvPr/>
          </p:nvSpPr>
          <p:spPr>
            <a:xfrm>
              <a:off x="7483989" y="3732519"/>
              <a:ext cx="4405412" cy="4791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7483989" y="3301782"/>
              <a:ext cx="205055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24" name="组合 23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826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7" b="13642"/>
          <a:stretch/>
        </p:blipFill>
        <p:spPr>
          <a:xfrm>
            <a:off x="1" y="1"/>
            <a:ext cx="12192000" cy="4011560"/>
          </a:xfrm>
        </p:spPr>
      </p:pic>
      <p:sp>
        <p:nvSpPr>
          <p:cNvPr id="5" name="矩形 4"/>
          <p:cNvSpPr/>
          <p:nvPr/>
        </p:nvSpPr>
        <p:spPr>
          <a:xfrm>
            <a:off x="1" y="1"/>
            <a:ext cx="12192000" cy="4034971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283200" y="1553028"/>
            <a:ext cx="1625600" cy="1625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i="1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04</a:t>
            </a:r>
            <a:endParaRPr lang="zh-CN" altLang="en-US" sz="5400" i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4783" y="4517139"/>
            <a:ext cx="326243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914400">
              <a:defRPr/>
            </a:pPr>
            <a:r>
              <a:rPr lang="zh-CN" altLang="en-US" sz="4000" b="1" dirty="0">
                <a:solidFill>
                  <a:schemeClr val="accent2"/>
                </a:solidFill>
              </a:rPr>
              <a:t>销售策略保障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844798" y="5208681"/>
            <a:ext cx="650240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6383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65f1cbed-ee10-4dd5-89fa-039227ed6d6f" descr="vgcAAB+LCAAAAAAABADVVMFu2zAM/RdtuxmFG3QdkJu7IVuwdS2aID0MOWg2E7OQpUCmi7RB/n2ULScW4qXJsfDFIB/1+J5IbcRHelmBGIpJIS19Q7m0shgTFCIS40wMdaVUJG5QZ6iX362pVqUY/tnsyrqZR6T8q1HGulqNhFLNpKoYdoBvYQf5u8UCU5jmUECLmaKmRGeTXGaMiC9i7sfiMicNZekDd3+fIKVO2fCzQ1Vlzmd+GI2uBl+uk8QdVtPE261rMYM1/7dB0RL6Hp0LvWJdoqvVh+8lWwcEtkdvULIHRk5vCZSkKWjynTeC6viBzrb9HSm7soLffJzrtLGzDon5gSymZZIguI3ekbhxavQ71zY4enFTWNOJ2uY96nY72CzVmzvYwm5RY1EVHlZ3eyvXndBl3AQxyxR0YWPNXjzvGC5drBlBskwwMraQxISbePtpv+zXg4u4b/3afk5dv3tTEhp93j36ou5NzsASplIlCpe6YKvda0gWKM05+8NYfDWawvwvWBAnfwKsvH0TfGW6hVQlRJ09dDfcamuGNxIPoCThcwAIYuJ/YxKiov593/sSTE5j75GtqMfvLDNdRdfJvms/Z+J9B31tHx149zK8Pe81qm/wfPmpcxfCT/HJVexx57xvnitwpNEx5+8fGS7Zr74HAAA="/>
          <p:cNvGrpSpPr>
            <a:grpSpLocks noChangeAspect="1"/>
          </p:cNvGrpSpPr>
          <p:nvPr/>
        </p:nvGrpSpPr>
        <p:grpSpPr>
          <a:xfrm>
            <a:off x="1389279" y="2701384"/>
            <a:ext cx="4159273" cy="787576"/>
            <a:chOff x="3738369" y="1358984"/>
            <a:chExt cx="5007243" cy="948143"/>
          </a:xfrm>
        </p:grpSpPr>
        <p:sp>
          <p:nvSpPr>
            <p:cNvPr id="3" name="AreaShape"/>
            <p:cNvSpPr/>
            <p:nvPr/>
          </p:nvSpPr>
          <p:spPr>
            <a:xfrm>
              <a:off x="7793334" y="1358987"/>
              <a:ext cx="952278" cy="948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4" name="IconShape"/>
            <p:cNvSpPr/>
            <p:nvPr/>
          </p:nvSpPr>
          <p:spPr>
            <a:xfrm>
              <a:off x="7898776" y="1468062"/>
              <a:ext cx="649387" cy="780811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5" name="ValueText"/>
            <p:cNvSpPr txBox="1"/>
            <p:nvPr/>
          </p:nvSpPr>
          <p:spPr>
            <a:xfrm>
              <a:off x="3860279" y="1508724"/>
              <a:ext cx="521168" cy="390877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92500" lnSpcReduction="10000"/>
            </a:bodyPr>
            <a:lstStyle/>
            <a:p>
              <a:r>
                <a:rPr lang="en-US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62%</a:t>
              </a:r>
            </a:p>
          </p:txBody>
        </p:sp>
        <p:sp>
          <p:nvSpPr>
            <p:cNvPr id="6" name="RelativeShape"/>
            <p:cNvSpPr/>
            <p:nvPr/>
          </p:nvSpPr>
          <p:spPr>
            <a:xfrm>
              <a:off x="3738369" y="1977052"/>
              <a:ext cx="3994601" cy="316571"/>
            </a:xfrm>
            <a:prstGeom prst="rect">
              <a:avLst/>
            </a:prstGeom>
            <a:pattFill prst="dkDnDiag">
              <a:fgClr>
                <a:schemeClr val="tx2">
                  <a:lumMod val="40000"/>
                  <a:lumOff val="60000"/>
                </a:schemeClr>
              </a:fgClr>
              <a:bgClr>
                <a:schemeClr val="tx2">
                  <a:lumMod val="20000"/>
                  <a:lumOff val="80000"/>
                </a:schemeClr>
              </a:bgClr>
            </a:pattFill>
            <a:ln w="127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7" name="ValueShape"/>
            <p:cNvSpPr/>
            <p:nvPr/>
          </p:nvSpPr>
          <p:spPr>
            <a:xfrm>
              <a:off x="3738369" y="1977052"/>
              <a:ext cx="2476653" cy="31657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2700" cap="flat" cmpd="sng">
              <a:solidFill>
                <a:schemeClr val="l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738371" y="1358984"/>
              <a:ext cx="4809792" cy="516551"/>
              <a:chOff x="3738371" y="1358984"/>
              <a:chExt cx="6873726" cy="516551"/>
            </a:xfrm>
          </p:grpSpPr>
          <p:sp>
            <p:nvSpPr>
              <p:cNvPr id="9" name="CustomText1"/>
              <p:cNvSpPr/>
              <p:nvPr/>
            </p:nvSpPr>
            <p:spPr>
              <a:xfrm>
                <a:off x="5099600" y="1526943"/>
                <a:ext cx="4347498" cy="34859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Supporting text here</a:t>
                </a:r>
              </a:p>
            </p:txBody>
          </p:sp>
          <p:cxnSp>
            <p:nvCxnSpPr>
              <p:cNvPr id="10" name="LineShape"/>
              <p:cNvCxnSpPr>
                <a:cxnSpLocks/>
              </p:cNvCxnSpPr>
              <p:nvPr/>
            </p:nvCxnSpPr>
            <p:spPr>
              <a:xfrm flipH="1">
                <a:off x="3738371" y="1358984"/>
                <a:ext cx="6873726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tx1">
                    <a:lumMod val="20000"/>
                    <a:lumOff val="80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" name="65f1cbed-ee10-4dd5-89fa-039227ed6d6f" descr="vgcAAB+LCAAAAAAABADVVMFO4zAQ/RcDtwiFHkDbWwGVrXZZEK3ggHrwJtNmVo5dORNUqPrvjBOnjdVsaY8ol2jmjd+85xmvxCm9L0D0xTiXlm5Rzq3MRwS5iMQoFX1dKhWJa9Qp6vmdNeWiEP3X1aasnXlBym6MMtbVaiSU6lmqkmE7+Aa2k3+YzTCBSQY5NJgJahrodJzJlBHxecz9WJxnpKEofODh7z9IqFXWv3Sossj4zJPhMP5x07vuucMqmni9di2msOT/JigaQt+jc6FTrEu0tfrwo2TrgMB26A1KtsDI6S2ABkkCmnzntaAqvqOzaX9Dyq4s4A8f5zqt7axCYroji2mZJAiuo28kbpQY/c219fZe3ASWdKC2aYe6zQ7WS/XlDjawe9SYl7mHVd3ey2UrdBHXQUxTBW3YSLMXbxuGCxerR5AsEwyNzSUx4Spen22X/eryPO5av6afQ9fv0RSERh93j76ofZPPYAkTqQYK5zpnq91rSBYoyTj701j8MJrC/G+YESd/ASy8fWP8YLqZVAVErT10N9xoq4c3Ek+gJOFbAAhi4n9jEqKi7n3f+hJMTm3vnq2oxu8oM11F28muaz9m4n0HXW3vHXj3Mnw97xWqa/B8+aFzF8IP8clVbHHHvG+eK3Ck1jHl7xMpNW6zvgcAAA=="/>
          <p:cNvGrpSpPr>
            <a:grpSpLocks noChangeAspect="1"/>
          </p:cNvGrpSpPr>
          <p:nvPr/>
        </p:nvGrpSpPr>
        <p:grpSpPr>
          <a:xfrm>
            <a:off x="1389279" y="4356012"/>
            <a:ext cx="4159273" cy="787576"/>
            <a:chOff x="3738369" y="1358984"/>
            <a:chExt cx="5007243" cy="948143"/>
          </a:xfrm>
        </p:grpSpPr>
        <p:sp>
          <p:nvSpPr>
            <p:cNvPr id="12" name="AreaShape"/>
            <p:cNvSpPr/>
            <p:nvPr/>
          </p:nvSpPr>
          <p:spPr>
            <a:xfrm>
              <a:off x="7793334" y="1358987"/>
              <a:ext cx="952278" cy="948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3" name="IconShape"/>
            <p:cNvSpPr/>
            <p:nvPr/>
          </p:nvSpPr>
          <p:spPr>
            <a:xfrm>
              <a:off x="7898776" y="1468062"/>
              <a:ext cx="649387" cy="780811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4" name="ValueText"/>
            <p:cNvSpPr txBox="1"/>
            <p:nvPr/>
          </p:nvSpPr>
          <p:spPr>
            <a:xfrm>
              <a:off x="3860279" y="1508724"/>
              <a:ext cx="521168" cy="390877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92500" lnSpcReduction="10000"/>
            </a:bodyPr>
            <a:lstStyle/>
            <a:p>
              <a:r>
                <a:rPr lang="en-US" smtClean="0">
                  <a:solidFill>
                    <a:schemeClr val="accent2">
                      <a:lumMod val="100000"/>
                    </a:schemeClr>
                  </a:solidFill>
                  <a:latin typeface="Century Gothic" panose="020B0502020202020204" pitchFamily="34" charset="0"/>
                </a:rPr>
                <a:t>76%</a:t>
              </a:r>
              <a:endParaRPr lang="en-US">
                <a:solidFill>
                  <a:schemeClr val="accent2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RelativeShape"/>
            <p:cNvSpPr/>
            <p:nvPr/>
          </p:nvSpPr>
          <p:spPr>
            <a:xfrm>
              <a:off x="3738369" y="1977052"/>
              <a:ext cx="3994601" cy="316571"/>
            </a:xfrm>
            <a:prstGeom prst="rect">
              <a:avLst/>
            </a:prstGeom>
            <a:pattFill prst="dkDnDiag">
              <a:fgClr>
                <a:schemeClr val="tx2">
                  <a:lumMod val="40000"/>
                  <a:lumOff val="60000"/>
                </a:schemeClr>
              </a:fgClr>
              <a:bgClr>
                <a:schemeClr val="tx2">
                  <a:lumMod val="20000"/>
                  <a:lumOff val="80000"/>
                </a:schemeClr>
              </a:bgClr>
            </a:pattFill>
            <a:ln w="127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6" name="ValueShape"/>
            <p:cNvSpPr/>
            <p:nvPr/>
          </p:nvSpPr>
          <p:spPr>
            <a:xfrm>
              <a:off x="3738369" y="1977052"/>
              <a:ext cx="3035897" cy="31657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2700" cap="flat" cmpd="sng">
              <a:solidFill>
                <a:schemeClr val="l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738371" y="1358984"/>
              <a:ext cx="4809792" cy="516551"/>
              <a:chOff x="3738371" y="1358984"/>
              <a:chExt cx="6873726" cy="516551"/>
            </a:xfrm>
          </p:grpSpPr>
          <p:sp>
            <p:nvSpPr>
              <p:cNvPr id="18" name="CustomText1"/>
              <p:cNvSpPr/>
              <p:nvPr/>
            </p:nvSpPr>
            <p:spPr>
              <a:xfrm>
                <a:off x="5099600" y="1526943"/>
                <a:ext cx="4347498" cy="34859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Supporting text here</a:t>
                </a:r>
              </a:p>
            </p:txBody>
          </p:sp>
          <p:cxnSp>
            <p:nvCxnSpPr>
              <p:cNvPr id="19" name="LineShape"/>
              <p:cNvCxnSpPr>
                <a:cxnSpLocks/>
              </p:cNvCxnSpPr>
              <p:nvPr/>
            </p:nvCxnSpPr>
            <p:spPr>
              <a:xfrm flipH="1">
                <a:off x="3738371" y="1358984"/>
                <a:ext cx="6873726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tx1">
                    <a:lumMod val="20000"/>
                    <a:lumOff val="80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0" name="65f1cbed-ee10-4dd5-89fa-039227ed6d6f" descr="vgcAAB+LCAAAAAAABADVVMFO4zAQ/Rcv3CIUirQSvRVWhWqXBdEKDqseTDJtZuXYlTNBhar/zjhx2lgNpT2iXKKZN37znme8Eif0tgDRF+NcWvqFcm5lPiLIRSRGqejrUqlIXKFOUc9vrCkXhej/W23K2plnpOzaKGNdrUZCqZ6kKhm2g29gO/n72QwTmGSQQ4OZoKaBTseZTBkRn8Xcj8V5RhqKwgfuX/5DQq2y/k+HKouMz/wxHMaX172rnjusoonXa9diCkv+b4KiIfQ9Ohc6xbpEW6sPP0i2Dghsh96gZAuMnN4CaJAkoMl3Xguq4js6m/Y3pOzKAv7yca7T2s4qJKY7spiWSYLgOvpG4kaJ0d9cW2/vxU1gSQdqm3ao2+xgvVRf7mADu0ONeZl7WNXtnVy2QudxHcQ0VdCGjTR78bphOHexegTJMsHQ2FwSE67i9el22S8uz+Ku9Wv6OXT9HkxBaPRx9+iL2jf5BJYwkWqgcK5zttq9hmSBkoyzt8biu9EU5v/AjDj5G2Dh7RvjO9PNpCogau2hu+FGWz28kXgEJQlfA0AQE5+NSYiKuvd960swObW9e7aiGr+jzHQVbSe7rv2YifcddLW9d+Ddy/D1vFeorsHz5YfOXQg/xCdXscUd8755rsCRWseUvw8BFMYbvgcAAA=="/>
          <p:cNvGrpSpPr>
            <a:grpSpLocks noChangeAspect="1"/>
          </p:cNvGrpSpPr>
          <p:nvPr/>
        </p:nvGrpSpPr>
        <p:grpSpPr>
          <a:xfrm>
            <a:off x="6585393" y="2701384"/>
            <a:ext cx="4159273" cy="787576"/>
            <a:chOff x="3738369" y="1358984"/>
            <a:chExt cx="5007243" cy="948143"/>
          </a:xfrm>
        </p:grpSpPr>
        <p:sp>
          <p:nvSpPr>
            <p:cNvPr id="21" name="AreaShape"/>
            <p:cNvSpPr/>
            <p:nvPr/>
          </p:nvSpPr>
          <p:spPr>
            <a:xfrm>
              <a:off x="7793334" y="1358987"/>
              <a:ext cx="952278" cy="948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2" name="IconShape"/>
            <p:cNvSpPr/>
            <p:nvPr/>
          </p:nvSpPr>
          <p:spPr>
            <a:xfrm>
              <a:off x="7898776" y="1468062"/>
              <a:ext cx="649387" cy="780811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3" name="ValueText"/>
            <p:cNvSpPr txBox="1"/>
            <p:nvPr/>
          </p:nvSpPr>
          <p:spPr>
            <a:xfrm>
              <a:off x="3860279" y="1508724"/>
              <a:ext cx="521168" cy="390877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92500" lnSpcReduction="10000"/>
            </a:bodyPr>
            <a:lstStyle/>
            <a:p>
              <a:r>
                <a:rPr lang="en-US" smtClean="0">
                  <a:solidFill>
                    <a:schemeClr val="accent2">
                      <a:lumMod val="100000"/>
                    </a:schemeClr>
                  </a:solidFill>
                  <a:latin typeface="Century Gothic" panose="020B0502020202020204" pitchFamily="34" charset="0"/>
                </a:rPr>
                <a:t>39%</a:t>
              </a:r>
              <a:endParaRPr lang="en-US">
                <a:solidFill>
                  <a:schemeClr val="accent2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RelativeShape"/>
            <p:cNvSpPr/>
            <p:nvPr/>
          </p:nvSpPr>
          <p:spPr>
            <a:xfrm>
              <a:off x="3738369" y="1977052"/>
              <a:ext cx="3994601" cy="316571"/>
            </a:xfrm>
            <a:prstGeom prst="rect">
              <a:avLst/>
            </a:prstGeom>
            <a:pattFill prst="dkDnDiag">
              <a:fgClr>
                <a:schemeClr val="tx2">
                  <a:lumMod val="40000"/>
                  <a:lumOff val="60000"/>
                </a:schemeClr>
              </a:fgClr>
              <a:bgClr>
                <a:schemeClr val="tx2">
                  <a:lumMod val="20000"/>
                  <a:lumOff val="80000"/>
                </a:schemeClr>
              </a:bgClr>
            </a:pattFill>
            <a:ln w="127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5" name="ValueShape"/>
            <p:cNvSpPr/>
            <p:nvPr/>
          </p:nvSpPr>
          <p:spPr>
            <a:xfrm>
              <a:off x="3738369" y="1977052"/>
              <a:ext cx="1557894" cy="31657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2700" cap="flat" cmpd="sng">
              <a:solidFill>
                <a:schemeClr val="l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738371" y="1358984"/>
              <a:ext cx="4809792" cy="516551"/>
              <a:chOff x="3738371" y="1358984"/>
              <a:chExt cx="6873726" cy="516551"/>
            </a:xfrm>
          </p:grpSpPr>
          <p:sp>
            <p:nvSpPr>
              <p:cNvPr id="27" name="CustomText1"/>
              <p:cNvSpPr/>
              <p:nvPr/>
            </p:nvSpPr>
            <p:spPr>
              <a:xfrm>
                <a:off x="5099600" y="1526943"/>
                <a:ext cx="4347498" cy="34859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Supporting text here</a:t>
                </a:r>
              </a:p>
            </p:txBody>
          </p:sp>
          <p:cxnSp>
            <p:nvCxnSpPr>
              <p:cNvPr id="28" name="LineShape"/>
              <p:cNvCxnSpPr>
                <a:cxnSpLocks/>
              </p:cNvCxnSpPr>
              <p:nvPr/>
            </p:nvCxnSpPr>
            <p:spPr>
              <a:xfrm flipH="1">
                <a:off x="3738371" y="1358984"/>
                <a:ext cx="6873726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tx1">
                    <a:lumMod val="20000"/>
                    <a:lumOff val="80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9" name="65f1cbed-ee10-4dd5-89fa-039227ed6d6f" descr="vgcAAB+LCAAAAAAABADVVMFu2zAM/Rd1uxmFU2wrkJu7IVuwdi2aID0MOWg2E3OQpUCmi7RB/n2ULScW4qXJsfDFIB/1+J5IbcQHelmBGIpJIS19Q7m0shgTFCIS40wMdaVUJG5QZ6iX362pVqUY/t7syrqZJ6T8q1HGulqNhFLNpKoYdoBvYQf5+8UCU5jmUECLmaKmRGeTXGaMiC9j7sfiMicNZekD93/+QkqdsuFnh6rKnM+8GI0+XV1/SRJ3WE0Tb7euxQzW/N8GRUvoe3Qu9Ip1ia5WH36QbB0Q2B69QckeGDm9JVCSpqDJd94IquMHOtv2d6Tsygp+8XGu08bOOiTmB7KYlkmC4DZ6R+LGqdHvXNvV0YubwppO1DbvUbfbwWap3tzBFnaHGouq8LC62zu57oQGcRPELFPQhY01e/G8Yxi4WDOCZJlgZGwhiQk38fbjftkH15dx3/q1/Zy6fg+mJDT6vHv0Rd2bnIElTKVKFC51wVa715AsUJpz9oex+Go0hflbWBAnfwKsvH0TfGW6hVQlRJ09dDfcamuGNxKPoCThcwAIYuJ/YxKiov593/sSTE5j75GtqMfvLDNdRdfJvms/Z+J9B31tHx149zK8Pe81qm/wfPmpcxfCT/HJVexx57xvnitwpNEx5+8f1mhW174HAAA="/>
          <p:cNvGrpSpPr>
            <a:grpSpLocks noChangeAspect="1"/>
          </p:cNvGrpSpPr>
          <p:nvPr/>
        </p:nvGrpSpPr>
        <p:grpSpPr>
          <a:xfrm>
            <a:off x="6585393" y="4356012"/>
            <a:ext cx="4159273" cy="787576"/>
            <a:chOff x="3738369" y="1358984"/>
            <a:chExt cx="5007243" cy="948143"/>
          </a:xfrm>
        </p:grpSpPr>
        <p:sp>
          <p:nvSpPr>
            <p:cNvPr id="30" name="AreaShape"/>
            <p:cNvSpPr/>
            <p:nvPr/>
          </p:nvSpPr>
          <p:spPr>
            <a:xfrm>
              <a:off x="7793334" y="1358987"/>
              <a:ext cx="952278" cy="9481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31" name="IconShape"/>
            <p:cNvSpPr/>
            <p:nvPr/>
          </p:nvSpPr>
          <p:spPr>
            <a:xfrm>
              <a:off x="7898776" y="1468062"/>
              <a:ext cx="649387" cy="780811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32" name="ValueText"/>
            <p:cNvSpPr txBox="1"/>
            <p:nvPr/>
          </p:nvSpPr>
          <p:spPr>
            <a:xfrm>
              <a:off x="3860279" y="1508724"/>
              <a:ext cx="521168" cy="390877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92500" lnSpcReduction="10000"/>
            </a:bodyPr>
            <a:lstStyle/>
            <a:p>
              <a:r>
                <a:rPr lang="en-US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17%</a:t>
              </a:r>
              <a:endParaRPr lang="en-US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RelativeShape"/>
            <p:cNvSpPr/>
            <p:nvPr/>
          </p:nvSpPr>
          <p:spPr>
            <a:xfrm>
              <a:off x="3738369" y="1977052"/>
              <a:ext cx="3994601" cy="316571"/>
            </a:xfrm>
            <a:prstGeom prst="rect">
              <a:avLst/>
            </a:prstGeom>
            <a:pattFill prst="dkDnDiag">
              <a:fgClr>
                <a:schemeClr val="tx2">
                  <a:lumMod val="40000"/>
                  <a:lumOff val="60000"/>
                </a:schemeClr>
              </a:fgClr>
              <a:bgClr>
                <a:schemeClr val="tx2">
                  <a:lumMod val="20000"/>
                  <a:lumOff val="80000"/>
                </a:schemeClr>
              </a:bgClr>
            </a:pattFill>
            <a:ln w="127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34" name="ValueShape"/>
            <p:cNvSpPr/>
            <p:nvPr/>
          </p:nvSpPr>
          <p:spPr>
            <a:xfrm>
              <a:off x="3738369" y="1977052"/>
              <a:ext cx="679083" cy="31657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2700" cap="flat" cmpd="sng">
              <a:solidFill>
                <a:schemeClr val="l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738371" y="1358984"/>
              <a:ext cx="4809792" cy="516551"/>
              <a:chOff x="3738371" y="1358984"/>
              <a:chExt cx="6873726" cy="516551"/>
            </a:xfrm>
          </p:grpSpPr>
          <p:sp>
            <p:nvSpPr>
              <p:cNvPr id="36" name="CustomText1"/>
              <p:cNvSpPr/>
              <p:nvPr/>
            </p:nvSpPr>
            <p:spPr>
              <a:xfrm>
                <a:off x="5099600" y="1526943"/>
                <a:ext cx="4347498" cy="348592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Supporting text here</a:t>
                </a:r>
              </a:p>
            </p:txBody>
          </p:sp>
          <p:cxnSp>
            <p:nvCxnSpPr>
              <p:cNvPr id="37" name="LineShape"/>
              <p:cNvCxnSpPr>
                <a:cxnSpLocks/>
              </p:cNvCxnSpPr>
              <p:nvPr/>
            </p:nvCxnSpPr>
            <p:spPr>
              <a:xfrm flipH="1">
                <a:off x="3738371" y="1358984"/>
                <a:ext cx="6873726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tx1">
                    <a:lumMod val="20000"/>
                    <a:lumOff val="80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8" name="组合 37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39" name="组合 38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830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ïS1íḑê"/>
          <p:cNvGrpSpPr/>
          <p:nvPr/>
        </p:nvGrpSpPr>
        <p:grpSpPr>
          <a:xfrm>
            <a:off x="7049651" y="2271379"/>
            <a:ext cx="3856760" cy="3239168"/>
            <a:chOff x="1182668" y="1842116"/>
            <a:chExt cx="4800360" cy="4031668"/>
          </a:xfrm>
        </p:grpSpPr>
        <p:grpSp>
          <p:nvGrpSpPr>
            <p:cNvPr id="23" name="îśľîḋé"/>
            <p:cNvGrpSpPr/>
            <p:nvPr/>
          </p:nvGrpSpPr>
          <p:grpSpPr>
            <a:xfrm>
              <a:off x="1182668" y="1842116"/>
              <a:ext cx="4800360" cy="4031668"/>
              <a:chOff x="1554163" y="1203325"/>
              <a:chExt cx="6840537" cy="5745163"/>
            </a:xfrm>
          </p:grpSpPr>
          <p:sp>
            <p:nvSpPr>
              <p:cNvPr id="25" name="išḻidé"/>
              <p:cNvSpPr>
                <a:spLocks/>
              </p:cNvSpPr>
              <p:nvPr/>
            </p:nvSpPr>
            <p:spPr bwMode="auto">
              <a:xfrm>
                <a:off x="3735388" y="6911975"/>
                <a:ext cx="2513012" cy="36513"/>
              </a:xfrm>
              <a:custGeom>
                <a:avLst/>
                <a:gdLst>
                  <a:gd name="T0" fmla="*/ 6776 w 6981"/>
                  <a:gd name="T1" fmla="*/ 0 h 103"/>
                  <a:gd name="T2" fmla="*/ 6776 w 6981"/>
                  <a:gd name="T3" fmla="*/ 0 h 103"/>
                  <a:gd name="T4" fmla="*/ 203 w 6981"/>
                  <a:gd name="T5" fmla="*/ 0 h 103"/>
                  <a:gd name="T6" fmla="*/ 0 w 6981"/>
                  <a:gd name="T7" fmla="*/ 46 h 103"/>
                  <a:gd name="T8" fmla="*/ 0 w 6981"/>
                  <a:gd name="T9" fmla="*/ 55 h 103"/>
                  <a:gd name="T10" fmla="*/ 203 w 6981"/>
                  <a:gd name="T11" fmla="*/ 102 h 103"/>
                  <a:gd name="T12" fmla="*/ 6776 w 6981"/>
                  <a:gd name="T13" fmla="*/ 102 h 103"/>
                  <a:gd name="T14" fmla="*/ 6980 w 6981"/>
                  <a:gd name="T15" fmla="*/ 55 h 103"/>
                  <a:gd name="T16" fmla="*/ 6980 w 6981"/>
                  <a:gd name="T17" fmla="*/ 46 h 103"/>
                  <a:gd name="T18" fmla="*/ 6776 w 6981"/>
                  <a:gd name="T1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03">
                    <a:moveTo>
                      <a:pt x="6776" y="0"/>
                    </a:moveTo>
                    <a:lnTo>
                      <a:pt x="6776" y="0"/>
                    </a:lnTo>
                    <a:cubicBezTo>
                      <a:pt x="203" y="0"/>
                      <a:pt x="203" y="0"/>
                      <a:pt x="203" y="0"/>
                    </a:cubicBezTo>
                    <a:cubicBezTo>
                      <a:pt x="92" y="0"/>
                      <a:pt x="0" y="18"/>
                      <a:pt x="0" y="46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83"/>
                      <a:pt x="92" y="102"/>
                      <a:pt x="203" y="102"/>
                    </a:cubicBezTo>
                    <a:cubicBezTo>
                      <a:pt x="6776" y="102"/>
                      <a:pt x="6776" y="102"/>
                      <a:pt x="6776" y="102"/>
                    </a:cubicBezTo>
                    <a:cubicBezTo>
                      <a:pt x="6887" y="102"/>
                      <a:pt x="6980" y="83"/>
                      <a:pt x="6980" y="55"/>
                    </a:cubicBezTo>
                    <a:cubicBezTo>
                      <a:pt x="6980" y="46"/>
                      <a:pt x="6980" y="46"/>
                      <a:pt x="6980" y="46"/>
                    </a:cubicBezTo>
                    <a:cubicBezTo>
                      <a:pt x="6980" y="18"/>
                      <a:pt x="6887" y="0"/>
                      <a:pt x="6776" y="0"/>
                    </a:cubicBezTo>
                  </a:path>
                </a:pathLst>
              </a:custGeom>
              <a:solidFill>
                <a:srgbClr val="BCBDC0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$ļíḍé"/>
              <p:cNvSpPr>
                <a:spLocks/>
              </p:cNvSpPr>
              <p:nvPr/>
            </p:nvSpPr>
            <p:spPr bwMode="auto">
              <a:xfrm>
                <a:off x="1554163" y="1203325"/>
                <a:ext cx="6840537" cy="4140200"/>
              </a:xfrm>
              <a:custGeom>
                <a:avLst/>
                <a:gdLst>
                  <a:gd name="T0" fmla="*/ 18999 w 19000"/>
                  <a:gd name="T1" fmla="*/ 11499 h 11500"/>
                  <a:gd name="T2" fmla="*/ 18999 w 19000"/>
                  <a:gd name="T3" fmla="*/ 11499 h 11500"/>
                  <a:gd name="T4" fmla="*/ 18999 w 19000"/>
                  <a:gd name="T5" fmla="*/ 630 h 11500"/>
                  <a:gd name="T6" fmla="*/ 18369 w 19000"/>
                  <a:gd name="T7" fmla="*/ 0 h 11500"/>
                  <a:gd name="T8" fmla="*/ 630 w 19000"/>
                  <a:gd name="T9" fmla="*/ 0 h 11500"/>
                  <a:gd name="T10" fmla="*/ 0 w 19000"/>
                  <a:gd name="T11" fmla="*/ 630 h 11500"/>
                  <a:gd name="T12" fmla="*/ 0 w 19000"/>
                  <a:gd name="T13" fmla="*/ 11499 h 11500"/>
                  <a:gd name="T14" fmla="*/ 18999 w 19000"/>
                  <a:gd name="T15" fmla="*/ 11499 h 11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00" h="11500">
                    <a:moveTo>
                      <a:pt x="18999" y="11499"/>
                    </a:moveTo>
                    <a:lnTo>
                      <a:pt x="18999" y="11499"/>
                    </a:lnTo>
                    <a:cubicBezTo>
                      <a:pt x="18999" y="630"/>
                      <a:pt x="18999" y="630"/>
                      <a:pt x="18999" y="630"/>
                    </a:cubicBezTo>
                    <a:cubicBezTo>
                      <a:pt x="18999" y="287"/>
                      <a:pt x="18712" y="0"/>
                      <a:pt x="18369" y="0"/>
                    </a:cubicBezTo>
                    <a:cubicBezTo>
                      <a:pt x="630" y="0"/>
                      <a:pt x="630" y="0"/>
                      <a:pt x="630" y="0"/>
                    </a:cubicBezTo>
                    <a:cubicBezTo>
                      <a:pt x="278" y="0"/>
                      <a:pt x="0" y="287"/>
                      <a:pt x="0" y="630"/>
                    </a:cubicBezTo>
                    <a:cubicBezTo>
                      <a:pt x="0" y="11499"/>
                      <a:pt x="0" y="11499"/>
                      <a:pt x="0" y="11499"/>
                    </a:cubicBezTo>
                    <a:lnTo>
                      <a:pt x="18999" y="11499"/>
                    </a:lnTo>
                  </a:path>
                </a:pathLst>
              </a:custGeom>
              <a:solidFill>
                <a:srgbClr val="17191D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ṡľiḑè"/>
              <p:cNvSpPr>
                <a:spLocks/>
              </p:cNvSpPr>
              <p:nvPr/>
            </p:nvSpPr>
            <p:spPr bwMode="auto">
              <a:xfrm>
                <a:off x="3735388" y="6099175"/>
                <a:ext cx="2513012" cy="833438"/>
              </a:xfrm>
              <a:custGeom>
                <a:avLst/>
                <a:gdLst>
                  <a:gd name="T0" fmla="*/ 6924 w 6981"/>
                  <a:gd name="T1" fmla="*/ 2138 h 2315"/>
                  <a:gd name="T2" fmla="*/ 6924 w 6981"/>
                  <a:gd name="T3" fmla="*/ 2138 h 2315"/>
                  <a:gd name="T4" fmla="*/ 6249 w 6981"/>
                  <a:gd name="T5" fmla="*/ 2000 h 2315"/>
                  <a:gd name="T6" fmla="*/ 6036 w 6981"/>
                  <a:gd name="T7" fmla="*/ 1712 h 2315"/>
                  <a:gd name="T8" fmla="*/ 5897 w 6981"/>
                  <a:gd name="T9" fmla="*/ 0 h 2315"/>
                  <a:gd name="T10" fmla="*/ 1074 w 6981"/>
                  <a:gd name="T11" fmla="*/ 0 h 2315"/>
                  <a:gd name="T12" fmla="*/ 944 w 6981"/>
                  <a:gd name="T13" fmla="*/ 1712 h 2315"/>
                  <a:gd name="T14" fmla="*/ 731 w 6981"/>
                  <a:gd name="T15" fmla="*/ 2000 h 2315"/>
                  <a:gd name="T16" fmla="*/ 37 w 6981"/>
                  <a:gd name="T17" fmla="*/ 2148 h 2315"/>
                  <a:gd name="T18" fmla="*/ 0 w 6981"/>
                  <a:gd name="T19" fmla="*/ 2185 h 2315"/>
                  <a:gd name="T20" fmla="*/ 0 w 6981"/>
                  <a:gd name="T21" fmla="*/ 2314 h 2315"/>
                  <a:gd name="T22" fmla="*/ 18 w 6981"/>
                  <a:gd name="T23" fmla="*/ 2314 h 2315"/>
                  <a:gd name="T24" fmla="*/ 6961 w 6981"/>
                  <a:gd name="T25" fmla="*/ 2314 h 2315"/>
                  <a:gd name="T26" fmla="*/ 6980 w 6981"/>
                  <a:gd name="T27" fmla="*/ 2314 h 2315"/>
                  <a:gd name="T28" fmla="*/ 6980 w 6981"/>
                  <a:gd name="T29" fmla="*/ 2185 h 2315"/>
                  <a:gd name="T30" fmla="*/ 6924 w 6981"/>
                  <a:gd name="T31" fmla="*/ 2138 h 2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81" h="2315">
                    <a:moveTo>
                      <a:pt x="6924" y="2138"/>
                    </a:moveTo>
                    <a:lnTo>
                      <a:pt x="6924" y="2138"/>
                    </a:lnTo>
                    <a:cubicBezTo>
                      <a:pt x="6795" y="2111"/>
                      <a:pt x="6443" y="2037"/>
                      <a:pt x="6249" y="2000"/>
                    </a:cubicBezTo>
                    <a:cubicBezTo>
                      <a:pt x="6008" y="1944"/>
                      <a:pt x="6036" y="1712"/>
                      <a:pt x="6036" y="1712"/>
                    </a:cubicBezTo>
                    <a:cubicBezTo>
                      <a:pt x="5897" y="0"/>
                      <a:pt x="5897" y="0"/>
                      <a:pt x="5897" y="0"/>
                    </a:cubicBezTo>
                    <a:cubicBezTo>
                      <a:pt x="1074" y="0"/>
                      <a:pt x="1074" y="0"/>
                      <a:pt x="1074" y="0"/>
                    </a:cubicBezTo>
                    <a:cubicBezTo>
                      <a:pt x="944" y="1712"/>
                      <a:pt x="944" y="1712"/>
                      <a:pt x="944" y="1712"/>
                    </a:cubicBezTo>
                    <a:cubicBezTo>
                      <a:pt x="944" y="1712"/>
                      <a:pt x="972" y="1944"/>
                      <a:pt x="731" y="2000"/>
                    </a:cubicBezTo>
                    <a:cubicBezTo>
                      <a:pt x="527" y="2046"/>
                      <a:pt x="148" y="2120"/>
                      <a:pt x="37" y="2148"/>
                    </a:cubicBezTo>
                    <a:cubicBezTo>
                      <a:pt x="0" y="2157"/>
                      <a:pt x="0" y="2185"/>
                      <a:pt x="0" y="2185"/>
                    </a:cubicBezTo>
                    <a:cubicBezTo>
                      <a:pt x="0" y="2314"/>
                      <a:pt x="0" y="2314"/>
                      <a:pt x="0" y="2314"/>
                    </a:cubicBezTo>
                    <a:cubicBezTo>
                      <a:pt x="18" y="2314"/>
                      <a:pt x="18" y="2314"/>
                      <a:pt x="18" y="2314"/>
                    </a:cubicBezTo>
                    <a:cubicBezTo>
                      <a:pt x="6961" y="2314"/>
                      <a:pt x="6961" y="2314"/>
                      <a:pt x="6961" y="2314"/>
                    </a:cubicBezTo>
                    <a:cubicBezTo>
                      <a:pt x="6980" y="2314"/>
                      <a:pt x="6980" y="2314"/>
                      <a:pt x="6980" y="2314"/>
                    </a:cubicBezTo>
                    <a:cubicBezTo>
                      <a:pt x="6980" y="2185"/>
                      <a:pt x="6980" y="2185"/>
                      <a:pt x="6980" y="2185"/>
                    </a:cubicBezTo>
                    <a:cubicBezTo>
                      <a:pt x="6980" y="2185"/>
                      <a:pt x="6980" y="2157"/>
                      <a:pt x="6924" y="2138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šļidê"/>
              <p:cNvSpPr>
                <a:spLocks/>
              </p:cNvSpPr>
              <p:nvPr/>
            </p:nvSpPr>
            <p:spPr bwMode="auto">
              <a:xfrm>
                <a:off x="1554163" y="5343525"/>
                <a:ext cx="6840537" cy="757238"/>
              </a:xfrm>
              <a:custGeom>
                <a:avLst/>
                <a:gdLst>
                  <a:gd name="T0" fmla="*/ 0 w 19000"/>
                  <a:gd name="T1" fmla="*/ 0 h 2103"/>
                  <a:gd name="T2" fmla="*/ 0 w 19000"/>
                  <a:gd name="T3" fmla="*/ 0 h 2103"/>
                  <a:gd name="T4" fmla="*/ 0 w 19000"/>
                  <a:gd name="T5" fmla="*/ 1472 h 2103"/>
                  <a:gd name="T6" fmla="*/ 630 w 19000"/>
                  <a:gd name="T7" fmla="*/ 2102 h 2103"/>
                  <a:gd name="T8" fmla="*/ 18369 w 19000"/>
                  <a:gd name="T9" fmla="*/ 2102 h 2103"/>
                  <a:gd name="T10" fmla="*/ 18999 w 19000"/>
                  <a:gd name="T11" fmla="*/ 1472 h 2103"/>
                  <a:gd name="T12" fmla="*/ 18999 w 19000"/>
                  <a:gd name="T13" fmla="*/ 0 h 2103"/>
                  <a:gd name="T14" fmla="*/ 0 w 19000"/>
                  <a:gd name="T15" fmla="*/ 0 h 2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00" h="210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72"/>
                      <a:pt x="0" y="1472"/>
                      <a:pt x="0" y="1472"/>
                    </a:cubicBezTo>
                    <a:cubicBezTo>
                      <a:pt x="0" y="1824"/>
                      <a:pt x="278" y="2102"/>
                      <a:pt x="630" y="2102"/>
                    </a:cubicBezTo>
                    <a:cubicBezTo>
                      <a:pt x="18369" y="2102"/>
                      <a:pt x="18369" y="2102"/>
                      <a:pt x="18369" y="2102"/>
                    </a:cubicBezTo>
                    <a:cubicBezTo>
                      <a:pt x="18712" y="2102"/>
                      <a:pt x="18999" y="1824"/>
                      <a:pt x="18999" y="1472"/>
                    </a:cubicBezTo>
                    <a:cubicBezTo>
                      <a:pt x="18999" y="0"/>
                      <a:pt x="18999" y="0"/>
                      <a:pt x="18999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ṡļiḑe"/>
              <p:cNvSpPr>
                <a:spLocks/>
              </p:cNvSpPr>
              <p:nvPr/>
            </p:nvSpPr>
            <p:spPr bwMode="auto">
              <a:xfrm>
                <a:off x="3735388" y="6872288"/>
                <a:ext cx="2513012" cy="60325"/>
              </a:xfrm>
              <a:custGeom>
                <a:avLst/>
                <a:gdLst>
                  <a:gd name="T0" fmla="*/ 6943 w 6981"/>
                  <a:gd name="T1" fmla="*/ 0 h 167"/>
                  <a:gd name="T2" fmla="*/ 6943 w 6981"/>
                  <a:gd name="T3" fmla="*/ 0 h 167"/>
                  <a:gd name="T4" fmla="*/ 27 w 6981"/>
                  <a:gd name="T5" fmla="*/ 0 h 167"/>
                  <a:gd name="T6" fmla="*/ 0 w 6981"/>
                  <a:gd name="T7" fmla="*/ 37 h 167"/>
                  <a:gd name="T8" fmla="*/ 0 w 6981"/>
                  <a:gd name="T9" fmla="*/ 166 h 167"/>
                  <a:gd name="T10" fmla="*/ 18 w 6981"/>
                  <a:gd name="T11" fmla="*/ 166 h 167"/>
                  <a:gd name="T12" fmla="*/ 6961 w 6981"/>
                  <a:gd name="T13" fmla="*/ 166 h 167"/>
                  <a:gd name="T14" fmla="*/ 6980 w 6981"/>
                  <a:gd name="T15" fmla="*/ 166 h 167"/>
                  <a:gd name="T16" fmla="*/ 6980 w 6981"/>
                  <a:gd name="T17" fmla="*/ 37 h 167"/>
                  <a:gd name="T18" fmla="*/ 6943 w 6981"/>
                  <a:gd name="T1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67">
                    <a:moveTo>
                      <a:pt x="6943" y="0"/>
                    </a:moveTo>
                    <a:lnTo>
                      <a:pt x="6943" y="0"/>
                    </a:lnTo>
                    <a:cubicBezTo>
                      <a:pt x="27" y="0"/>
                      <a:pt x="27" y="0"/>
                      <a:pt x="27" y="0"/>
                    </a:cubicBezTo>
                    <a:cubicBezTo>
                      <a:pt x="0" y="9"/>
                      <a:pt x="0" y="37"/>
                      <a:pt x="0" y="37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6961" y="166"/>
                      <a:pt x="6961" y="166"/>
                      <a:pt x="6961" y="166"/>
                    </a:cubicBezTo>
                    <a:cubicBezTo>
                      <a:pt x="6980" y="166"/>
                      <a:pt x="6980" y="166"/>
                      <a:pt x="6980" y="166"/>
                    </a:cubicBezTo>
                    <a:cubicBezTo>
                      <a:pt x="6980" y="37"/>
                      <a:pt x="6980" y="37"/>
                      <a:pt x="6980" y="37"/>
                    </a:cubicBezTo>
                    <a:cubicBezTo>
                      <a:pt x="6980" y="37"/>
                      <a:pt x="6980" y="18"/>
                      <a:pt x="6943" y="0"/>
                    </a:cubicBezTo>
                  </a:path>
                </a:pathLst>
              </a:custGeom>
              <a:solidFill>
                <a:srgbClr val="D1D2D1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ṡļiḍê"/>
              <p:cNvSpPr>
                <a:spLocks/>
              </p:cNvSpPr>
              <p:nvPr/>
            </p:nvSpPr>
            <p:spPr bwMode="auto">
              <a:xfrm>
                <a:off x="1874838" y="1503363"/>
                <a:ext cx="6196012" cy="3509962"/>
              </a:xfrm>
              <a:custGeom>
                <a:avLst/>
                <a:gdLst>
                  <a:gd name="T0" fmla="*/ 17212 w 17213"/>
                  <a:gd name="T1" fmla="*/ 9749 h 9750"/>
                  <a:gd name="T2" fmla="*/ 0 w 17213"/>
                  <a:gd name="T3" fmla="*/ 9749 h 9750"/>
                  <a:gd name="T4" fmla="*/ 0 w 17213"/>
                  <a:gd name="T5" fmla="*/ 0 h 9750"/>
                  <a:gd name="T6" fmla="*/ 17212 w 17213"/>
                  <a:gd name="T7" fmla="*/ 0 h 9750"/>
                  <a:gd name="T8" fmla="*/ 17212 w 17213"/>
                  <a:gd name="T9" fmla="*/ 9749 h 9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13" h="9750">
                    <a:moveTo>
                      <a:pt x="17212" y="9749"/>
                    </a:moveTo>
                    <a:lnTo>
                      <a:pt x="0" y="9749"/>
                    </a:lnTo>
                    <a:lnTo>
                      <a:pt x="0" y="0"/>
                    </a:lnTo>
                    <a:lnTo>
                      <a:pt x="17212" y="0"/>
                    </a:lnTo>
                    <a:lnTo>
                      <a:pt x="17212" y="9749"/>
                    </a:ln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ïṣļïḑè"/>
            <p:cNvSpPr/>
            <p:nvPr/>
          </p:nvSpPr>
          <p:spPr>
            <a:xfrm>
              <a:off x="1407700" y="2057387"/>
              <a:ext cx="4348065" cy="2458406"/>
            </a:xfrm>
            <a:prstGeom prst="rect">
              <a:avLst/>
            </a:prstGeom>
            <a:blipFill>
              <a:blip r:embed="rId3"/>
              <a:srcRect/>
              <a:stretch>
                <a:fillRect t="-9685" b="-956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249247" y="2271379"/>
            <a:ext cx="2329282" cy="1202893"/>
            <a:chOff x="1769578" y="2349127"/>
            <a:chExt cx="2329282" cy="1202893"/>
          </a:xfrm>
        </p:grpSpPr>
        <p:sp>
          <p:nvSpPr>
            <p:cNvPr id="35" name="文本框 3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49247" y="4013966"/>
            <a:ext cx="2329282" cy="1202893"/>
            <a:chOff x="1769578" y="2349127"/>
            <a:chExt cx="2329282" cy="1202893"/>
          </a:xfrm>
        </p:grpSpPr>
        <p:sp>
          <p:nvSpPr>
            <p:cNvPr id="38" name="文本框 3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43808" y="2271379"/>
            <a:ext cx="2329282" cy="1202893"/>
            <a:chOff x="1769578" y="2349127"/>
            <a:chExt cx="2329282" cy="1202893"/>
          </a:xfrm>
        </p:grpSpPr>
        <p:sp>
          <p:nvSpPr>
            <p:cNvPr id="41" name="文本框 40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43808" y="4013966"/>
            <a:ext cx="2329282" cy="1202893"/>
            <a:chOff x="1769578" y="2349127"/>
            <a:chExt cx="2329282" cy="1202893"/>
          </a:xfrm>
        </p:grpSpPr>
        <p:sp>
          <p:nvSpPr>
            <p:cNvPr id="44" name="文本框 43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016000" y="3789363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896145" y="2174498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33" name="组合 32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64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箭头 1"/>
          <p:cNvSpPr/>
          <p:nvPr/>
        </p:nvSpPr>
        <p:spPr>
          <a:xfrm>
            <a:off x="2148377" y="2822311"/>
            <a:ext cx="1397159" cy="914400"/>
          </a:xfrm>
          <a:prstGeom prst="notchedRightArrow">
            <a:avLst>
              <a:gd name="adj1" fmla="val 50000"/>
              <a:gd name="adj2" fmla="val 6111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燕尾形箭头 2"/>
          <p:cNvSpPr/>
          <p:nvPr/>
        </p:nvSpPr>
        <p:spPr>
          <a:xfrm>
            <a:off x="4314406" y="3842015"/>
            <a:ext cx="1397159" cy="914400"/>
          </a:xfrm>
          <a:prstGeom prst="notchedRightArrow">
            <a:avLst>
              <a:gd name="adj1" fmla="val 50000"/>
              <a:gd name="adj2" fmla="val 611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燕尾形箭头 3"/>
          <p:cNvSpPr/>
          <p:nvPr/>
        </p:nvSpPr>
        <p:spPr>
          <a:xfrm>
            <a:off x="6480435" y="2822311"/>
            <a:ext cx="1397159" cy="914400"/>
          </a:xfrm>
          <a:prstGeom prst="notchedRightArrow">
            <a:avLst>
              <a:gd name="adj1" fmla="val 50000"/>
              <a:gd name="adj2" fmla="val 6111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燕尾形箭头 4"/>
          <p:cNvSpPr/>
          <p:nvPr/>
        </p:nvSpPr>
        <p:spPr>
          <a:xfrm>
            <a:off x="8646463" y="3842015"/>
            <a:ext cx="1397159" cy="914400"/>
          </a:xfrm>
          <a:prstGeom prst="notchedRightArrow">
            <a:avLst>
              <a:gd name="adj1" fmla="val 50000"/>
              <a:gd name="adj2" fmla="val 611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6"/>
          <p:cNvSpPr/>
          <p:nvPr/>
        </p:nvSpPr>
        <p:spPr>
          <a:xfrm>
            <a:off x="4705804" y="2711298"/>
            <a:ext cx="614362" cy="605670"/>
          </a:xfrm>
          <a:custGeom>
            <a:avLst/>
            <a:gdLst>
              <a:gd name="connsiteX0" fmla="*/ 481576 w 607554"/>
              <a:gd name="connsiteY0" fmla="*/ 446886 h 598959"/>
              <a:gd name="connsiteX1" fmla="*/ 481576 w 607554"/>
              <a:gd name="connsiteY1" fmla="*/ 503769 h 598959"/>
              <a:gd name="connsiteX2" fmla="*/ 519134 w 607554"/>
              <a:gd name="connsiteY2" fmla="*/ 503769 h 598959"/>
              <a:gd name="connsiteX3" fmla="*/ 519134 w 607554"/>
              <a:gd name="connsiteY3" fmla="*/ 446886 h 598959"/>
              <a:gd name="connsiteX4" fmla="*/ 481576 w 607554"/>
              <a:gd name="connsiteY4" fmla="*/ 270994 h 598959"/>
              <a:gd name="connsiteX5" fmla="*/ 481576 w 607554"/>
              <a:gd name="connsiteY5" fmla="*/ 327877 h 598959"/>
              <a:gd name="connsiteX6" fmla="*/ 519134 w 607554"/>
              <a:gd name="connsiteY6" fmla="*/ 327877 h 598959"/>
              <a:gd name="connsiteX7" fmla="*/ 519134 w 607554"/>
              <a:gd name="connsiteY7" fmla="*/ 270994 h 598959"/>
              <a:gd name="connsiteX8" fmla="*/ 195909 w 607554"/>
              <a:gd name="connsiteY8" fmla="*/ 265961 h 598959"/>
              <a:gd name="connsiteX9" fmla="*/ 358877 w 607554"/>
              <a:gd name="connsiteY9" fmla="*/ 265961 h 598959"/>
              <a:gd name="connsiteX10" fmla="*/ 378725 w 607554"/>
              <a:gd name="connsiteY10" fmla="*/ 285870 h 598959"/>
              <a:gd name="connsiteX11" fmla="*/ 358877 w 607554"/>
              <a:gd name="connsiteY11" fmla="*/ 305689 h 598959"/>
              <a:gd name="connsiteX12" fmla="*/ 195909 w 607554"/>
              <a:gd name="connsiteY12" fmla="*/ 305689 h 598959"/>
              <a:gd name="connsiteX13" fmla="*/ 176061 w 607554"/>
              <a:gd name="connsiteY13" fmla="*/ 285870 h 598959"/>
              <a:gd name="connsiteX14" fmla="*/ 195909 w 607554"/>
              <a:gd name="connsiteY14" fmla="*/ 265961 h 598959"/>
              <a:gd name="connsiteX15" fmla="*/ 195909 w 607554"/>
              <a:gd name="connsiteY15" fmla="*/ 169145 h 598959"/>
              <a:gd name="connsiteX16" fmla="*/ 358877 w 607554"/>
              <a:gd name="connsiteY16" fmla="*/ 169145 h 598959"/>
              <a:gd name="connsiteX17" fmla="*/ 378725 w 607554"/>
              <a:gd name="connsiteY17" fmla="*/ 189053 h 598959"/>
              <a:gd name="connsiteX18" fmla="*/ 358877 w 607554"/>
              <a:gd name="connsiteY18" fmla="*/ 208873 h 598959"/>
              <a:gd name="connsiteX19" fmla="*/ 195909 w 607554"/>
              <a:gd name="connsiteY19" fmla="*/ 208873 h 598959"/>
              <a:gd name="connsiteX20" fmla="*/ 176061 w 607554"/>
              <a:gd name="connsiteY20" fmla="*/ 189053 h 598959"/>
              <a:gd name="connsiteX21" fmla="*/ 195909 w 607554"/>
              <a:gd name="connsiteY21" fmla="*/ 169145 h 598959"/>
              <a:gd name="connsiteX22" fmla="*/ 481576 w 607554"/>
              <a:gd name="connsiteY22" fmla="*/ 95190 h 598959"/>
              <a:gd name="connsiteX23" fmla="*/ 481576 w 607554"/>
              <a:gd name="connsiteY23" fmla="*/ 152073 h 598959"/>
              <a:gd name="connsiteX24" fmla="*/ 552954 w 607554"/>
              <a:gd name="connsiteY24" fmla="*/ 152073 h 598959"/>
              <a:gd name="connsiteX25" fmla="*/ 565858 w 607554"/>
              <a:gd name="connsiteY25" fmla="*/ 123631 h 598959"/>
              <a:gd name="connsiteX26" fmla="*/ 552954 w 607554"/>
              <a:gd name="connsiteY26" fmla="*/ 95190 h 598959"/>
              <a:gd name="connsiteX27" fmla="*/ 118547 w 607554"/>
              <a:gd name="connsiteY27" fmla="*/ 39640 h 598959"/>
              <a:gd name="connsiteX28" fmla="*/ 118547 w 607554"/>
              <a:gd name="connsiteY28" fmla="*/ 559230 h 598959"/>
              <a:gd name="connsiteX29" fmla="*/ 441793 w 607554"/>
              <a:gd name="connsiteY29" fmla="*/ 559230 h 598959"/>
              <a:gd name="connsiteX30" fmla="*/ 441793 w 607554"/>
              <a:gd name="connsiteY30" fmla="*/ 39640 h 598959"/>
              <a:gd name="connsiteX31" fmla="*/ 39783 w 607554"/>
              <a:gd name="connsiteY31" fmla="*/ 39640 h 598959"/>
              <a:gd name="connsiteX32" fmla="*/ 39783 w 607554"/>
              <a:gd name="connsiteY32" fmla="*/ 559230 h 598959"/>
              <a:gd name="connsiteX33" fmla="*/ 78764 w 607554"/>
              <a:gd name="connsiteY33" fmla="*/ 559230 h 598959"/>
              <a:gd name="connsiteX34" fmla="*/ 78764 w 607554"/>
              <a:gd name="connsiteY34" fmla="*/ 39640 h 598959"/>
              <a:gd name="connsiteX35" fmla="*/ 19847 w 607554"/>
              <a:gd name="connsiteY35" fmla="*/ 0 h 598959"/>
              <a:gd name="connsiteX36" fmla="*/ 461729 w 607554"/>
              <a:gd name="connsiteY36" fmla="*/ 0 h 598959"/>
              <a:gd name="connsiteX37" fmla="*/ 481576 w 607554"/>
              <a:gd name="connsiteY37" fmla="*/ 19820 h 598959"/>
              <a:gd name="connsiteX38" fmla="*/ 481576 w 607554"/>
              <a:gd name="connsiteY38" fmla="*/ 55461 h 598959"/>
              <a:gd name="connsiteX39" fmla="*/ 565769 w 607554"/>
              <a:gd name="connsiteY39" fmla="*/ 55461 h 598959"/>
              <a:gd name="connsiteX40" fmla="*/ 583836 w 607554"/>
              <a:gd name="connsiteY40" fmla="*/ 67104 h 598959"/>
              <a:gd name="connsiteX41" fmla="*/ 605819 w 607554"/>
              <a:gd name="connsiteY41" fmla="*/ 115454 h 598959"/>
              <a:gd name="connsiteX42" fmla="*/ 605819 w 607554"/>
              <a:gd name="connsiteY42" fmla="*/ 131808 h 598959"/>
              <a:gd name="connsiteX43" fmla="*/ 583836 w 607554"/>
              <a:gd name="connsiteY43" fmla="*/ 180159 h 598959"/>
              <a:gd name="connsiteX44" fmla="*/ 565769 w 607554"/>
              <a:gd name="connsiteY44" fmla="*/ 191802 h 598959"/>
              <a:gd name="connsiteX45" fmla="*/ 481576 w 607554"/>
              <a:gd name="connsiteY45" fmla="*/ 191802 h 598959"/>
              <a:gd name="connsiteX46" fmla="*/ 481576 w 607554"/>
              <a:gd name="connsiteY46" fmla="*/ 231264 h 598959"/>
              <a:gd name="connsiteX47" fmla="*/ 539070 w 607554"/>
              <a:gd name="connsiteY47" fmla="*/ 231264 h 598959"/>
              <a:gd name="connsiteX48" fmla="*/ 558916 w 607554"/>
              <a:gd name="connsiteY48" fmla="*/ 251173 h 598959"/>
              <a:gd name="connsiteX49" fmla="*/ 558916 w 607554"/>
              <a:gd name="connsiteY49" fmla="*/ 347786 h 598959"/>
              <a:gd name="connsiteX50" fmla="*/ 539070 w 607554"/>
              <a:gd name="connsiteY50" fmla="*/ 367606 h 598959"/>
              <a:gd name="connsiteX51" fmla="*/ 481576 w 607554"/>
              <a:gd name="connsiteY51" fmla="*/ 367606 h 598959"/>
              <a:gd name="connsiteX52" fmla="*/ 481576 w 607554"/>
              <a:gd name="connsiteY52" fmla="*/ 407157 h 598959"/>
              <a:gd name="connsiteX53" fmla="*/ 539070 w 607554"/>
              <a:gd name="connsiteY53" fmla="*/ 407157 h 598959"/>
              <a:gd name="connsiteX54" fmla="*/ 558916 w 607554"/>
              <a:gd name="connsiteY54" fmla="*/ 426977 h 598959"/>
              <a:gd name="connsiteX55" fmla="*/ 558916 w 607554"/>
              <a:gd name="connsiteY55" fmla="*/ 523589 h 598959"/>
              <a:gd name="connsiteX56" fmla="*/ 539070 w 607554"/>
              <a:gd name="connsiteY56" fmla="*/ 543498 h 598959"/>
              <a:gd name="connsiteX57" fmla="*/ 481576 w 607554"/>
              <a:gd name="connsiteY57" fmla="*/ 543498 h 598959"/>
              <a:gd name="connsiteX58" fmla="*/ 481576 w 607554"/>
              <a:gd name="connsiteY58" fmla="*/ 579139 h 598959"/>
              <a:gd name="connsiteX59" fmla="*/ 461729 w 607554"/>
              <a:gd name="connsiteY59" fmla="*/ 598959 h 598959"/>
              <a:gd name="connsiteX60" fmla="*/ 19847 w 607554"/>
              <a:gd name="connsiteY60" fmla="*/ 598959 h 598959"/>
              <a:gd name="connsiteX61" fmla="*/ 0 w 607554"/>
              <a:gd name="connsiteY61" fmla="*/ 579139 h 598959"/>
              <a:gd name="connsiteX62" fmla="*/ 0 w 607554"/>
              <a:gd name="connsiteY62" fmla="*/ 19820 h 598959"/>
              <a:gd name="connsiteX63" fmla="*/ 19847 w 607554"/>
              <a:gd name="connsiteY63" fmla="*/ 0 h 5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554" h="598959">
                <a:moveTo>
                  <a:pt x="481576" y="446886"/>
                </a:moveTo>
                <a:lnTo>
                  <a:pt x="481576" y="503769"/>
                </a:lnTo>
                <a:lnTo>
                  <a:pt x="519134" y="503769"/>
                </a:lnTo>
                <a:lnTo>
                  <a:pt x="519134" y="446886"/>
                </a:lnTo>
                <a:close/>
                <a:moveTo>
                  <a:pt x="481576" y="270994"/>
                </a:moveTo>
                <a:lnTo>
                  <a:pt x="481576" y="327877"/>
                </a:lnTo>
                <a:lnTo>
                  <a:pt x="519134" y="327877"/>
                </a:lnTo>
                <a:lnTo>
                  <a:pt x="519134" y="270994"/>
                </a:lnTo>
                <a:close/>
                <a:moveTo>
                  <a:pt x="195909" y="265961"/>
                </a:moveTo>
                <a:lnTo>
                  <a:pt x="358877" y="265961"/>
                </a:lnTo>
                <a:cubicBezTo>
                  <a:pt x="369825" y="265961"/>
                  <a:pt x="378725" y="274849"/>
                  <a:pt x="378725" y="285870"/>
                </a:cubicBezTo>
                <a:cubicBezTo>
                  <a:pt x="378725" y="296801"/>
                  <a:pt x="369825" y="305689"/>
                  <a:pt x="358877" y="305689"/>
                </a:cubicBezTo>
                <a:lnTo>
                  <a:pt x="195909" y="305689"/>
                </a:lnTo>
                <a:cubicBezTo>
                  <a:pt x="184962" y="305689"/>
                  <a:pt x="176061" y="296801"/>
                  <a:pt x="176061" y="285870"/>
                </a:cubicBezTo>
                <a:cubicBezTo>
                  <a:pt x="176061" y="274849"/>
                  <a:pt x="184962" y="265961"/>
                  <a:pt x="195909" y="265961"/>
                </a:cubicBezTo>
                <a:close/>
                <a:moveTo>
                  <a:pt x="195909" y="169145"/>
                </a:moveTo>
                <a:lnTo>
                  <a:pt x="358877" y="169145"/>
                </a:lnTo>
                <a:cubicBezTo>
                  <a:pt x="369825" y="169145"/>
                  <a:pt x="378725" y="178033"/>
                  <a:pt x="378725" y="189053"/>
                </a:cubicBezTo>
                <a:cubicBezTo>
                  <a:pt x="378725" y="199985"/>
                  <a:pt x="369825" y="208873"/>
                  <a:pt x="358877" y="208873"/>
                </a:cubicBezTo>
                <a:lnTo>
                  <a:pt x="195909" y="208873"/>
                </a:lnTo>
                <a:cubicBezTo>
                  <a:pt x="184962" y="208873"/>
                  <a:pt x="176061" y="199985"/>
                  <a:pt x="176061" y="189053"/>
                </a:cubicBezTo>
                <a:cubicBezTo>
                  <a:pt x="176061" y="178033"/>
                  <a:pt x="184962" y="169145"/>
                  <a:pt x="195909" y="169145"/>
                </a:cubicBezTo>
                <a:close/>
                <a:moveTo>
                  <a:pt x="481576" y="95190"/>
                </a:moveTo>
                <a:lnTo>
                  <a:pt x="481576" y="152073"/>
                </a:lnTo>
                <a:lnTo>
                  <a:pt x="552954" y="152073"/>
                </a:lnTo>
                <a:lnTo>
                  <a:pt x="565858" y="123631"/>
                </a:lnTo>
                <a:lnTo>
                  <a:pt x="552954" y="95190"/>
                </a:lnTo>
                <a:close/>
                <a:moveTo>
                  <a:pt x="118547" y="39640"/>
                </a:moveTo>
                <a:lnTo>
                  <a:pt x="118547" y="559230"/>
                </a:lnTo>
                <a:lnTo>
                  <a:pt x="441793" y="559230"/>
                </a:lnTo>
                <a:lnTo>
                  <a:pt x="441793" y="39640"/>
                </a:lnTo>
                <a:close/>
                <a:moveTo>
                  <a:pt x="39783" y="39640"/>
                </a:moveTo>
                <a:lnTo>
                  <a:pt x="39783" y="559230"/>
                </a:lnTo>
                <a:lnTo>
                  <a:pt x="78764" y="559230"/>
                </a:lnTo>
                <a:lnTo>
                  <a:pt x="78764" y="39640"/>
                </a:lnTo>
                <a:close/>
                <a:moveTo>
                  <a:pt x="19847" y="0"/>
                </a:moveTo>
                <a:lnTo>
                  <a:pt x="461729" y="0"/>
                </a:lnTo>
                <a:cubicBezTo>
                  <a:pt x="472676" y="0"/>
                  <a:pt x="481576" y="8888"/>
                  <a:pt x="481576" y="19820"/>
                </a:cubicBezTo>
                <a:lnTo>
                  <a:pt x="481576" y="55461"/>
                </a:lnTo>
                <a:lnTo>
                  <a:pt x="565769" y="55461"/>
                </a:lnTo>
                <a:cubicBezTo>
                  <a:pt x="573512" y="55461"/>
                  <a:pt x="580632" y="59994"/>
                  <a:pt x="583836" y="67104"/>
                </a:cubicBezTo>
                <a:lnTo>
                  <a:pt x="605819" y="115454"/>
                </a:lnTo>
                <a:cubicBezTo>
                  <a:pt x="608133" y="120609"/>
                  <a:pt x="608133" y="126653"/>
                  <a:pt x="605819" y="131808"/>
                </a:cubicBezTo>
                <a:lnTo>
                  <a:pt x="583836" y="180159"/>
                </a:lnTo>
                <a:cubicBezTo>
                  <a:pt x="580632" y="187269"/>
                  <a:pt x="573512" y="191802"/>
                  <a:pt x="565769" y="191802"/>
                </a:cubicBezTo>
                <a:lnTo>
                  <a:pt x="481576" y="191802"/>
                </a:lnTo>
                <a:lnTo>
                  <a:pt x="481576" y="231264"/>
                </a:lnTo>
                <a:lnTo>
                  <a:pt x="539070" y="231264"/>
                </a:lnTo>
                <a:cubicBezTo>
                  <a:pt x="550017" y="231264"/>
                  <a:pt x="558916" y="240152"/>
                  <a:pt x="558916" y="251173"/>
                </a:cubicBezTo>
                <a:lnTo>
                  <a:pt x="558916" y="347786"/>
                </a:lnTo>
                <a:cubicBezTo>
                  <a:pt x="558916" y="358718"/>
                  <a:pt x="550017" y="367606"/>
                  <a:pt x="539070" y="367606"/>
                </a:cubicBezTo>
                <a:lnTo>
                  <a:pt x="481576" y="367606"/>
                </a:lnTo>
                <a:lnTo>
                  <a:pt x="481576" y="407157"/>
                </a:lnTo>
                <a:lnTo>
                  <a:pt x="539070" y="407157"/>
                </a:lnTo>
                <a:cubicBezTo>
                  <a:pt x="550017" y="407157"/>
                  <a:pt x="558916" y="416045"/>
                  <a:pt x="558916" y="426977"/>
                </a:cubicBezTo>
                <a:lnTo>
                  <a:pt x="558916" y="523589"/>
                </a:lnTo>
                <a:cubicBezTo>
                  <a:pt x="558916" y="534610"/>
                  <a:pt x="550017" y="543498"/>
                  <a:pt x="539070" y="543498"/>
                </a:cubicBezTo>
                <a:lnTo>
                  <a:pt x="481576" y="543498"/>
                </a:lnTo>
                <a:lnTo>
                  <a:pt x="481576" y="579139"/>
                </a:lnTo>
                <a:cubicBezTo>
                  <a:pt x="481576" y="590071"/>
                  <a:pt x="472676" y="598959"/>
                  <a:pt x="461729" y="598959"/>
                </a:cubicBezTo>
                <a:lnTo>
                  <a:pt x="19847" y="598959"/>
                </a:lnTo>
                <a:cubicBezTo>
                  <a:pt x="8900" y="598959"/>
                  <a:pt x="0" y="590071"/>
                  <a:pt x="0" y="579139"/>
                </a:cubicBezTo>
                <a:lnTo>
                  <a:pt x="0" y="19820"/>
                </a:lnTo>
                <a:cubicBezTo>
                  <a:pt x="0" y="8888"/>
                  <a:pt x="8900" y="0"/>
                  <a:pt x="198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7"/>
          <p:cNvSpPr/>
          <p:nvPr/>
        </p:nvSpPr>
        <p:spPr>
          <a:xfrm>
            <a:off x="9037861" y="2709630"/>
            <a:ext cx="614362" cy="609006"/>
          </a:xfrm>
          <a:custGeom>
            <a:avLst/>
            <a:gdLst>
              <a:gd name="connsiteX0" fmla="*/ 147390 w 606575"/>
              <a:gd name="connsiteY0" fmla="*/ 491474 h 601287"/>
              <a:gd name="connsiteX1" fmla="*/ 154380 w 606575"/>
              <a:gd name="connsiteY1" fmla="*/ 496133 h 601287"/>
              <a:gd name="connsiteX2" fmla="*/ 163546 w 606575"/>
              <a:gd name="connsiteY2" fmla="*/ 541642 h 601287"/>
              <a:gd name="connsiteX3" fmla="*/ 158885 w 606575"/>
              <a:gd name="connsiteY3" fmla="*/ 548631 h 601287"/>
              <a:gd name="connsiteX4" fmla="*/ 157643 w 606575"/>
              <a:gd name="connsiteY4" fmla="*/ 548786 h 601287"/>
              <a:gd name="connsiteX5" fmla="*/ 151740 w 606575"/>
              <a:gd name="connsiteY5" fmla="*/ 543971 h 601287"/>
              <a:gd name="connsiteX6" fmla="*/ 142575 w 606575"/>
              <a:gd name="connsiteY6" fmla="*/ 498618 h 601287"/>
              <a:gd name="connsiteX7" fmla="*/ 147390 w 606575"/>
              <a:gd name="connsiteY7" fmla="*/ 491474 h 601287"/>
              <a:gd name="connsiteX8" fmla="*/ 137872 w 606575"/>
              <a:gd name="connsiteY8" fmla="*/ 444760 h 601287"/>
              <a:gd name="connsiteX9" fmla="*/ 144873 w 606575"/>
              <a:gd name="connsiteY9" fmla="*/ 449420 h 601287"/>
              <a:gd name="connsiteX10" fmla="*/ 151407 w 606575"/>
              <a:gd name="connsiteY10" fmla="*/ 481731 h 601287"/>
              <a:gd name="connsiteX11" fmla="*/ 146740 w 606575"/>
              <a:gd name="connsiteY11" fmla="*/ 488721 h 601287"/>
              <a:gd name="connsiteX12" fmla="*/ 145496 w 606575"/>
              <a:gd name="connsiteY12" fmla="*/ 488876 h 601287"/>
              <a:gd name="connsiteX13" fmla="*/ 139739 w 606575"/>
              <a:gd name="connsiteY13" fmla="*/ 484061 h 601287"/>
              <a:gd name="connsiteX14" fmla="*/ 133050 w 606575"/>
              <a:gd name="connsiteY14" fmla="*/ 451750 h 601287"/>
              <a:gd name="connsiteX15" fmla="*/ 137872 w 606575"/>
              <a:gd name="connsiteY15" fmla="*/ 444760 h 601287"/>
              <a:gd name="connsiteX16" fmla="*/ 121742 w 606575"/>
              <a:gd name="connsiteY16" fmla="*/ 219791 h 601287"/>
              <a:gd name="connsiteX17" fmla="*/ 154865 w 606575"/>
              <a:gd name="connsiteY17" fmla="*/ 381270 h 601287"/>
              <a:gd name="connsiteX18" fmla="*/ 164972 w 606575"/>
              <a:gd name="connsiteY18" fmla="*/ 388568 h 601287"/>
              <a:gd name="connsiteX19" fmla="*/ 246144 w 606575"/>
              <a:gd name="connsiteY19" fmla="*/ 397418 h 601287"/>
              <a:gd name="connsiteX20" fmla="*/ 229505 w 606575"/>
              <a:gd name="connsiteY20" fmla="*/ 315281 h 601287"/>
              <a:gd name="connsiteX21" fmla="*/ 157819 w 606575"/>
              <a:gd name="connsiteY21" fmla="*/ 305810 h 601287"/>
              <a:gd name="connsiteX22" fmla="*/ 153776 w 606575"/>
              <a:gd name="connsiteY22" fmla="*/ 298357 h 601287"/>
              <a:gd name="connsiteX23" fmla="*/ 161240 w 606575"/>
              <a:gd name="connsiteY23" fmla="*/ 294164 h 601287"/>
              <a:gd name="connsiteX24" fmla="*/ 215199 w 606575"/>
              <a:gd name="connsiteY24" fmla="*/ 304257 h 601287"/>
              <a:gd name="connsiteX25" fmla="*/ 215666 w 606575"/>
              <a:gd name="connsiteY25" fmla="*/ 304412 h 601287"/>
              <a:gd name="connsiteX26" fmla="*/ 227173 w 606575"/>
              <a:gd name="connsiteY26" fmla="*/ 303481 h 601287"/>
              <a:gd name="connsiteX27" fmla="*/ 212400 w 606575"/>
              <a:gd name="connsiteY27" fmla="*/ 230504 h 601287"/>
              <a:gd name="connsiteX28" fmla="*/ 180056 w 606575"/>
              <a:gd name="connsiteY28" fmla="*/ 234231 h 601287"/>
              <a:gd name="connsiteX29" fmla="*/ 121742 w 606575"/>
              <a:gd name="connsiteY29" fmla="*/ 219791 h 601287"/>
              <a:gd name="connsiteX30" fmla="*/ 87376 w 606575"/>
              <a:gd name="connsiteY30" fmla="*/ 114052 h 601287"/>
              <a:gd name="connsiteX31" fmla="*/ 72293 w 606575"/>
              <a:gd name="connsiteY31" fmla="*/ 119487 h 601287"/>
              <a:gd name="connsiteX32" fmla="*/ 60164 w 606575"/>
              <a:gd name="connsiteY32" fmla="*/ 120574 h 601287"/>
              <a:gd name="connsiteX33" fmla="*/ 56276 w 606575"/>
              <a:gd name="connsiteY33" fmla="*/ 120263 h 601287"/>
              <a:gd name="connsiteX34" fmla="*/ 150977 w 606575"/>
              <a:gd name="connsiteY34" fmla="*/ 588089 h 601287"/>
              <a:gd name="connsiteX35" fmla="*/ 182077 w 606575"/>
              <a:gd name="connsiteY35" fmla="*/ 581879 h 601287"/>
              <a:gd name="connsiteX36" fmla="*/ 306323 w 606575"/>
              <a:gd name="connsiteY36" fmla="*/ 84551 h 601287"/>
              <a:gd name="connsiteX37" fmla="*/ 273979 w 606575"/>
              <a:gd name="connsiteY37" fmla="*/ 102718 h 601287"/>
              <a:gd name="connsiteX38" fmla="*/ 132939 w 606575"/>
              <a:gd name="connsiteY38" fmla="*/ 132995 h 601287"/>
              <a:gd name="connsiteX39" fmla="*/ 106503 w 606575"/>
              <a:gd name="connsiteY39" fmla="*/ 126008 h 601287"/>
              <a:gd name="connsiteX40" fmla="*/ 102460 w 606575"/>
              <a:gd name="connsiteY40" fmla="*/ 124921 h 601287"/>
              <a:gd name="connsiteX41" fmla="*/ 110235 w 606575"/>
              <a:gd name="connsiteY41" fmla="*/ 163428 h 601287"/>
              <a:gd name="connsiteX42" fmla="*/ 118788 w 606575"/>
              <a:gd name="connsiteY42" fmla="*/ 205195 h 601287"/>
              <a:gd name="connsiteX43" fmla="*/ 121120 w 606575"/>
              <a:gd name="connsiteY43" fmla="*/ 205816 h 601287"/>
              <a:gd name="connsiteX44" fmla="*/ 210068 w 606575"/>
              <a:gd name="connsiteY44" fmla="*/ 218704 h 601287"/>
              <a:gd name="connsiteX45" fmla="*/ 202293 w 606575"/>
              <a:gd name="connsiteY45" fmla="*/ 180197 h 601287"/>
              <a:gd name="connsiteX46" fmla="*/ 206958 w 606575"/>
              <a:gd name="connsiteY46" fmla="*/ 173055 h 601287"/>
              <a:gd name="connsiteX47" fmla="*/ 213955 w 606575"/>
              <a:gd name="connsiteY47" fmla="*/ 177868 h 601287"/>
              <a:gd name="connsiteX48" fmla="*/ 221730 w 606575"/>
              <a:gd name="connsiteY48" fmla="*/ 215598 h 601287"/>
              <a:gd name="connsiteX49" fmla="*/ 301814 w 606575"/>
              <a:gd name="connsiteY49" fmla="*/ 178800 h 601287"/>
              <a:gd name="connsiteX50" fmla="*/ 322495 w 606575"/>
              <a:gd name="connsiteY50" fmla="*/ 167931 h 601287"/>
              <a:gd name="connsiteX51" fmla="*/ 67779 w 606575"/>
              <a:gd name="connsiteY51" fmla="*/ 20833 h 601287"/>
              <a:gd name="connsiteX52" fmla="*/ 84697 w 606575"/>
              <a:gd name="connsiteY52" fmla="*/ 27079 h 601287"/>
              <a:gd name="connsiteX53" fmla="*/ 97595 w 606575"/>
              <a:gd name="connsiteY53" fmla="*/ 51754 h 601287"/>
              <a:gd name="connsiteX54" fmla="*/ 92467 w 606575"/>
              <a:gd name="connsiteY54" fmla="*/ 58427 h 601287"/>
              <a:gd name="connsiteX55" fmla="*/ 91690 w 606575"/>
              <a:gd name="connsiteY55" fmla="*/ 58427 h 601287"/>
              <a:gd name="connsiteX56" fmla="*/ 85785 w 606575"/>
              <a:gd name="connsiteY56" fmla="*/ 53150 h 601287"/>
              <a:gd name="connsiteX57" fmla="*/ 77549 w 606575"/>
              <a:gd name="connsiteY57" fmla="*/ 36701 h 601287"/>
              <a:gd name="connsiteX58" fmla="*/ 60922 w 606575"/>
              <a:gd name="connsiteY58" fmla="*/ 32821 h 601287"/>
              <a:gd name="connsiteX59" fmla="*/ 53930 w 606575"/>
              <a:gd name="connsiteY59" fmla="*/ 27855 h 601287"/>
              <a:gd name="connsiteX60" fmla="*/ 58902 w 606575"/>
              <a:gd name="connsiteY60" fmla="*/ 20871 h 601287"/>
              <a:gd name="connsiteX61" fmla="*/ 67779 w 606575"/>
              <a:gd name="connsiteY61" fmla="*/ 20833 h 601287"/>
              <a:gd name="connsiteX62" fmla="*/ 485306 w 606575"/>
              <a:gd name="connsiteY62" fmla="*/ 15049 h 601287"/>
              <a:gd name="connsiteX63" fmla="*/ 429325 w 606575"/>
              <a:gd name="connsiteY63" fmla="*/ 21512 h 601287"/>
              <a:gd name="connsiteX64" fmla="*/ 444720 w 606575"/>
              <a:gd name="connsiteY64" fmla="*/ 94644 h 601287"/>
              <a:gd name="connsiteX65" fmla="*/ 440055 w 606575"/>
              <a:gd name="connsiteY65" fmla="*/ 101631 h 601287"/>
              <a:gd name="connsiteX66" fmla="*/ 438811 w 606575"/>
              <a:gd name="connsiteY66" fmla="*/ 101786 h 601287"/>
              <a:gd name="connsiteX67" fmla="*/ 432902 w 606575"/>
              <a:gd name="connsiteY67" fmla="*/ 96973 h 601287"/>
              <a:gd name="connsiteX68" fmla="*/ 417818 w 606575"/>
              <a:gd name="connsiteY68" fmla="*/ 25083 h 601287"/>
              <a:gd name="connsiteX69" fmla="*/ 357172 w 606575"/>
              <a:gd name="connsiteY69" fmla="*/ 54429 h 601287"/>
              <a:gd name="connsiteX70" fmla="*/ 317364 w 606575"/>
              <a:gd name="connsiteY70" fmla="*/ 78185 h 601287"/>
              <a:gd name="connsiteX71" fmla="*/ 334625 w 606575"/>
              <a:gd name="connsiteY71" fmla="*/ 167310 h 601287"/>
              <a:gd name="connsiteX72" fmla="*/ 335247 w 606575"/>
              <a:gd name="connsiteY72" fmla="*/ 168086 h 601287"/>
              <a:gd name="connsiteX73" fmla="*/ 335558 w 606575"/>
              <a:gd name="connsiteY73" fmla="*/ 172589 h 601287"/>
              <a:gd name="connsiteX74" fmla="*/ 346754 w 606575"/>
              <a:gd name="connsiteY74" fmla="*/ 230349 h 601287"/>
              <a:gd name="connsiteX75" fmla="*/ 341933 w 606575"/>
              <a:gd name="connsiteY75" fmla="*/ 237336 h 601287"/>
              <a:gd name="connsiteX76" fmla="*/ 340845 w 606575"/>
              <a:gd name="connsiteY76" fmla="*/ 237491 h 601287"/>
              <a:gd name="connsiteX77" fmla="*/ 334936 w 606575"/>
              <a:gd name="connsiteY77" fmla="*/ 232523 h 601287"/>
              <a:gd name="connsiteX78" fmla="*/ 324828 w 606575"/>
              <a:gd name="connsiteY78" fmla="*/ 180197 h 601287"/>
              <a:gd name="connsiteX79" fmla="*/ 307567 w 606575"/>
              <a:gd name="connsiteY79" fmla="*/ 189358 h 601287"/>
              <a:gd name="connsiteX80" fmla="*/ 224063 w 606575"/>
              <a:gd name="connsiteY80" fmla="*/ 227399 h 601287"/>
              <a:gd name="connsiteX81" fmla="*/ 239147 w 606575"/>
              <a:gd name="connsiteY81" fmla="*/ 301617 h 601287"/>
              <a:gd name="connsiteX82" fmla="*/ 324051 w 606575"/>
              <a:gd name="connsiteY82" fmla="*/ 267303 h 601287"/>
              <a:gd name="connsiteX83" fmla="*/ 332292 w 606575"/>
              <a:gd name="connsiteY83" fmla="*/ 269477 h 601287"/>
              <a:gd name="connsiteX84" fmla="*/ 330115 w 606575"/>
              <a:gd name="connsiteY84" fmla="*/ 277706 h 601287"/>
              <a:gd name="connsiteX85" fmla="*/ 241479 w 606575"/>
              <a:gd name="connsiteY85" fmla="*/ 313418 h 601287"/>
              <a:gd name="connsiteX86" fmla="*/ 257962 w 606575"/>
              <a:gd name="connsiteY86" fmla="*/ 394934 h 601287"/>
              <a:gd name="connsiteX87" fmla="*/ 306634 w 606575"/>
              <a:gd name="connsiteY87" fmla="*/ 376147 h 601287"/>
              <a:gd name="connsiteX88" fmla="*/ 380809 w 606575"/>
              <a:gd name="connsiteY88" fmla="*/ 334069 h 601287"/>
              <a:gd name="connsiteX89" fmla="*/ 417974 w 606575"/>
              <a:gd name="connsiteY89" fmla="*/ 312331 h 601287"/>
              <a:gd name="connsiteX90" fmla="*/ 473021 w 606575"/>
              <a:gd name="connsiteY90" fmla="*/ 287488 h 601287"/>
              <a:gd name="connsiteX91" fmla="*/ 456538 w 606575"/>
              <a:gd name="connsiteY91" fmla="*/ 209698 h 601287"/>
              <a:gd name="connsiteX92" fmla="*/ 360904 w 606575"/>
              <a:gd name="connsiteY92" fmla="*/ 259074 h 601287"/>
              <a:gd name="connsiteX93" fmla="*/ 354840 w 606575"/>
              <a:gd name="connsiteY93" fmla="*/ 262800 h 601287"/>
              <a:gd name="connsiteX94" fmla="*/ 353129 w 606575"/>
              <a:gd name="connsiteY94" fmla="*/ 263266 h 601287"/>
              <a:gd name="connsiteX95" fmla="*/ 362148 w 606575"/>
              <a:gd name="connsiteY95" fmla="*/ 311244 h 601287"/>
              <a:gd name="connsiteX96" fmla="*/ 357328 w 606575"/>
              <a:gd name="connsiteY96" fmla="*/ 318231 h 601287"/>
              <a:gd name="connsiteX97" fmla="*/ 356239 w 606575"/>
              <a:gd name="connsiteY97" fmla="*/ 318386 h 601287"/>
              <a:gd name="connsiteX98" fmla="*/ 350330 w 606575"/>
              <a:gd name="connsiteY98" fmla="*/ 313418 h 601287"/>
              <a:gd name="connsiteX99" fmla="*/ 340378 w 606575"/>
              <a:gd name="connsiteY99" fmla="*/ 260471 h 601287"/>
              <a:gd name="connsiteX100" fmla="*/ 345199 w 606575"/>
              <a:gd name="connsiteY100" fmla="*/ 253484 h 601287"/>
              <a:gd name="connsiteX101" fmla="*/ 347531 w 606575"/>
              <a:gd name="connsiteY101" fmla="*/ 253484 h 601287"/>
              <a:gd name="connsiteX102" fmla="*/ 348464 w 606575"/>
              <a:gd name="connsiteY102" fmla="*/ 252552 h 601287"/>
              <a:gd name="connsiteX103" fmla="*/ 354529 w 606575"/>
              <a:gd name="connsiteY103" fmla="*/ 248826 h 601287"/>
              <a:gd name="connsiteX104" fmla="*/ 454050 w 606575"/>
              <a:gd name="connsiteY104" fmla="*/ 197898 h 601287"/>
              <a:gd name="connsiteX105" fmla="*/ 438189 w 606575"/>
              <a:gd name="connsiteY105" fmla="*/ 121971 h 601287"/>
              <a:gd name="connsiteX106" fmla="*/ 356861 w 606575"/>
              <a:gd name="connsiteY106" fmla="*/ 161720 h 601287"/>
              <a:gd name="connsiteX107" fmla="*/ 353751 w 606575"/>
              <a:gd name="connsiteY107" fmla="*/ 162652 h 601287"/>
              <a:gd name="connsiteX108" fmla="*/ 348464 w 606575"/>
              <a:gd name="connsiteY108" fmla="*/ 159701 h 601287"/>
              <a:gd name="connsiteX109" fmla="*/ 350486 w 606575"/>
              <a:gd name="connsiteY109" fmla="*/ 151472 h 601287"/>
              <a:gd name="connsiteX110" fmla="*/ 524959 w 606575"/>
              <a:gd name="connsiteY110" fmla="*/ 102407 h 601287"/>
              <a:gd name="connsiteX111" fmla="*/ 529779 w 606575"/>
              <a:gd name="connsiteY111" fmla="*/ 109394 h 601287"/>
              <a:gd name="connsiteX112" fmla="*/ 522782 w 606575"/>
              <a:gd name="connsiteY112" fmla="*/ 114208 h 601287"/>
              <a:gd name="connsiteX113" fmla="*/ 449696 w 606575"/>
              <a:gd name="connsiteY113" fmla="*/ 118400 h 601287"/>
              <a:gd name="connsiteX114" fmla="*/ 465713 w 606575"/>
              <a:gd name="connsiteY114" fmla="*/ 194326 h 601287"/>
              <a:gd name="connsiteX115" fmla="*/ 484373 w 606575"/>
              <a:gd name="connsiteY115" fmla="*/ 190134 h 601287"/>
              <a:gd name="connsiteX116" fmla="*/ 491370 w 606575"/>
              <a:gd name="connsiteY116" fmla="*/ 195103 h 601287"/>
              <a:gd name="connsiteX117" fmla="*/ 486394 w 606575"/>
              <a:gd name="connsiteY117" fmla="*/ 201935 h 601287"/>
              <a:gd name="connsiteX118" fmla="*/ 468201 w 606575"/>
              <a:gd name="connsiteY118" fmla="*/ 206127 h 601287"/>
              <a:gd name="connsiteX119" fmla="*/ 484528 w 606575"/>
              <a:gd name="connsiteY119" fmla="*/ 284072 h 601287"/>
              <a:gd name="connsiteX120" fmla="*/ 592447 w 606575"/>
              <a:gd name="connsiteY120" fmla="*/ 289041 h 601287"/>
              <a:gd name="connsiteX121" fmla="*/ 577052 w 606575"/>
              <a:gd name="connsiteY121" fmla="*/ 213425 h 601287"/>
              <a:gd name="connsiteX122" fmla="*/ 500390 w 606575"/>
              <a:gd name="connsiteY122" fmla="*/ 200382 h 601287"/>
              <a:gd name="connsiteX123" fmla="*/ 493858 w 606575"/>
              <a:gd name="connsiteY123" fmla="*/ 194792 h 601287"/>
              <a:gd name="connsiteX124" fmla="*/ 499457 w 606575"/>
              <a:gd name="connsiteY124" fmla="*/ 188271 h 601287"/>
              <a:gd name="connsiteX125" fmla="*/ 574253 w 606575"/>
              <a:gd name="connsiteY125" fmla="*/ 199450 h 601287"/>
              <a:gd name="connsiteX126" fmla="*/ 539420 w 606575"/>
              <a:gd name="connsiteY126" fmla="*/ 27102 h 601287"/>
              <a:gd name="connsiteX127" fmla="*/ 485306 w 606575"/>
              <a:gd name="connsiteY127" fmla="*/ 15049 h 601287"/>
              <a:gd name="connsiteX128" fmla="*/ 60475 w 606575"/>
              <a:gd name="connsiteY128" fmla="*/ 12041 h 601287"/>
              <a:gd name="connsiteX129" fmla="*/ 50833 w 606575"/>
              <a:gd name="connsiteY129" fmla="*/ 12972 h 601287"/>
              <a:gd name="connsiteX130" fmla="*/ 12891 w 606575"/>
              <a:gd name="connsiteY130" fmla="*/ 69801 h 601287"/>
              <a:gd name="connsiteX131" fmla="*/ 33573 w 606575"/>
              <a:gd name="connsiteY131" fmla="*/ 100544 h 601287"/>
              <a:gd name="connsiteX132" fmla="*/ 69960 w 606575"/>
              <a:gd name="connsiteY132" fmla="*/ 107686 h 601287"/>
              <a:gd name="connsiteX133" fmla="*/ 107747 w 606575"/>
              <a:gd name="connsiteY133" fmla="*/ 50703 h 601287"/>
              <a:gd name="connsiteX134" fmla="*/ 87065 w 606575"/>
              <a:gd name="connsiteY134" fmla="*/ 20115 h 601287"/>
              <a:gd name="connsiteX135" fmla="*/ 60475 w 606575"/>
              <a:gd name="connsiteY135" fmla="*/ 12041 h 601287"/>
              <a:gd name="connsiteX136" fmla="*/ 71982 w 606575"/>
              <a:gd name="connsiteY136" fmla="*/ 1114 h 601287"/>
              <a:gd name="connsiteX137" fmla="*/ 93752 w 606575"/>
              <a:gd name="connsiteY137" fmla="*/ 10022 h 601287"/>
              <a:gd name="connsiteX138" fmla="*/ 119565 w 606575"/>
              <a:gd name="connsiteY138" fmla="*/ 48374 h 601287"/>
              <a:gd name="connsiteX139" fmla="*/ 98106 w 606575"/>
              <a:gd name="connsiteY139" fmla="*/ 107220 h 601287"/>
              <a:gd name="connsiteX140" fmla="*/ 98417 w 606575"/>
              <a:gd name="connsiteY140" fmla="*/ 107997 h 601287"/>
              <a:gd name="connsiteX141" fmla="*/ 99194 w 606575"/>
              <a:gd name="connsiteY141" fmla="*/ 111413 h 601287"/>
              <a:gd name="connsiteX142" fmla="*/ 109924 w 606575"/>
              <a:gd name="connsiteY142" fmla="*/ 114518 h 601287"/>
              <a:gd name="connsiteX143" fmla="*/ 135271 w 606575"/>
              <a:gd name="connsiteY143" fmla="*/ 121195 h 601287"/>
              <a:gd name="connsiteX144" fmla="*/ 268070 w 606575"/>
              <a:gd name="connsiteY144" fmla="*/ 92159 h 601287"/>
              <a:gd name="connsiteX145" fmla="*/ 350797 w 606575"/>
              <a:gd name="connsiteY145" fmla="*/ 44181 h 601287"/>
              <a:gd name="connsiteX146" fmla="*/ 547040 w 606575"/>
              <a:gd name="connsiteY146" fmla="*/ 17164 h 601287"/>
              <a:gd name="connsiteX147" fmla="*/ 550617 w 606575"/>
              <a:gd name="connsiteY147" fmla="*/ 21667 h 601287"/>
              <a:gd name="connsiteX148" fmla="*/ 606442 w 606575"/>
              <a:gd name="connsiteY148" fmla="*/ 297891 h 601287"/>
              <a:gd name="connsiteX149" fmla="*/ 604420 w 606575"/>
              <a:gd name="connsiteY149" fmla="*/ 303636 h 601287"/>
              <a:gd name="connsiteX150" fmla="*/ 598045 w 606575"/>
              <a:gd name="connsiteY150" fmla="*/ 304412 h 601287"/>
              <a:gd name="connsiteX151" fmla="*/ 482040 w 606575"/>
              <a:gd name="connsiteY151" fmla="*/ 297270 h 601287"/>
              <a:gd name="connsiteX152" fmla="*/ 481263 w 606575"/>
              <a:gd name="connsiteY152" fmla="*/ 297580 h 601287"/>
              <a:gd name="connsiteX153" fmla="*/ 480796 w 606575"/>
              <a:gd name="connsiteY153" fmla="*/ 297580 h 601287"/>
              <a:gd name="connsiteX154" fmla="*/ 423883 w 606575"/>
              <a:gd name="connsiteY154" fmla="*/ 322889 h 601287"/>
              <a:gd name="connsiteX155" fmla="*/ 387029 w 606575"/>
              <a:gd name="connsiteY155" fmla="*/ 344316 h 601287"/>
              <a:gd name="connsiteX156" fmla="*/ 312232 w 606575"/>
              <a:gd name="connsiteY156" fmla="*/ 386860 h 601287"/>
              <a:gd name="connsiteX157" fmla="*/ 220642 w 606575"/>
              <a:gd name="connsiteY157" fmla="*/ 411703 h 601287"/>
              <a:gd name="connsiteX158" fmla="*/ 160463 w 606575"/>
              <a:gd name="connsiteY158" fmla="*/ 399747 h 601287"/>
              <a:gd name="connsiteX159" fmla="*/ 157197 w 606575"/>
              <a:gd name="connsiteY159" fmla="*/ 398195 h 601287"/>
              <a:gd name="connsiteX160" fmla="*/ 195140 w 606575"/>
              <a:gd name="connsiteY160" fmla="*/ 585450 h 601287"/>
              <a:gd name="connsiteX161" fmla="*/ 194207 w 606575"/>
              <a:gd name="connsiteY161" fmla="*/ 589953 h 601287"/>
              <a:gd name="connsiteX162" fmla="*/ 190319 w 606575"/>
              <a:gd name="connsiteY162" fmla="*/ 592437 h 601287"/>
              <a:gd name="connsiteX163" fmla="*/ 147400 w 606575"/>
              <a:gd name="connsiteY163" fmla="*/ 601132 h 601287"/>
              <a:gd name="connsiteX164" fmla="*/ 146312 w 606575"/>
              <a:gd name="connsiteY164" fmla="*/ 601287 h 601287"/>
              <a:gd name="connsiteX165" fmla="*/ 140403 w 606575"/>
              <a:gd name="connsiteY165" fmla="*/ 596474 h 601287"/>
              <a:gd name="connsiteX166" fmla="*/ 43991 w 606575"/>
              <a:gd name="connsiteY166" fmla="*/ 119642 h 601287"/>
              <a:gd name="connsiteX167" fmla="*/ 43991 w 606575"/>
              <a:gd name="connsiteY167" fmla="*/ 118245 h 601287"/>
              <a:gd name="connsiteX168" fmla="*/ 27042 w 606575"/>
              <a:gd name="connsiteY168" fmla="*/ 110481 h 601287"/>
              <a:gd name="connsiteX169" fmla="*/ 1228 w 606575"/>
              <a:gd name="connsiteY169" fmla="*/ 72285 h 601287"/>
              <a:gd name="connsiteX170" fmla="*/ 48345 w 606575"/>
              <a:gd name="connsiteY170" fmla="*/ 1172 h 601287"/>
              <a:gd name="connsiteX171" fmla="*/ 71982 w 606575"/>
              <a:gd name="connsiteY171" fmla="*/ 1114 h 601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606575" h="601287">
                <a:moveTo>
                  <a:pt x="147390" y="491474"/>
                </a:moveTo>
                <a:cubicBezTo>
                  <a:pt x="150652" y="490852"/>
                  <a:pt x="153759" y="492871"/>
                  <a:pt x="154380" y="496133"/>
                </a:cubicBezTo>
                <a:lnTo>
                  <a:pt x="163546" y="541642"/>
                </a:lnTo>
                <a:cubicBezTo>
                  <a:pt x="164322" y="544748"/>
                  <a:pt x="162147" y="548010"/>
                  <a:pt x="158885" y="548631"/>
                </a:cubicBezTo>
                <a:cubicBezTo>
                  <a:pt x="158419" y="548786"/>
                  <a:pt x="158109" y="548786"/>
                  <a:pt x="157643" y="548786"/>
                </a:cubicBezTo>
                <a:cubicBezTo>
                  <a:pt x="154846" y="548786"/>
                  <a:pt x="152361" y="546767"/>
                  <a:pt x="151740" y="543971"/>
                </a:cubicBezTo>
                <a:lnTo>
                  <a:pt x="142575" y="498618"/>
                </a:lnTo>
                <a:cubicBezTo>
                  <a:pt x="141953" y="495357"/>
                  <a:pt x="144128" y="492095"/>
                  <a:pt x="147390" y="491474"/>
                </a:cubicBezTo>
                <a:close/>
                <a:moveTo>
                  <a:pt x="137872" y="444760"/>
                </a:moveTo>
                <a:cubicBezTo>
                  <a:pt x="140984" y="444138"/>
                  <a:pt x="144251" y="446158"/>
                  <a:pt x="144873" y="449420"/>
                </a:cubicBezTo>
                <a:lnTo>
                  <a:pt x="151407" y="481731"/>
                </a:lnTo>
                <a:cubicBezTo>
                  <a:pt x="152185" y="484993"/>
                  <a:pt x="150007" y="488100"/>
                  <a:pt x="146740" y="488721"/>
                </a:cubicBezTo>
                <a:cubicBezTo>
                  <a:pt x="146273" y="488876"/>
                  <a:pt x="145962" y="488876"/>
                  <a:pt x="145496" y="488876"/>
                </a:cubicBezTo>
                <a:cubicBezTo>
                  <a:pt x="142695" y="488876"/>
                  <a:pt x="140206" y="486857"/>
                  <a:pt x="139739" y="484061"/>
                </a:cubicBezTo>
                <a:lnTo>
                  <a:pt x="133050" y="451750"/>
                </a:lnTo>
                <a:cubicBezTo>
                  <a:pt x="132427" y="448488"/>
                  <a:pt x="134605" y="445381"/>
                  <a:pt x="137872" y="444760"/>
                </a:cubicBezTo>
                <a:close/>
                <a:moveTo>
                  <a:pt x="121742" y="219791"/>
                </a:moveTo>
                <a:cubicBezTo>
                  <a:pt x="132783" y="274445"/>
                  <a:pt x="143668" y="327547"/>
                  <a:pt x="154865" y="381270"/>
                </a:cubicBezTo>
                <a:cubicBezTo>
                  <a:pt x="155331" y="382823"/>
                  <a:pt x="159685" y="386550"/>
                  <a:pt x="164972" y="388568"/>
                </a:cubicBezTo>
                <a:cubicBezTo>
                  <a:pt x="191407" y="399126"/>
                  <a:pt x="218309" y="402077"/>
                  <a:pt x="246144" y="397418"/>
                </a:cubicBezTo>
                <a:lnTo>
                  <a:pt x="229505" y="315281"/>
                </a:lnTo>
                <a:cubicBezTo>
                  <a:pt x="223907" y="316057"/>
                  <a:pt x="199649" y="316368"/>
                  <a:pt x="157819" y="305810"/>
                </a:cubicBezTo>
                <a:cubicBezTo>
                  <a:pt x="154709" y="304878"/>
                  <a:pt x="152843" y="301462"/>
                  <a:pt x="153776" y="298357"/>
                </a:cubicBezTo>
                <a:cubicBezTo>
                  <a:pt x="154709" y="295096"/>
                  <a:pt x="157975" y="293233"/>
                  <a:pt x="161240" y="294164"/>
                </a:cubicBezTo>
                <a:cubicBezTo>
                  <a:pt x="180367" y="299909"/>
                  <a:pt x="198094" y="303170"/>
                  <a:pt x="215199" y="304257"/>
                </a:cubicBezTo>
                <a:cubicBezTo>
                  <a:pt x="215355" y="304257"/>
                  <a:pt x="215510" y="304412"/>
                  <a:pt x="215666" y="304412"/>
                </a:cubicBezTo>
                <a:cubicBezTo>
                  <a:pt x="219553" y="304257"/>
                  <a:pt x="223285" y="303946"/>
                  <a:pt x="227173" y="303481"/>
                </a:cubicBezTo>
                <a:lnTo>
                  <a:pt x="212400" y="230504"/>
                </a:lnTo>
                <a:cubicBezTo>
                  <a:pt x="201671" y="232833"/>
                  <a:pt x="190941" y="234231"/>
                  <a:pt x="180056" y="234231"/>
                </a:cubicBezTo>
                <a:cubicBezTo>
                  <a:pt x="160929" y="234231"/>
                  <a:pt x="141647" y="230038"/>
                  <a:pt x="121742" y="219791"/>
                </a:cubicBezTo>
                <a:close/>
                <a:moveTo>
                  <a:pt x="87376" y="114052"/>
                </a:moveTo>
                <a:cubicBezTo>
                  <a:pt x="82711" y="116537"/>
                  <a:pt x="77735" y="118400"/>
                  <a:pt x="72293" y="119487"/>
                </a:cubicBezTo>
                <a:cubicBezTo>
                  <a:pt x="68250" y="120263"/>
                  <a:pt x="64207" y="120574"/>
                  <a:pt x="60164" y="120574"/>
                </a:cubicBezTo>
                <a:cubicBezTo>
                  <a:pt x="58919" y="120574"/>
                  <a:pt x="57675" y="120418"/>
                  <a:pt x="56276" y="120263"/>
                </a:cubicBezTo>
                <a:lnTo>
                  <a:pt x="150977" y="588089"/>
                </a:lnTo>
                <a:lnTo>
                  <a:pt x="182077" y="581879"/>
                </a:lnTo>
                <a:close/>
                <a:moveTo>
                  <a:pt x="306323" y="84551"/>
                </a:moveTo>
                <a:cubicBezTo>
                  <a:pt x="296216" y="90296"/>
                  <a:pt x="285642" y="96196"/>
                  <a:pt x="273979" y="102718"/>
                </a:cubicBezTo>
                <a:cubicBezTo>
                  <a:pt x="238214" y="122592"/>
                  <a:pt x="189697" y="144019"/>
                  <a:pt x="132939" y="132995"/>
                </a:cubicBezTo>
                <a:cubicBezTo>
                  <a:pt x="124230" y="131287"/>
                  <a:pt x="115678" y="128803"/>
                  <a:pt x="106503" y="126008"/>
                </a:cubicBezTo>
                <a:cubicBezTo>
                  <a:pt x="105259" y="125698"/>
                  <a:pt x="103860" y="125232"/>
                  <a:pt x="102460" y="124921"/>
                </a:cubicBezTo>
                <a:lnTo>
                  <a:pt x="110235" y="163428"/>
                </a:lnTo>
                <a:cubicBezTo>
                  <a:pt x="113190" y="177557"/>
                  <a:pt x="115989" y="191376"/>
                  <a:pt x="118788" y="205195"/>
                </a:cubicBezTo>
                <a:cubicBezTo>
                  <a:pt x="119565" y="205195"/>
                  <a:pt x="120343" y="205506"/>
                  <a:pt x="121120" y="205816"/>
                </a:cubicBezTo>
                <a:cubicBezTo>
                  <a:pt x="151755" y="223672"/>
                  <a:pt x="180989" y="225380"/>
                  <a:pt x="210068" y="218704"/>
                </a:cubicBezTo>
                <a:lnTo>
                  <a:pt x="202293" y="180197"/>
                </a:lnTo>
                <a:cubicBezTo>
                  <a:pt x="201515" y="176936"/>
                  <a:pt x="203692" y="173831"/>
                  <a:pt x="206958" y="173055"/>
                </a:cubicBezTo>
                <a:cubicBezTo>
                  <a:pt x="210223" y="172434"/>
                  <a:pt x="213333" y="174607"/>
                  <a:pt x="213955" y="177868"/>
                </a:cubicBezTo>
                <a:lnTo>
                  <a:pt x="221730" y="215598"/>
                </a:lnTo>
                <a:cubicBezTo>
                  <a:pt x="248321" y="207680"/>
                  <a:pt x="274756" y="193395"/>
                  <a:pt x="301814" y="178800"/>
                </a:cubicBezTo>
                <a:cubicBezTo>
                  <a:pt x="308656" y="175073"/>
                  <a:pt x="315498" y="171502"/>
                  <a:pt x="322495" y="167931"/>
                </a:cubicBezTo>
                <a:close/>
                <a:moveTo>
                  <a:pt x="67779" y="20833"/>
                </a:moveTo>
                <a:cubicBezTo>
                  <a:pt x="72732" y="21337"/>
                  <a:pt x="79026" y="22889"/>
                  <a:pt x="84697" y="27079"/>
                </a:cubicBezTo>
                <a:cubicBezTo>
                  <a:pt x="91845" y="32355"/>
                  <a:pt x="96351" y="40735"/>
                  <a:pt x="97595" y="51754"/>
                </a:cubicBezTo>
                <a:cubicBezTo>
                  <a:pt x="98061" y="55013"/>
                  <a:pt x="95730" y="57961"/>
                  <a:pt x="92467" y="58427"/>
                </a:cubicBezTo>
                <a:cubicBezTo>
                  <a:pt x="92156" y="58427"/>
                  <a:pt x="92001" y="58427"/>
                  <a:pt x="91690" y="58427"/>
                </a:cubicBezTo>
                <a:cubicBezTo>
                  <a:pt x="88737" y="58427"/>
                  <a:pt x="86096" y="56254"/>
                  <a:pt x="85785" y="53150"/>
                </a:cubicBezTo>
                <a:cubicBezTo>
                  <a:pt x="84853" y="45546"/>
                  <a:pt x="82056" y="39959"/>
                  <a:pt x="77549" y="36701"/>
                </a:cubicBezTo>
                <a:cubicBezTo>
                  <a:pt x="70401" y="31424"/>
                  <a:pt x="60922" y="32821"/>
                  <a:pt x="60922" y="32821"/>
                </a:cubicBezTo>
                <a:cubicBezTo>
                  <a:pt x="57659" y="33286"/>
                  <a:pt x="54551" y="31114"/>
                  <a:pt x="53930" y="27855"/>
                </a:cubicBezTo>
                <a:cubicBezTo>
                  <a:pt x="53464" y="24596"/>
                  <a:pt x="55639" y="21492"/>
                  <a:pt x="58902" y="20871"/>
                </a:cubicBezTo>
                <a:cubicBezTo>
                  <a:pt x="59213" y="20871"/>
                  <a:pt x="62826" y="20328"/>
                  <a:pt x="67779" y="20833"/>
                </a:cubicBezTo>
                <a:close/>
                <a:moveTo>
                  <a:pt x="485306" y="15049"/>
                </a:moveTo>
                <a:cubicBezTo>
                  <a:pt x="467035" y="14098"/>
                  <a:pt x="448452" y="16233"/>
                  <a:pt x="429325" y="21512"/>
                </a:cubicBezTo>
                <a:lnTo>
                  <a:pt x="444720" y="94644"/>
                </a:lnTo>
                <a:cubicBezTo>
                  <a:pt x="445342" y="97749"/>
                  <a:pt x="443320" y="101010"/>
                  <a:pt x="440055" y="101631"/>
                </a:cubicBezTo>
                <a:cubicBezTo>
                  <a:pt x="439588" y="101786"/>
                  <a:pt x="439277" y="101786"/>
                  <a:pt x="438811" y="101786"/>
                </a:cubicBezTo>
                <a:cubicBezTo>
                  <a:pt x="436012" y="101786"/>
                  <a:pt x="433524" y="99923"/>
                  <a:pt x="432902" y="96973"/>
                </a:cubicBezTo>
                <a:lnTo>
                  <a:pt x="417818" y="25083"/>
                </a:lnTo>
                <a:cubicBezTo>
                  <a:pt x="398225" y="31604"/>
                  <a:pt x="378165" y="41386"/>
                  <a:pt x="357172" y="54429"/>
                </a:cubicBezTo>
                <a:cubicBezTo>
                  <a:pt x="344577" y="62037"/>
                  <a:pt x="331670" y="69801"/>
                  <a:pt x="317364" y="78185"/>
                </a:cubicBezTo>
                <a:lnTo>
                  <a:pt x="334625" y="167310"/>
                </a:lnTo>
                <a:cubicBezTo>
                  <a:pt x="334780" y="167465"/>
                  <a:pt x="335091" y="167775"/>
                  <a:pt x="335247" y="168086"/>
                </a:cubicBezTo>
                <a:cubicBezTo>
                  <a:pt x="336024" y="169483"/>
                  <a:pt x="336024" y="171036"/>
                  <a:pt x="335558" y="172589"/>
                </a:cubicBezTo>
                <a:lnTo>
                  <a:pt x="346754" y="230349"/>
                </a:lnTo>
                <a:cubicBezTo>
                  <a:pt x="347376" y="233610"/>
                  <a:pt x="345199" y="236715"/>
                  <a:pt x="341933" y="237336"/>
                </a:cubicBezTo>
                <a:cubicBezTo>
                  <a:pt x="341622" y="237491"/>
                  <a:pt x="341156" y="237491"/>
                  <a:pt x="340845" y="237491"/>
                </a:cubicBezTo>
                <a:cubicBezTo>
                  <a:pt x="338046" y="237491"/>
                  <a:pt x="335558" y="235473"/>
                  <a:pt x="334936" y="232523"/>
                </a:cubicBezTo>
                <a:lnTo>
                  <a:pt x="324828" y="180197"/>
                </a:lnTo>
                <a:cubicBezTo>
                  <a:pt x="319074" y="183302"/>
                  <a:pt x="313321" y="186252"/>
                  <a:pt x="307567" y="189358"/>
                </a:cubicBezTo>
                <a:cubicBezTo>
                  <a:pt x="280199" y="204108"/>
                  <a:pt x="252520" y="219014"/>
                  <a:pt x="224063" y="227399"/>
                </a:cubicBezTo>
                <a:lnTo>
                  <a:pt x="239147" y="301617"/>
                </a:lnTo>
                <a:cubicBezTo>
                  <a:pt x="264960" y="296804"/>
                  <a:pt x="292173" y="285625"/>
                  <a:pt x="324051" y="267303"/>
                </a:cubicBezTo>
                <a:cubicBezTo>
                  <a:pt x="327005" y="265595"/>
                  <a:pt x="330582" y="266527"/>
                  <a:pt x="332292" y="269477"/>
                </a:cubicBezTo>
                <a:cubicBezTo>
                  <a:pt x="334003" y="272272"/>
                  <a:pt x="332914" y="275998"/>
                  <a:pt x="330115" y="277706"/>
                </a:cubicBezTo>
                <a:cubicBezTo>
                  <a:pt x="296993" y="296804"/>
                  <a:pt x="268692" y="308294"/>
                  <a:pt x="241479" y="313418"/>
                </a:cubicBezTo>
                <a:lnTo>
                  <a:pt x="257962" y="394934"/>
                </a:lnTo>
                <a:cubicBezTo>
                  <a:pt x="273823" y="391052"/>
                  <a:pt x="289996" y="384842"/>
                  <a:pt x="306634" y="376147"/>
                </a:cubicBezTo>
                <a:cubicBezTo>
                  <a:pt x="331826" y="362949"/>
                  <a:pt x="356706" y="348353"/>
                  <a:pt x="380809" y="334069"/>
                </a:cubicBezTo>
                <a:cubicBezTo>
                  <a:pt x="393249" y="326771"/>
                  <a:pt x="405533" y="319473"/>
                  <a:pt x="417974" y="312331"/>
                </a:cubicBezTo>
                <a:cubicBezTo>
                  <a:pt x="436945" y="301462"/>
                  <a:pt x="455138" y="293233"/>
                  <a:pt x="473021" y="287488"/>
                </a:cubicBezTo>
                <a:lnTo>
                  <a:pt x="456538" y="209698"/>
                </a:lnTo>
                <a:cubicBezTo>
                  <a:pt x="422794" y="221033"/>
                  <a:pt x="391383" y="240131"/>
                  <a:pt x="360904" y="259074"/>
                </a:cubicBezTo>
                <a:lnTo>
                  <a:pt x="354840" y="262800"/>
                </a:lnTo>
                <a:cubicBezTo>
                  <a:pt x="354373" y="263111"/>
                  <a:pt x="353751" y="263111"/>
                  <a:pt x="353129" y="263266"/>
                </a:cubicBezTo>
                <a:lnTo>
                  <a:pt x="362148" y="311244"/>
                </a:lnTo>
                <a:cubicBezTo>
                  <a:pt x="362770" y="314505"/>
                  <a:pt x="360593" y="317610"/>
                  <a:pt x="357328" y="318231"/>
                </a:cubicBezTo>
                <a:cubicBezTo>
                  <a:pt x="356861" y="318386"/>
                  <a:pt x="356550" y="318386"/>
                  <a:pt x="356239" y="318386"/>
                </a:cubicBezTo>
                <a:cubicBezTo>
                  <a:pt x="353285" y="318386"/>
                  <a:pt x="350797" y="316368"/>
                  <a:pt x="350330" y="313418"/>
                </a:cubicBezTo>
                <a:lnTo>
                  <a:pt x="340378" y="260471"/>
                </a:lnTo>
                <a:cubicBezTo>
                  <a:pt x="339756" y="257210"/>
                  <a:pt x="341933" y="254105"/>
                  <a:pt x="345199" y="253484"/>
                </a:cubicBezTo>
                <a:cubicBezTo>
                  <a:pt x="345976" y="253329"/>
                  <a:pt x="346754" y="253329"/>
                  <a:pt x="347531" y="253484"/>
                </a:cubicBezTo>
                <a:cubicBezTo>
                  <a:pt x="347842" y="253173"/>
                  <a:pt x="348153" y="252863"/>
                  <a:pt x="348464" y="252552"/>
                </a:cubicBezTo>
                <a:lnTo>
                  <a:pt x="354529" y="248826"/>
                </a:lnTo>
                <a:cubicBezTo>
                  <a:pt x="386096" y="229417"/>
                  <a:pt x="418440" y="209543"/>
                  <a:pt x="454050" y="197898"/>
                </a:cubicBezTo>
                <a:lnTo>
                  <a:pt x="438189" y="121971"/>
                </a:lnTo>
                <a:cubicBezTo>
                  <a:pt x="409887" y="131287"/>
                  <a:pt x="382830" y="146038"/>
                  <a:pt x="356861" y="161720"/>
                </a:cubicBezTo>
                <a:cubicBezTo>
                  <a:pt x="355773" y="162341"/>
                  <a:pt x="354684" y="162652"/>
                  <a:pt x="353751" y="162652"/>
                </a:cubicBezTo>
                <a:cubicBezTo>
                  <a:pt x="351574" y="162652"/>
                  <a:pt x="349708" y="161565"/>
                  <a:pt x="348464" y="159701"/>
                </a:cubicBezTo>
                <a:cubicBezTo>
                  <a:pt x="346754" y="156907"/>
                  <a:pt x="347687" y="153180"/>
                  <a:pt x="350486" y="151472"/>
                </a:cubicBezTo>
                <a:cubicBezTo>
                  <a:pt x="401179" y="120884"/>
                  <a:pt x="461514" y="91073"/>
                  <a:pt x="524959" y="102407"/>
                </a:cubicBezTo>
                <a:cubicBezTo>
                  <a:pt x="528224" y="103028"/>
                  <a:pt x="530401" y="106134"/>
                  <a:pt x="529779" y="109394"/>
                </a:cubicBezTo>
                <a:cubicBezTo>
                  <a:pt x="529157" y="112655"/>
                  <a:pt x="526047" y="114829"/>
                  <a:pt x="522782" y="114208"/>
                </a:cubicBezTo>
                <a:cubicBezTo>
                  <a:pt x="497746" y="109705"/>
                  <a:pt x="473332" y="112034"/>
                  <a:pt x="449696" y="118400"/>
                </a:cubicBezTo>
                <a:lnTo>
                  <a:pt x="465713" y="194326"/>
                </a:lnTo>
                <a:cubicBezTo>
                  <a:pt x="471777" y="192619"/>
                  <a:pt x="477997" y="191221"/>
                  <a:pt x="484373" y="190134"/>
                </a:cubicBezTo>
                <a:cubicBezTo>
                  <a:pt x="487638" y="189513"/>
                  <a:pt x="490748" y="191842"/>
                  <a:pt x="491370" y="195103"/>
                </a:cubicBezTo>
                <a:cubicBezTo>
                  <a:pt x="491992" y="198363"/>
                  <a:pt x="489660" y="201469"/>
                  <a:pt x="486394" y="201935"/>
                </a:cubicBezTo>
                <a:cubicBezTo>
                  <a:pt x="480174" y="203022"/>
                  <a:pt x="474110" y="204419"/>
                  <a:pt x="468201" y="206127"/>
                </a:cubicBezTo>
                <a:lnTo>
                  <a:pt x="484528" y="284072"/>
                </a:lnTo>
                <a:cubicBezTo>
                  <a:pt x="522160" y="273980"/>
                  <a:pt x="557459" y="275843"/>
                  <a:pt x="592447" y="289041"/>
                </a:cubicBezTo>
                <a:lnTo>
                  <a:pt x="577052" y="213425"/>
                </a:lnTo>
                <a:cubicBezTo>
                  <a:pt x="552327" y="202866"/>
                  <a:pt x="525736" y="198363"/>
                  <a:pt x="500390" y="200382"/>
                </a:cubicBezTo>
                <a:cubicBezTo>
                  <a:pt x="497124" y="200537"/>
                  <a:pt x="494169" y="198053"/>
                  <a:pt x="493858" y="194792"/>
                </a:cubicBezTo>
                <a:cubicBezTo>
                  <a:pt x="493547" y="191532"/>
                  <a:pt x="496035" y="188582"/>
                  <a:pt x="499457" y="188271"/>
                </a:cubicBezTo>
                <a:cubicBezTo>
                  <a:pt x="524181" y="186408"/>
                  <a:pt x="549839" y="190289"/>
                  <a:pt x="574253" y="199450"/>
                </a:cubicBezTo>
                <a:lnTo>
                  <a:pt x="539420" y="27102"/>
                </a:lnTo>
                <a:cubicBezTo>
                  <a:pt x="521538" y="20037"/>
                  <a:pt x="503577" y="16000"/>
                  <a:pt x="485306" y="15049"/>
                </a:cubicBezTo>
                <a:close/>
                <a:moveTo>
                  <a:pt x="60475" y="12041"/>
                </a:moveTo>
                <a:cubicBezTo>
                  <a:pt x="57209" y="12041"/>
                  <a:pt x="53943" y="12351"/>
                  <a:pt x="50833" y="12972"/>
                </a:cubicBezTo>
                <a:cubicBezTo>
                  <a:pt x="24709" y="18251"/>
                  <a:pt x="7604" y="43715"/>
                  <a:pt x="12891" y="69801"/>
                </a:cubicBezTo>
                <a:cubicBezTo>
                  <a:pt x="15534" y="82533"/>
                  <a:pt x="22843" y="93402"/>
                  <a:pt x="33573" y="100544"/>
                </a:cubicBezTo>
                <a:cubicBezTo>
                  <a:pt x="44302" y="107686"/>
                  <a:pt x="57209" y="110171"/>
                  <a:pt x="69960" y="107686"/>
                </a:cubicBezTo>
                <a:cubicBezTo>
                  <a:pt x="96084" y="102407"/>
                  <a:pt x="113034" y="76788"/>
                  <a:pt x="107747" y="50703"/>
                </a:cubicBezTo>
                <a:cubicBezTo>
                  <a:pt x="105104" y="38126"/>
                  <a:pt x="97795" y="27257"/>
                  <a:pt x="87065" y="20115"/>
                </a:cubicBezTo>
                <a:cubicBezTo>
                  <a:pt x="79135" y="14835"/>
                  <a:pt x="69805" y="12041"/>
                  <a:pt x="60475" y="12041"/>
                </a:cubicBezTo>
                <a:close/>
                <a:moveTo>
                  <a:pt x="71982" y="1114"/>
                </a:moveTo>
                <a:cubicBezTo>
                  <a:pt x="79679" y="2608"/>
                  <a:pt x="87065" y="5597"/>
                  <a:pt x="93752" y="10022"/>
                </a:cubicBezTo>
                <a:cubicBezTo>
                  <a:pt x="107125" y="19028"/>
                  <a:pt x="116300" y="32536"/>
                  <a:pt x="119565" y="48374"/>
                </a:cubicBezTo>
                <a:cubicBezTo>
                  <a:pt x="124230" y="71198"/>
                  <a:pt x="115211" y="93557"/>
                  <a:pt x="98106" y="107220"/>
                </a:cubicBezTo>
                <a:cubicBezTo>
                  <a:pt x="98261" y="107531"/>
                  <a:pt x="98417" y="107686"/>
                  <a:pt x="98417" y="107997"/>
                </a:cubicBezTo>
                <a:lnTo>
                  <a:pt x="99194" y="111413"/>
                </a:lnTo>
                <a:cubicBezTo>
                  <a:pt x="102926" y="112500"/>
                  <a:pt x="106503" y="113587"/>
                  <a:pt x="109924" y="114518"/>
                </a:cubicBezTo>
                <a:cubicBezTo>
                  <a:pt x="118788" y="117158"/>
                  <a:pt x="127029" y="119642"/>
                  <a:pt x="135271" y="121195"/>
                </a:cubicBezTo>
                <a:cubicBezTo>
                  <a:pt x="176635" y="129269"/>
                  <a:pt x="217532" y="120263"/>
                  <a:pt x="268070" y="92159"/>
                </a:cubicBezTo>
                <a:cubicBezTo>
                  <a:pt x="301503" y="73682"/>
                  <a:pt x="327005" y="58777"/>
                  <a:pt x="350797" y="44181"/>
                </a:cubicBezTo>
                <a:cubicBezTo>
                  <a:pt x="422328" y="-70"/>
                  <a:pt x="484684" y="-8610"/>
                  <a:pt x="547040" y="17164"/>
                </a:cubicBezTo>
                <a:cubicBezTo>
                  <a:pt x="548906" y="17941"/>
                  <a:pt x="550150" y="19649"/>
                  <a:pt x="550617" y="21667"/>
                </a:cubicBezTo>
                <a:lnTo>
                  <a:pt x="606442" y="297891"/>
                </a:lnTo>
                <a:cubicBezTo>
                  <a:pt x="606908" y="300065"/>
                  <a:pt x="606131" y="302238"/>
                  <a:pt x="604420" y="303636"/>
                </a:cubicBezTo>
                <a:cubicBezTo>
                  <a:pt x="602554" y="305189"/>
                  <a:pt x="600222" y="305344"/>
                  <a:pt x="598045" y="304412"/>
                </a:cubicBezTo>
                <a:cubicBezTo>
                  <a:pt x="560724" y="287643"/>
                  <a:pt x="522937" y="285159"/>
                  <a:pt x="482040" y="297270"/>
                </a:cubicBezTo>
                <a:cubicBezTo>
                  <a:pt x="481729" y="297270"/>
                  <a:pt x="481574" y="297580"/>
                  <a:pt x="481263" y="297580"/>
                </a:cubicBezTo>
                <a:cubicBezTo>
                  <a:pt x="481107" y="297580"/>
                  <a:pt x="480952" y="297580"/>
                  <a:pt x="480796" y="297580"/>
                </a:cubicBezTo>
                <a:cubicBezTo>
                  <a:pt x="462603" y="303170"/>
                  <a:pt x="443631" y="311555"/>
                  <a:pt x="423883" y="322889"/>
                </a:cubicBezTo>
                <a:cubicBezTo>
                  <a:pt x="411598" y="329876"/>
                  <a:pt x="399313" y="337174"/>
                  <a:pt x="387029" y="344316"/>
                </a:cubicBezTo>
                <a:cubicBezTo>
                  <a:pt x="362770" y="358756"/>
                  <a:pt x="337735" y="373507"/>
                  <a:pt x="312232" y="386860"/>
                </a:cubicBezTo>
                <a:cubicBezTo>
                  <a:pt x="280510" y="403319"/>
                  <a:pt x="250187" y="411703"/>
                  <a:pt x="220642" y="411703"/>
                </a:cubicBezTo>
                <a:cubicBezTo>
                  <a:pt x="200271" y="411703"/>
                  <a:pt x="180367" y="407666"/>
                  <a:pt x="160463" y="399747"/>
                </a:cubicBezTo>
                <a:cubicBezTo>
                  <a:pt x="160152" y="399592"/>
                  <a:pt x="158908" y="399126"/>
                  <a:pt x="157197" y="398195"/>
                </a:cubicBezTo>
                <a:lnTo>
                  <a:pt x="195140" y="585450"/>
                </a:lnTo>
                <a:cubicBezTo>
                  <a:pt x="195451" y="587002"/>
                  <a:pt x="195140" y="588555"/>
                  <a:pt x="194207" y="589953"/>
                </a:cubicBezTo>
                <a:cubicBezTo>
                  <a:pt x="193274" y="591195"/>
                  <a:pt x="191874" y="592126"/>
                  <a:pt x="190319" y="592437"/>
                </a:cubicBezTo>
                <a:lnTo>
                  <a:pt x="147400" y="601132"/>
                </a:lnTo>
                <a:cubicBezTo>
                  <a:pt x="147089" y="601132"/>
                  <a:pt x="146623" y="601287"/>
                  <a:pt x="146312" y="601287"/>
                </a:cubicBezTo>
                <a:cubicBezTo>
                  <a:pt x="143513" y="601287"/>
                  <a:pt x="141025" y="599269"/>
                  <a:pt x="140403" y="596474"/>
                </a:cubicBezTo>
                <a:lnTo>
                  <a:pt x="43991" y="119642"/>
                </a:lnTo>
                <a:cubicBezTo>
                  <a:pt x="43836" y="119176"/>
                  <a:pt x="43836" y="118710"/>
                  <a:pt x="43991" y="118245"/>
                </a:cubicBezTo>
                <a:cubicBezTo>
                  <a:pt x="37927" y="116537"/>
                  <a:pt x="32329" y="114052"/>
                  <a:pt x="27042" y="110481"/>
                </a:cubicBezTo>
                <a:cubicBezTo>
                  <a:pt x="13513" y="101631"/>
                  <a:pt x="4338" y="87967"/>
                  <a:pt x="1228" y="72285"/>
                </a:cubicBezTo>
                <a:cubicBezTo>
                  <a:pt x="-5458" y="39678"/>
                  <a:pt x="15845" y="7848"/>
                  <a:pt x="48345" y="1172"/>
                </a:cubicBezTo>
                <a:cubicBezTo>
                  <a:pt x="56276" y="-381"/>
                  <a:pt x="64284" y="-381"/>
                  <a:pt x="71982" y="11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8"/>
          <p:cNvSpPr/>
          <p:nvPr/>
        </p:nvSpPr>
        <p:spPr>
          <a:xfrm>
            <a:off x="2555271" y="4077153"/>
            <a:ext cx="614362" cy="613455"/>
          </a:xfrm>
          <a:custGeom>
            <a:avLst/>
            <a:gdLst>
              <a:gd name="connsiteX0" fmla="*/ 414666 w 606487"/>
              <a:gd name="connsiteY0" fmla="*/ 244368 h 605592"/>
              <a:gd name="connsiteX1" fmla="*/ 440469 w 606487"/>
              <a:gd name="connsiteY1" fmla="*/ 270042 h 605592"/>
              <a:gd name="connsiteX2" fmla="*/ 440469 w 606487"/>
              <a:gd name="connsiteY2" fmla="*/ 381912 h 605592"/>
              <a:gd name="connsiteX3" fmla="*/ 414666 w 606487"/>
              <a:gd name="connsiteY3" fmla="*/ 407586 h 605592"/>
              <a:gd name="connsiteX4" fmla="*/ 388956 w 606487"/>
              <a:gd name="connsiteY4" fmla="*/ 381912 h 605592"/>
              <a:gd name="connsiteX5" fmla="*/ 388956 w 606487"/>
              <a:gd name="connsiteY5" fmla="*/ 270042 h 605592"/>
              <a:gd name="connsiteX6" fmla="*/ 414666 w 606487"/>
              <a:gd name="connsiteY6" fmla="*/ 244368 h 605592"/>
              <a:gd name="connsiteX7" fmla="*/ 302702 w 606487"/>
              <a:gd name="connsiteY7" fmla="*/ 167240 h 605592"/>
              <a:gd name="connsiteX8" fmla="*/ 328412 w 606487"/>
              <a:gd name="connsiteY8" fmla="*/ 192915 h 605592"/>
              <a:gd name="connsiteX9" fmla="*/ 328412 w 606487"/>
              <a:gd name="connsiteY9" fmla="*/ 381911 h 605592"/>
              <a:gd name="connsiteX10" fmla="*/ 302702 w 606487"/>
              <a:gd name="connsiteY10" fmla="*/ 407586 h 605592"/>
              <a:gd name="connsiteX11" fmla="*/ 276899 w 606487"/>
              <a:gd name="connsiteY11" fmla="*/ 381911 h 605592"/>
              <a:gd name="connsiteX12" fmla="*/ 276899 w 606487"/>
              <a:gd name="connsiteY12" fmla="*/ 192915 h 605592"/>
              <a:gd name="connsiteX13" fmla="*/ 302702 w 606487"/>
              <a:gd name="connsiteY13" fmla="*/ 167240 h 605592"/>
              <a:gd name="connsiteX14" fmla="*/ 190632 w 606487"/>
              <a:gd name="connsiteY14" fmla="*/ 107965 h 605592"/>
              <a:gd name="connsiteX15" fmla="*/ 216353 w 606487"/>
              <a:gd name="connsiteY15" fmla="*/ 133737 h 605592"/>
              <a:gd name="connsiteX16" fmla="*/ 216353 w 606487"/>
              <a:gd name="connsiteY16" fmla="*/ 381907 h 605592"/>
              <a:gd name="connsiteX17" fmla="*/ 190632 w 606487"/>
              <a:gd name="connsiteY17" fmla="*/ 407586 h 605592"/>
              <a:gd name="connsiteX18" fmla="*/ 164911 w 606487"/>
              <a:gd name="connsiteY18" fmla="*/ 381907 h 605592"/>
              <a:gd name="connsiteX19" fmla="*/ 164911 w 606487"/>
              <a:gd name="connsiteY19" fmla="*/ 133737 h 605592"/>
              <a:gd name="connsiteX20" fmla="*/ 190632 w 606487"/>
              <a:gd name="connsiteY20" fmla="*/ 107965 h 605592"/>
              <a:gd name="connsiteX21" fmla="*/ 86256 w 606487"/>
              <a:gd name="connsiteY21" fmla="*/ 51447 h 605592"/>
              <a:gd name="connsiteX22" fmla="*/ 86256 w 606487"/>
              <a:gd name="connsiteY22" fmla="*/ 464229 h 605592"/>
              <a:gd name="connsiteX23" fmla="*/ 517724 w 606487"/>
              <a:gd name="connsiteY23" fmla="*/ 464229 h 605592"/>
              <a:gd name="connsiteX24" fmla="*/ 517724 w 606487"/>
              <a:gd name="connsiteY24" fmla="*/ 51447 h 605592"/>
              <a:gd name="connsiteX25" fmla="*/ 25719 w 606487"/>
              <a:gd name="connsiteY25" fmla="*/ 0 h 605592"/>
              <a:gd name="connsiteX26" fmla="*/ 580861 w 606487"/>
              <a:gd name="connsiteY26" fmla="*/ 0 h 605592"/>
              <a:gd name="connsiteX27" fmla="*/ 606487 w 606487"/>
              <a:gd name="connsiteY27" fmla="*/ 25677 h 605592"/>
              <a:gd name="connsiteX28" fmla="*/ 579468 w 606487"/>
              <a:gd name="connsiteY28" fmla="*/ 51447 h 605592"/>
              <a:gd name="connsiteX29" fmla="*/ 569162 w 606487"/>
              <a:gd name="connsiteY29" fmla="*/ 51447 h 605592"/>
              <a:gd name="connsiteX30" fmla="*/ 569162 w 606487"/>
              <a:gd name="connsiteY30" fmla="*/ 488608 h 605592"/>
              <a:gd name="connsiteX31" fmla="*/ 543443 w 606487"/>
              <a:gd name="connsiteY31" fmla="*/ 514285 h 605592"/>
              <a:gd name="connsiteX32" fmla="*/ 476499 w 606487"/>
              <a:gd name="connsiteY32" fmla="*/ 514285 h 605592"/>
              <a:gd name="connsiteX33" fmla="*/ 476499 w 606487"/>
              <a:gd name="connsiteY33" fmla="*/ 579915 h 605592"/>
              <a:gd name="connsiteX34" fmla="*/ 450687 w 606487"/>
              <a:gd name="connsiteY34" fmla="*/ 605592 h 605592"/>
              <a:gd name="connsiteX35" fmla="*/ 424968 w 606487"/>
              <a:gd name="connsiteY35" fmla="*/ 579915 h 605592"/>
              <a:gd name="connsiteX36" fmla="*/ 424968 w 606487"/>
              <a:gd name="connsiteY36" fmla="*/ 514285 h 605592"/>
              <a:gd name="connsiteX37" fmla="*/ 180219 w 606487"/>
              <a:gd name="connsiteY37" fmla="*/ 514285 h 605592"/>
              <a:gd name="connsiteX38" fmla="*/ 180219 w 606487"/>
              <a:gd name="connsiteY38" fmla="*/ 579915 h 605592"/>
              <a:gd name="connsiteX39" fmla="*/ 154500 w 606487"/>
              <a:gd name="connsiteY39" fmla="*/ 605592 h 605592"/>
              <a:gd name="connsiteX40" fmla="*/ 128688 w 606487"/>
              <a:gd name="connsiteY40" fmla="*/ 579915 h 605592"/>
              <a:gd name="connsiteX41" fmla="*/ 128688 w 606487"/>
              <a:gd name="connsiteY41" fmla="*/ 514285 h 605592"/>
              <a:gd name="connsiteX42" fmla="*/ 61744 w 606487"/>
              <a:gd name="connsiteY42" fmla="*/ 514285 h 605592"/>
              <a:gd name="connsiteX43" fmla="*/ 36025 w 606487"/>
              <a:gd name="connsiteY43" fmla="*/ 488608 h 605592"/>
              <a:gd name="connsiteX44" fmla="*/ 36025 w 606487"/>
              <a:gd name="connsiteY44" fmla="*/ 51447 h 605592"/>
              <a:gd name="connsiteX45" fmla="*/ 25719 w 606487"/>
              <a:gd name="connsiteY45" fmla="*/ 51447 h 605592"/>
              <a:gd name="connsiteX46" fmla="*/ 0 w 606487"/>
              <a:gd name="connsiteY46" fmla="*/ 25677 h 605592"/>
              <a:gd name="connsiteX47" fmla="*/ 25719 w 606487"/>
              <a:gd name="connsiteY47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6487" h="605592">
                <a:moveTo>
                  <a:pt x="414666" y="244368"/>
                </a:moveTo>
                <a:cubicBezTo>
                  <a:pt x="428774" y="244368"/>
                  <a:pt x="440469" y="255954"/>
                  <a:pt x="440469" y="270042"/>
                </a:cubicBezTo>
                <a:lnTo>
                  <a:pt x="440469" y="381912"/>
                </a:lnTo>
                <a:cubicBezTo>
                  <a:pt x="439170" y="396000"/>
                  <a:pt x="428774" y="407586"/>
                  <a:pt x="414666" y="407586"/>
                </a:cubicBezTo>
                <a:cubicBezTo>
                  <a:pt x="400465" y="407586"/>
                  <a:pt x="388956" y="396000"/>
                  <a:pt x="388956" y="381912"/>
                </a:cubicBezTo>
                <a:lnTo>
                  <a:pt x="388956" y="270042"/>
                </a:lnTo>
                <a:cubicBezTo>
                  <a:pt x="388956" y="255954"/>
                  <a:pt x="400558" y="244368"/>
                  <a:pt x="414666" y="244368"/>
                </a:cubicBezTo>
                <a:close/>
                <a:moveTo>
                  <a:pt x="302702" y="167240"/>
                </a:moveTo>
                <a:cubicBezTo>
                  <a:pt x="316810" y="167240"/>
                  <a:pt x="328412" y="178826"/>
                  <a:pt x="328412" y="192915"/>
                </a:cubicBezTo>
                <a:lnTo>
                  <a:pt x="328412" y="381911"/>
                </a:lnTo>
                <a:cubicBezTo>
                  <a:pt x="328412" y="396000"/>
                  <a:pt x="316810" y="407586"/>
                  <a:pt x="302702" y="407586"/>
                </a:cubicBezTo>
                <a:cubicBezTo>
                  <a:pt x="288408" y="407586"/>
                  <a:pt x="276899" y="396000"/>
                  <a:pt x="276899" y="381911"/>
                </a:cubicBezTo>
                <a:lnTo>
                  <a:pt x="276899" y="192915"/>
                </a:lnTo>
                <a:cubicBezTo>
                  <a:pt x="276899" y="178826"/>
                  <a:pt x="288594" y="167240"/>
                  <a:pt x="302702" y="167240"/>
                </a:cubicBezTo>
                <a:close/>
                <a:moveTo>
                  <a:pt x="190632" y="107965"/>
                </a:moveTo>
                <a:cubicBezTo>
                  <a:pt x="204746" y="107965"/>
                  <a:pt x="216353" y="119646"/>
                  <a:pt x="216353" y="133737"/>
                </a:cubicBezTo>
                <a:lnTo>
                  <a:pt x="216353" y="381907"/>
                </a:lnTo>
                <a:cubicBezTo>
                  <a:pt x="216353" y="395998"/>
                  <a:pt x="204746" y="407586"/>
                  <a:pt x="190632" y="407586"/>
                </a:cubicBezTo>
                <a:cubicBezTo>
                  <a:pt x="176425" y="407586"/>
                  <a:pt x="164911" y="395998"/>
                  <a:pt x="164911" y="381907"/>
                </a:cubicBezTo>
                <a:lnTo>
                  <a:pt x="164911" y="133737"/>
                </a:lnTo>
                <a:cubicBezTo>
                  <a:pt x="164911" y="119646"/>
                  <a:pt x="176518" y="107965"/>
                  <a:pt x="190632" y="107965"/>
                </a:cubicBezTo>
                <a:close/>
                <a:moveTo>
                  <a:pt x="86256" y="51447"/>
                </a:moveTo>
                <a:lnTo>
                  <a:pt x="86256" y="464229"/>
                </a:lnTo>
                <a:lnTo>
                  <a:pt x="517724" y="464229"/>
                </a:lnTo>
                <a:lnTo>
                  <a:pt x="517724" y="51447"/>
                </a:lnTo>
                <a:close/>
                <a:moveTo>
                  <a:pt x="25719" y="0"/>
                </a:moveTo>
                <a:lnTo>
                  <a:pt x="580861" y="0"/>
                </a:lnTo>
                <a:cubicBezTo>
                  <a:pt x="594974" y="0"/>
                  <a:pt x="606580" y="11587"/>
                  <a:pt x="606487" y="25677"/>
                </a:cubicBezTo>
                <a:cubicBezTo>
                  <a:pt x="606487" y="39767"/>
                  <a:pt x="593581" y="51447"/>
                  <a:pt x="579468" y="51447"/>
                </a:cubicBezTo>
                <a:lnTo>
                  <a:pt x="569162" y="51447"/>
                </a:lnTo>
                <a:lnTo>
                  <a:pt x="569162" y="488608"/>
                </a:lnTo>
                <a:cubicBezTo>
                  <a:pt x="569162" y="503996"/>
                  <a:pt x="557556" y="514285"/>
                  <a:pt x="543443" y="514285"/>
                </a:cubicBezTo>
                <a:lnTo>
                  <a:pt x="476499" y="514285"/>
                </a:lnTo>
                <a:lnTo>
                  <a:pt x="476499" y="579915"/>
                </a:lnTo>
                <a:cubicBezTo>
                  <a:pt x="476499" y="594005"/>
                  <a:pt x="464800" y="605592"/>
                  <a:pt x="450687" y="605592"/>
                </a:cubicBezTo>
                <a:cubicBezTo>
                  <a:pt x="436574" y="605592"/>
                  <a:pt x="424968" y="594005"/>
                  <a:pt x="424968" y="579915"/>
                </a:cubicBezTo>
                <a:lnTo>
                  <a:pt x="424968" y="514285"/>
                </a:lnTo>
                <a:lnTo>
                  <a:pt x="180219" y="514285"/>
                </a:lnTo>
                <a:lnTo>
                  <a:pt x="180219" y="579915"/>
                </a:lnTo>
                <a:cubicBezTo>
                  <a:pt x="180219" y="594005"/>
                  <a:pt x="168613" y="605592"/>
                  <a:pt x="154500" y="605592"/>
                </a:cubicBezTo>
                <a:cubicBezTo>
                  <a:pt x="140387" y="605592"/>
                  <a:pt x="128688" y="594005"/>
                  <a:pt x="128688" y="579915"/>
                </a:cubicBezTo>
                <a:lnTo>
                  <a:pt x="128688" y="514285"/>
                </a:lnTo>
                <a:lnTo>
                  <a:pt x="61744" y="514285"/>
                </a:lnTo>
                <a:cubicBezTo>
                  <a:pt x="47631" y="514285"/>
                  <a:pt x="36025" y="502698"/>
                  <a:pt x="36025" y="488608"/>
                </a:cubicBezTo>
                <a:lnTo>
                  <a:pt x="36025" y="51447"/>
                </a:lnTo>
                <a:lnTo>
                  <a:pt x="25719" y="51447"/>
                </a:lnTo>
                <a:cubicBezTo>
                  <a:pt x="11606" y="51447"/>
                  <a:pt x="0" y="39767"/>
                  <a:pt x="0" y="25677"/>
                </a:cubicBezTo>
                <a:cubicBezTo>
                  <a:pt x="0" y="11587"/>
                  <a:pt x="11606" y="0"/>
                  <a:pt x="257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9"/>
          <p:cNvSpPr/>
          <p:nvPr/>
        </p:nvSpPr>
        <p:spPr>
          <a:xfrm>
            <a:off x="6887328" y="4084307"/>
            <a:ext cx="614362" cy="599149"/>
          </a:xfrm>
          <a:custGeom>
            <a:avLst/>
            <a:gdLst>
              <a:gd name="T0" fmla="*/ 4915 w 4915"/>
              <a:gd name="T1" fmla="*/ 2834 h 4800"/>
              <a:gd name="T2" fmla="*/ 4911 w 4915"/>
              <a:gd name="T3" fmla="*/ 2763 h 4800"/>
              <a:gd name="T4" fmla="*/ 2537 w 4915"/>
              <a:gd name="T5" fmla="*/ 389 h 4800"/>
              <a:gd name="T6" fmla="*/ 2537 w 4915"/>
              <a:gd name="T7" fmla="*/ 0 h 4800"/>
              <a:gd name="T8" fmla="*/ 2378 w 4915"/>
              <a:gd name="T9" fmla="*/ 0 h 4800"/>
              <a:gd name="T10" fmla="*/ 2378 w 4915"/>
              <a:gd name="T11" fmla="*/ 389 h 4800"/>
              <a:gd name="T12" fmla="*/ 4 w 4915"/>
              <a:gd name="T13" fmla="*/ 2764 h 4800"/>
              <a:gd name="T14" fmla="*/ 0 w 4915"/>
              <a:gd name="T15" fmla="*/ 2834 h 4800"/>
              <a:gd name="T16" fmla="*/ 2 w 4915"/>
              <a:gd name="T17" fmla="*/ 2834 h 4800"/>
              <a:gd name="T18" fmla="*/ 1 w 4915"/>
              <a:gd name="T19" fmla="*/ 2843 h 4800"/>
              <a:gd name="T20" fmla="*/ 161 w 4915"/>
              <a:gd name="T21" fmla="*/ 2843 h 4800"/>
              <a:gd name="T22" fmla="*/ 162 w 4915"/>
              <a:gd name="T23" fmla="*/ 2777 h 4800"/>
              <a:gd name="T24" fmla="*/ 674 w 4915"/>
              <a:gd name="T25" fmla="*/ 2306 h 4800"/>
              <a:gd name="T26" fmla="*/ 1189 w 4915"/>
              <a:gd name="T27" fmla="*/ 2834 h 4800"/>
              <a:gd name="T28" fmla="*/ 1348 w 4915"/>
              <a:gd name="T29" fmla="*/ 2834 h 4800"/>
              <a:gd name="T30" fmla="*/ 1863 w 4915"/>
              <a:gd name="T31" fmla="*/ 2306 h 4800"/>
              <a:gd name="T32" fmla="*/ 2378 w 4915"/>
              <a:gd name="T33" fmla="*/ 2832 h 4800"/>
              <a:gd name="T34" fmla="*/ 2378 w 4915"/>
              <a:gd name="T35" fmla="*/ 4379 h 4800"/>
              <a:gd name="T36" fmla="*/ 2792 w 4915"/>
              <a:gd name="T37" fmla="*/ 4800 h 4800"/>
              <a:gd name="T38" fmla="*/ 3206 w 4915"/>
              <a:gd name="T39" fmla="*/ 4379 h 4800"/>
              <a:gd name="T40" fmla="*/ 3047 w 4915"/>
              <a:gd name="T41" fmla="*/ 4379 h 4800"/>
              <a:gd name="T42" fmla="*/ 2792 w 4915"/>
              <a:gd name="T43" fmla="*/ 4641 h 4800"/>
              <a:gd name="T44" fmla="*/ 2537 w 4915"/>
              <a:gd name="T45" fmla="*/ 4379 h 4800"/>
              <a:gd name="T46" fmla="*/ 2537 w 4915"/>
              <a:gd name="T47" fmla="*/ 2834 h 4800"/>
              <a:gd name="T48" fmla="*/ 2537 w 4915"/>
              <a:gd name="T49" fmla="*/ 2834 h 4800"/>
              <a:gd name="T50" fmla="*/ 3052 w 4915"/>
              <a:gd name="T51" fmla="*/ 2306 h 4800"/>
              <a:gd name="T52" fmla="*/ 3567 w 4915"/>
              <a:gd name="T53" fmla="*/ 2832 h 4800"/>
              <a:gd name="T54" fmla="*/ 3567 w 4915"/>
              <a:gd name="T55" fmla="*/ 2834 h 4800"/>
              <a:gd name="T56" fmla="*/ 3567 w 4915"/>
              <a:gd name="T57" fmla="*/ 2834 h 4800"/>
              <a:gd name="T58" fmla="*/ 3726 w 4915"/>
              <a:gd name="T59" fmla="*/ 2834 h 4800"/>
              <a:gd name="T60" fmla="*/ 3726 w 4915"/>
              <a:gd name="T61" fmla="*/ 2834 h 4800"/>
              <a:gd name="T62" fmla="*/ 3726 w 4915"/>
              <a:gd name="T63" fmla="*/ 2832 h 4800"/>
              <a:gd name="T64" fmla="*/ 4241 w 4915"/>
              <a:gd name="T65" fmla="*/ 2306 h 4800"/>
              <a:gd name="T66" fmla="*/ 4752 w 4915"/>
              <a:gd name="T67" fmla="*/ 2776 h 4800"/>
              <a:gd name="T68" fmla="*/ 4754 w 4915"/>
              <a:gd name="T69" fmla="*/ 2843 h 4800"/>
              <a:gd name="T70" fmla="*/ 4913 w 4915"/>
              <a:gd name="T71" fmla="*/ 2843 h 4800"/>
              <a:gd name="T72" fmla="*/ 4913 w 4915"/>
              <a:gd name="T73" fmla="*/ 2834 h 4800"/>
              <a:gd name="T74" fmla="*/ 4915 w 4915"/>
              <a:gd name="T75" fmla="*/ 2834 h 4800"/>
              <a:gd name="T76" fmla="*/ 4241 w 4915"/>
              <a:gd name="T77" fmla="*/ 2147 h 4800"/>
              <a:gd name="T78" fmla="*/ 3646 w 4915"/>
              <a:gd name="T79" fmla="*/ 2511 h 4800"/>
              <a:gd name="T80" fmla="*/ 3052 w 4915"/>
              <a:gd name="T81" fmla="*/ 2147 h 4800"/>
              <a:gd name="T82" fmla="*/ 2457 w 4915"/>
              <a:gd name="T83" fmla="*/ 2511 h 4800"/>
              <a:gd name="T84" fmla="*/ 1863 w 4915"/>
              <a:gd name="T85" fmla="*/ 2147 h 4800"/>
              <a:gd name="T86" fmla="*/ 1268 w 4915"/>
              <a:gd name="T87" fmla="*/ 2511 h 4800"/>
              <a:gd name="T88" fmla="*/ 674 w 4915"/>
              <a:gd name="T89" fmla="*/ 2147 h 4800"/>
              <a:gd name="T90" fmla="*/ 219 w 4915"/>
              <a:gd name="T91" fmla="*/ 2328 h 4800"/>
              <a:gd name="T92" fmla="*/ 2457 w 4915"/>
              <a:gd name="T93" fmla="*/ 547 h 4800"/>
              <a:gd name="T94" fmla="*/ 4695 w 4915"/>
              <a:gd name="T95" fmla="*/ 2328 h 4800"/>
              <a:gd name="T96" fmla="*/ 4241 w 4915"/>
              <a:gd name="T97" fmla="*/ 2147 h 4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915" h="4800">
                <a:moveTo>
                  <a:pt x="4915" y="2834"/>
                </a:moveTo>
                <a:cubicBezTo>
                  <a:pt x="4915" y="2810"/>
                  <a:pt x="4913" y="2786"/>
                  <a:pt x="4911" y="2763"/>
                </a:cubicBezTo>
                <a:cubicBezTo>
                  <a:pt x="4870" y="1472"/>
                  <a:pt x="3828" y="431"/>
                  <a:pt x="2537" y="389"/>
                </a:cubicBezTo>
                <a:lnTo>
                  <a:pt x="2537" y="0"/>
                </a:lnTo>
                <a:lnTo>
                  <a:pt x="2378" y="0"/>
                </a:lnTo>
                <a:lnTo>
                  <a:pt x="2378" y="389"/>
                </a:lnTo>
                <a:cubicBezTo>
                  <a:pt x="1087" y="431"/>
                  <a:pt x="45" y="1473"/>
                  <a:pt x="4" y="2764"/>
                </a:cubicBezTo>
                <a:cubicBezTo>
                  <a:pt x="1" y="2787"/>
                  <a:pt x="0" y="2810"/>
                  <a:pt x="0" y="2834"/>
                </a:cubicBezTo>
                <a:lnTo>
                  <a:pt x="2" y="2834"/>
                </a:lnTo>
                <a:cubicBezTo>
                  <a:pt x="2" y="2837"/>
                  <a:pt x="1" y="2840"/>
                  <a:pt x="1" y="2843"/>
                </a:cubicBezTo>
                <a:lnTo>
                  <a:pt x="161" y="2843"/>
                </a:lnTo>
                <a:cubicBezTo>
                  <a:pt x="161" y="2821"/>
                  <a:pt x="162" y="2799"/>
                  <a:pt x="162" y="2777"/>
                </a:cubicBezTo>
                <a:cubicBezTo>
                  <a:pt x="190" y="2513"/>
                  <a:pt x="409" y="2306"/>
                  <a:pt x="674" y="2306"/>
                </a:cubicBezTo>
                <a:cubicBezTo>
                  <a:pt x="958" y="2306"/>
                  <a:pt x="1189" y="2543"/>
                  <a:pt x="1189" y="2834"/>
                </a:cubicBezTo>
                <a:lnTo>
                  <a:pt x="1348" y="2834"/>
                </a:lnTo>
                <a:cubicBezTo>
                  <a:pt x="1348" y="2543"/>
                  <a:pt x="1579" y="2306"/>
                  <a:pt x="1863" y="2306"/>
                </a:cubicBezTo>
                <a:cubicBezTo>
                  <a:pt x="2146" y="2306"/>
                  <a:pt x="2377" y="2542"/>
                  <a:pt x="2378" y="2832"/>
                </a:cubicBezTo>
                <a:lnTo>
                  <a:pt x="2378" y="4379"/>
                </a:lnTo>
                <a:cubicBezTo>
                  <a:pt x="2378" y="4611"/>
                  <a:pt x="2564" y="4800"/>
                  <a:pt x="2792" y="4800"/>
                </a:cubicBezTo>
                <a:cubicBezTo>
                  <a:pt x="3021" y="4800"/>
                  <a:pt x="3206" y="4611"/>
                  <a:pt x="3206" y="4379"/>
                </a:cubicBezTo>
                <a:lnTo>
                  <a:pt x="3047" y="4379"/>
                </a:lnTo>
                <a:cubicBezTo>
                  <a:pt x="3047" y="4523"/>
                  <a:pt x="2933" y="4641"/>
                  <a:pt x="2792" y="4641"/>
                </a:cubicBezTo>
                <a:cubicBezTo>
                  <a:pt x="2651" y="4641"/>
                  <a:pt x="2537" y="4524"/>
                  <a:pt x="2537" y="4379"/>
                </a:cubicBezTo>
                <a:lnTo>
                  <a:pt x="2537" y="2834"/>
                </a:lnTo>
                <a:lnTo>
                  <a:pt x="2537" y="2834"/>
                </a:lnTo>
                <a:cubicBezTo>
                  <a:pt x="2537" y="2543"/>
                  <a:pt x="2768" y="2306"/>
                  <a:pt x="3052" y="2306"/>
                </a:cubicBezTo>
                <a:cubicBezTo>
                  <a:pt x="3335" y="2306"/>
                  <a:pt x="3566" y="2542"/>
                  <a:pt x="3567" y="2832"/>
                </a:cubicBezTo>
                <a:cubicBezTo>
                  <a:pt x="3567" y="2833"/>
                  <a:pt x="3567" y="2833"/>
                  <a:pt x="3567" y="2834"/>
                </a:cubicBezTo>
                <a:lnTo>
                  <a:pt x="3567" y="2834"/>
                </a:lnTo>
                <a:lnTo>
                  <a:pt x="3726" y="2834"/>
                </a:lnTo>
                <a:lnTo>
                  <a:pt x="3726" y="2834"/>
                </a:lnTo>
                <a:cubicBezTo>
                  <a:pt x="3726" y="2833"/>
                  <a:pt x="3726" y="2833"/>
                  <a:pt x="3726" y="2832"/>
                </a:cubicBezTo>
                <a:cubicBezTo>
                  <a:pt x="3727" y="2542"/>
                  <a:pt x="3957" y="2306"/>
                  <a:pt x="4241" y="2306"/>
                </a:cubicBezTo>
                <a:cubicBezTo>
                  <a:pt x="4506" y="2306"/>
                  <a:pt x="4724" y="2512"/>
                  <a:pt x="4752" y="2776"/>
                </a:cubicBezTo>
                <a:cubicBezTo>
                  <a:pt x="4753" y="2798"/>
                  <a:pt x="4754" y="2821"/>
                  <a:pt x="4754" y="2843"/>
                </a:cubicBezTo>
                <a:lnTo>
                  <a:pt x="4913" y="2843"/>
                </a:lnTo>
                <a:cubicBezTo>
                  <a:pt x="4913" y="2840"/>
                  <a:pt x="4913" y="2837"/>
                  <a:pt x="4913" y="2834"/>
                </a:cubicBezTo>
                <a:lnTo>
                  <a:pt x="4915" y="2834"/>
                </a:lnTo>
                <a:close/>
                <a:moveTo>
                  <a:pt x="4241" y="2147"/>
                </a:moveTo>
                <a:cubicBezTo>
                  <a:pt x="3984" y="2147"/>
                  <a:pt x="3760" y="2295"/>
                  <a:pt x="3646" y="2511"/>
                </a:cubicBezTo>
                <a:cubicBezTo>
                  <a:pt x="3533" y="2295"/>
                  <a:pt x="3309" y="2147"/>
                  <a:pt x="3052" y="2147"/>
                </a:cubicBezTo>
                <a:cubicBezTo>
                  <a:pt x="2795" y="2147"/>
                  <a:pt x="2571" y="2295"/>
                  <a:pt x="2457" y="2511"/>
                </a:cubicBezTo>
                <a:cubicBezTo>
                  <a:pt x="2344" y="2295"/>
                  <a:pt x="2120" y="2147"/>
                  <a:pt x="1863" y="2147"/>
                </a:cubicBezTo>
                <a:cubicBezTo>
                  <a:pt x="1606" y="2147"/>
                  <a:pt x="1382" y="2295"/>
                  <a:pt x="1268" y="2511"/>
                </a:cubicBezTo>
                <a:cubicBezTo>
                  <a:pt x="1155" y="2295"/>
                  <a:pt x="931" y="2147"/>
                  <a:pt x="674" y="2147"/>
                </a:cubicBezTo>
                <a:cubicBezTo>
                  <a:pt x="499" y="2147"/>
                  <a:pt x="339" y="2216"/>
                  <a:pt x="219" y="2328"/>
                </a:cubicBezTo>
                <a:cubicBezTo>
                  <a:pt x="454" y="1309"/>
                  <a:pt x="1368" y="547"/>
                  <a:pt x="2457" y="547"/>
                </a:cubicBezTo>
                <a:cubicBezTo>
                  <a:pt x="3547" y="547"/>
                  <a:pt x="4461" y="1309"/>
                  <a:pt x="4695" y="2328"/>
                </a:cubicBezTo>
                <a:cubicBezTo>
                  <a:pt x="4575" y="2216"/>
                  <a:pt x="4416" y="2147"/>
                  <a:pt x="4241" y="214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505967" y="1661905"/>
            <a:ext cx="3814199" cy="1101330"/>
            <a:chOff x="5354322" y="1967781"/>
            <a:chExt cx="3814199" cy="1101330"/>
          </a:xfrm>
        </p:grpSpPr>
        <p:sp>
          <p:nvSpPr>
            <p:cNvPr id="18" name="矩形 17"/>
            <p:cNvSpPr/>
            <p:nvPr/>
          </p:nvSpPr>
          <p:spPr>
            <a:xfrm>
              <a:off x="5354322" y="2332306"/>
              <a:ext cx="3814199" cy="7368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354323" y="1967781"/>
              <a:ext cx="2084387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32006" y="1661905"/>
            <a:ext cx="3814199" cy="1101330"/>
            <a:chOff x="5354322" y="1967781"/>
            <a:chExt cx="3814199" cy="1101330"/>
          </a:xfrm>
        </p:grpSpPr>
        <p:sp>
          <p:nvSpPr>
            <p:cNvPr id="21" name="矩形 20"/>
            <p:cNvSpPr/>
            <p:nvPr/>
          </p:nvSpPr>
          <p:spPr>
            <a:xfrm>
              <a:off x="5354322" y="2332306"/>
              <a:ext cx="3814199" cy="7368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5354323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505967" y="4982361"/>
            <a:ext cx="3814199" cy="1101330"/>
            <a:chOff x="5354322" y="1967781"/>
            <a:chExt cx="3814199" cy="1101330"/>
          </a:xfrm>
        </p:grpSpPr>
        <p:sp>
          <p:nvSpPr>
            <p:cNvPr id="24" name="矩形 23"/>
            <p:cNvSpPr/>
            <p:nvPr/>
          </p:nvSpPr>
          <p:spPr>
            <a:xfrm>
              <a:off x="5354322" y="2332306"/>
              <a:ext cx="3814199" cy="7368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5354323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32006" y="4982361"/>
            <a:ext cx="3814199" cy="1101330"/>
            <a:chOff x="5354322" y="1967781"/>
            <a:chExt cx="3814199" cy="1101330"/>
          </a:xfrm>
        </p:grpSpPr>
        <p:sp>
          <p:nvSpPr>
            <p:cNvPr id="27" name="矩形 26"/>
            <p:cNvSpPr/>
            <p:nvPr/>
          </p:nvSpPr>
          <p:spPr>
            <a:xfrm>
              <a:off x="5354322" y="2332306"/>
              <a:ext cx="3814199" cy="7368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354323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34" name="组合 33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443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9" grpId="0" animBg="1"/>
      <p:bldP spid="32" grpId="0" animBg="1"/>
      <p:bldP spid="30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5481340" y="2205357"/>
            <a:ext cx="1199467" cy="1042233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5068039" y="3467719"/>
            <a:ext cx="2026066" cy="489671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663726" y="4182005"/>
            <a:ext cx="2843679" cy="485178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4039283" y="4891802"/>
            <a:ext cx="4097053" cy="862538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481339" y="3247589"/>
            <a:ext cx="1325254" cy="22012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5068039" y="3957387"/>
            <a:ext cx="2156344" cy="224619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663726" y="4667184"/>
            <a:ext cx="2973957" cy="224619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962003" y="2243457"/>
            <a:ext cx="489671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962003" y="3505819"/>
            <a:ext cx="489671" cy="480687"/>
          </a:xfrm>
          <a:prstGeom prst="ellipse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962003" y="4759192"/>
            <a:ext cx="489671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10746412" y="2243457"/>
            <a:ext cx="485177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10746412" y="3505819"/>
            <a:ext cx="485177" cy="480687"/>
          </a:xfrm>
          <a:prstGeom prst="ellipse">
            <a:avLst/>
          </a:prstGeom>
          <a:solidFill>
            <a:schemeClr val="accent4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10746412" y="4759192"/>
            <a:ext cx="485177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10826771" y="3583934"/>
            <a:ext cx="324456" cy="324454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1049404" y="3611951"/>
            <a:ext cx="324456" cy="27740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8"/>
          <p:cNvSpPr>
            <a:spLocks noEditPoints="1"/>
          </p:cNvSpPr>
          <p:nvPr/>
        </p:nvSpPr>
        <p:spPr bwMode="auto">
          <a:xfrm>
            <a:off x="10877918" y="4840819"/>
            <a:ext cx="307790" cy="326414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1"/>
          <p:cNvSpPr>
            <a:spLocks noEditPoints="1"/>
          </p:cNvSpPr>
          <p:nvPr/>
        </p:nvSpPr>
        <p:spPr bwMode="auto">
          <a:xfrm>
            <a:off x="1074996" y="4831507"/>
            <a:ext cx="263682" cy="34503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6"/>
          <p:cNvSpPr>
            <a:spLocks noEditPoints="1"/>
          </p:cNvSpPr>
          <p:nvPr/>
        </p:nvSpPr>
        <p:spPr bwMode="auto">
          <a:xfrm>
            <a:off x="1070586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30"/>
          <p:cNvSpPr>
            <a:spLocks noEditPoints="1"/>
          </p:cNvSpPr>
          <p:nvPr/>
        </p:nvSpPr>
        <p:spPr bwMode="auto">
          <a:xfrm>
            <a:off x="1082677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559496" y="2240685"/>
            <a:ext cx="2952328" cy="6524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59496" y="3494063"/>
            <a:ext cx="2664296" cy="6251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框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59496" y="4657778"/>
            <a:ext cx="2304256" cy="6524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67656" y="2240685"/>
            <a:ext cx="2952328" cy="6524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55688" y="3494063"/>
            <a:ext cx="2664296" cy="6524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15728" y="4657778"/>
            <a:ext cx="2304256" cy="6524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449864" y="340220"/>
            <a:ext cx="5292272" cy="1031205"/>
            <a:chOff x="3449864" y="340220"/>
            <a:chExt cx="5292272" cy="1031205"/>
          </a:xfrm>
        </p:grpSpPr>
        <p:grpSp>
          <p:nvGrpSpPr>
            <p:cNvPr id="32" name="组合 31"/>
            <p:cNvGrpSpPr/>
            <p:nvPr/>
          </p:nvGrpSpPr>
          <p:grpSpPr>
            <a:xfrm>
              <a:off x="5519500" y="1224756"/>
              <a:ext cx="1153001" cy="146669"/>
              <a:chOff x="5674519" y="1264195"/>
              <a:chExt cx="842962" cy="10723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674519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5919763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6165007" y="1264195"/>
                <a:ext cx="107230" cy="1072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410251" y="1264195"/>
                <a:ext cx="107230" cy="107230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449864" y="340220"/>
              <a:ext cx="5292272" cy="788314"/>
              <a:chOff x="-171188" y="4024852"/>
              <a:chExt cx="5292272" cy="788314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151510" y="4024852"/>
                <a:ext cx="264687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 smtClean="0">
                    <a:ln>
                      <a:noFill/>
                    </a:ln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effectLst/>
                    <a:uLnTx/>
                    <a:uFillTx/>
                    <a:latin typeface="+mj-ea"/>
                    <a:ea typeface="+mj-ea"/>
                    <a:cs typeface="经典综艺体简" panose="02010609000101010101" pitchFamily="49" charset="-122"/>
                  </a:rPr>
                  <a:t>标题添加此处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-171188" y="4536167"/>
                <a:ext cx="52922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>
                        <a:lumMod val="65000"/>
                      </a:schemeClr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j-ea"/>
                  </a:rPr>
                  <a:t>computer or print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548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434360"/>
            <a:ext cx="10344150" cy="231075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29876" y="4062418"/>
            <a:ext cx="5262980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bg1">
                        <a:lumMod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2700000" scaled="1"/>
                </a:gradFill>
                <a:effectLst/>
                <a:uLnTx/>
                <a:uFillTx/>
                <a:latin typeface="Arial"/>
                <a:ea typeface="微软雅黑"/>
              </a:rPr>
              <a:t>感谢您的观看</a:t>
            </a:r>
          </a:p>
        </p:txBody>
      </p:sp>
      <p:sp>
        <p:nvSpPr>
          <p:cNvPr id="7" name="椭圆 6"/>
          <p:cNvSpPr/>
          <p:nvPr/>
        </p:nvSpPr>
        <p:spPr>
          <a:xfrm>
            <a:off x="5497302" y="2453942"/>
            <a:ext cx="933856" cy="933856"/>
          </a:xfrm>
          <a:prstGeom prst="ellipse">
            <a:avLst/>
          </a:prstGeom>
          <a:noFill/>
          <a:ln w="3175">
            <a:solidFill>
              <a:schemeClr val="bg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465050" y="1520086"/>
            <a:ext cx="933856" cy="933856"/>
          </a:xfrm>
          <a:prstGeom prst="ellipse">
            <a:avLst/>
          </a:prstGeom>
          <a:noFill/>
          <a:ln w="3175">
            <a:solidFill>
              <a:schemeClr val="bg1">
                <a:alpha val="2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554575" y="3336122"/>
            <a:ext cx="933856" cy="933856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488431" y="2662220"/>
            <a:ext cx="933856" cy="933856"/>
          </a:xfrm>
          <a:prstGeom prst="ellipse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890911" y="3853003"/>
            <a:ext cx="933856" cy="933856"/>
          </a:xfrm>
          <a:prstGeom prst="ellipse">
            <a:avLst/>
          </a:prstGeom>
          <a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66178" y="4164291"/>
            <a:ext cx="933856" cy="933856"/>
          </a:xfrm>
          <a:prstGeom prst="ellipse">
            <a:avLst/>
          </a:pr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rot="503895">
            <a:off x="8031072" y="4930987"/>
            <a:ext cx="933856" cy="933856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8465664" y="1434360"/>
            <a:ext cx="1878486" cy="2310759"/>
          </a:xfrm>
          <a:custGeom>
            <a:avLst/>
            <a:gdLst>
              <a:gd name="connsiteX0" fmla="*/ 102526 w 1878486"/>
              <a:gd name="connsiteY0" fmla="*/ 0 h 2310759"/>
              <a:gd name="connsiteX1" fmla="*/ 1878486 w 1878486"/>
              <a:gd name="connsiteY1" fmla="*/ 0 h 2310759"/>
              <a:gd name="connsiteX2" fmla="*/ 1878486 w 1878486"/>
              <a:gd name="connsiteY2" fmla="*/ 2303206 h 2310759"/>
              <a:gd name="connsiteX3" fmla="*/ 1728907 w 1878486"/>
              <a:gd name="connsiteY3" fmla="*/ 2310759 h 2310759"/>
              <a:gd name="connsiteX4" fmla="*/ 1728867 w 1878486"/>
              <a:gd name="connsiteY4" fmla="*/ 2310759 h 2310759"/>
              <a:gd name="connsiteX5" fmla="*/ 1552118 w 1878486"/>
              <a:gd name="connsiteY5" fmla="*/ 2301834 h 2310759"/>
              <a:gd name="connsiteX6" fmla="*/ 0 w 1878486"/>
              <a:gd name="connsiteY6" fmla="*/ 581873 h 2310759"/>
              <a:gd name="connsiteX7" fmla="*/ 77727 w 1878486"/>
              <a:gd name="connsiteY7" fmla="*/ 67755 h 231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8486" h="2310759">
                <a:moveTo>
                  <a:pt x="102526" y="0"/>
                </a:moveTo>
                <a:lnTo>
                  <a:pt x="1878486" y="0"/>
                </a:lnTo>
                <a:lnTo>
                  <a:pt x="1878486" y="2303206"/>
                </a:lnTo>
                <a:lnTo>
                  <a:pt x="1728907" y="2310759"/>
                </a:lnTo>
                <a:lnTo>
                  <a:pt x="1728867" y="2310759"/>
                </a:lnTo>
                <a:lnTo>
                  <a:pt x="1552118" y="2301834"/>
                </a:lnTo>
                <a:cubicBezTo>
                  <a:pt x="680317" y="2213298"/>
                  <a:pt x="0" y="1477034"/>
                  <a:pt x="0" y="581873"/>
                </a:cubicBezTo>
                <a:cubicBezTo>
                  <a:pt x="0" y="402841"/>
                  <a:pt x="27213" y="230165"/>
                  <a:pt x="77727" y="67755"/>
                </a:cubicBezTo>
                <a:close/>
              </a:path>
            </a:pathLst>
          </a:custGeom>
          <a:blipFill dpi="0"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tile tx="12700" ty="0" sx="93000" sy="93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465664" y="287346"/>
            <a:ext cx="3457773" cy="3457773"/>
          </a:xfrm>
          <a:prstGeom prst="ellipse">
            <a:avLst/>
          </a:pr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10344150" y="3751777"/>
            <a:ext cx="0" cy="1758883"/>
          </a:xfrm>
          <a:prstGeom prst="line">
            <a:avLst/>
          </a:prstGeom>
          <a:noFill/>
          <a:ln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文本框 22"/>
          <p:cNvSpPr txBox="1"/>
          <p:nvPr/>
        </p:nvSpPr>
        <p:spPr>
          <a:xfrm>
            <a:off x="1188866" y="5129368"/>
            <a:ext cx="6269031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647725" y="5774144"/>
            <a:ext cx="543740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noProof="0" dirty="0">
                <a:solidFill>
                  <a:schemeClr val="bg1"/>
                </a:solidFill>
                <a:latin typeface="Arial"/>
                <a:ea typeface="微软雅黑"/>
              </a:rPr>
              <a:t>小小</a:t>
            </a:r>
            <a:endParaRPr kumimoji="0" lang="zh-CN" altLang="en-US" sz="14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904807" y="5774144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 smtClean="0">
                <a:solidFill>
                  <a:schemeClr val="bg1"/>
                </a:solidFill>
                <a:latin typeface="Arial"/>
                <a:ea typeface="微软雅黑"/>
              </a:rPr>
              <a:t>2019.08</a:t>
            </a:r>
            <a:endParaRPr kumimoji="0" lang="zh-CN" altLang="en-US" sz="14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8038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17" grpId="0" animBg="1"/>
      <p:bldP spid="23" grpId="0"/>
      <p:bldP spid="30" grpId="0"/>
      <p:bldP spid="3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71d4959-a188-4fd5-8ea7-c895fb786db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be494b3-e87f-4b61-abcc-ad2afebc9f1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8564baa-a66c-413f-9610-aee80655b3b6"/>
</p:tagLst>
</file>

<file path=ppt/theme/theme1.xml><?xml version="1.0" encoding="utf-8"?>
<a:theme xmlns:a="http://schemas.openxmlformats.org/drawingml/2006/main" name="包图主题2">
  <a:themeElements>
    <a:clrScheme name="自定义 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B0F0"/>
      </a:accent1>
      <a:accent2>
        <a:srgbClr val="0064D2"/>
      </a:accent2>
      <a:accent3>
        <a:srgbClr val="00B0F0"/>
      </a:accent3>
      <a:accent4>
        <a:srgbClr val="0064D2"/>
      </a:accent4>
      <a:accent5>
        <a:srgbClr val="00B0F0"/>
      </a:accent5>
      <a:accent6>
        <a:srgbClr val="0064D2"/>
      </a:accent6>
      <a:hlink>
        <a:srgbClr val="00B0F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241</TotalTime>
  <Words>2140</Words>
  <Application>Microsoft Office PowerPoint</Application>
  <PresentationFormat>宽屏</PresentationFormat>
  <Paragraphs>297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经典综艺体简</vt:lpstr>
      <vt:lpstr>时尚中黑简体</vt:lpstr>
      <vt:lpstr>微软雅黑</vt:lpstr>
      <vt:lpstr>Arial</vt:lpstr>
      <vt:lpstr>Calibri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56</cp:revision>
  <dcterms:created xsi:type="dcterms:W3CDTF">2017-08-18T03:02:00Z</dcterms:created>
  <dcterms:modified xsi:type="dcterms:W3CDTF">2018-04-24T01:44:53Z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