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7.xml" ContentType="application/vnd.openxmlformats-officedocument.presentationml.tags+xml"/>
  <Override PartName="/ppt/notesSlides/notesSlide10.xml" ContentType="application/vnd.openxmlformats-officedocument.presentationml.notesSlide+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notesSlides/notesSlide12.xml" ContentType="application/vnd.openxmlformats-officedocument.presentationml.notesSlide+xml"/>
  <Override PartName="/ppt/tags/tag2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tags/tag22.xml" ContentType="application/vnd.openxmlformats-officedocument.presentationml.tags+xml"/>
  <Override PartName="/ppt/notesSlides/notesSlide16.xml" ContentType="application/vnd.openxmlformats-officedocument.presentationml.notesSlide+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ppt/tags/tag26.xml" ContentType="application/vnd.openxmlformats-officedocument.presentationml.tags+xml"/>
  <Override PartName="/ppt/notesSlides/notesSlide21.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7" r:id="rId6"/>
    <p:sldId id="268" r:id="rId7"/>
    <p:sldId id="269" r:id="rId8"/>
    <p:sldId id="270" r:id="rId9"/>
    <p:sldId id="264" r:id="rId10"/>
    <p:sldId id="271" r:id="rId11"/>
    <p:sldId id="272" r:id="rId12"/>
    <p:sldId id="273" r:id="rId13"/>
    <p:sldId id="274" r:id="rId14"/>
    <p:sldId id="265" r:id="rId15"/>
    <p:sldId id="275" r:id="rId16"/>
    <p:sldId id="276" r:id="rId17"/>
    <p:sldId id="277" r:id="rId18"/>
    <p:sldId id="278" r:id="rId19"/>
    <p:sldId id="266" r:id="rId20"/>
    <p:sldId id="279" r:id="rId21"/>
    <p:sldId id="282" r:id="rId22"/>
    <p:sldId id="280" r:id="rId23"/>
    <p:sldId id="281" r:id="rId24"/>
    <p:sldId id="283"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45B"/>
    <a:srgbClr val="FFFFFF"/>
    <a:srgbClr val="34AEE1"/>
    <a:srgbClr val="FF8800"/>
    <a:srgbClr val="607285"/>
    <a:srgbClr val="EEBD1F"/>
    <a:srgbClr val="59C152"/>
    <a:srgbClr val="FAE93D"/>
    <a:srgbClr val="3C7A37"/>
    <a:srgbClr val="D228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8" autoAdjust="0"/>
  </p:normalViewPr>
  <p:slideViewPr>
    <p:cSldViewPr snapToGrid="0" showGuides="1">
      <p:cViewPr>
        <p:scale>
          <a:sx n="80" d="100"/>
          <a:sy n="80" d="100"/>
        </p:scale>
        <p:origin x="-528" y="-288"/>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1388126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grpSp>
        <p:nvGrpSpPr>
          <p:cNvPr id="12" name="组合 11"/>
          <p:cNvGrpSpPr/>
          <p:nvPr userDrawn="1"/>
        </p:nvGrpSpPr>
        <p:grpSpPr>
          <a:xfrm>
            <a:off x="0" y="0"/>
            <a:ext cx="12192000" cy="6858000"/>
            <a:chOff x="0" y="0"/>
            <a:chExt cx="12192000" cy="6858000"/>
          </a:xfrm>
        </p:grpSpPr>
        <p:pic>
          <p:nvPicPr>
            <p:cNvPr id="4" name="图片 3"/>
            <p:cNvPicPr>
              <a:picLocks noChangeAspect="1"/>
            </p:cNvPicPr>
            <p:nvPr userDrawn="1"/>
          </p:nvPicPr>
          <p:blipFill rotWithShape="1">
            <a:blip r:embed="rId2">
              <a:extLst>
                <a:ext uri="{28A0092B-C50C-407E-A947-70E740481C1C}">
                  <a14:useLocalDpi xmlns:a14="http://schemas.microsoft.com/office/drawing/2010/main" val="0"/>
                </a:ext>
              </a:extLst>
            </a:blip>
            <a:srcRect l="15278" r="15278"/>
            <a:stretch>
              <a:fillRect/>
            </a:stretch>
          </p:blipFill>
          <p:spPr>
            <a:xfrm>
              <a:off x="0" y="0"/>
              <a:ext cx="12192000" cy="6858000"/>
            </a:xfrm>
            <a:prstGeom prst="rect">
              <a:avLst/>
            </a:prstGeom>
          </p:spPr>
        </p:pic>
        <p:sp>
          <p:nvSpPr>
            <p:cNvPr id="11" name="矩形: 圆角 10"/>
            <p:cNvSpPr/>
            <p:nvPr userDrawn="1"/>
          </p:nvSpPr>
          <p:spPr>
            <a:xfrm>
              <a:off x="711200" y="419101"/>
              <a:ext cx="10693400" cy="61468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标题 4"/>
          <p:cNvSpPr txBox="1"/>
          <p:nvPr userDrawn="1"/>
        </p:nvSpPr>
        <p:spPr>
          <a:xfrm>
            <a:off x="4448196" y="540363"/>
            <a:ext cx="5225625" cy="542617"/>
          </a:xfrm>
          <a:prstGeom prst="rect">
            <a:avLst/>
          </a:prstGeom>
        </p:spPr>
        <p:txBody>
          <a:bodyPr vert="horz" lIns="91440" tIns="45721" rIns="91440" bIns="45721" rtlCol="0">
            <a:noAutofit/>
          </a:bodyPr>
          <a:lstStyle>
            <a:lvl1pPr algn="l" defTabSz="914400" rtl="0" eaLnBrk="1" latinLnBrk="0" hangingPunct="1">
              <a:lnSpc>
                <a:spcPct val="90000"/>
              </a:lnSpc>
              <a:spcBef>
                <a:spcPct val="0"/>
              </a:spcBef>
              <a:buNone/>
              <a:defRPr lang="zh-CN" altLang="en-US" sz="24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stStyle>
          <a:p>
            <a:pPr>
              <a:spcBef>
                <a:spcPct val="20000"/>
              </a:spcBef>
              <a:buFont typeface="Arial" panose="020B0604020202020204" pitchFamily="34" charset="0"/>
              <a:buNone/>
            </a:pPr>
            <a:r>
              <a:rPr lang="zh-CN" altLang="en-US" sz="2800" dirty="0"/>
              <a:t>请输入您的标题</a:t>
            </a:r>
          </a:p>
        </p:txBody>
      </p:sp>
      <p:pic>
        <p:nvPicPr>
          <p:cNvPr id="10" name="图片 9"/>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093127" y="1030497"/>
            <a:ext cx="3252218" cy="245030"/>
          </a:xfrm>
          <a:prstGeom prst="rect">
            <a:avLst/>
          </a:prstGeom>
        </p:spPr>
      </p:pic>
      <p:sp>
        <p:nvSpPr>
          <p:cNvPr id="2" name="矩形 1"/>
          <p:cNvSpPr/>
          <p:nvPr userDrawn="1"/>
        </p:nvSpPr>
        <p:spPr>
          <a:xfrm>
            <a:off x="4408805" y="528320"/>
            <a:ext cx="2752090" cy="458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grpSp>
        <p:nvGrpSpPr>
          <p:cNvPr id="7" name="组合 6"/>
          <p:cNvGrpSpPr/>
          <p:nvPr userDrawn="1"/>
        </p:nvGrpSpPr>
        <p:grpSpPr>
          <a:xfrm>
            <a:off x="0" y="0"/>
            <a:ext cx="12192000" cy="6858000"/>
            <a:chOff x="0" y="0"/>
            <a:chExt cx="12192000" cy="685800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l="15278" r="15278"/>
            <a:stretch>
              <a:fillRect/>
            </a:stretch>
          </p:blipFill>
          <p:spPr>
            <a:xfrm>
              <a:off x="0" y="0"/>
              <a:ext cx="12192000" cy="6858000"/>
            </a:xfrm>
            <a:prstGeom prst="rect">
              <a:avLst/>
            </a:prstGeom>
          </p:spPr>
        </p:pic>
        <p:sp>
          <p:nvSpPr>
            <p:cNvPr id="9" name="矩形: 圆角 8"/>
            <p:cNvSpPr/>
            <p:nvPr userDrawn="1"/>
          </p:nvSpPr>
          <p:spPr>
            <a:xfrm>
              <a:off x="711200" y="419101"/>
              <a:ext cx="10693400" cy="61468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标题 4"/>
          <p:cNvSpPr txBox="1"/>
          <p:nvPr userDrawn="1"/>
        </p:nvSpPr>
        <p:spPr>
          <a:xfrm>
            <a:off x="4377858" y="540224"/>
            <a:ext cx="5225625" cy="542617"/>
          </a:xfrm>
          <a:prstGeom prst="rect">
            <a:avLst/>
          </a:prstGeom>
        </p:spPr>
        <p:txBody>
          <a:bodyPr vert="horz" lIns="91440" tIns="45721" rIns="91440" bIns="45721" rtlCol="0">
            <a:noAutofit/>
          </a:bodyPr>
          <a:lstStyle>
            <a:lvl1pPr algn="l" defTabSz="914400" rtl="0" eaLnBrk="1" latinLnBrk="0" hangingPunct="1">
              <a:lnSpc>
                <a:spcPct val="90000"/>
              </a:lnSpc>
              <a:spcBef>
                <a:spcPct val="0"/>
              </a:spcBef>
              <a:buNone/>
              <a:defRPr lang="zh-CN" altLang="en-US" sz="24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stStyle>
          <a:p>
            <a:pPr>
              <a:spcBef>
                <a:spcPct val="20000"/>
              </a:spcBef>
              <a:buFont typeface="Arial" panose="020B0604020202020204" pitchFamily="34" charset="0"/>
              <a:buNone/>
            </a:pPr>
            <a:r>
              <a:rPr lang="zh-CN" altLang="en-US" sz="2800" dirty="0"/>
              <a:t>请输入您的标题</a:t>
            </a:r>
          </a:p>
        </p:txBody>
      </p:sp>
      <p:pic>
        <p:nvPicPr>
          <p:cNvPr id="5" name="图片 4"/>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093127" y="1030497"/>
            <a:ext cx="3252218" cy="245030"/>
          </a:xfrm>
          <a:prstGeom prst="rect">
            <a:avLst/>
          </a:prstGeom>
        </p:spPr>
      </p:pic>
    </p:spTree>
  </p:cSld>
  <p:clrMapOvr>
    <a:masterClrMapping/>
  </p:clrMapOvr>
  <p:transition spd="slow" advClick="0" advTm="5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grpSp>
        <p:nvGrpSpPr>
          <p:cNvPr id="5" name="组合 4"/>
          <p:cNvGrpSpPr/>
          <p:nvPr userDrawn="1"/>
        </p:nvGrpSpPr>
        <p:grpSpPr>
          <a:xfrm>
            <a:off x="0" y="0"/>
            <a:ext cx="12192000" cy="6858000"/>
            <a:chOff x="0" y="0"/>
            <a:chExt cx="12192000" cy="685800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15278" r="15278"/>
            <a:stretch>
              <a:fillRect/>
            </a:stretch>
          </p:blipFill>
          <p:spPr>
            <a:xfrm>
              <a:off x="0" y="0"/>
              <a:ext cx="12192000" cy="6858000"/>
            </a:xfrm>
            <a:prstGeom prst="rect">
              <a:avLst/>
            </a:prstGeom>
          </p:spPr>
        </p:pic>
        <p:sp>
          <p:nvSpPr>
            <p:cNvPr id="7" name="矩形: 圆角 6"/>
            <p:cNvSpPr/>
            <p:nvPr userDrawn="1"/>
          </p:nvSpPr>
          <p:spPr>
            <a:xfrm>
              <a:off x="711200" y="419101"/>
              <a:ext cx="10693400" cy="61468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4"/>
          <p:cNvSpPr txBox="1"/>
          <p:nvPr userDrawn="1"/>
        </p:nvSpPr>
        <p:spPr>
          <a:xfrm>
            <a:off x="4377858" y="552924"/>
            <a:ext cx="5225625" cy="542617"/>
          </a:xfrm>
          <a:prstGeom prst="rect">
            <a:avLst/>
          </a:prstGeom>
        </p:spPr>
        <p:txBody>
          <a:bodyPr vert="horz" lIns="91440" tIns="45721" rIns="91440" bIns="45721" rtlCol="0">
            <a:noAutofit/>
          </a:bodyPr>
          <a:lstStyle>
            <a:lvl1pPr algn="l" defTabSz="914400" rtl="0" eaLnBrk="1" latinLnBrk="0" hangingPunct="1">
              <a:lnSpc>
                <a:spcPct val="90000"/>
              </a:lnSpc>
              <a:spcBef>
                <a:spcPct val="0"/>
              </a:spcBef>
              <a:buNone/>
              <a:defRPr lang="zh-CN" altLang="en-US" sz="24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stStyle>
          <a:p>
            <a:pPr>
              <a:spcBef>
                <a:spcPct val="20000"/>
              </a:spcBef>
              <a:buFont typeface="Arial" panose="020B0604020202020204" pitchFamily="34" charset="0"/>
              <a:buNone/>
            </a:pPr>
            <a:r>
              <a:rPr lang="zh-CN" altLang="en-US" sz="2800" dirty="0"/>
              <a:t>请输入您的标题</a:t>
            </a:r>
          </a:p>
        </p:txBody>
      </p:sp>
      <p:pic>
        <p:nvPicPr>
          <p:cNvPr id="3" name="图片 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093127" y="1030497"/>
            <a:ext cx="3252218" cy="245030"/>
          </a:xfrm>
          <a:prstGeom prst="rect">
            <a:avLst/>
          </a:prstGeom>
        </p:spPr>
      </p:pic>
    </p:spTree>
  </p:cSld>
  <p:clrMapOvr>
    <a:masterClrMapping/>
  </p:clrMapOvr>
  <p:transition spd="med" advClick="0" advTm="500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grpSp>
        <p:nvGrpSpPr>
          <p:cNvPr id="11" name="组合 10"/>
          <p:cNvGrpSpPr/>
          <p:nvPr userDrawn="1"/>
        </p:nvGrpSpPr>
        <p:grpSpPr>
          <a:xfrm>
            <a:off x="0" y="0"/>
            <a:ext cx="12192000" cy="6858000"/>
            <a:chOff x="0" y="0"/>
            <a:chExt cx="12192000" cy="6858000"/>
          </a:xfrm>
        </p:grpSpPr>
        <p:pic>
          <p:nvPicPr>
            <p:cNvPr id="12" name="图片 11"/>
            <p:cNvPicPr>
              <a:picLocks noChangeAspect="1"/>
            </p:cNvPicPr>
            <p:nvPr userDrawn="1"/>
          </p:nvPicPr>
          <p:blipFill rotWithShape="1">
            <a:blip r:embed="rId2">
              <a:extLst>
                <a:ext uri="{28A0092B-C50C-407E-A947-70E740481C1C}">
                  <a14:useLocalDpi xmlns:a14="http://schemas.microsoft.com/office/drawing/2010/main" val="0"/>
                </a:ext>
              </a:extLst>
            </a:blip>
            <a:srcRect l="15278" r="15278"/>
            <a:stretch>
              <a:fillRect/>
            </a:stretch>
          </p:blipFill>
          <p:spPr>
            <a:xfrm>
              <a:off x="0" y="0"/>
              <a:ext cx="12192000" cy="6858000"/>
            </a:xfrm>
            <a:prstGeom prst="rect">
              <a:avLst/>
            </a:prstGeom>
          </p:spPr>
        </p:pic>
        <p:sp>
          <p:nvSpPr>
            <p:cNvPr id="13" name="矩形: 圆角 12"/>
            <p:cNvSpPr/>
            <p:nvPr userDrawn="1"/>
          </p:nvSpPr>
          <p:spPr>
            <a:xfrm>
              <a:off x="711200" y="419101"/>
              <a:ext cx="10693400" cy="61468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4"/>
          <p:cNvSpPr txBox="1"/>
          <p:nvPr userDrawn="1"/>
        </p:nvSpPr>
        <p:spPr>
          <a:xfrm>
            <a:off x="4377858" y="527524"/>
            <a:ext cx="5225625" cy="542617"/>
          </a:xfrm>
          <a:prstGeom prst="rect">
            <a:avLst/>
          </a:prstGeom>
        </p:spPr>
        <p:txBody>
          <a:bodyPr vert="horz" lIns="91440" tIns="45721" rIns="91440" bIns="45721" rtlCol="0">
            <a:noAutofit/>
          </a:bodyPr>
          <a:lstStyle>
            <a:lvl1pPr algn="l" defTabSz="914400" rtl="0" eaLnBrk="1" latinLnBrk="0" hangingPunct="1">
              <a:lnSpc>
                <a:spcPct val="90000"/>
              </a:lnSpc>
              <a:spcBef>
                <a:spcPct val="0"/>
              </a:spcBef>
              <a:buNone/>
              <a:defRPr lang="zh-CN" altLang="en-US" sz="24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stStyle>
          <a:p>
            <a:pPr>
              <a:spcBef>
                <a:spcPct val="20000"/>
              </a:spcBef>
              <a:buFont typeface="Arial" panose="020B0604020202020204" pitchFamily="34" charset="0"/>
              <a:buNone/>
            </a:pPr>
            <a:r>
              <a:rPr lang="zh-CN" altLang="en-US" sz="2800" dirty="0"/>
              <a:t>请输入您的标题</a:t>
            </a:r>
          </a:p>
        </p:txBody>
      </p:sp>
      <p:pic>
        <p:nvPicPr>
          <p:cNvPr id="3" name="图片 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093127" y="1030497"/>
            <a:ext cx="3252218" cy="2450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audio" Target="../media/media1.mp3"/><Relationship Id="rId7" Type="http://schemas.openxmlformats.org/officeDocument/2006/relationships/image" Target="../media/image3.png"/><Relationship Id="rId12" Type="http://schemas.openxmlformats.org/officeDocument/2006/relationships/image" Target="../media/image8.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1.png"/><Relationship Id="rId11" Type="http://schemas.openxmlformats.org/officeDocument/2006/relationships/image" Target="../media/image7.png"/><Relationship Id="rId5" Type="http://schemas.openxmlformats.org/officeDocument/2006/relationships/notesSlide" Target="../notesSlides/notesSlide1.xml"/><Relationship Id="rId10" Type="http://schemas.openxmlformats.org/officeDocument/2006/relationships/image" Target="../media/image6.png"/><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tags" Target="../tags/tag4.xml"/><Relationship Id="rId7" Type="http://schemas.openxmlformats.org/officeDocument/2006/relationships/image" Target="../media/image1.png"/><Relationship Id="rId12" Type="http://schemas.openxmlformats.org/officeDocument/2006/relationships/image" Target="../media/image1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11" Type="http://schemas.openxmlformats.org/officeDocument/2006/relationships/image" Target="../media/image13.png"/><Relationship Id="rId5" Type="http://schemas.openxmlformats.org/officeDocument/2006/relationships/slideLayout" Target="../slideLayouts/slideLayout2.xml"/><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tags" Target="../tags/tag5.xml"/><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8.xml"/><Relationship Id="rId7" Type="http://schemas.openxmlformats.org/officeDocument/2006/relationships/tags" Target="../tags/tag1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5" Type="http://schemas.openxmlformats.org/officeDocument/2006/relationships/tags" Target="../tags/tag10.xml"/><Relationship Id="rId10" Type="http://schemas.openxmlformats.org/officeDocument/2006/relationships/image" Target="../media/image20.png"/><Relationship Id="rId4" Type="http://schemas.openxmlformats.org/officeDocument/2006/relationships/tags" Target="../tags/tag9.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13.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14.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1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16.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7.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8.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9.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20.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21.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2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23.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24.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25.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26.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29.xml"/><Relationship Id="rId7" Type="http://schemas.openxmlformats.org/officeDocument/2006/relationships/notesSlide" Target="../notesSlides/notesSlide22.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4.xml"/><Relationship Id="rId5" Type="http://schemas.openxmlformats.org/officeDocument/2006/relationships/tags" Target="../tags/tag31.xml"/><Relationship Id="rId4" Type="http://schemas.openxmlformats.org/officeDocument/2006/relationships/tags" Target="../tags/tag3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32.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24.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3.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6">
            <a:extLst>
              <a:ext uri="{28A0092B-C50C-407E-A947-70E740481C1C}">
                <a14:useLocalDpi xmlns:a14="http://schemas.microsoft.com/office/drawing/2010/main" val="0"/>
              </a:ext>
            </a:extLst>
          </a:blip>
          <a:srcRect l="15278" r="15278"/>
          <a:stretch>
            <a:fillRect/>
          </a:stretch>
        </p:blipFill>
        <p:spPr>
          <a:xfrm>
            <a:off x="0" y="0"/>
            <a:ext cx="12192000" cy="6858000"/>
          </a:xfrm>
          <a:prstGeom prst="rect">
            <a:avLst/>
          </a:prstGeom>
        </p:spPr>
      </p:pic>
      <p:pic>
        <p:nvPicPr>
          <p:cNvPr id="29" name="图片 28"/>
          <p:cNvPicPr>
            <a:picLocks noChangeAspect="1"/>
          </p:cNvPicPr>
          <p:nvPr/>
        </p:nvPicPr>
        <p:blipFill rotWithShape="1">
          <a:blip r:embed="rId7" cstate="screen">
            <a:extLst>
              <a:ext uri="{28A0092B-C50C-407E-A947-70E740481C1C}">
                <a14:useLocalDpi xmlns:a14="http://schemas.microsoft.com/office/drawing/2010/main" val="0"/>
              </a:ext>
            </a:extLst>
          </a:blip>
          <a:srcRect b="13780"/>
          <a:stretch>
            <a:fillRect/>
          </a:stretch>
        </p:blipFill>
        <p:spPr>
          <a:xfrm>
            <a:off x="0" y="0"/>
            <a:ext cx="2605162" cy="4607859"/>
          </a:xfrm>
          <a:prstGeom prst="rect">
            <a:avLst/>
          </a:prstGeom>
        </p:spPr>
      </p:pic>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32442" y="1329994"/>
            <a:ext cx="3695700" cy="5238750"/>
          </a:xfrm>
          <a:prstGeom prst="rect">
            <a:avLst/>
          </a:prstGeom>
        </p:spPr>
      </p:pic>
      <p:pic>
        <p:nvPicPr>
          <p:cNvPr id="7" name="图片 6"/>
          <p:cNvPicPr>
            <a:picLocks noChangeAspect="1"/>
          </p:cNvPicPr>
          <p:nvPr/>
        </p:nvPicPr>
        <p:blipFill rotWithShape="1">
          <a:blip r:embed="rId9">
            <a:extLst>
              <a:ext uri="{28A0092B-C50C-407E-A947-70E740481C1C}">
                <a14:useLocalDpi xmlns:a14="http://schemas.microsoft.com/office/drawing/2010/main" val="0"/>
              </a:ext>
            </a:extLst>
          </a:blip>
          <a:srcRect t="33667" b="-1"/>
          <a:stretch>
            <a:fillRect/>
          </a:stretch>
        </p:blipFill>
        <p:spPr>
          <a:xfrm>
            <a:off x="0" y="4330700"/>
            <a:ext cx="12192000" cy="2527300"/>
          </a:xfrm>
          <a:prstGeom prst="rect">
            <a:avLst/>
          </a:prstGeom>
        </p:spPr>
      </p:pic>
      <p:pic>
        <p:nvPicPr>
          <p:cNvPr id="19" name="图片 18"/>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rot="786574">
            <a:off x="2636514" y="1269086"/>
            <a:ext cx="1442653" cy="1035956"/>
          </a:xfrm>
          <a:prstGeom prst="rect">
            <a:avLst/>
          </a:prstGeom>
        </p:spPr>
      </p:pic>
      <p:sp>
        <p:nvSpPr>
          <p:cNvPr id="2" name="PA_文本框 1"/>
          <p:cNvSpPr txBox="1"/>
          <p:nvPr>
            <p:custDataLst>
              <p:tags r:id="rId1"/>
            </p:custDataLst>
          </p:nvPr>
        </p:nvSpPr>
        <p:spPr>
          <a:xfrm>
            <a:off x="2605162" y="2446702"/>
            <a:ext cx="7217818" cy="1089529"/>
          </a:xfrm>
          <a:prstGeom prst="rect">
            <a:avLst/>
          </a:prstGeom>
          <a:noFill/>
        </p:spPr>
        <p:txBody>
          <a:bodyPr wrap="square" rtlCol="0" anchor="ctr">
            <a:spAutoFit/>
          </a:bodyPr>
          <a:lstStyle/>
          <a:p>
            <a:pPr>
              <a:lnSpc>
                <a:spcPct val="120000"/>
              </a:lnSpc>
            </a:pPr>
            <a:r>
              <a:rPr lang="zh-CN" altLang="en-US" sz="5400" dirty="0">
                <a:solidFill>
                  <a:srgbClr val="00345B"/>
                </a:solidFill>
                <a:latin typeface="方正有猫在_GBK" panose="02000000000000000000" pitchFamily="2" charset="-122"/>
                <a:ea typeface="方正有猫在_GBK" panose="02000000000000000000" pitchFamily="2" charset="-122"/>
              </a:rPr>
              <a:t>手绘卡通儿童课件</a:t>
            </a:r>
            <a:r>
              <a:rPr lang="en-US" altLang="zh-CN" sz="5400" dirty="0">
                <a:solidFill>
                  <a:srgbClr val="00345B"/>
                </a:solidFill>
                <a:latin typeface="方正有猫在_GBK" panose="02000000000000000000" pitchFamily="2" charset="-122"/>
                <a:ea typeface="方正有猫在_GBK" panose="02000000000000000000" pitchFamily="2" charset="-122"/>
              </a:rPr>
              <a:t>PPT</a:t>
            </a:r>
            <a:endParaRPr lang="zh-CN" altLang="en-US" sz="5400" dirty="0">
              <a:solidFill>
                <a:srgbClr val="00345B"/>
              </a:solidFill>
              <a:latin typeface="方正有猫在_GBK" panose="02000000000000000000" pitchFamily="2" charset="-122"/>
              <a:ea typeface="方正有猫在_GBK" panose="02000000000000000000" pitchFamily="2" charset="-122"/>
            </a:endParaRPr>
          </a:p>
        </p:txBody>
      </p:sp>
      <p:pic>
        <p:nvPicPr>
          <p:cNvPr id="11" name="图片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41942" y="165299"/>
            <a:ext cx="2038350" cy="1562100"/>
          </a:xfrm>
          <a:prstGeom prst="rect">
            <a:avLst/>
          </a:prstGeom>
        </p:spPr>
      </p:pic>
      <p:pic>
        <p:nvPicPr>
          <p:cNvPr id="17" name="图片 16"/>
          <p:cNvPicPr>
            <a:picLocks noChangeAspect="1"/>
          </p:cNvPicPr>
          <p:nvPr/>
        </p:nvPicPr>
        <p:blipFill rotWithShape="1">
          <a:blip r:embed="rId12" cstate="screen">
            <a:extLst>
              <a:ext uri="{28A0092B-C50C-407E-A947-70E740481C1C}">
                <a14:useLocalDpi xmlns:a14="http://schemas.microsoft.com/office/drawing/2010/main" val="0"/>
              </a:ext>
            </a:extLst>
          </a:blip>
          <a:srcRect l="71711" t="547" r="-1" b="62337"/>
          <a:stretch>
            <a:fillRect/>
          </a:stretch>
        </p:blipFill>
        <p:spPr>
          <a:xfrm>
            <a:off x="4755039" y="4191890"/>
            <a:ext cx="1176896" cy="831938"/>
          </a:xfrm>
          <a:prstGeom prst="rect">
            <a:avLst/>
          </a:prstGeom>
        </p:spPr>
      </p:pic>
      <p:sp>
        <p:nvSpPr>
          <p:cNvPr id="14" name="矩形 13"/>
          <p:cNvSpPr/>
          <p:nvPr/>
        </p:nvSpPr>
        <p:spPr>
          <a:xfrm>
            <a:off x="2248376" y="3440969"/>
            <a:ext cx="7153313" cy="461665"/>
          </a:xfrm>
          <a:prstGeom prst="rect">
            <a:avLst/>
          </a:prstGeom>
        </p:spPr>
        <p:txBody>
          <a:bodyPr wrap="square">
            <a:spAutoFit/>
          </a:bodyPr>
          <a:lstStyle/>
          <a:p>
            <a:pPr algn="ctr"/>
            <a:r>
              <a:rPr lang="zh-CN" altLang="en-US" sz="1200" dirty="0">
                <a:solidFill>
                  <a:srgbClr val="FF8800"/>
                </a:solidFill>
              </a:rPr>
              <a:t>Lorem ipsum dolor sit amet, consectetuer adipiscing elit.Aenean commodo ligula eget dolor. </a:t>
            </a:r>
            <a:endParaRPr lang="en-US" altLang="zh-CN" sz="1200" dirty="0">
              <a:solidFill>
                <a:srgbClr val="FF8800"/>
              </a:solidFill>
            </a:endParaRPr>
          </a:p>
          <a:p>
            <a:pPr algn="ctr"/>
            <a:r>
              <a:rPr lang="zh-CN" altLang="en-US" sz="1200" dirty="0">
                <a:solidFill>
                  <a:srgbClr val="FF8800"/>
                </a:solidFill>
              </a:rPr>
              <a:t>Aenean massa. Cum sociis natoque penatibus et magnis dis parturient montes</a:t>
            </a:r>
          </a:p>
        </p:txBody>
      </p:sp>
      <p:pic>
        <p:nvPicPr>
          <p:cNvPr id="15" name="7be1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4587875" y="-21558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up)">
                                      <p:cBhvr>
                                        <p:cTn id="14" dur="500"/>
                                        <p:tgtEl>
                                          <p:spTgt spid="29"/>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2000"/>
                            </p:stCondLst>
                            <p:childTnLst>
                              <p:par>
                                <p:cTn id="26" presetID="14" presetClass="entr" presetSubtype="1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childTnLst>
                          </p:cTn>
                        </p:par>
                        <p:par>
                          <p:cTn id="29" fill="hold">
                            <p:stCondLst>
                              <p:cond delay="2500"/>
                            </p:stCondLst>
                            <p:childTnLst>
                              <p:par>
                                <p:cTn id="30" presetID="38" presetClass="entr" presetSubtype="0" accel="50000" fill="hold" grpId="1" nodeType="afterEffect">
                                  <p:stCondLst>
                                    <p:cond delay="0"/>
                                  </p:stCondLst>
                                  <p:iterate type="lt">
                                    <p:tmPct val="50000"/>
                                  </p:iterate>
                                  <p:childTnLst>
                                    <p:set>
                                      <p:cBhvr>
                                        <p:cTn id="31" dur="1" fill="hold">
                                          <p:stCondLst>
                                            <p:cond delay="0"/>
                                          </p:stCondLst>
                                        </p:cTn>
                                        <p:tgtEl>
                                          <p:spTgt spid="2"/>
                                        </p:tgtEl>
                                        <p:attrNameLst>
                                          <p:attrName>style.visibility</p:attrName>
                                        </p:attrNameLst>
                                      </p:cBhvr>
                                      <p:to>
                                        <p:strVal val="visible"/>
                                      </p:to>
                                    </p:set>
                                    <p:set>
                                      <p:cBhvr>
                                        <p:cTn id="32" dur="455" fill="hold">
                                          <p:stCondLst>
                                            <p:cond delay="0"/>
                                          </p:stCondLst>
                                        </p:cTn>
                                        <p:tgtEl>
                                          <p:spTgt spid="2"/>
                                        </p:tgtEl>
                                        <p:attrNameLst>
                                          <p:attrName>style.rotation</p:attrName>
                                        </p:attrNameLst>
                                      </p:cBhvr>
                                      <p:to>
                                        <p:strVal val="-45.0"/>
                                      </p:to>
                                    </p:set>
                                    <p:anim calcmode="lin" valueType="num">
                                      <p:cBhvr>
                                        <p:cTn id="33"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par>
                          <p:cTn id="37" fill="hold">
                            <p:stCondLst>
                              <p:cond delay="8501"/>
                            </p:stCondLst>
                            <p:childTnLst>
                              <p:par>
                                <p:cTn id="38" presetID="10"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par>
                          <p:cTn id="41" fill="hold">
                            <p:stCondLst>
                              <p:cond delay="9001"/>
                            </p:stCondLst>
                            <p:childTnLst>
                              <p:par>
                                <p:cTn id="42" presetID="10" presetClass="entr" presetSubtype="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5" repeatCount="indefinite" fill="remove" display="0">
                  <p:stCondLst>
                    <p:cond delay="indefinite"/>
                  </p:stCondLst>
                  <p:endCondLst>
                    <p:cond evt="onStopAudio" delay="0">
                      <p:tgtEl>
                        <p:sldTgt/>
                      </p:tgtEl>
                    </p:cond>
                  </p:endCondLst>
                </p:cTn>
                <p:tgtEl>
                  <p:spTgt spid="15"/>
                </p:tgtEl>
              </p:cMediaNode>
            </p:audio>
          </p:childTnLst>
        </p:cTn>
      </p:par>
    </p:tnLst>
    <p:bldLst>
      <p:bldP spid="2" grpId="1"/>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7">
            <a:extLst>
              <a:ext uri="{28A0092B-C50C-407E-A947-70E740481C1C}">
                <a14:useLocalDpi xmlns:a14="http://schemas.microsoft.com/office/drawing/2010/main" val="0"/>
              </a:ext>
            </a:extLst>
          </a:blip>
          <a:srcRect l="15278" r="15278"/>
          <a:stretch>
            <a:fillRect/>
          </a:stretch>
        </p:blipFill>
        <p:spPr>
          <a:xfrm>
            <a:off x="0" y="0"/>
            <a:ext cx="12192000" cy="6858000"/>
          </a:xfrm>
          <a:prstGeom prst="rect">
            <a:avLst/>
          </a:prstGeom>
        </p:spPr>
      </p:pic>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113" y="3152775"/>
            <a:ext cx="3705225" cy="3705225"/>
          </a:xfrm>
          <a:prstGeom prst="rect">
            <a:avLst/>
          </a:prstGeom>
        </p:spPr>
      </p:pic>
      <p:pic>
        <p:nvPicPr>
          <p:cNvPr id="12" name="图片 11"/>
          <p:cNvPicPr>
            <a:picLocks noChangeAspect="1"/>
          </p:cNvPicPr>
          <p:nvPr/>
        </p:nvPicPr>
        <p:blipFill rotWithShape="1">
          <a:blip r:embed="rId9" cstate="screen">
            <a:extLst>
              <a:ext uri="{28A0092B-C50C-407E-A947-70E740481C1C}">
                <a14:useLocalDpi xmlns:a14="http://schemas.microsoft.com/office/drawing/2010/main" val="0"/>
              </a:ext>
            </a:extLst>
          </a:blip>
          <a:srcRect l="6250" t="51968" r="67423" b="9941"/>
          <a:stretch>
            <a:fillRect/>
          </a:stretch>
        </p:blipFill>
        <p:spPr>
          <a:xfrm>
            <a:off x="3609183" y="5172075"/>
            <a:ext cx="628325" cy="609097"/>
          </a:xfrm>
          <a:prstGeom prst="rect">
            <a:avLst/>
          </a:prstGeom>
        </p:spPr>
      </p:pic>
      <p:pic>
        <p:nvPicPr>
          <p:cNvPr id="16" name="图片 15"/>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 y="80963"/>
            <a:ext cx="2999925" cy="2366962"/>
          </a:xfrm>
          <a:prstGeom prst="rect">
            <a:avLst/>
          </a:prstGeom>
        </p:spPr>
      </p:pic>
      <p:pic>
        <p:nvPicPr>
          <p:cNvPr id="22" name="图片 2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91422" y="3152775"/>
            <a:ext cx="2900578" cy="3848100"/>
          </a:xfrm>
          <a:prstGeom prst="rect">
            <a:avLst/>
          </a:prstGeom>
        </p:spPr>
      </p:pic>
      <p:pic>
        <p:nvPicPr>
          <p:cNvPr id="24" name="图片 23"/>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4375621" y="2189106"/>
            <a:ext cx="4348613" cy="312928"/>
          </a:xfrm>
          <a:prstGeom prst="rect">
            <a:avLst/>
          </a:prstGeom>
        </p:spPr>
      </p:pic>
      <p:pic>
        <p:nvPicPr>
          <p:cNvPr id="25" name="图片 24"/>
          <p:cNvPicPr>
            <a:picLocks noChangeAspect="1"/>
          </p:cNvPicPr>
          <p:nvPr/>
        </p:nvPicPr>
        <p:blipFill rotWithShape="1">
          <a:blip r:embed="rId13" cstate="screen">
            <a:extLst>
              <a:ext uri="{28A0092B-C50C-407E-A947-70E740481C1C}">
                <a14:useLocalDpi xmlns:a14="http://schemas.microsoft.com/office/drawing/2010/main" val="0"/>
              </a:ext>
            </a:extLst>
          </a:blip>
          <a:srcRect r="67188" b="51670"/>
          <a:stretch>
            <a:fillRect/>
          </a:stretch>
        </p:blipFill>
        <p:spPr>
          <a:xfrm>
            <a:off x="3509128" y="3977423"/>
            <a:ext cx="771409" cy="761264"/>
          </a:xfrm>
          <a:prstGeom prst="rect">
            <a:avLst/>
          </a:prstGeom>
        </p:spPr>
      </p:pic>
      <p:pic>
        <p:nvPicPr>
          <p:cNvPr id="26" name="图片 25"/>
          <p:cNvPicPr>
            <a:picLocks noChangeAspect="1"/>
          </p:cNvPicPr>
          <p:nvPr/>
        </p:nvPicPr>
        <p:blipFill rotWithShape="1">
          <a:blip r:embed="rId14" cstate="screen">
            <a:extLst>
              <a:ext uri="{28A0092B-C50C-407E-A947-70E740481C1C}">
                <a14:useLocalDpi xmlns:a14="http://schemas.microsoft.com/office/drawing/2010/main" val="0"/>
              </a:ext>
            </a:extLst>
          </a:blip>
          <a:srcRect l="70052" r="6771" b="51108"/>
          <a:stretch>
            <a:fillRect/>
          </a:stretch>
        </p:blipFill>
        <p:spPr>
          <a:xfrm>
            <a:off x="3667408" y="2871284"/>
            <a:ext cx="543749" cy="768505"/>
          </a:xfrm>
          <a:prstGeom prst="rect">
            <a:avLst/>
          </a:prstGeom>
        </p:spPr>
      </p:pic>
      <p:pic>
        <p:nvPicPr>
          <p:cNvPr id="27" name="图片 26"/>
          <p:cNvPicPr>
            <a:picLocks noChangeAspect="1"/>
          </p:cNvPicPr>
          <p:nvPr/>
        </p:nvPicPr>
        <p:blipFill rotWithShape="1">
          <a:blip r:embed="rId15" cstate="screen">
            <a:extLst>
              <a:ext uri="{28A0092B-C50C-407E-A947-70E740481C1C}">
                <a14:useLocalDpi xmlns:a14="http://schemas.microsoft.com/office/drawing/2010/main" val="0"/>
              </a:ext>
            </a:extLst>
          </a:blip>
          <a:srcRect l="38020" t="6489" r="36233" b="52010"/>
          <a:stretch>
            <a:fillRect/>
          </a:stretch>
        </p:blipFill>
        <p:spPr>
          <a:xfrm>
            <a:off x="3667408" y="1917935"/>
            <a:ext cx="570100" cy="615715"/>
          </a:xfrm>
          <a:prstGeom prst="rect">
            <a:avLst/>
          </a:prstGeom>
        </p:spPr>
      </p:pic>
      <p:pic>
        <p:nvPicPr>
          <p:cNvPr id="28" name="图片 27"/>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4375618" y="3298169"/>
            <a:ext cx="4348613" cy="312928"/>
          </a:xfrm>
          <a:prstGeom prst="rect">
            <a:avLst/>
          </a:prstGeom>
        </p:spPr>
      </p:pic>
      <p:pic>
        <p:nvPicPr>
          <p:cNvPr id="29" name="图片 28"/>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4375618" y="4407232"/>
            <a:ext cx="4348613" cy="312928"/>
          </a:xfrm>
          <a:prstGeom prst="rect">
            <a:avLst/>
          </a:prstGeom>
        </p:spPr>
      </p:pic>
      <p:pic>
        <p:nvPicPr>
          <p:cNvPr id="30" name="图片 29"/>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4375619" y="5516295"/>
            <a:ext cx="4348613" cy="312928"/>
          </a:xfrm>
          <a:prstGeom prst="rect">
            <a:avLst/>
          </a:prstGeom>
        </p:spPr>
      </p:pic>
      <p:sp>
        <p:nvSpPr>
          <p:cNvPr id="31" name="MH_Entry_1"/>
          <p:cNvSpPr/>
          <p:nvPr>
            <p:custDataLst>
              <p:tags r:id="rId1"/>
            </p:custDataLst>
          </p:nvPr>
        </p:nvSpPr>
        <p:spPr>
          <a:xfrm>
            <a:off x="4714991" y="1867311"/>
            <a:ext cx="4211356" cy="34887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r>
              <a:rPr lang="zh-CN" altLang="en-US" sz="2265" dirty="0">
                <a:solidFill>
                  <a:schemeClr val="tx1"/>
                </a:solidFill>
                <a:latin typeface="华康少女文字W5" panose="040F0509000000000000" pitchFamily="81" charset="-122"/>
                <a:ea typeface="华康少女文字W5" panose="040F0509000000000000" pitchFamily="81" charset="-122"/>
                <a:cs typeface="+mn-ea"/>
                <a:sym typeface="+mn-lt"/>
              </a:rPr>
              <a:t>请输入您的标题</a:t>
            </a:r>
            <a:r>
              <a:rPr lang="en-US" altLang="zh-CN" sz="1065" dirty="0">
                <a:solidFill>
                  <a:schemeClr val="tx1"/>
                </a:solidFill>
                <a:latin typeface="华康少女文字W5" panose="040F0509000000000000" pitchFamily="81" charset="-122"/>
                <a:ea typeface="华康少女文字W5" panose="040F0509000000000000" pitchFamily="81" charset="-122"/>
                <a:cs typeface="+mn-ea"/>
                <a:sym typeface="+mn-lt"/>
              </a:rPr>
              <a:t>Click here to add Title</a:t>
            </a:r>
          </a:p>
        </p:txBody>
      </p:sp>
      <p:sp>
        <p:nvSpPr>
          <p:cNvPr id="32" name="MH_Entry_2"/>
          <p:cNvSpPr/>
          <p:nvPr>
            <p:custDataLst>
              <p:tags r:id="rId2"/>
            </p:custDataLst>
          </p:nvPr>
        </p:nvSpPr>
        <p:spPr>
          <a:xfrm>
            <a:off x="4714991" y="2879937"/>
            <a:ext cx="4211356" cy="34887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265" dirty="0">
                <a:solidFill>
                  <a:schemeClr val="tx1"/>
                </a:solidFill>
                <a:latin typeface="华康少女文字W5" panose="040F0509000000000000" pitchFamily="81" charset="-122"/>
                <a:ea typeface="华康少女文字W5" panose="040F0509000000000000" pitchFamily="81" charset="-122"/>
                <a:cs typeface="+mn-ea"/>
                <a:sym typeface="+mn-lt"/>
              </a:rPr>
              <a:t>请输入您的标题</a:t>
            </a:r>
            <a:r>
              <a:rPr lang="en-US" altLang="zh-CN" sz="1065" dirty="0">
                <a:solidFill>
                  <a:schemeClr val="tx1"/>
                </a:solidFill>
                <a:latin typeface="华康少女文字W5" panose="040F0509000000000000" pitchFamily="81" charset="-122"/>
                <a:ea typeface="华康少女文字W5" panose="040F0509000000000000" pitchFamily="81" charset="-122"/>
                <a:cs typeface="+mn-ea"/>
                <a:sym typeface="+mn-lt"/>
              </a:rPr>
              <a:t>Click here to add Title</a:t>
            </a:r>
          </a:p>
        </p:txBody>
      </p:sp>
      <p:sp>
        <p:nvSpPr>
          <p:cNvPr id="33" name="MH_Entry_3"/>
          <p:cNvSpPr/>
          <p:nvPr>
            <p:custDataLst>
              <p:tags r:id="rId3"/>
            </p:custDataLst>
          </p:nvPr>
        </p:nvSpPr>
        <p:spPr>
          <a:xfrm>
            <a:off x="4714991" y="3983930"/>
            <a:ext cx="4211356" cy="34887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265" dirty="0">
                <a:solidFill>
                  <a:schemeClr val="tx1"/>
                </a:solidFill>
                <a:latin typeface="华康少女文字W5" panose="040F0509000000000000" pitchFamily="81" charset="-122"/>
                <a:ea typeface="华康少女文字W5" panose="040F0509000000000000" pitchFamily="81" charset="-122"/>
                <a:cs typeface="+mn-ea"/>
                <a:sym typeface="+mn-lt"/>
              </a:rPr>
              <a:t>请输入您的标题</a:t>
            </a:r>
            <a:r>
              <a:rPr lang="en-US" altLang="zh-CN" sz="1065" dirty="0">
                <a:solidFill>
                  <a:schemeClr val="tx1"/>
                </a:solidFill>
                <a:latin typeface="华康少女文字W5" panose="040F0509000000000000" pitchFamily="81" charset="-122"/>
                <a:ea typeface="华康少女文字W5" panose="040F0509000000000000" pitchFamily="81" charset="-122"/>
                <a:cs typeface="+mn-ea"/>
                <a:sym typeface="+mn-lt"/>
              </a:rPr>
              <a:t>Click here to add Title</a:t>
            </a:r>
          </a:p>
        </p:txBody>
      </p:sp>
      <p:sp>
        <p:nvSpPr>
          <p:cNvPr id="34" name="MH_Entry_4"/>
          <p:cNvSpPr/>
          <p:nvPr>
            <p:custDataLst>
              <p:tags r:id="rId4"/>
            </p:custDataLst>
          </p:nvPr>
        </p:nvSpPr>
        <p:spPr>
          <a:xfrm>
            <a:off x="4714991" y="5124775"/>
            <a:ext cx="4211356" cy="34887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265" dirty="0">
                <a:solidFill>
                  <a:schemeClr val="tx1"/>
                </a:solidFill>
                <a:latin typeface="华康少女文字W5" panose="040F0509000000000000" pitchFamily="81" charset="-122"/>
                <a:ea typeface="华康少女文字W5" panose="040F0509000000000000" pitchFamily="81" charset="-122"/>
                <a:cs typeface="+mn-ea"/>
                <a:sym typeface="+mn-lt"/>
              </a:rPr>
              <a:t>请输入您的标题</a:t>
            </a:r>
            <a:r>
              <a:rPr lang="en-US" altLang="zh-CN" sz="1065" dirty="0">
                <a:solidFill>
                  <a:schemeClr val="tx1"/>
                </a:solidFill>
                <a:latin typeface="华康少女文字W5" panose="040F0509000000000000" pitchFamily="81" charset="-122"/>
                <a:ea typeface="华康少女文字W5" panose="040F0509000000000000" pitchFamily="81" charset="-122"/>
                <a:cs typeface="+mn-ea"/>
                <a:sym typeface="+mn-lt"/>
              </a:rPr>
              <a:t>Click here to add Title</a:t>
            </a:r>
          </a:p>
        </p:txBody>
      </p:sp>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randombar(horizontal)">
                                      <p:cBhvr>
                                        <p:cTn id="15" dur="500"/>
                                        <p:tgtEl>
                                          <p:spTgt spid="22"/>
                                        </p:tgtEl>
                                      </p:cBhvr>
                                    </p:animEffect>
                                  </p:childTnLst>
                                </p:cTn>
                              </p:par>
                            </p:childTnLst>
                          </p:cTn>
                        </p:par>
                        <p:par>
                          <p:cTn id="16" fill="hold">
                            <p:stCondLst>
                              <p:cond delay="1500"/>
                            </p:stCondLst>
                            <p:childTnLst>
                              <p:par>
                                <p:cTn id="17" presetID="49" presetClass="entr" presetSubtype="0" decel="10000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 calcmode="lin" valueType="num">
                                      <p:cBhvr>
                                        <p:cTn id="21" dur="500" fill="hold"/>
                                        <p:tgtEl>
                                          <p:spTgt spid="27"/>
                                        </p:tgtEl>
                                        <p:attrNameLst>
                                          <p:attrName>style.rotation</p:attrName>
                                        </p:attrNameLst>
                                      </p:cBhvr>
                                      <p:tavLst>
                                        <p:tav tm="0">
                                          <p:val>
                                            <p:fltVal val="360"/>
                                          </p:val>
                                        </p:tav>
                                        <p:tav tm="100000">
                                          <p:val>
                                            <p:fltVal val="0"/>
                                          </p:val>
                                        </p:tav>
                                      </p:tavLst>
                                    </p:anim>
                                    <p:animEffect transition="in" filter="fade">
                                      <p:cBhvr>
                                        <p:cTn id="22" dur="500"/>
                                        <p:tgtEl>
                                          <p:spTgt spid="27"/>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animEffect transition="in" filter="fade">
                                      <p:cBhvr>
                                        <p:cTn id="32" dur="500"/>
                                        <p:tgtEl>
                                          <p:spTgt spid="31"/>
                                        </p:tgtEl>
                                      </p:cBhvr>
                                    </p:animEffect>
                                  </p:childTnLst>
                                </p:cTn>
                              </p:par>
                            </p:childTnLst>
                          </p:cTn>
                        </p:par>
                        <p:par>
                          <p:cTn id="33" fill="hold">
                            <p:stCondLst>
                              <p:cond delay="3000"/>
                            </p:stCondLst>
                            <p:childTnLst>
                              <p:par>
                                <p:cTn id="34" presetID="49" presetClass="entr" presetSubtype="0" decel="10000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ppt_w</p:attrName>
                                        </p:attrNameLst>
                                      </p:cBhvr>
                                      <p:tavLst>
                                        <p:tav tm="0">
                                          <p:val>
                                            <p:fltVal val="0"/>
                                          </p:val>
                                        </p:tav>
                                        <p:tav tm="100000">
                                          <p:val>
                                            <p:strVal val="#ppt_w"/>
                                          </p:val>
                                        </p:tav>
                                      </p:tavLst>
                                    </p:anim>
                                    <p:anim calcmode="lin" valueType="num">
                                      <p:cBhvr>
                                        <p:cTn id="37" dur="500" fill="hold"/>
                                        <p:tgtEl>
                                          <p:spTgt spid="26"/>
                                        </p:tgtEl>
                                        <p:attrNameLst>
                                          <p:attrName>ppt_h</p:attrName>
                                        </p:attrNameLst>
                                      </p:cBhvr>
                                      <p:tavLst>
                                        <p:tav tm="0">
                                          <p:val>
                                            <p:fltVal val="0"/>
                                          </p:val>
                                        </p:tav>
                                        <p:tav tm="100000">
                                          <p:val>
                                            <p:strVal val="#ppt_h"/>
                                          </p:val>
                                        </p:tav>
                                      </p:tavLst>
                                    </p:anim>
                                    <p:anim calcmode="lin" valueType="num">
                                      <p:cBhvr>
                                        <p:cTn id="38" dur="500" fill="hold"/>
                                        <p:tgtEl>
                                          <p:spTgt spid="26"/>
                                        </p:tgtEl>
                                        <p:attrNameLst>
                                          <p:attrName>style.rotation</p:attrName>
                                        </p:attrNameLst>
                                      </p:cBhvr>
                                      <p:tavLst>
                                        <p:tav tm="0">
                                          <p:val>
                                            <p:fltVal val="360"/>
                                          </p:val>
                                        </p:tav>
                                        <p:tav tm="100000">
                                          <p:val>
                                            <p:fltVal val="0"/>
                                          </p:val>
                                        </p:tav>
                                      </p:tavLst>
                                    </p:anim>
                                    <p:animEffect transition="in" filter="fade">
                                      <p:cBhvr>
                                        <p:cTn id="39" dur="500"/>
                                        <p:tgtEl>
                                          <p:spTgt spid="26"/>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childTnLst>
                          </p:cTn>
                        </p:par>
                        <p:par>
                          <p:cTn id="50" fill="hold">
                            <p:stCondLst>
                              <p:cond delay="4500"/>
                            </p:stCondLst>
                            <p:childTnLst>
                              <p:par>
                                <p:cTn id="51" presetID="49" presetClass="entr" presetSubtype="0" decel="100000"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 calcmode="lin" valueType="num">
                                      <p:cBhvr>
                                        <p:cTn id="55" dur="500" fill="hold"/>
                                        <p:tgtEl>
                                          <p:spTgt spid="25"/>
                                        </p:tgtEl>
                                        <p:attrNameLst>
                                          <p:attrName>style.rotation</p:attrName>
                                        </p:attrNameLst>
                                      </p:cBhvr>
                                      <p:tavLst>
                                        <p:tav tm="0">
                                          <p:val>
                                            <p:fltVal val="360"/>
                                          </p:val>
                                        </p:tav>
                                        <p:tav tm="100000">
                                          <p:val>
                                            <p:fltVal val="0"/>
                                          </p:val>
                                        </p:tav>
                                      </p:tavLst>
                                    </p:anim>
                                    <p:animEffect transition="in" filter="fade">
                                      <p:cBhvr>
                                        <p:cTn id="56" dur="500"/>
                                        <p:tgtEl>
                                          <p:spTgt spid="25"/>
                                        </p:tgtEl>
                                      </p:cBhvr>
                                    </p:animEffect>
                                  </p:childTnLst>
                                </p:cTn>
                              </p:par>
                            </p:childTnLst>
                          </p:cTn>
                        </p:par>
                        <p:par>
                          <p:cTn id="57" fill="hold">
                            <p:stCondLst>
                              <p:cond delay="5000"/>
                            </p:stCondLst>
                            <p:childTnLst>
                              <p:par>
                                <p:cTn id="58" presetID="22" presetClass="entr" presetSubtype="8" fill="hold"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wipe(left)">
                                      <p:cBhvr>
                                        <p:cTn id="60" dur="500"/>
                                        <p:tgtEl>
                                          <p:spTgt spid="29"/>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childTnLst>
                          </p:cTn>
                        </p:par>
                        <p:par>
                          <p:cTn id="67" fill="hold">
                            <p:stCondLst>
                              <p:cond delay="6000"/>
                            </p:stCondLst>
                            <p:childTnLst>
                              <p:par>
                                <p:cTn id="68" presetID="49" presetClass="entr" presetSubtype="0" decel="100000"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 calcmode="lin" valueType="num">
                                      <p:cBhvr>
                                        <p:cTn id="72" dur="500" fill="hold"/>
                                        <p:tgtEl>
                                          <p:spTgt spid="12"/>
                                        </p:tgtEl>
                                        <p:attrNameLst>
                                          <p:attrName>style.rotation</p:attrName>
                                        </p:attrNameLst>
                                      </p:cBhvr>
                                      <p:tavLst>
                                        <p:tav tm="0">
                                          <p:val>
                                            <p:fltVal val="360"/>
                                          </p:val>
                                        </p:tav>
                                        <p:tav tm="100000">
                                          <p:val>
                                            <p:fltVal val="0"/>
                                          </p:val>
                                        </p:tav>
                                      </p:tavLst>
                                    </p:anim>
                                    <p:animEffect transition="in" filter="fade">
                                      <p:cBhvr>
                                        <p:cTn id="73" dur="500"/>
                                        <p:tgtEl>
                                          <p:spTgt spid="12"/>
                                        </p:tgtEl>
                                      </p:cBhvr>
                                    </p:animEffect>
                                  </p:childTnLst>
                                </p:cTn>
                              </p:par>
                            </p:childTnLst>
                          </p:cTn>
                        </p:par>
                        <p:par>
                          <p:cTn id="74" fill="hold">
                            <p:stCondLst>
                              <p:cond delay="6500"/>
                            </p:stCondLst>
                            <p:childTnLst>
                              <p:par>
                                <p:cTn id="75" presetID="22" presetClass="entr" presetSubtype="8" fill="hold"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left)">
                                      <p:cBhvr>
                                        <p:cTn id="77" dur="500"/>
                                        <p:tgtEl>
                                          <p:spTgt spid="30"/>
                                        </p:tgtEl>
                                      </p:cBhvr>
                                    </p:animEffect>
                                  </p:childTnLst>
                                </p:cTn>
                              </p:par>
                            </p:childTnLst>
                          </p:cTn>
                        </p:par>
                        <p:par>
                          <p:cTn id="78" fill="hold">
                            <p:stCondLst>
                              <p:cond delay="7000"/>
                            </p:stCondLst>
                            <p:childTnLst>
                              <p:par>
                                <p:cTn id="79" presetID="53" presetClass="entr" presetSubtype="16" fill="hold" grpId="0" nodeType="afterEffect">
                                  <p:stCondLst>
                                    <p:cond delay="0"/>
                                  </p:stCondLst>
                                  <p:childTnLst>
                                    <p:set>
                                      <p:cBhvr>
                                        <p:cTn id="80" dur="1" fill="hold">
                                          <p:stCondLst>
                                            <p:cond delay="0"/>
                                          </p:stCondLst>
                                        </p:cTn>
                                        <p:tgtEl>
                                          <p:spTgt spid="34"/>
                                        </p:tgtEl>
                                        <p:attrNameLst>
                                          <p:attrName>style.visibility</p:attrName>
                                        </p:attrNameLst>
                                      </p:cBhvr>
                                      <p:to>
                                        <p:strVal val="visible"/>
                                      </p:to>
                                    </p:set>
                                    <p:anim calcmode="lin" valueType="num">
                                      <p:cBhvr>
                                        <p:cTn id="81" dur="500" fill="hold"/>
                                        <p:tgtEl>
                                          <p:spTgt spid="34"/>
                                        </p:tgtEl>
                                        <p:attrNameLst>
                                          <p:attrName>ppt_w</p:attrName>
                                        </p:attrNameLst>
                                      </p:cBhvr>
                                      <p:tavLst>
                                        <p:tav tm="0">
                                          <p:val>
                                            <p:fltVal val="0"/>
                                          </p:val>
                                        </p:tav>
                                        <p:tav tm="100000">
                                          <p:val>
                                            <p:strVal val="#ppt_w"/>
                                          </p:val>
                                        </p:tav>
                                      </p:tavLst>
                                    </p:anim>
                                    <p:anim calcmode="lin" valueType="num">
                                      <p:cBhvr>
                                        <p:cTn id="82" dur="500" fill="hold"/>
                                        <p:tgtEl>
                                          <p:spTgt spid="34"/>
                                        </p:tgtEl>
                                        <p:attrNameLst>
                                          <p:attrName>ppt_h</p:attrName>
                                        </p:attrNameLst>
                                      </p:cBhvr>
                                      <p:tavLst>
                                        <p:tav tm="0">
                                          <p:val>
                                            <p:fltVal val="0"/>
                                          </p:val>
                                        </p:tav>
                                        <p:tav tm="100000">
                                          <p:val>
                                            <p:strVal val="#ppt_h"/>
                                          </p:val>
                                        </p:tav>
                                      </p:tavLst>
                                    </p:anim>
                                    <p:animEffect transition="in" filter="fade">
                                      <p:cBhvr>
                                        <p:cTn id="8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5278" r="15278"/>
          <a:stretch>
            <a:fillRect/>
          </a:stretch>
        </p:blipFill>
        <p:spPr>
          <a:xfrm>
            <a:off x="0" y="0"/>
            <a:ext cx="12192000" cy="685800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b="5416"/>
          <a:stretch>
            <a:fillRect/>
          </a:stretch>
        </p:blipFill>
        <p:spPr>
          <a:xfrm>
            <a:off x="7620000" y="371475"/>
            <a:ext cx="4572000" cy="6486524"/>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t="18744"/>
          <a:stretch>
            <a:fillRect/>
          </a:stretch>
        </p:blipFill>
        <p:spPr>
          <a:xfrm>
            <a:off x="0" y="3876674"/>
            <a:ext cx="3605135" cy="2981325"/>
          </a:xfrm>
          <a:prstGeom prst="rect">
            <a:avLst/>
          </a:prstGeom>
        </p:spPr>
      </p:pic>
      <p:sp>
        <p:nvSpPr>
          <p:cNvPr id="16" name="文本框 6"/>
          <p:cNvSpPr txBox="1"/>
          <p:nvPr/>
        </p:nvSpPr>
        <p:spPr>
          <a:xfrm>
            <a:off x="1315867" y="1787651"/>
            <a:ext cx="1762771" cy="1641349"/>
          </a:xfrm>
          <a:prstGeom prst="rect">
            <a:avLst/>
          </a:prstGeom>
          <a:noFill/>
        </p:spPr>
        <p:txBody>
          <a:bodyPr wrap="square" lIns="0" tIns="0" rIns="0" bIns="0" rtlCol="0">
            <a:spAutoFit/>
          </a:bodyPr>
          <a:lstStyle/>
          <a:p>
            <a:pPr algn="ctr"/>
            <a:r>
              <a:rPr lang="en-US" altLang="zh-CN" sz="10665" dirty="0">
                <a:solidFill>
                  <a:srgbClr val="00345B"/>
                </a:solidFill>
                <a:latin typeface="华康少女文字W5" panose="040F0509000000000000" pitchFamily="81" charset="-122"/>
                <a:ea typeface="华康少女文字W5" panose="040F0509000000000000" pitchFamily="81" charset="-122"/>
                <a:cs typeface="+mn-ea"/>
                <a:sym typeface="Arial" panose="020B0604020202020204" pitchFamily="34" charset="0"/>
              </a:rPr>
              <a:t>01</a:t>
            </a:r>
            <a:endParaRPr lang="zh-CN" altLang="en-US" sz="10665" dirty="0">
              <a:solidFill>
                <a:srgbClr val="00345B"/>
              </a:solidFill>
              <a:latin typeface="华康少女文字W5" panose="040F0509000000000000" pitchFamily="81" charset="-122"/>
              <a:ea typeface="华康少女文字W5" panose="040F0509000000000000" pitchFamily="81" charset="-122"/>
              <a:cs typeface="+mn-ea"/>
              <a:sym typeface="Arial" panose="020B0604020202020204" pitchFamily="34" charset="0"/>
            </a:endParaRPr>
          </a:p>
        </p:txBody>
      </p:sp>
      <p:sp>
        <p:nvSpPr>
          <p:cNvPr id="17" name="矩形 16"/>
          <p:cNvSpPr/>
          <p:nvPr/>
        </p:nvSpPr>
        <p:spPr>
          <a:xfrm>
            <a:off x="3452248" y="3107007"/>
            <a:ext cx="4164729" cy="700320"/>
          </a:xfrm>
          <a:prstGeom prst="rect">
            <a:avLst/>
          </a:prstGeom>
        </p:spPr>
        <p:txBody>
          <a:bodyPr wrap="square" lIns="0" tIns="0" rIns="0" bIns="0">
            <a:spAutoFit/>
          </a:bodyPr>
          <a:lstStyle/>
          <a:p>
            <a:r>
              <a:rPr lang="zh-CN" altLang="en-US" sz="4550" b="1" dirty="0">
                <a:solidFill>
                  <a:srgbClr val="00345B"/>
                </a:solidFill>
                <a:latin typeface="华康少女文字W5" panose="040F0509000000000000" pitchFamily="81" charset="-122"/>
                <a:ea typeface="华康少女文字W5" panose="040F0509000000000000" pitchFamily="81" charset="-122"/>
                <a:cs typeface="+mn-ea"/>
                <a:sym typeface="+mn-lt"/>
              </a:rPr>
              <a:t>请输入您的标题</a:t>
            </a:r>
          </a:p>
        </p:txBody>
      </p:sp>
      <p:sp>
        <p:nvSpPr>
          <p:cNvPr id="18" name="TextBox 11"/>
          <p:cNvSpPr txBox="1"/>
          <p:nvPr/>
        </p:nvSpPr>
        <p:spPr>
          <a:xfrm>
            <a:off x="3479887" y="4015369"/>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19" name="TextBox 11"/>
          <p:cNvSpPr txBox="1"/>
          <p:nvPr/>
        </p:nvSpPr>
        <p:spPr>
          <a:xfrm>
            <a:off x="5356550" y="4015369"/>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20" name="TextBox 11"/>
          <p:cNvSpPr txBox="1"/>
          <p:nvPr/>
        </p:nvSpPr>
        <p:spPr>
          <a:xfrm>
            <a:off x="3479887" y="4364364"/>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21" name="TextBox 11"/>
          <p:cNvSpPr txBox="1"/>
          <p:nvPr/>
        </p:nvSpPr>
        <p:spPr>
          <a:xfrm>
            <a:off x="5356550" y="4364364"/>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1500"/>
                            </p:stCondLst>
                            <p:childTnLst>
                              <p:par>
                                <p:cTn id="19" presetID="23" presetClass="entr" presetSubtype="32"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strVal val="4*#ppt_w"/>
                                          </p:val>
                                        </p:tav>
                                        <p:tav tm="100000">
                                          <p:val>
                                            <p:strVal val="#ppt_w"/>
                                          </p:val>
                                        </p:tav>
                                      </p:tavLst>
                                    </p:anim>
                                    <p:anim calcmode="lin" valueType="num">
                                      <p:cBhvr>
                                        <p:cTn id="22" dur="500" fill="hold"/>
                                        <p:tgtEl>
                                          <p:spTgt spid="17"/>
                                        </p:tgtEl>
                                        <p:attrNameLst>
                                          <p:attrName>ppt_h</p:attrName>
                                        </p:attrNameLst>
                                      </p:cBhvr>
                                      <p:tavLst>
                                        <p:tav tm="0">
                                          <p:val>
                                            <p:strVal val="4*#ppt_h"/>
                                          </p:val>
                                        </p:tav>
                                        <p:tav tm="100000">
                                          <p:val>
                                            <p:strVal val="#ppt_h"/>
                                          </p:val>
                                        </p:tav>
                                      </p:tavLst>
                                    </p:anim>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p:tgtEl>
                                          <p:spTgt spid="18"/>
                                        </p:tgtEl>
                                        <p:attrNameLst>
                                          <p:attrName>ppt_x</p:attrName>
                                        </p:attrNameLst>
                                      </p:cBhvr>
                                      <p:tavLst>
                                        <p:tav tm="0">
                                          <p:val>
                                            <p:strVal val="#ppt_x-#ppt_w*1.125000"/>
                                          </p:val>
                                        </p:tav>
                                        <p:tav tm="100000">
                                          <p:val>
                                            <p:strVal val="#ppt_x"/>
                                          </p:val>
                                        </p:tav>
                                      </p:tavLst>
                                    </p:anim>
                                    <p:animEffect transition="in" filter="wipe(right)">
                                      <p:cBhvr>
                                        <p:cTn id="27" dur="500"/>
                                        <p:tgtEl>
                                          <p:spTgt spid="18"/>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p:tgtEl>
                                          <p:spTgt spid="19"/>
                                        </p:tgtEl>
                                        <p:attrNameLst>
                                          <p:attrName>ppt_x</p:attrName>
                                        </p:attrNameLst>
                                      </p:cBhvr>
                                      <p:tavLst>
                                        <p:tav tm="0">
                                          <p:val>
                                            <p:strVal val="#ppt_x-#ppt_w*1.125000"/>
                                          </p:val>
                                        </p:tav>
                                        <p:tav tm="100000">
                                          <p:val>
                                            <p:strVal val="#ppt_x"/>
                                          </p:val>
                                        </p:tav>
                                      </p:tavLst>
                                    </p:anim>
                                    <p:animEffect transition="in" filter="wipe(right)">
                                      <p:cBhvr>
                                        <p:cTn id="32" dur="500"/>
                                        <p:tgtEl>
                                          <p:spTgt spid="19"/>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p:tgtEl>
                                          <p:spTgt spid="20"/>
                                        </p:tgtEl>
                                        <p:attrNameLst>
                                          <p:attrName>ppt_x</p:attrName>
                                        </p:attrNameLst>
                                      </p:cBhvr>
                                      <p:tavLst>
                                        <p:tav tm="0">
                                          <p:val>
                                            <p:strVal val="#ppt_x-#ppt_w*1.125000"/>
                                          </p:val>
                                        </p:tav>
                                        <p:tav tm="100000">
                                          <p:val>
                                            <p:strVal val="#ppt_x"/>
                                          </p:val>
                                        </p:tav>
                                      </p:tavLst>
                                    </p:anim>
                                    <p:animEffect transition="in" filter="wipe(right)">
                                      <p:cBhvr>
                                        <p:cTn id="37" dur="500"/>
                                        <p:tgtEl>
                                          <p:spTgt spid="20"/>
                                        </p:tgtEl>
                                      </p:cBhvr>
                                    </p:animEffect>
                                  </p:childTnLst>
                                </p:cTn>
                              </p:par>
                            </p:childTnLst>
                          </p:cTn>
                        </p:par>
                        <p:par>
                          <p:cTn id="38" fill="hold">
                            <p:stCondLst>
                              <p:cond delay="3500"/>
                            </p:stCondLst>
                            <p:childTnLst>
                              <p:par>
                                <p:cTn id="39" presetID="1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p:tgtEl>
                                          <p:spTgt spid="21"/>
                                        </p:tgtEl>
                                        <p:attrNameLst>
                                          <p:attrName>ppt_x</p:attrName>
                                        </p:attrNameLst>
                                      </p:cBhvr>
                                      <p:tavLst>
                                        <p:tav tm="0">
                                          <p:val>
                                            <p:strVal val="#ppt_x-#ppt_w*1.125000"/>
                                          </p:val>
                                        </p:tav>
                                        <p:tav tm="100000">
                                          <p:val>
                                            <p:strVal val="#ppt_x"/>
                                          </p:val>
                                        </p:tav>
                                      </p:tavLst>
                                    </p:anim>
                                    <p:animEffect transition="in" filter="wipe(right)">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431909" y="1526697"/>
            <a:ext cx="3151377" cy="4724400"/>
          </a:xfrm>
          <a:prstGeom prst="rect">
            <a:avLst/>
          </a:prstGeom>
        </p:spPr>
      </p:pic>
      <p:sp>
        <p:nvSpPr>
          <p:cNvPr id="4" name="PA_矩形 1"/>
          <p:cNvSpPr>
            <a:spLocks noChangeArrowheads="1"/>
          </p:cNvSpPr>
          <p:nvPr>
            <p:custDataLst>
              <p:tags r:id="rId1"/>
            </p:custDataLst>
          </p:nvPr>
        </p:nvSpPr>
        <p:spPr bwMode="auto">
          <a:xfrm>
            <a:off x="6762561" y="2081808"/>
            <a:ext cx="2506272" cy="5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2135" b="1" dirty="0">
                <a:solidFill>
                  <a:schemeClr val="accent2"/>
                </a:solidFill>
                <a:latin typeface="微软雅黑" panose="020B0503020204020204" pitchFamily="34" charset="-122"/>
                <a:ea typeface="微软雅黑" panose="020B0503020204020204" pitchFamily="34" charset="-122"/>
              </a:rPr>
              <a:t>此处添加标题内容</a:t>
            </a:r>
            <a:endParaRPr lang="en-US" altLang="zh-CN" sz="2135" b="1" dirty="0">
              <a:solidFill>
                <a:schemeClr val="accent2"/>
              </a:solidFill>
              <a:latin typeface="微软雅黑" panose="020B0503020204020204" pitchFamily="34" charset="-122"/>
              <a:ea typeface="微软雅黑" panose="020B0503020204020204" pitchFamily="34" charset="-122"/>
            </a:endParaRPr>
          </a:p>
        </p:txBody>
      </p:sp>
      <p:sp>
        <p:nvSpPr>
          <p:cNvPr id="5" name="PA_矩形 1"/>
          <p:cNvSpPr>
            <a:spLocks noChangeArrowheads="1"/>
          </p:cNvSpPr>
          <p:nvPr>
            <p:custDataLst>
              <p:tags r:id="rId2"/>
            </p:custDataLst>
          </p:nvPr>
        </p:nvSpPr>
        <p:spPr bwMode="auto">
          <a:xfrm>
            <a:off x="6762557" y="4106992"/>
            <a:ext cx="2506272" cy="5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2135" b="1" dirty="0">
                <a:solidFill>
                  <a:schemeClr val="accent3"/>
                </a:solidFill>
                <a:latin typeface="微软雅黑" panose="020B0503020204020204" pitchFamily="34" charset="-122"/>
                <a:ea typeface="微软雅黑" panose="020B0503020204020204" pitchFamily="34" charset="-122"/>
              </a:rPr>
              <a:t>此处添加标题内容</a:t>
            </a:r>
            <a:endParaRPr lang="en-US" altLang="zh-CN" sz="2135" b="1" dirty="0">
              <a:solidFill>
                <a:schemeClr val="accent3"/>
              </a:solidFill>
              <a:latin typeface="微软雅黑" panose="020B0503020204020204" pitchFamily="34" charset="-122"/>
              <a:ea typeface="微软雅黑" panose="020B0503020204020204" pitchFamily="34" charset="-122"/>
            </a:endParaRPr>
          </a:p>
        </p:txBody>
      </p:sp>
      <p:grpSp>
        <p:nvGrpSpPr>
          <p:cNvPr id="6" name="PA_组合 19"/>
          <p:cNvGrpSpPr/>
          <p:nvPr>
            <p:custDataLst>
              <p:tags r:id="rId3"/>
            </p:custDataLst>
          </p:nvPr>
        </p:nvGrpSpPr>
        <p:grpSpPr>
          <a:xfrm>
            <a:off x="5332216" y="2682505"/>
            <a:ext cx="3713116" cy="878212"/>
            <a:chOff x="6563360" y="2553124"/>
            <a:chExt cx="3712633" cy="878416"/>
          </a:xfrm>
        </p:grpSpPr>
        <p:sp>
          <p:nvSpPr>
            <p:cNvPr id="7" name="任意多边形 23"/>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accent2"/>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8" name="Oval 54"/>
            <p:cNvSpPr>
              <a:spLocks noChangeArrowheads="1"/>
            </p:cNvSpPr>
            <p:nvPr/>
          </p:nvSpPr>
          <p:spPr bwMode="auto">
            <a:xfrm>
              <a:off x="6563360" y="3321473"/>
              <a:ext cx="110067" cy="110067"/>
            </a:xfrm>
            <a:prstGeom prst="ellipse">
              <a:avLst/>
            </a:prstGeom>
            <a:ln>
              <a:solidFill>
                <a:schemeClr val="accent2"/>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9" name="PA_组合 22"/>
          <p:cNvGrpSpPr/>
          <p:nvPr>
            <p:custDataLst>
              <p:tags r:id="rId4"/>
            </p:custDataLst>
          </p:nvPr>
        </p:nvGrpSpPr>
        <p:grpSpPr>
          <a:xfrm>
            <a:off x="5395724" y="4703452"/>
            <a:ext cx="3677129" cy="882445"/>
            <a:chOff x="6626860" y="4574541"/>
            <a:chExt cx="3676651" cy="882650"/>
          </a:xfrm>
        </p:grpSpPr>
        <p:sp>
          <p:nvSpPr>
            <p:cNvPr id="10" name="任意多边形 2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accent3"/>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1" name="Oval 54"/>
            <p:cNvSpPr>
              <a:spLocks noChangeArrowheads="1"/>
            </p:cNvSpPr>
            <p:nvPr/>
          </p:nvSpPr>
          <p:spPr bwMode="auto">
            <a:xfrm>
              <a:off x="6626860" y="5347124"/>
              <a:ext cx="110067" cy="110067"/>
            </a:xfrm>
            <a:prstGeom prst="ellipse">
              <a:avLst/>
            </a:prstGeom>
            <a:ln>
              <a:solidFill>
                <a:schemeClr val="accent3"/>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sp>
        <p:nvSpPr>
          <p:cNvPr id="12" name="PA_矩形 1"/>
          <p:cNvSpPr>
            <a:spLocks noChangeArrowheads="1"/>
          </p:cNvSpPr>
          <p:nvPr>
            <p:custDataLst>
              <p:tags r:id="rId5"/>
            </p:custDataLst>
          </p:nvPr>
        </p:nvSpPr>
        <p:spPr bwMode="auto">
          <a:xfrm>
            <a:off x="6736604" y="2773593"/>
            <a:ext cx="2713551"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p>
            <a:pPr algn="just"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PA_矩形 1"/>
          <p:cNvSpPr>
            <a:spLocks noChangeArrowheads="1"/>
          </p:cNvSpPr>
          <p:nvPr>
            <p:custDataLst>
              <p:tags r:id="rId6"/>
            </p:custDataLst>
          </p:nvPr>
        </p:nvSpPr>
        <p:spPr bwMode="auto">
          <a:xfrm>
            <a:off x="6812144" y="4802663"/>
            <a:ext cx="2713551"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p>
            <a:pPr algn="just"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 name="PA_矩形 1"/>
          <p:cNvSpPr>
            <a:spLocks noChangeArrowheads="1"/>
          </p:cNvSpPr>
          <p:nvPr>
            <p:custDataLst>
              <p:tags r:id="rId7"/>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p:bldP spid="13"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4" cstate="screen">
            <a:extLst>
              <a:ext uri="{28A0092B-C50C-407E-A947-70E740481C1C}">
                <a14:useLocalDpi xmlns:a14="http://schemas.microsoft.com/office/drawing/2010/main" val="0"/>
              </a:ext>
            </a:extLst>
          </a:blip>
          <a:srcRect b="7222"/>
          <a:stretch>
            <a:fillRect/>
          </a:stretch>
        </p:blipFill>
        <p:spPr>
          <a:xfrm>
            <a:off x="8374269" y="926248"/>
            <a:ext cx="2903331" cy="5931752"/>
          </a:xfrm>
          <a:prstGeom prst="rect">
            <a:avLst/>
          </a:prstGeom>
        </p:spPr>
      </p:pic>
      <p:cxnSp>
        <p:nvCxnSpPr>
          <p:cNvPr id="4" name="Straight Arrow Connector 6"/>
          <p:cNvCxnSpPr/>
          <p:nvPr/>
        </p:nvCxnSpPr>
        <p:spPr>
          <a:xfrm flipV="1">
            <a:off x="6424048" y="1397000"/>
            <a:ext cx="0" cy="5461000"/>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5" name="Oval 7"/>
          <p:cNvSpPr/>
          <p:nvPr/>
        </p:nvSpPr>
        <p:spPr>
          <a:xfrm>
            <a:off x="6269053" y="21030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Oval 8"/>
          <p:cNvSpPr/>
          <p:nvPr/>
        </p:nvSpPr>
        <p:spPr>
          <a:xfrm>
            <a:off x="6269053" y="3012213"/>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9"/>
          <p:cNvSpPr/>
          <p:nvPr/>
        </p:nvSpPr>
        <p:spPr>
          <a:xfrm>
            <a:off x="6269053" y="3913914"/>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Oval 10"/>
          <p:cNvSpPr/>
          <p:nvPr/>
        </p:nvSpPr>
        <p:spPr>
          <a:xfrm>
            <a:off x="6269053" y="48462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Oval 11"/>
          <p:cNvSpPr/>
          <p:nvPr/>
        </p:nvSpPr>
        <p:spPr>
          <a:xfrm>
            <a:off x="6269053" y="57606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1" name="Group 27"/>
          <p:cNvGrpSpPr/>
          <p:nvPr/>
        </p:nvGrpSpPr>
        <p:grpSpPr>
          <a:xfrm>
            <a:off x="8278580" y="4181527"/>
            <a:ext cx="572291" cy="568527"/>
            <a:chOff x="6853673" y="3715407"/>
            <a:chExt cx="379359" cy="376864"/>
          </a:xfrm>
          <a:solidFill>
            <a:schemeClr val="accent4"/>
          </a:solidFill>
        </p:grpSpPr>
        <p:sp>
          <p:nvSpPr>
            <p:cNvPr id="2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3" name="Rectangle 151"/>
            <p:cNvSpPr>
              <a:spLocks noChangeArrowheads="1"/>
            </p:cNvSpPr>
            <p:nvPr/>
          </p:nvSpPr>
          <p:spPr bwMode="auto">
            <a:xfrm>
              <a:off x="6998429" y="3987447"/>
              <a:ext cx="22463"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4" name="Rectangle 152"/>
            <p:cNvSpPr>
              <a:spLocks noChangeArrowheads="1"/>
            </p:cNvSpPr>
            <p:nvPr/>
          </p:nvSpPr>
          <p:spPr bwMode="auto">
            <a:xfrm>
              <a:off x="7033370"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5" name="Rectangle 153"/>
            <p:cNvSpPr>
              <a:spLocks noChangeArrowheads="1"/>
            </p:cNvSpPr>
            <p:nvPr/>
          </p:nvSpPr>
          <p:spPr bwMode="auto">
            <a:xfrm>
              <a:off x="7068311"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6"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7"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8"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9"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0"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1" name="Rectangle 159"/>
            <p:cNvSpPr>
              <a:spLocks noChangeArrowheads="1"/>
            </p:cNvSpPr>
            <p:nvPr/>
          </p:nvSpPr>
          <p:spPr bwMode="auto">
            <a:xfrm>
              <a:off x="7040858" y="3750348"/>
              <a:ext cx="7488" cy="22463"/>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2"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3"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4"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5"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6"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7"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8" name="Rectangle 166"/>
            <p:cNvSpPr>
              <a:spLocks noChangeArrowheads="1"/>
            </p:cNvSpPr>
            <p:nvPr/>
          </p:nvSpPr>
          <p:spPr bwMode="auto">
            <a:xfrm>
              <a:off x="6893606" y="3890112"/>
              <a:ext cx="24958"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9" name="Rectangle 167"/>
            <p:cNvSpPr>
              <a:spLocks noChangeArrowheads="1"/>
            </p:cNvSpPr>
            <p:nvPr/>
          </p:nvSpPr>
          <p:spPr bwMode="auto">
            <a:xfrm>
              <a:off x="7170638" y="3892607"/>
              <a:ext cx="27454"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cxnSp>
        <p:nvCxnSpPr>
          <p:cNvPr id="40" name="Elbow Connector 2"/>
          <p:cNvCxnSpPr>
            <a:stCxn id="5" idx="2"/>
          </p:cNvCxnSpPr>
          <p:nvPr/>
        </p:nvCxnSpPr>
        <p:spPr>
          <a:xfrm rot="10800000" flipV="1">
            <a:off x="1062015" y="2258004"/>
            <a:ext cx="5207039" cy="363377"/>
          </a:xfrm>
          <a:prstGeom prst="bentConnector3">
            <a:avLst>
              <a:gd name="adj1" fmla="val 4073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1" name="Elbow Connector 61"/>
          <p:cNvCxnSpPr>
            <a:stCxn id="7" idx="2"/>
          </p:cNvCxnSpPr>
          <p:nvPr/>
        </p:nvCxnSpPr>
        <p:spPr>
          <a:xfrm rot="10800000" flipV="1">
            <a:off x="2470487" y="4068910"/>
            <a:ext cx="3798567" cy="319695"/>
          </a:xfrm>
          <a:prstGeom prst="bentConnector3">
            <a:avLst>
              <a:gd name="adj1" fmla="val 17904"/>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2" name="Elbow Connector 68"/>
          <p:cNvCxnSpPr>
            <a:stCxn id="9" idx="2"/>
          </p:cNvCxnSpPr>
          <p:nvPr/>
        </p:nvCxnSpPr>
        <p:spPr>
          <a:xfrm rot="10800000" flipV="1">
            <a:off x="1062015" y="5915603"/>
            <a:ext cx="5207039" cy="358196"/>
          </a:xfrm>
          <a:prstGeom prst="bentConnector3">
            <a:avLst>
              <a:gd name="adj1" fmla="val 37073"/>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3" name="TextBox 13"/>
          <p:cNvSpPr txBox="1">
            <a:spLocks noChangeArrowheads="1"/>
          </p:cNvSpPr>
          <p:nvPr/>
        </p:nvSpPr>
        <p:spPr bwMode="auto">
          <a:xfrm>
            <a:off x="1524090" y="1631396"/>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13"/>
          <p:cNvSpPr txBox="1">
            <a:spLocks noChangeArrowheads="1"/>
          </p:cNvSpPr>
          <p:nvPr/>
        </p:nvSpPr>
        <p:spPr bwMode="auto">
          <a:xfrm>
            <a:off x="1062014" y="2074061"/>
            <a:ext cx="2333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3"/>
          <p:cNvSpPr txBox="1">
            <a:spLocks noChangeArrowheads="1"/>
          </p:cNvSpPr>
          <p:nvPr/>
        </p:nvSpPr>
        <p:spPr bwMode="auto">
          <a:xfrm>
            <a:off x="3323237" y="3176688"/>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3"/>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
          <p:cNvSpPr txBox="1">
            <a:spLocks noChangeArrowheads="1"/>
          </p:cNvSpPr>
          <p:nvPr/>
        </p:nvSpPr>
        <p:spPr bwMode="auto">
          <a:xfrm>
            <a:off x="1725252" y="3682036"/>
            <a:ext cx="37190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a:spLocks noChangeArrowheads="1"/>
          </p:cNvSpPr>
          <p:nvPr/>
        </p:nvSpPr>
        <p:spPr bwMode="auto">
          <a:xfrm>
            <a:off x="1838178" y="4936107"/>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5"/>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a:spLocks noChangeArrowheads="1"/>
          </p:cNvSpPr>
          <p:nvPr/>
        </p:nvSpPr>
        <p:spPr bwMode="auto">
          <a:xfrm>
            <a:off x="1092075" y="5532198"/>
            <a:ext cx="3124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350" fill="hold"/>
                                        <p:tgtEl>
                                          <p:spTgt spid="5"/>
                                        </p:tgtEl>
                                        <p:attrNameLst>
                                          <p:attrName>ppt_w</p:attrName>
                                        </p:attrNameLst>
                                      </p:cBhvr>
                                      <p:tavLst>
                                        <p:tav tm="0">
                                          <p:val>
                                            <p:fltVal val="0"/>
                                          </p:val>
                                        </p:tav>
                                        <p:tav tm="100000">
                                          <p:val>
                                            <p:strVal val="#ppt_w"/>
                                          </p:val>
                                        </p:tav>
                                      </p:tavLst>
                                    </p:anim>
                                    <p:anim calcmode="lin" valueType="num">
                                      <p:cBhvr>
                                        <p:cTn id="16" dur="350" fill="hold"/>
                                        <p:tgtEl>
                                          <p:spTgt spid="5"/>
                                        </p:tgtEl>
                                        <p:attrNameLst>
                                          <p:attrName>ppt_h</p:attrName>
                                        </p:attrNameLst>
                                      </p:cBhvr>
                                      <p:tavLst>
                                        <p:tav tm="0">
                                          <p:val>
                                            <p:fltVal val="0"/>
                                          </p:val>
                                        </p:tav>
                                        <p:tav tm="100000">
                                          <p:val>
                                            <p:strVal val="#ppt_h"/>
                                          </p:val>
                                        </p:tav>
                                      </p:tavLst>
                                    </p:anim>
                                    <p:animEffect transition="in" filter="fade">
                                      <p:cBhvr>
                                        <p:cTn id="17" dur="350"/>
                                        <p:tgtEl>
                                          <p:spTgt spid="5"/>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500"/>
                                        <p:tgtEl>
                                          <p:spTgt spid="40"/>
                                        </p:tgtEl>
                                      </p:cBhvr>
                                    </p:animEffect>
                                  </p:childTnLst>
                                </p:cTn>
                              </p:par>
                            </p:childTnLst>
                          </p:cTn>
                        </p:par>
                        <p:par>
                          <p:cTn id="22" fill="hold">
                            <p:stCondLst>
                              <p:cond delay="2000"/>
                            </p:stCondLst>
                            <p:childTnLst>
                              <p:par>
                                <p:cTn id="23" presetID="42" presetClass="entr" presetSubtype="0" fill="hold" grpId="0" nodeType="afterEffect">
                                  <p:stCondLst>
                                    <p:cond delay="0"/>
                                  </p:stCondLst>
                                  <p:iterate type="lt">
                                    <p:tmPct val="10000"/>
                                  </p:iterate>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anim calcmode="lin" valueType="num">
                                      <p:cBhvr>
                                        <p:cTn id="26" dur="500" fill="hold"/>
                                        <p:tgtEl>
                                          <p:spTgt spid="43"/>
                                        </p:tgtEl>
                                        <p:attrNameLst>
                                          <p:attrName>ppt_x</p:attrName>
                                        </p:attrNameLst>
                                      </p:cBhvr>
                                      <p:tavLst>
                                        <p:tav tm="0">
                                          <p:val>
                                            <p:strVal val="#ppt_x"/>
                                          </p:val>
                                        </p:tav>
                                        <p:tav tm="100000">
                                          <p:val>
                                            <p:strVal val="#ppt_x"/>
                                          </p:val>
                                        </p:tav>
                                      </p:tavLst>
                                    </p:anim>
                                    <p:anim calcmode="lin" valueType="num">
                                      <p:cBhvr>
                                        <p:cTn id="27" dur="500" fill="hold"/>
                                        <p:tgtEl>
                                          <p:spTgt spid="43"/>
                                        </p:tgtEl>
                                        <p:attrNameLst>
                                          <p:attrName>ppt_y</p:attrName>
                                        </p:attrNameLst>
                                      </p:cBhvr>
                                      <p:tavLst>
                                        <p:tav tm="0">
                                          <p:val>
                                            <p:strVal val="#ppt_y+.1"/>
                                          </p:val>
                                        </p:tav>
                                        <p:tav tm="100000">
                                          <p:val>
                                            <p:strVal val="#ppt_y"/>
                                          </p:val>
                                        </p:tav>
                                      </p:tavLst>
                                    </p:anim>
                                  </p:childTnLst>
                                </p:cTn>
                              </p:par>
                            </p:childTnLst>
                          </p:cTn>
                        </p:par>
                        <p:par>
                          <p:cTn id="28" fill="hold">
                            <p:stCondLst>
                              <p:cond delay="2599"/>
                            </p:stCondLst>
                            <p:childTnLst>
                              <p:par>
                                <p:cTn id="29" presetID="42"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anim calcmode="lin" valueType="num">
                                      <p:cBhvr>
                                        <p:cTn id="32" dur="500" fill="hold"/>
                                        <p:tgtEl>
                                          <p:spTgt spid="44"/>
                                        </p:tgtEl>
                                        <p:attrNameLst>
                                          <p:attrName>ppt_x</p:attrName>
                                        </p:attrNameLst>
                                      </p:cBhvr>
                                      <p:tavLst>
                                        <p:tav tm="0">
                                          <p:val>
                                            <p:strVal val="#ppt_x"/>
                                          </p:val>
                                        </p:tav>
                                        <p:tav tm="100000">
                                          <p:val>
                                            <p:strVal val="#ppt_x"/>
                                          </p:val>
                                        </p:tav>
                                      </p:tavLst>
                                    </p:anim>
                                    <p:anim calcmode="lin" valueType="num">
                                      <p:cBhvr>
                                        <p:cTn id="33" dur="500" fill="hold"/>
                                        <p:tgtEl>
                                          <p:spTgt spid="44"/>
                                        </p:tgtEl>
                                        <p:attrNameLst>
                                          <p:attrName>ppt_y</p:attrName>
                                        </p:attrNameLst>
                                      </p:cBhvr>
                                      <p:tavLst>
                                        <p:tav tm="0">
                                          <p:val>
                                            <p:strVal val="#ppt_y+.1"/>
                                          </p:val>
                                        </p:tav>
                                        <p:tav tm="100000">
                                          <p:val>
                                            <p:strVal val="#ppt_y"/>
                                          </p:val>
                                        </p:tav>
                                      </p:tavLst>
                                    </p:anim>
                                  </p:childTnLst>
                                </p:cTn>
                              </p:par>
                            </p:childTnLst>
                          </p:cTn>
                        </p:par>
                        <p:par>
                          <p:cTn id="34" fill="hold">
                            <p:stCondLst>
                              <p:cond delay="3099"/>
                            </p:stCondLst>
                            <p:childTnLst>
                              <p:par>
                                <p:cTn id="35" presetID="53" presetClass="entr" presetSubtype="1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350" fill="hold"/>
                                        <p:tgtEl>
                                          <p:spTgt spid="6"/>
                                        </p:tgtEl>
                                        <p:attrNameLst>
                                          <p:attrName>ppt_w</p:attrName>
                                        </p:attrNameLst>
                                      </p:cBhvr>
                                      <p:tavLst>
                                        <p:tav tm="0">
                                          <p:val>
                                            <p:fltVal val="0"/>
                                          </p:val>
                                        </p:tav>
                                        <p:tav tm="100000">
                                          <p:val>
                                            <p:strVal val="#ppt_w"/>
                                          </p:val>
                                        </p:tav>
                                      </p:tavLst>
                                    </p:anim>
                                    <p:anim calcmode="lin" valueType="num">
                                      <p:cBhvr>
                                        <p:cTn id="38" dur="350" fill="hold"/>
                                        <p:tgtEl>
                                          <p:spTgt spid="6"/>
                                        </p:tgtEl>
                                        <p:attrNameLst>
                                          <p:attrName>ppt_h</p:attrName>
                                        </p:attrNameLst>
                                      </p:cBhvr>
                                      <p:tavLst>
                                        <p:tav tm="0">
                                          <p:val>
                                            <p:fltVal val="0"/>
                                          </p:val>
                                        </p:tav>
                                        <p:tav tm="100000">
                                          <p:val>
                                            <p:strVal val="#ppt_h"/>
                                          </p:val>
                                        </p:tav>
                                      </p:tavLst>
                                    </p:anim>
                                    <p:animEffect transition="in" filter="fade">
                                      <p:cBhvr>
                                        <p:cTn id="39" dur="350"/>
                                        <p:tgtEl>
                                          <p:spTgt spid="6"/>
                                        </p:tgtEl>
                                      </p:cBhvr>
                                    </p:animEffect>
                                  </p:childTnLst>
                                </p:cTn>
                              </p:par>
                            </p:childTnLst>
                          </p:cTn>
                        </p:par>
                        <p:par>
                          <p:cTn id="40" fill="hold">
                            <p:stCondLst>
                              <p:cond delay="3599"/>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350" fill="hold"/>
                                        <p:tgtEl>
                                          <p:spTgt spid="7"/>
                                        </p:tgtEl>
                                        <p:attrNameLst>
                                          <p:attrName>ppt_w</p:attrName>
                                        </p:attrNameLst>
                                      </p:cBhvr>
                                      <p:tavLst>
                                        <p:tav tm="0">
                                          <p:val>
                                            <p:fltVal val="0"/>
                                          </p:val>
                                        </p:tav>
                                        <p:tav tm="100000">
                                          <p:val>
                                            <p:strVal val="#ppt_w"/>
                                          </p:val>
                                        </p:tav>
                                      </p:tavLst>
                                    </p:anim>
                                    <p:anim calcmode="lin" valueType="num">
                                      <p:cBhvr>
                                        <p:cTn id="44" dur="350" fill="hold"/>
                                        <p:tgtEl>
                                          <p:spTgt spid="7"/>
                                        </p:tgtEl>
                                        <p:attrNameLst>
                                          <p:attrName>ppt_h</p:attrName>
                                        </p:attrNameLst>
                                      </p:cBhvr>
                                      <p:tavLst>
                                        <p:tav tm="0">
                                          <p:val>
                                            <p:fltVal val="0"/>
                                          </p:val>
                                        </p:tav>
                                        <p:tav tm="100000">
                                          <p:val>
                                            <p:strVal val="#ppt_h"/>
                                          </p:val>
                                        </p:tav>
                                      </p:tavLst>
                                    </p:anim>
                                    <p:animEffect transition="in" filter="fade">
                                      <p:cBhvr>
                                        <p:cTn id="45" dur="350"/>
                                        <p:tgtEl>
                                          <p:spTgt spid="7"/>
                                        </p:tgtEl>
                                      </p:cBhvr>
                                    </p:animEffect>
                                  </p:childTnLst>
                                </p:cTn>
                              </p:par>
                            </p:childTnLst>
                          </p:cTn>
                        </p:par>
                        <p:par>
                          <p:cTn id="46" fill="hold">
                            <p:stCondLst>
                              <p:cond delay="4099"/>
                            </p:stCondLst>
                            <p:childTnLst>
                              <p:par>
                                <p:cTn id="47" presetID="22" presetClass="entr" presetSubtype="2"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right)">
                                      <p:cBhvr>
                                        <p:cTn id="49" dur="500"/>
                                        <p:tgtEl>
                                          <p:spTgt spid="41"/>
                                        </p:tgtEl>
                                      </p:cBhvr>
                                    </p:animEffect>
                                  </p:childTnLst>
                                </p:cTn>
                              </p:par>
                            </p:childTnLst>
                          </p:cTn>
                        </p:par>
                        <p:par>
                          <p:cTn id="50" fill="hold">
                            <p:stCondLst>
                              <p:cond delay="4599"/>
                            </p:stCondLst>
                            <p:childTnLst>
                              <p:par>
                                <p:cTn id="51" presetID="42" presetClass="entr" presetSubtype="0" fill="hold" grpId="0" nodeType="afterEffect">
                                  <p:stCondLst>
                                    <p:cond delay="0"/>
                                  </p:stCondLst>
                                  <p:iterate type="lt">
                                    <p:tmPct val="10000"/>
                                  </p:iterate>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anim calcmode="lin" valueType="num">
                                      <p:cBhvr>
                                        <p:cTn id="54" dur="500" fill="hold"/>
                                        <p:tgtEl>
                                          <p:spTgt spid="45"/>
                                        </p:tgtEl>
                                        <p:attrNameLst>
                                          <p:attrName>ppt_x</p:attrName>
                                        </p:attrNameLst>
                                      </p:cBhvr>
                                      <p:tavLst>
                                        <p:tav tm="0">
                                          <p:val>
                                            <p:strVal val="#ppt_x"/>
                                          </p:val>
                                        </p:tav>
                                        <p:tav tm="100000">
                                          <p:val>
                                            <p:strVal val="#ppt_x"/>
                                          </p:val>
                                        </p:tav>
                                      </p:tavLst>
                                    </p:anim>
                                    <p:anim calcmode="lin" valueType="num">
                                      <p:cBhvr>
                                        <p:cTn id="55" dur="500" fill="hold"/>
                                        <p:tgtEl>
                                          <p:spTgt spid="45"/>
                                        </p:tgtEl>
                                        <p:attrNameLst>
                                          <p:attrName>ppt_y</p:attrName>
                                        </p:attrNameLst>
                                      </p:cBhvr>
                                      <p:tavLst>
                                        <p:tav tm="0">
                                          <p:val>
                                            <p:strVal val="#ppt_y+.1"/>
                                          </p:val>
                                        </p:tav>
                                        <p:tav tm="100000">
                                          <p:val>
                                            <p:strVal val="#ppt_y"/>
                                          </p:val>
                                        </p:tav>
                                      </p:tavLst>
                                    </p:anim>
                                  </p:childTnLst>
                                </p:cTn>
                              </p:par>
                            </p:childTnLst>
                          </p:cTn>
                        </p:par>
                        <p:par>
                          <p:cTn id="56" fill="hold">
                            <p:stCondLst>
                              <p:cond delay="5050"/>
                            </p:stCondLst>
                            <p:childTnLst>
                              <p:par>
                                <p:cTn id="57" presetID="42" presetClass="entr" presetSubtype="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500"/>
                                        <p:tgtEl>
                                          <p:spTgt spid="46"/>
                                        </p:tgtEl>
                                      </p:cBhvr>
                                    </p:animEffect>
                                    <p:anim calcmode="lin" valueType="num">
                                      <p:cBhvr>
                                        <p:cTn id="60" dur="500" fill="hold"/>
                                        <p:tgtEl>
                                          <p:spTgt spid="46"/>
                                        </p:tgtEl>
                                        <p:attrNameLst>
                                          <p:attrName>ppt_x</p:attrName>
                                        </p:attrNameLst>
                                      </p:cBhvr>
                                      <p:tavLst>
                                        <p:tav tm="0">
                                          <p:val>
                                            <p:strVal val="#ppt_x"/>
                                          </p:val>
                                        </p:tav>
                                        <p:tav tm="100000">
                                          <p:val>
                                            <p:strVal val="#ppt_x"/>
                                          </p:val>
                                        </p:tav>
                                      </p:tavLst>
                                    </p:anim>
                                    <p:anim calcmode="lin" valueType="num">
                                      <p:cBhvr>
                                        <p:cTn id="61" dur="500" fill="hold"/>
                                        <p:tgtEl>
                                          <p:spTgt spid="46"/>
                                        </p:tgtEl>
                                        <p:attrNameLst>
                                          <p:attrName>ppt_y</p:attrName>
                                        </p:attrNameLst>
                                      </p:cBhvr>
                                      <p:tavLst>
                                        <p:tav tm="0">
                                          <p:val>
                                            <p:strVal val="#ppt_y+.1"/>
                                          </p:val>
                                        </p:tav>
                                        <p:tav tm="100000">
                                          <p:val>
                                            <p:strVal val="#ppt_y"/>
                                          </p:val>
                                        </p:tav>
                                      </p:tavLst>
                                    </p:anim>
                                  </p:childTnLst>
                                </p:cTn>
                              </p:par>
                            </p:childTnLst>
                          </p:cTn>
                        </p:par>
                        <p:par>
                          <p:cTn id="62" fill="hold">
                            <p:stCondLst>
                              <p:cond delay="5550"/>
                            </p:stCondLst>
                            <p:childTnLst>
                              <p:par>
                                <p:cTn id="63" presetID="53" presetClass="entr" presetSubtype="16"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p:cTn id="65" dur="350" fill="hold"/>
                                        <p:tgtEl>
                                          <p:spTgt spid="8"/>
                                        </p:tgtEl>
                                        <p:attrNameLst>
                                          <p:attrName>ppt_w</p:attrName>
                                        </p:attrNameLst>
                                      </p:cBhvr>
                                      <p:tavLst>
                                        <p:tav tm="0">
                                          <p:val>
                                            <p:fltVal val="0"/>
                                          </p:val>
                                        </p:tav>
                                        <p:tav tm="100000">
                                          <p:val>
                                            <p:strVal val="#ppt_w"/>
                                          </p:val>
                                        </p:tav>
                                      </p:tavLst>
                                    </p:anim>
                                    <p:anim calcmode="lin" valueType="num">
                                      <p:cBhvr>
                                        <p:cTn id="66" dur="350" fill="hold"/>
                                        <p:tgtEl>
                                          <p:spTgt spid="8"/>
                                        </p:tgtEl>
                                        <p:attrNameLst>
                                          <p:attrName>ppt_h</p:attrName>
                                        </p:attrNameLst>
                                      </p:cBhvr>
                                      <p:tavLst>
                                        <p:tav tm="0">
                                          <p:val>
                                            <p:fltVal val="0"/>
                                          </p:val>
                                        </p:tav>
                                        <p:tav tm="100000">
                                          <p:val>
                                            <p:strVal val="#ppt_h"/>
                                          </p:val>
                                        </p:tav>
                                      </p:tavLst>
                                    </p:anim>
                                    <p:animEffect transition="in" filter="fade">
                                      <p:cBhvr>
                                        <p:cTn id="67" dur="350"/>
                                        <p:tgtEl>
                                          <p:spTgt spid="8"/>
                                        </p:tgtEl>
                                      </p:cBhvr>
                                    </p:animEffect>
                                  </p:childTnLst>
                                </p:cTn>
                              </p:par>
                              <p:par>
                                <p:cTn id="68" presetID="10" presetClass="entr" presetSubtype="0" fill="hold"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childTnLst>
                          </p:cTn>
                        </p:par>
                        <p:par>
                          <p:cTn id="71" fill="hold">
                            <p:stCondLst>
                              <p:cond delay="6050"/>
                            </p:stCondLst>
                            <p:childTnLst>
                              <p:par>
                                <p:cTn id="72" presetID="53" presetClass="entr" presetSubtype="16"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p:cTn id="74" dur="350" fill="hold"/>
                                        <p:tgtEl>
                                          <p:spTgt spid="9"/>
                                        </p:tgtEl>
                                        <p:attrNameLst>
                                          <p:attrName>ppt_w</p:attrName>
                                        </p:attrNameLst>
                                      </p:cBhvr>
                                      <p:tavLst>
                                        <p:tav tm="0">
                                          <p:val>
                                            <p:fltVal val="0"/>
                                          </p:val>
                                        </p:tav>
                                        <p:tav tm="100000">
                                          <p:val>
                                            <p:strVal val="#ppt_w"/>
                                          </p:val>
                                        </p:tav>
                                      </p:tavLst>
                                    </p:anim>
                                    <p:anim calcmode="lin" valueType="num">
                                      <p:cBhvr>
                                        <p:cTn id="75" dur="350" fill="hold"/>
                                        <p:tgtEl>
                                          <p:spTgt spid="9"/>
                                        </p:tgtEl>
                                        <p:attrNameLst>
                                          <p:attrName>ppt_h</p:attrName>
                                        </p:attrNameLst>
                                      </p:cBhvr>
                                      <p:tavLst>
                                        <p:tav tm="0">
                                          <p:val>
                                            <p:fltVal val="0"/>
                                          </p:val>
                                        </p:tav>
                                        <p:tav tm="100000">
                                          <p:val>
                                            <p:strVal val="#ppt_h"/>
                                          </p:val>
                                        </p:tav>
                                      </p:tavLst>
                                    </p:anim>
                                    <p:animEffect transition="in" filter="fade">
                                      <p:cBhvr>
                                        <p:cTn id="76" dur="350"/>
                                        <p:tgtEl>
                                          <p:spTgt spid="9"/>
                                        </p:tgtEl>
                                      </p:cBhvr>
                                    </p:animEffect>
                                  </p:childTnLst>
                                </p:cTn>
                              </p:par>
                            </p:childTnLst>
                          </p:cTn>
                        </p:par>
                        <p:par>
                          <p:cTn id="77" fill="hold">
                            <p:stCondLst>
                              <p:cond delay="6550"/>
                            </p:stCondLst>
                            <p:childTnLst>
                              <p:par>
                                <p:cTn id="78" presetID="22" presetClass="entr" presetSubtype="2" fill="hold"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right)">
                                      <p:cBhvr>
                                        <p:cTn id="80" dur="500"/>
                                        <p:tgtEl>
                                          <p:spTgt spid="42"/>
                                        </p:tgtEl>
                                      </p:cBhvr>
                                    </p:animEffect>
                                  </p:childTnLst>
                                </p:cTn>
                              </p:par>
                            </p:childTnLst>
                          </p:cTn>
                        </p:par>
                        <p:par>
                          <p:cTn id="81" fill="hold">
                            <p:stCondLst>
                              <p:cond delay="7050"/>
                            </p:stCondLst>
                            <p:childTnLst>
                              <p:par>
                                <p:cTn id="82" presetID="42" presetClass="entr" presetSubtype="0" fill="hold" grpId="0" nodeType="afterEffect">
                                  <p:stCondLst>
                                    <p:cond delay="0"/>
                                  </p:stCondLst>
                                  <p:iterate type="lt">
                                    <p:tmPct val="10000"/>
                                  </p:iterate>
                                  <p:childTnLst>
                                    <p:set>
                                      <p:cBhvr>
                                        <p:cTn id="83" dur="1" fill="hold">
                                          <p:stCondLst>
                                            <p:cond delay="0"/>
                                          </p:stCondLst>
                                        </p:cTn>
                                        <p:tgtEl>
                                          <p:spTgt spid="47"/>
                                        </p:tgtEl>
                                        <p:attrNameLst>
                                          <p:attrName>style.visibility</p:attrName>
                                        </p:attrNameLst>
                                      </p:cBhvr>
                                      <p:to>
                                        <p:strVal val="visible"/>
                                      </p:to>
                                    </p:set>
                                    <p:animEffect transition="in" filter="fade">
                                      <p:cBhvr>
                                        <p:cTn id="84" dur="500"/>
                                        <p:tgtEl>
                                          <p:spTgt spid="47"/>
                                        </p:tgtEl>
                                      </p:cBhvr>
                                    </p:animEffect>
                                    <p:anim calcmode="lin" valueType="num">
                                      <p:cBhvr>
                                        <p:cTn id="85" dur="500" fill="hold"/>
                                        <p:tgtEl>
                                          <p:spTgt spid="47"/>
                                        </p:tgtEl>
                                        <p:attrNameLst>
                                          <p:attrName>ppt_x</p:attrName>
                                        </p:attrNameLst>
                                      </p:cBhvr>
                                      <p:tavLst>
                                        <p:tav tm="0">
                                          <p:val>
                                            <p:strVal val="#ppt_x"/>
                                          </p:val>
                                        </p:tav>
                                        <p:tav tm="100000">
                                          <p:val>
                                            <p:strVal val="#ppt_x"/>
                                          </p:val>
                                        </p:tav>
                                      </p:tavLst>
                                    </p:anim>
                                    <p:anim calcmode="lin" valueType="num">
                                      <p:cBhvr>
                                        <p:cTn id="86" dur="500" fill="hold"/>
                                        <p:tgtEl>
                                          <p:spTgt spid="47"/>
                                        </p:tgtEl>
                                        <p:attrNameLst>
                                          <p:attrName>ppt_y</p:attrName>
                                        </p:attrNameLst>
                                      </p:cBhvr>
                                      <p:tavLst>
                                        <p:tav tm="0">
                                          <p:val>
                                            <p:strVal val="#ppt_y+.1"/>
                                          </p:val>
                                        </p:tav>
                                        <p:tav tm="100000">
                                          <p:val>
                                            <p:strVal val="#ppt_y"/>
                                          </p:val>
                                        </p:tav>
                                      </p:tavLst>
                                    </p:anim>
                                  </p:childTnLst>
                                </p:cTn>
                              </p:par>
                            </p:childTnLst>
                          </p:cTn>
                        </p:par>
                        <p:par>
                          <p:cTn id="87" fill="hold">
                            <p:stCondLst>
                              <p:cond delay="7649"/>
                            </p:stCondLst>
                            <p:childTnLst>
                              <p:par>
                                <p:cTn id="88" presetID="42" presetClass="entr" presetSubtype="0" fill="hold" grpId="0" nodeType="after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fade">
                                      <p:cBhvr>
                                        <p:cTn id="90" dur="500"/>
                                        <p:tgtEl>
                                          <p:spTgt spid="48"/>
                                        </p:tgtEl>
                                      </p:cBhvr>
                                    </p:animEffect>
                                    <p:anim calcmode="lin" valueType="num">
                                      <p:cBhvr>
                                        <p:cTn id="91" dur="500" fill="hold"/>
                                        <p:tgtEl>
                                          <p:spTgt spid="48"/>
                                        </p:tgtEl>
                                        <p:attrNameLst>
                                          <p:attrName>ppt_x</p:attrName>
                                        </p:attrNameLst>
                                      </p:cBhvr>
                                      <p:tavLst>
                                        <p:tav tm="0">
                                          <p:val>
                                            <p:strVal val="#ppt_x"/>
                                          </p:val>
                                        </p:tav>
                                        <p:tav tm="100000">
                                          <p:val>
                                            <p:strVal val="#ppt_x"/>
                                          </p:val>
                                        </p:tav>
                                      </p:tavLst>
                                    </p:anim>
                                    <p:anim calcmode="lin" valueType="num">
                                      <p:cBhvr>
                                        <p:cTn id="92" dur="500" fill="hold"/>
                                        <p:tgtEl>
                                          <p:spTgt spid="48"/>
                                        </p:tgtEl>
                                        <p:attrNameLst>
                                          <p:attrName>ppt_y</p:attrName>
                                        </p:attrNameLst>
                                      </p:cBhvr>
                                      <p:tavLst>
                                        <p:tav tm="0">
                                          <p:val>
                                            <p:strVal val="#ppt_y+.1"/>
                                          </p:val>
                                        </p:tav>
                                        <p:tav tm="100000">
                                          <p:val>
                                            <p:strVal val="#ppt_y"/>
                                          </p:val>
                                        </p:tav>
                                      </p:tavLst>
                                    </p:anim>
                                  </p:childTnLst>
                                </p:cTn>
                              </p:par>
                            </p:childTnLst>
                          </p:cTn>
                        </p:par>
                        <p:par>
                          <p:cTn id="93" fill="hold">
                            <p:stCondLst>
                              <p:cond delay="8149"/>
                            </p:stCondLst>
                            <p:childTnLst>
                              <p:par>
                                <p:cTn id="94" presetID="22" presetClass="entr" presetSubtype="8" fill="hold" grpId="0" nodeType="afterEffect">
                                  <p:stCondLst>
                                    <p:cond delay="0"/>
                                  </p:stCondLst>
                                  <p:childTnLst>
                                    <p:set>
                                      <p:cBhvr>
                                        <p:cTn id="95" dur="1" fill="hold">
                                          <p:stCondLst>
                                            <p:cond delay="0"/>
                                          </p:stCondLst>
                                        </p:cTn>
                                        <p:tgtEl>
                                          <p:spTgt spid="2"/>
                                        </p:tgtEl>
                                        <p:attrNameLst>
                                          <p:attrName>style.visibility</p:attrName>
                                        </p:attrNameLst>
                                      </p:cBhvr>
                                      <p:to>
                                        <p:strVal val="visible"/>
                                      </p:to>
                                    </p:set>
                                    <p:animEffect transition="in" filter="wipe(left)">
                                      <p:cBhvr>
                                        <p:cTn id="9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43" grpId="0"/>
      <p:bldP spid="44" grpId="0"/>
      <p:bldP spid="45" grpId="0"/>
      <p:bldP spid="46" grpId="0"/>
      <p:bldP spid="47" grpId="0"/>
      <p:bldP spid="48"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240" y="1561946"/>
            <a:ext cx="3674510" cy="5296054"/>
          </a:xfrm>
          <a:prstGeom prst="rect">
            <a:avLst/>
          </a:prstGeom>
        </p:spPr>
      </p:pic>
      <p:grpSp>
        <p:nvGrpSpPr>
          <p:cNvPr id="6" name="Group 12"/>
          <p:cNvGrpSpPr/>
          <p:nvPr/>
        </p:nvGrpSpPr>
        <p:grpSpPr>
          <a:xfrm>
            <a:off x="6484889" y="2203450"/>
            <a:ext cx="650165" cy="662997"/>
            <a:chOff x="7160655" y="2178006"/>
            <a:chExt cx="379359" cy="386846"/>
          </a:xfrm>
          <a:solidFill>
            <a:schemeClr val="accent2"/>
          </a:solidFill>
        </p:grpSpPr>
        <p:sp>
          <p:nvSpPr>
            <p:cNvPr id="7"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8"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9"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10" name="Group 27"/>
          <p:cNvGrpSpPr/>
          <p:nvPr/>
        </p:nvGrpSpPr>
        <p:grpSpPr>
          <a:xfrm>
            <a:off x="6506930" y="4581577"/>
            <a:ext cx="572291" cy="568527"/>
            <a:chOff x="6853673" y="3715407"/>
            <a:chExt cx="379359" cy="376864"/>
          </a:xfrm>
          <a:solidFill>
            <a:schemeClr val="accent4"/>
          </a:solidFill>
        </p:grpSpPr>
        <p:sp>
          <p:nvSpPr>
            <p:cNvPr id="11"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 name="Rectangle 151"/>
            <p:cNvSpPr>
              <a:spLocks noChangeArrowheads="1"/>
            </p:cNvSpPr>
            <p:nvPr/>
          </p:nvSpPr>
          <p:spPr bwMode="auto">
            <a:xfrm>
              <a:off x="6998429" y="3987447"/>
              <a:ext cx="22463"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3" name="Rectangle 152"/>
            <p:cNvSpPr>
              <a:spLocks noChangeArrowheads="1"/>
            </p:cNvSpPr>
            <p:nvPr/>
          </p:nvSpPr>
          <p:spPr bwMode="auto">
            <a:xfrm>
              <a:off x="7033370"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4" name="Rectangle 153"/>
            <p:cNvSpPr>
              <a:spLocks noChangeArrowheads="1"/>
            </p:cNvSpPr>
            <p:nvPr/>
          </p:nvSpPr>
          <p:spPr bwMode="auto">
            <a:xfrm>
              <a:off x="7068311"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5"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6"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7"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8"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9"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0" name="Rectangle 159"/>
            <p:cNvSpPr>
              <a:spLocks noChangeArrowheads="1"/>
            </p:cNvSpPr>
            <p:nvPr/>
          </p:nvSpPr>
          <p:spPr bwMode="auto">
            <a:xfrm>
              <a:off x="7040858" y="3750348"/>
              <a:ext cx="7488" cy="22463"/>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1"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2"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3"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4"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5"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6"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7" name="Rectangle 166"/>
            <p:cNvSpPr>
              <a:spLocks noChangeArrowheads="1"/>
            </p:cNvSpPr>
            <p:nvPr/>
          </p:nvSpPr>
          <p:spPr bwMode="auto">
            <a:xfrm>
              <a:off x="6893606" y="3890112"/>
              <a:ext cx="24958"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8" name="Rectangle 167"/>
            <p:cNvSpPr>
              <a:spLocks noChangeArrowheads="1"/>
            </p:cNvSpPr>
            <p:nvPr/>
          </p:nvSpPr>
          <p:spPr bwMode="auto">
            <a:xfrm>
              <a:off x="7170638" y="3892607"/>
              <a:ext cx="27454"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sp>
        <p:nvSpPr>
          <p:cNvPr id="29" name="TextBox 13"/>
          <p:cNvSpPr txBox="1">
            <a:spLocks noChangeArrowheads="1"/>
          </p:cNvSpPr>
          <p:nvPr/>
        </p:nvSpPr>
        <p:spPr bwMode="auto">
          <a:xfrm>
            <a:off x="7318981" y="2366814"/>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a:spLocks noChangeArrowheads="1"/>
          </p:cNvSpPr>
          <p:nvPr/>
        </p:nvSpPr>
        <p:spPr bwMode="auto">
          <a:xfrm>
            <a:off x="6963491" y="2941284"/>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a:spLocks noChangeArrowheads="1"/>
          </p:cNvSpPr>
          <p:nvPr/>
        </p:nvSpPr>
        <p:spPr bwMode="auto">
          <a:xfrm>
            <a:off x="7253166" y="4785135"/>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a:spLocks noChangeArrowheads="1"/>
          </p:cNvSpPr>
          <p:nvPr/>
        </p:nvSpPr>
        <p:spPr bwMode="auto">
          <a:xfrm>
            <a:off x="6924855" y="5301135"/>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42" presetClass="entr" presetSubtype="0" fill="hold" grpId="0" nodeType="afterEffect">
                                  <p:stCondLst>
                                    <p:cond delay="0"/>
                                  </p:stCondLst>
                                  <p:iterate type="lt">
                                    <p:tmPct val="10000"/>
                                  </p:iterate>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anim calcmode="lin" valueType="num">
                                      <p:cBhvr>
                                        <p:cTn id="15" dur="500" fill="hold"/>
                                        <p:tgtEl>
                                          <p:spTgt spid="29"/>
                                        </p:tgtEl>
                                        <p:attrNameLst>
                                          <p:attrName>ppt_x</p:attrName>
                                        </p:attrNameLst>
                                      </p:cBhvr>
                                      <p:tavLst>
                                        <p:tav tm="0">
                                          <p:val>
                                            <p:strVal val="#ppt_x"/>
                                          </p:val>
                                        </p:tav>
                                        <p:tav tm="100000">
                                          <p:val>
                                            <p:strVal val="#ppt_x"/>
                                          </p:val>
                                        </p:tav>
                                      </p:tavLst>
                                    </p:anim>
                                    <p:anim calcmode="lin" valueType="num">
                                      <p:cBhvr>
                                        <p:cTn id="16" dur="500" fill="hold"/>
                                        <p:tgtEl>
                                          <p:spTgt spid="29"/>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anim calcmode="lin" valueType="num">
                                      <p:cBhvr>
                                        <p:cTn id="21" dur="500" fill="hold"/>
                                        <p:tgtEl>
                                          <p:spTgt spid="30"/>
                                        </p:tgtEl>
                                        <p:attrNameLst>
                                          <p:attrName>ppt_x</p:attrName>
                                        </p:attrNameLst>
                                      </p:cBhvr>
                                      <p:tavLst>
                                        <p:tav tm="0">
                                          <p:val>
                                            <p:strVal val="#ppt_x"/>
                                          </p:val>
                                        </p:tav>
                                        <p:tav tm="100000">
                                          <p:val>
                                            <p:strVal val="#ppt_x"/>
                                          </p:val>
                                        </p:tav>
                                      </p:tavLst>
                                    </p:anim>
                                    <p:anim calcmode="lin" valueType="num">
                                      <p:cBhvr>
                                        <p:cTn id="22" dur="500" fill="hold"/>
                                        <p:tgtEl>
                                          <p:spTgt spid="30"/>
                                        </p:tgtEl>
                                        <p:attrNameLst>
                                          <p:attrName>ppt_y</p:attrName>
                                        </p:attrNameLst>
                                      </p:cBhvr>
                                      <p:tavLst>
                                        <p:tav tm="0">
                                          <p:val>
                                            <p:strVal val="#ppt_y+.1"/>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1750"/>
                            </p:stCondLst>
                            <p:childTnLst>
                              <p:par>
                                <p:cTn id="27" presetID="42" presetClass="entr" presetSubtype="0" fill="hold" grpId="0" nodeType="afterEffect">
                                  <p:stCondLst>
                                    <p:cond delay="0"/>
                                  </p:stCondLst>
                                  <p:iterate type="lt">
                                    <p:tmPct val="10000"/>
                                  </p:iterate>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anim calcmode="lin" valueType="num">
                                      <p:cBhvr>
                                        <p:cTn id="30" dur="500" fill="hold"/>
                                        <p:tgtEl>
                                          <p:spTgt spid="31"/>
                                        </p:tgtEl>
                                        <p:attrNameLst>
                                          <p:attrName>ppt_x</p:attrName>
                                        </p:attrNameLst>
                                      </p:cBhvr>
                                      <p:tavLst>
                                        <p:tav tm="0">
                                          <p:val>
                                            <p:strVal val="#ppt_x"/>
                                          </p:val>
                                        </p:tav>
                                        <p:tav tm="100000">
                                          <p:val>
                                            <p:strVal val="#ppt_x"/>
                                          </p:val>
                                        </p:tav>
                                      </p:tavLst>
                                    </p:anim>
                                    <p:anim calcmode="lin" valueType="num">
                                      <p:cBhvr>
                                        <p:cTn id="31" dur="5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anim calcmode="lin" valueType="num">
                                      <p:cBhvr>
                                        <p:cTn id="36" dur="500" fill="hold"/>
                                        <p:tgtEl>
                                          <p:spTgt spid="32"/>
                                        </p:tgtEl>
                                        <p:attrNameLst>
                                          <p:attrName>ppt_x</p:attrName>
                                        </p:attrNameLst>
                                      </p:cBhvr>
                                      <p:tavLst>
                                        <p:tav tm="0">
                                          <p:val>
                                            <p:strVal val="#ppt_x"/>
                                          </p:val>
                                        </p:tav>
                                        <p:tav tm="100000">
                                          <p:val>
                                            <p:strVal val="#ppt_x"/>
                                          </p:val>
                                        </p:tav>
                                      </p:tavLst>
                                    </p:anim>
                                    <p:anim calcmode="lin" valueType="num">
                                      <p:cBhvr>
                                        <p:cTn id="37" dur="500" fill="hold"/>
                                        <p:tgtEl>
                                          <p:spTgt spid="32"/>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left)">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8100" y="2167087"/>
            <a:ext cx="3236912" cy="4831212"/>
          </a:xfrm>
          <a:prstGeom prst="rect">
            <a:avLst/>
          </a:prstGeom>
        </p:spPr>
      </p:pic>
      <p:grpSp>
        <p:nvGrpSpPr>
          <p:cNvPr id="4" name="组合 3"/>
          <p:cNvGrpSpPr/>
          <p:nvPr/>
        </p:nvGrpSpPr>
        <p:grpSpPr>
          <a:xfrm>
            <a:off x="5189538" y="2386192"/>
            <a:ext cx="1782762" cy="1373187"/>
            <a:chOff x="4465638" y="1979613"/>
            <a:chExt cx="1782762" cy="1373187"/>
          </a:xfrm>
        </p:grpSpPr>
        <p:sp>
          <p:nvSpPr>
            <p:cNvPr id="5" name="Freeform 8"/>
            <p:cNvSpPr/>
            <p:nvPr/>
          </p:nvSpPr>
          <p:spPr bwMode="auto">
            <a:xfrm>
              <a:off x="4465638" y="1979613"/>
              <a:ext cx="1187450" cy="1373187"/>
            </a:xfrm>
            <a:custGeom>
              <a:avLst/>
              <a:gdLst>
                <a:gd name="T0" fmla="*/ 0 w 1240"/>
                <a:gd name="T1" fmla="*/ 0 h 1434"/>
                <a:gd name="T2" fmla="*/ 2147483647 w 1240"/>
                <a:gd name="T3" fmla="*/ 2147483647 h 1434"/>
                <a:gd name="T4" fmla="*/ 0 w 1240"/>
                <a:gd name="T5" fmla="*/ 2147483647 h 1434"/>
                <a:gd name="T6" fmla="*/ 2147483647 w 1240"/>
                <a:gd name="T7" fmla="*/ 2147483647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chemeClr val="accent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6" name="Freeform 9"/>
            <p:cNvSpPr/>
            <p:nvPr/>
          </p:nvSpPr>
          <p:spPr bwMode="auto">
            <a:xfrm>
              <a:off x="5060950" y="1979613"/>
              <a:ext cx="1187450" cy="1373187"/>
            </a:xfrm>
            <a:custGeom>
              <a:avLst/>
              <a:gdLst>
                <a:gd name="T0" fmla="*/ 0 w 1240"/>
                <a:gd name="T1" fmla="*/ 0 h 1434"/>
                <a:gd name="T2" fmla="*/ 2147483647 w 1240"/>
                <a:gd name="T3" fmla="*/ 2147483647 h 1434"/>
                <a:gd name="T4" fmla="*/ 2147483647 w 1240"/>
                <a:gd name="T5" fmla="*/ 2147483647 h 1434"/>
                <a:gd name="T6" fmla="*/ 2147483647 w 1240"/>
                <a:gd name="T7" fmla="*/ 2147483647 h 1434"/>
                <a:gd name="T8" fmla="*/ 0 w 1240"/>
                <a:gd name="T9" fmla="*/ 2147483647 h 1434"/>
                <a:gd name="T10" fmla="*/ 2147483647 w 1240"/>
                <a:gd name="T11" fmla="*/ 2147483647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chemeClr val="accent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 name="Freeform 21"/>
            <p:cNvSpPr/>
            <p:nvPr/>
          </p:nvSpPr>
          <p:spPr bwMode="auto">
            <a:xfrm>
              <a:off x="5160963" y="2570163"/>
              <a:ext cx="211137" cy="209550"/>
            </a:xfrm>
            <a:custGeom>
              <a:avLst/>
              <a:gdLst>
                <a:gd name="T0" fmla="*/ 2147483647 w 129"/>
                <a:gd name="T1" fmla="*/ 0 h 128"/>
                <a:gd name="T2" fmla="*/ 2147483647 w 129"/>
                <a:gd name="T3" fmla="*/ 2147483647 h 128"/>
                <a:gd name="T4" fmla="*/ 2147483647 w 129"/>
                <a:gd name="T5" fmla="*/ 2147483647 h 128"/>
                <a:gd name="T6" fmla="*/ 2147483647 w 129"/>
                <a:gd name="T7" fmla="*/ 2147483647 h 128"/>
                <a:gd name="T8" fmla="*/ 2147483647 w 129"/>
                <a:gd name="T9" fmla="*/ 2147483647 h 128"/>
                <a:gd name="T10" fmla="*/ 2147483647 w 129"/>
                <a:gd name="T11" fmla="*/ 2147483647 h 128"/>
                <a:gd name="T12" fmla="*/ 2147483647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Freeform 22"/>
            <p:cNvSpPr/>
            <p:nvPr/>
          </p:nvSpPr>
          <p:spPr bwMode="auto">
            <a:xfrm>
              <a:off x="5278438" y="2552700"/>
              <a:ext cx="109537" cy="109538"/>
            </a:xfrm>
            <a:custGeom>
              <a:avLst/>
              <a:gdLst>
                <a:gd name="T0" fmla="*/ 2147483647 w 68"/>
                <a:gd name="T1" fmla="*/ 2147483647 h 68"/>
                <a:gd name="T2" fmla="*/ 0 w 68"/>
                <a:gd name="T3" fmla="*/ 2147483647 h 68"/>
                <a:gd name="T4" fmla="*/ 0 w 68"/>
                <a:gd name="T5" fmla="*/ 2147483647 h 68"/>
                <a:gd name="T6" fmla="*/ 2147483647 w 68"/>
                <a:gd name="T7" fmla="*/ 2147483647 h 68"/>
                <a:gd name="T8" fmla="*/ 2147483647 w 68"/>
                <a:gd name="T9" fmla="*/ 2147483647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 name="组合 8"/>
          <p:cNvGrpSpPr/>
          <p:nvPr/>
        </p:nvGrpSpPr>
        <p:grpSpPr>
          <a:xfrm>
            <a:off x="5133975" y="4007029"/>
            <a:ext cx="1244600" cy="1617663"/>
            <a:chOff x="4410075" y="3600450"/>
            <a:chExt cx="1244600" cy="1617663"/>
          </a:xfrm>
        </p:grpSpPr>
        <p:sp>
          <p:nvSpPr>
            <p:cNvPr id="10" name="Freeform 14"/>
            <p:cNvSpPr/>
            <p:nvPr/>
          </p:nvSpPr>
          <p:spPr bwMode="auto">
            <a:xfrm rot="10800000">
              <a:off x="4410075" y="3600450"/>
              <a:ext cx="1244600" cy="1077913"/>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chemeClr val="accent4"/>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11" name="Freeform 15"/>
            <p:cNvSpPr/>
            <p:nvPr/>
          </p:nvSpPr>
          <p:spPr bwMode="auto">
            <a:xfrm rot="10800000">
              <a:off x="4410075" y="4138613"/>
              <a:ext cx="1244600" cy="1079500"/>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chemeClr val="accent4"/>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2" name="Oval 42"/>
            <p:cNvSpPr>
              <a:spLocks noChangeArrowheads="1"/>
            </p:cNvSpPr>
            <p:nvPr/>
          </p:nvSpPr>
          <p:spPr bwMode="auto">
            <a:xfrm>
              <a:off x="4943475" y="43846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 name="Oval 43"/>
            <p:cNvSpPr>
              <a:spLocks noChangeArrowheads="1"/>
            </p:cNvSpPr>
            <p:nvPr/>
          </p:nvSpPr>
          <p:spPr bwMode="auto">
            <a:xfrm>
              <a:off x="5030788" y="43656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4" name="Oval 44"/>
            <p:cNvSpPr>
              <a:spLocks noChangeArrowheads="1"/>
            </p:cNvSpPr>
            <p:nvPr/>
          </p:nvSpPr>
          <p:spPr bwMode="auto">
            <a:xfrm>
              <a:off x="4943475" y="44688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5" name="Oval 45"/>
            <p:cNvSpPr>
              <a:spLocks noChangeArrowheads="1"/>
            </p:cNvSpPr>
            <p:nvPr/>
          </p:nvSpPr>
          <p:spPr bwMode="auto">
            <a:xfrm>
              <a:off x="5030788" y="44688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
        <p:nvSpPr>
          <p:cNvPr id="16" name="文本框 15"/>
          <p:cNvSpPr txBox="1"/>
          <p:nvPr/>
        </p:nvSpPr>
        <p:spPr>
          <a:xfrm>
            <a:off x="1784572" y="2567197"/>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7" name="文本框 16"/>
          <p:cNvSpPr txBox="1"/>
          <p:nvPr/>
        </p:nvSpPr>
        <p:spPr>
          <a:xfrm>
            <a:off x="2357388" y="2167087"/>
            <a:ext cx="2322752" cy="400110"/>
          </a:xfrm>
          <a:prstGeom prst="rect">
            <a:avLst/>
          </a:prstGeom>
          <a:noFill/>
        </p:spPr>
        <p:txBody>
          <a:bodyPr wrap="none" lIns="0" rIns="0" rtlCol="0">
            <a:spAutoFit/>
          </a:bodyPr>
          <a:lstStyle/>
          <a:p>
            <a:pPr algn="r"/>
            <a:r>
              <a:rPr lang="zh-CN" altLang="en-US" sz="2000" b="1" dirty="0">
                <a:solidFill>
                  <a:schemeClr val="accent1"/>
                </a:solidFill>
                <a:latin typeface="微软雅黑" panose="020B0503020204020204" pitchFamily="34" charset="-122"/>
                <a:ea typeface="微软雅黑" panose="020B0503020204020204" pitchFamily="34" charset="-122"/>
              </a:rPr>
              <a:t>添加幻灯片正文标题</a:t>
            </a:r>
          </a:p>
        </p:txBody>
      </p:sp>
      <p:sp>
        <p:nvSpPr>
          <p:cNvPr id="18" name="文本框 17"/>
          <p:cNvSpPr txBox="1"/>
          <p:nvPr/>
        </p:nvSpPr>
        <p:spPr>
          <a:xfrm>
            <a:off x="1836832" y="5004494"/>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9" name="文本框 18"/>
          <p:cNvSpPr txBox="1"/>
          <p:nvPr/>
        </p:nvSpPr>
        <p:spPr>
          <a:xfrm>
            <a:off x="2409648" y="4604384"/>
            <a:ext cx="2322752" cy="400110"/>
          </a:xfrm>
          <a:prstGeom prst="rect">
            <a:avLst/>
          </a:prstGeom>
          <a:noFill/>
        </p:spPr>
        <p:txBody>
          <a:bodyPr wrap="none" lIns="0" rIns="0" rtlCol="0">
            <a:spAutoFit/>
          </a:bodyPr>
          <a:lstStyle/>
          <a:p>
            <a:pPr algn="r"/>
            <a:r>
              <a:rPr lang="zh-CN" altLang="en-US" sz="2000" b="1" dirty="0">
                <a:solidFill>
                  <a:schemeClr val="accent4"/>
                </a:solidFill>
                <a:latin typeface="微软雅黑" panose="020B0503020204020204" pitchFamily="34" charset="-122"/>
                <a:ea typeface="微软雅黑" panose="020B0503020204020204" pitchFamily="34" charset="-122"/>
              </a:rPr>
              <a:t>添加幻灯片正文标题</a:t>
            </a:r>
          </a:p>
        </p:txBody>
      </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ppt_x</p:attrName>
                                            </p:attrNameLst>
                                          </p:cBhvr>
                                          <p:tavLst>
                                            <p:tav tm="0">
                                              <p:val>
                                                <p:strVal val="#ppt_x-#ppt_w*1.125000"/>
                                              </p:val>
                                            </p:tav>
                                            <p:tav tm="100000">
                                              <p:val>
                                                <p:strVal val="#ppt_x"/>
                                              </p:val>
                                            </p:tav>
                                          </p:tavLst>
                                        </p:anim>
                                        <p:animEffect transition="in" filter="wipe(right)">
                                          <p:cBhvr>
                                            <p:cTn id="14" dur="500"/>
                                            <p:tgtEl>
                                              <p:spTgt spid="4"/>
                                            </p:tgtEl>
                                          </p:cBhvr>
                                        </p:animEffect>
                                      </p:childTnLst>
                                    </p:cTn>
                                  </p:par>
                                  <p:par>
                                    <p:cTn id="15" presetID="1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p:tgtEl>
                                              <p:spTgt spid="9"/>
                                            </p:tgtEl>
                                            <p:attrNameLst>
                                              <p:attrName>ppt_y</p:attrName>
                                            </p:attrNameLst>
                                          </p:cBhvr>
                                          <p:tavLst>
                                            <p:tav tm="0">
                                              <p:val>
                                                <p:strVal val="#ppt_y+#ppt_h*1.125000"/>
                                              </p:val>
                                            </p:tav>
                                            <p:tav tm="100000">
                                              <p:val>
                                                <p:strVal val="#ppt_y"/>
                                              </p:val>
                                            </p:tav>
                                          </p:tavLst>
                                        </p:anim>
                                        <p:animEffect transition="in" filter="wipe(up)">
                                          <p:cBhvr>
                                            <p:cTn id="18" dur="500"/>
                                            <p:tgtEl>
                                              <p:spTgt spid="9"/>
                                            </p:tgtEl>
                                          </p:cBhvr>
                                        </p:animEffect>
                                      </p:childTnLst>
                                    </p:cTn>
                                  </p:par>
                                </p:childTnLst>
                              </p:cTn>
                            </p:par>
                            <p:par>
                              <p:cTn id="19" fill="hold">
                                <p:stCondLst>
                                  <p:cond delay="1000"/>
                                </p:stCondLst>
                                <p:childTnLst>
                                  <p:par>
                                    <p:cTn id="20" presetID="2" presetClass="entr" presetSubtype="8" accel="26600" fill="hold" grpId="0" nodeType="afterEffect" p14:presetBounceEnd="26000">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14:bounceEnd="26000">
                                          <p:cBhvr additive="base">
                                            <p:cTn id="22" dur="400" fill="hold"/>
                                            <p:tgtEl>
                                              <p:spTgt spid="17"/>
                                            </p:tgtEl>
                                            <p:attrNameLst>
                                              <p:attrName>ppt_x</p:attrName>
                                            </p:attrNameLst>
                                          </p:cBhvr>
                                          <p:tavLst>
                                            <p:tav tm="0">
                                              <p:val>
                                                <p:strVal val="0-#ppt_w/2"/>
                                              </p:val>
                                            </p:tav>
                                            <p:tav tm="100000">
                                              <p:val>
                                                <p:strVal val="#ppt_x"/>
                                              </p:val>
                                            </p:tav>
                                          </p:tavLst>
                                        </p:anim>
                                        <p:anim calcmode="lin" valueType="num" p14:bounceEnd="26000">
                                          <p:cBhvr additive="base">
                                            <p:cTn id="23" dur="400" fill="hold"/>
                                            <p:tgtEl>
                                              <p:spTgt spid="17"/>
                                            </p:tgtEl>
                                            <p:attrNameLst>
                                              <p:attrName>ppt_y</p:attrName>
                                            </p:attrNameLst>
                                          </p:cBhvr>
                                          <p:tavLst>
                                            <p:tav tm="0">
                                              <p:val>
                                                <p:strVal val="#ppt_y"/>
                                              </p:val>
                                            </p:tav>
                                            <p:tav tm="100000">
                                              <p:val>
                                                <p:strVal val="#ppt_y"/>
                                              </p:val>
                                            </p:tav>
                                          </p:tavLst>
                                        </p:anim>
                                      </p:childTnLst>
                                    </p:cTn>
                                  </p:par>
                                  <p:par>
                                    <p:cTn id="24" presetID="2" presetClass="entr" presetSubtype="8" accel="26600" fill="hold" grpId="0" nodeType="withEffect" p14:presetBounceEnd="26000">
                                      <p:stCondLst>
                                        <p:cond delay="100"/>
                                      </p:stCondLst>
                                      <p:childTnLst>
                                        <p:set>
                                          <p:cBhvr>
                                            <p:cTn id="25" dur="1" fill="hold">
                                              <p:stCondLst>
                                                <p:cond delay="0"/>
                                              </p:stCondLst>
                                            </p:cTn>
                                            <p:tgtEl>
                                              <p:spTgt spid="16"/>
                                            </p:tgtEl>
                                            <p:attrNameLst>
                                              <p:attrName>style.visibility</p:attrName>
                                            </p:attrNameLst>
                                          </p:cBhvr>
                                          <p:to>
                                            <p:strVal val="visible"/>
                                          </p:to>
                                        </p:set>
                                        <p:anim calcmode="lin" valueType="num" p14:bounceEnd="26000">
                                          <p:cBhvr additive="base">
                                            <p:cTn id="26" dur="400" fill="hold"/>
                                            <p:tgtEl>
                                              <p:spTgt spid="16"/>
                                            </p:tgtEl>
                                            <p:attrNameLst>
                                              <p:attrName>ppt_x</p:attrName>
                                            </p:attrNameLst>
                                          </p:cBhvr>
                                          <p:tavLst>
                                            <p:tav tm="0">
                                              <p:val>
                                                <p:strVal val="0-#ppt_w/2"/>
                                              </p:val>
                                            </p:tav>
                                            <p:tav tm="100000">
                                              <p:val>
                                                <p:strVal val="#ppt_x"/>
                                              </p:val>
                                            </p:tav>
                                          </p:tavLst>
                                        </p:anim>
                                        <p:anim calcmode="lin" valueType="num" p14:bounceEnd="26000">
                                          <p:cBhvr additive="base">
                                            <p:cTn id="27" dur="400" fill="hold"/>
                                            <p:tgtEl>
                                              <p:spTgt spid="16"/>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accel="26600" fill="hold" grpId="0" nodeType="afterEffect" p14:presetBounceEnd="26000">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14:bounceEnd="26000">
                                          <p:cBhvr additive="base">
                                            <p:cTn id="31" dur="400" fill="hold"/>
                                            <p:tgtEl>
                                              <p:spTgt spid="19"/>
                                            </p:tgtEl>
                                            <p:attrNameLst>
                                              <p:attrName>ppt_x</p:attrName>
                                            </p:attrNameLst>
                                          </p:cBhvr>
                                          <p:tavLst>
                                            <p:tav tm="0">
                                              <p:val>
                                                <p:strVal val="0-#ppt_w/2"/>
                                              </p:val>
                                            </p:tav>
                                            <p:tav tm="100000">
                                              <p:val>
                                                <p:strVal val="#ppt_x"/>
                                              </p:val>
                                            </p:tav>
                                          </p:tavLst>
                                        </p:anim>
                                        <p:anim calcmode="lin" valueType="num" p14:bounceEnd="26000">
                                          <p:cBhvr additive="base">
                                            <p:cTn id="32" dur="4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8" accel="26600" fill="hold" grpId="0" nodeType="withEffect" p14:presetBounceEnd="26000">
                                      <p:stCondLst>
                                        <p:cond delay="100"/>
                                      </p:stCondLst>
                                      <p:childTnLst>
                                        <p:set>
                                          <p:cBhvr>
                                            <p:cTn id="34" dur="1" fill="hold">
                                              <p:stCondLst>
                                                <p:cond delay="0"/>
                                              </p:stCondLst>
                                            </p:cTn>
                                            <p:tgtEl>
                                              <p:spTgt spid="18"/>
                                            </p:tgtEl>
                                            <p:attrNameLst>
                                              <p:attrName>style.visibility</p:attrName>
                                            </p:attrNameLst>
                                          </p:cBhvr>
                                          <p:to>
                                            <p:strVal val="visible"/>
                                          </p:to>
                                        </p:set>
                                        <p:anim calcmode="lin" valueType="num" p14:bounceEnd="26000">
                                          <p:cBhvr additive="base">
                                            <p:cTn id="35" dur="400" fill="hold"/>
                                            <p:tgtEl>
                                              <p:spTgt spid="18"/>
                                            </p:tgtEl>
                                            <p:attrNameLst>
                                              <p:attrName>ppt_x</p:attrName>
                                            </p:attrNameLst>
                                          </p:cBhvr>
                                          <p:tavLst>
                                            <p:tav tm="0">
                                              <p:val>
                                                <p:strVal val="0-#ppt_w/2"/>
                                              </p:val>
                                            </p:tav>
                                            <p:tav tm="100000">
                                              <p:val>
                                                <p:strVal val="#ppt_x"/>
                                              </p:val>
                                            </p:tav>
                                          </p:tavLst>
                                        </p:anim>
                                        <p:anim calcmode="lin" valueType="num" p14:bounceEnd="26000">
                                          <p:cBhvr additive="base">
                                            <p:cTn id="36" dur="400" fill="hold"/>
                                            <p:tgtEl>
                                              <p:spTgt spid="18"/>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ppt_x</p:attrName>
                                            </p:attrNameLst>
                                          </p:cBhvr>
                                          <p:tavLst>
                                            <p:tav tm="0">
                                              <p:val>
                                                <p:strVal val="#ppt_x-#ppt_w*1.125000"/>
                                              </p:val>
                                            </p:tav>
                                            <p:tav tm="100000">
                                              <p:val>
                                                <p:strVal val="#ppt_x"/>
                                              </p:val>
                                            </p:tav>
                                          </p:tavLst>
                                        </p:anim>
                                        <p:animEffect transition="in" filter="wipe(right)">
                                          <p:cBhvr>
                                            <p:cTn id="14" dur="500"/>
                                            <p:tgtEl>
                                              <p:spTgt spid="4"/>
                                            </p:tgtEl>
                                          </p:cBhvr>
                                        </p:animEffect>
                                      </p:childTnLst>
                                    </p:cTn>
                                  </p:par>
                                  <p:par>
                                    <p:cTn id="15" presetID="1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p:tgtEl>
                                              <p:spTgt spid="9"/>
                                            </p:tgtEl>
                                            <p:attrNameLst>
                                              <p:attrName>ppt_y</p:attrName>
                                            </p:attrNameLst>
                                          </p:cBhvr>
                                          <p:tavLst>
                                            <p:tav tm="0">
                                              <p:val>
                                                <p:strVal val="#ppt_y+#ppt_h*1.125000"/>
                                              </p:val>
                                            </p:tav>
                                            <p:tav tm="100000">
                                              <p:val>
                                                <p:strVal val="#ppt_y"/>
                                              </p:val>
                                            </p:tav>
                                          </p:tavLst>
                                        </p:anim>
                                        <p:animEffect transition="in" filter="wipe(up)">
                                          <p:cBhvr>
                                            <p:cTn id="18" dur="500"/>
                                            <p:tgtEl>
                                              <p:spTgt spid="9"/>
                                            </p:tgtEl>
                                          </p:cBhvr>
                                        </p:animEffect>
                                      </p:childTnLst>
                                    </p:cTn>
                                  </p:par>
                                </p:childTnLst>
                              </p:cTn>
                            </p:par>
                            <p:par>
                              <p:cTn id="19" fill="hold">
                                <p:stCondLst>
                                  <p:cond delay="1000"/>
                                </p:stCondLst>
                                <p:childTnLst>
                                  <p:par>
                                    <p:cTn id="20" presetID="2" presetClass="entr" presetSubtype="8" accel="2660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400" fill="hold"/>
                                            <p:tgtEl>
                                              <p:spTgt spid="17"/>
                                            </p:tgtEl>
                                            <p:attrNameLst>
                                              <p:attrName>ppt_x</p:attrName>
                                            </p:attrNameLst>
                                          </p:cBhvr>
                                          <p:tavLst>
                                            <p:tav tm="0">
                                              <p:val>
                                                <p:strVal val="0-#ppt_w/2"/>
                                              </p:val>
                                            </p:tav>
                                            <p:tav tm="100000">
                                              <p:val>
                                                <p:strVal val="#ppt_x"/>
                                              </p:val>
                                            </p:tav>
                                          </p:tavLst>
                                        </p:anim>
                                        <p:anim calcmode="lin" valueType="num">
                                          <p:cBhvr additive="base">
                                            <p:cTn id="23" dur="400" fill="hold"/>
                                            <p:tgtEl>
                                              <p:spTgt spid="17"/>
                                            </p:tgtEl>
                                            <p:attrNameLst>
                                              <p:attrName>ppt_y</p:attrName>
                                            </p:attrNameLst>
                                          </p:cBhvr>
                                          <p:tavLst>
                                            <p:tav tm="0">
                                              <p:val>
                                                <p:strVal val="#ppt_y"/>
                                              </p:val>
                                            </p:tav>
                                            <p:tav tm="100000">
                                              <p:val>
                                                <p:strVal val="#ppt_y"/>
                                              </p:val>
                                            </p:tav>
                                          </p:tavLst>
                                        </p:anim>
                                      </p:childTnLst>
                                    </p:cTn>
                                  </p:par>
                                  <p:par>
                                    <p:cTn id="24" presetID="2" presetClass="entr" presetSubtype="8" accel="26600" fill="hold" grpId="0" nodeType="withEffect">
                                      <p:stCondLst>
                                        <p:cond delay="10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400" fill="hold"/>
                                            <p:tgtEl>
                                              <p:spTgt spid="16"/>
                                            </p:tgtEl>
                                            <p:attrNameLst>
                                              <p:attrName>ppt_x</p:attrName>
                                            </p:attrNameLst>
                                          </p:cBhvr>
                                          <p:tavLst>
                                            <p:tav tm="0">
                                              <p:val>
                                                <p:strVal val="0-#ppt_w/2"/>
                                              </p:val>
                                            </p:tav>
                                            <p:tav tm="100000">
                                              <p:val>
                                                <p:strVal val="#ppt_x"/>
                                              </p:val>
                                            </p:tav>
                                          </p:tavLst>
                                        </p:anim>
                                        <p:anim calcmode="lin" valueType="num">
                                          <p:cBhvr additive="base">
                                            <p:cTn id="27" dur="400" fill="hold"/>
                                            <p:tgtEl>
                                              <p:spTgt spid="16"/>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accel="2660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400" fill="hold"/>
                                            <p:tgtEl>
                                              <p:spTgt spid="19"/>
                                            </p:tgtEl>
                                            <p:attrNameLst>
                                              <p:attrName>ppt_x</p:attrName>
                                            </p:attrNameLst>
                                          </p:cBhvr>
                                          <p:tavLst>
                                            <p:tav tm="0">
                                              <p:val>
                                                <p:strVal val="0-#ppt_w/2"/>
                                              </p:val>
                                            </p:tav>
                                            <p:tav tm="100000">
                                              <p:val>
                                                <p:strVal val="#ppt_x"/>
                                              </p:val>
                                            </p:tav>
                                          </p:tavLst>
                                        </p:anim>
                                        <p:anim calcmode="lin" valueType="num">
                                          <p:cBhvr additive="base">
                                            <p:cTn id="32" dur="4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8" accel="26600" fill="hold" grpId="0" nodeType="withEffect">
                                      <p:stCondLst>
                                        <p:cond delay="10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400" fill="hold"/>
                                            <p:tgtEl>
                                              <p:spTgt spid="18"/>
                                            </p:tgtEl>
                                            <p:attrNameLst>
                                              <p:attrName>ppt_x</p:attrName>
                                            </p:attrNameLst>
                                          </p:cBhvr>
                                          <p:tavLst>
                                            <p:tav tm="0">
                                              <p:val>
                                                <p:strVal val="0-#ppt_w/2"/>
                                              </p:val>
                                            </p:tav>
                                            <p:tav tm="100000">
                                              <p:val>
                                                <p:strVal val="#ppt_x"/>
                                              </p:val>
                                            </p:tav>
                                          </p:tavLst>
                                        </p:anim>
                                        <p:anim calcmode="lin" valueType="num">
                                          <p:cBhvr additive="base">
                                            <p:cTn id="36" dur="400" fill="hold"/>
                                            <p:tgtEl>
                                              <p:spTgt spid="18"/>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2924" y="1861315"/>
            <a:ext cx="3336925" cy="4168009"/>
          </a:xfrm>
          <a:prstGeom prst="rect">
            <a:avLst/>
          </a:prstGeom>
        </p:spPr>
      </p:pic>
      <p:cxnSp>
        <p:nvCxnSpPr>
          <p:cNvPr id="4" name="直接连接符 3"/>
          <p:cNvCxnSpPr/>
          <p:nvPr/>
        </p:nvCxnSpPr>
        <p:spPr>
          <a:xfrm flipH="1">
            <a:off x="3836397" y="3078237"/>
            <a:ext cx="960107"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矩形 1"/>
          <p:cNvSpPr>
            <a:spLocks noChangeArrowheads="1"/>
          </p:cNvSpPr>
          <p:nvPr/>
        </p:nvSpPr>
        <p:spPr bwMode="auto">
          <a:xfrm>
            <a:off x="741136" y="2534809"/>
            <a:ext cx="3051719"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smtClean="0">
                <a:latin typeface="微软雅黑" panose="020B0503020204020204" pitchFamily="34" charset="-122"/>
                <a:ea typeface="微软雅黑" panose="020B0503020204020204" pitchFamily="34" charset="-122"/>
              </a:rPr>
              <a:t>点击此处更换文本点击此处更换文本点击此处更换文本点击此处更换文本</a:t>
            </a:r>
            <a:endParaRPr lang="zh-CN" altLang="en-US" sz="1600" kern="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H="1">
            <a:off x="7374709" y="3083056"/>
            <a:ext cx="686952"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矩形 1"/>
          <p:cNvSpPr>
            <a:spLocks noChangeArrowheads="1"/>
          </p:cNvSpPr>
          <p:nvPr/>
        </p:nvSpPr>
        <p:spPr bwMode="auto">
          <a:xfrm>
            <a:off x="8249918" y="2539628"/>
            <a:ext cx="3051719"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smtClean="0">
                <a:latin typeface="微软雅黑" panose="020B0503020204020204" pitchFamily="34" charset="-122"/>
                <a:ea typeface="微软雅黑" panose="020B0503020204020204" pitchFamily="34" charset="-122"/>
              </a:rPr>
              <a:t>点击此处更换文本点击此处更换文本点击此处更换文本点击此处更换文本</a:t>
            </a:r>
            <a:endParaRPr lang="zh-CN" altLang="en-US" sz="1600" kern="0" dirty="0">
              <a:latin typeface="微软雅黑" panose="020B0503020204020204" pitchFamily="34" charset="-122"/>
              <a:ea typeface="微软雅黑" panose="020B0503020204020204" pitchFamily="34" charset="-122"/>
            </a:endParaRPr>
          </a:p>
        </p:txBody>
      </p:sp>
      <p:cxnSp>
        <p:nvCxnSpPr>
          <p:cNvPr id="8" name="直接连接符 7"/>
          <p:cNvCxnSpPr/>
          <p:nvPr/>
        </p:nvCxnSpPr>
        <p:spPr>
          <a:xfrm flipH="1">
            <a:off x="7374709" y="4826974"/>
            <a:ext cx="686952"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矩形 1"/>
          <p:cNvSpPr>
            <a:spLocks noChangeArrowheads="1"/>
          </p:cNvSpPr>
          <p:nvPr/>
        </p:nvSpPr>
        <p:spPr bwMode="auto">
          <a:xfrm>
            <a:off x="8249918" y="4283546"/>
            <a:ext cx="3051719"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smtClean="0">
                <a:latin typeface="微软雅黑" panose="020B0503020204020204" pitchFamily="34" charset="-122"/>
                <a:ea typeface="微软雅黑" panose="020B0503020204020204" pitchFamily="34" charset="-122"/>
              </a:rPr>
              <a:t>点击此处更换文本点击此处更换文本点击此处更换文本点击此处更换文本</a:t>
            </a:r>
            <a:endParaRPr lang="zh-CN" altLang="en-US" sz="1600" kern="0" dirty="0">
              <a:latin typeface="微软雅黑" panose="020B0503020204020204" pitchFamily="34" charset="-122"/>
              <a:ea typeface="微软雅黑" panose="020B0503020204020204" pitchFamily="34" charset="-122"/>
            </a:endParaRPr>
          </a:p>
        </p:txBody>
      </p:sp>
      <p:cxnSp>
        <p:nvCxnSpPr>
          <p:cNvPr id="10" name="直接连接符 9"/>
          <p:cNvCxnSpPr/>
          <p:nvPr/>
        </p:nvCxnSpPr>
        <p:spPr>
          <a:xfrm flipH="1">
            <a:off x="3836397" y="4822155"/>
            <a:ext cx="960107"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矩形 1"/>
          <p:cNvSpPr>
            <a:spLocks noChangeArrowheads="1"/>
          </p:cNvSpPr>
          <p:nvPr/>
        </p:nvSpPr>
        <p:spPr bwMode="auto">
          <a:xfrm>
            <a:off x="741136" y="4278727"/>
            <a:ext cx="3051719"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smtClean="0">
                <a:latin typeface="微软雅黑" panose="020B0503020204020204" pitchFamily="34" charset="-122"/>
                <a:ea typeface="微软雅黑" panose="020B0503020204020204" pitchFamily="34" charset="-122"/>
              </a:rPr>
              <a:t>点击此处更换文本点击此处更换文本点击此处更换文本点击此处更换文本</a:t>
            </a:r>
            <a:endParaRPr lang="zh-CN" altLang="en-US" sz="1600" kern="0" dirty="0">
              <a:latin typeface="微软雅黑" panose="020B0503020204020204" pitchFamily="34" charset="-122"/>
              <a:ea typeface="微软雅黑" panose="020B0503020204020204" pitchFamily="34" charset="-122"/>
            </a:endParaRPr>
          </a:p>
        </p:txBody>
      </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par>
                              <p:cTn id="14" fill="hold">
                                <p:stCondLst>
                                  <p:cond delay="1000"/>
                                </p:stCondLst>
                                <p:childTnLst>
                                  <p:par>
                                    <p:cTn id="15" presetID="2" presetClass="entr" presetSubtype="8" fill="hold" grpId="0" nodeType="afterEffect" p14:presetBounceEnd="30000">
                                      <p:stCondLst>
                                        <p:cond delay="0"/>
                                      </p:stCondLst>
                                      <p:iterate type="lt">
                                        <p:tmPct val="5000"/>
                                      </p:iterate>
                                      <p:childTnLst>
                                        <p:set>
                                          <p:cBhvr>
                                            <p:cTn id="16" dur="1" fill="hold">
                                              <p:stCondLst>
                                                <p:cond delay="0"/>
                                              </p:stCondLst>
                                            </p:cTn>
                                            <p:tgtEl>
                                              <p:spTgt spid="5"/>
                                            </p:tgtEl>
                                            <p:attrNameLst>
                                              <p:attrName>style.visibility</p:attrName>
                                            </p:attrNameLst>
                                          </p:cBhvr>
                                          <p:to>
                                            <p:strVal val="visible"/>
                                          </p:to>
                                        </p:set>
                                        <p:anim calcmode="lin" valueType="num" p14:bounceEnd="30000">
                                          <p:cBhvr additive="base">
                                            <p:cTn id="17" dur="500" fill="hold"/>
                                            <p:tgtEl>
                                              <p:spTgt spid="5"/>
                                            </p:tgtEl>
                                            <p:attrNameLst>
                                              <p:attrName>ppt_x</p:attrName>
                                            </p:attrNameLst>
                                          </p:cBhvr>
                                          <p:tavLst>
                                            <p:tav tm="0">
                                              <p:val>
                                                <p:strVal val="0-#ppt_w/2"/>
                                              </p:val>
                                            </p:tav>
                                            <p:tav tm="100000">
                                              <p:val>
                                                <p:strVal val="#ppt_x"/>
                                              </p:val>
                                            </p:tav>
                                          </p:tavLst>
                                        </p:anim>
                                        <p:anim calcmode="lin" valueType="num" p14:bounceEnd="30000">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275"/>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775"/>
                                </p:stCondLst>
                                <p:childTnLst>
                                  <p:par>
                                    <p:cTn id="24" presetID="2" presetClass="entr" presetSubtype="2" fill="hold" grpId="0" nodeType="afterEffect" p14:presetBounceEnd="30000">
                                      <p:stCondLst>
                                        <p:cond delay="0"/>
                                      </p:stCondLst>
                                      <p:iterate type="lt">
                                        <p:tmPct val="5000"/>
                                      </p:iterate>
                                      <p:childTnLst>
                                        <p:set>
                                          <p:cBhvr>
                                            <p:cTn id="25" dur="1" fill="hold">
                                              <p:stCondLst>
                                                <p:cond delay="0"/>
                                              </p:stCondLst>
                                            </p:cTn>
                                            <p:tgtEl>
                                              <p:spTgt spid="7"/>
                                            </p:tgtEl>
                                            <p:attrNameLst>
                                              <p:attrName>style.visibility</p:attrName>
                                            </p:attrNameLst>
                                          </p:cBhvr>
                                          <p:to>
                                            <p:strVal val="visible"/>
                                          </p:to>
                                        </p:set>
                                        <p:anim calcmode="lin" valueType="num" p14:bounceEnd="30000">
                                          <p:cBhvr additive="base">
                                            <p:cTn id="26" dur="500" fill="hold"/>
                                            <p:tgtEl>
                                              <p:spTgt spid="7"/>
                                            </p:tgtEl>
                                            <p:attrNameLst>
                                              <p:attrName>ppt_x</p:attrName>
                                            </p:attrNameLst>
                                          </p:cBhvr>
                                          <p:tavLst>
                                            <p:tav tm="0">
                                              <p:val>
                                                <p:strVal val="1+#ppt_w/2"/>
                                              </p:val>
                                            </p:tav>
                                            <p:tav tm="100000">
                                              <p:val>
                                                <p:strVal val="#ppt_x"/>
                                              </p:val>
                                            </p:tav>
                                          </p:tavLst>
                                        </p:anim>
                                        <p:anim calcmode="lin" valueType="num" p14:bounceEnd="30000">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405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4550"/>
                                </p:stCondLst>
                                <p:childTnLst>
                                  <p:par>
                                    <p:cTn id="33" presetID="2" presetClass="entr" presetSubtype="2" fill="hold" grpId="0" nodeType="afterEffect" p14:presetBounceEnd="30000">
                                      <p:stCondLst>
                                        <p:cond delay="0"/>
                                      </p:stCondLst>
                                      <p:iterate type="lt">
                                        <p:tmPct val="5000"/>
                                      </p:iterate>
                                      <p:childTnLst>
                                        <p:set>
                                          <p:cBhvr>
                                            <p:cTn id="34" dur="1" fill="hold">
                                              <p:stCondLst>
                                                <p:cond delay="0"/>
                                              </p:stCondLst>
                                            </p:cTn>
                                            <p:tgtEl>
                                              <p:spTgt spid="9"/>
                                            </p:tgtEl>
                                            <p:attrNameLst>
                                              <p:attrName>style.visibility</p:attrName>
                                            </p:attrNameLst>
                                          </p:cBhvr>
                                          <p:to>
                                            <p:strVal val="visible"/>
                                          </p:to>
                                        </p:set>
                                        <p:anim calcmode="lin" valueType="num" p14:bounceEnd="30000">
                                          <p:cBhvr additive="base">
                                            <p:cTn id="35" dur="500" fill="hold"/>
                                            <p:tgtEl>
                                              <p:spTgt spid="9"/>
                                            </p:tgtEl>
                                            <p:attrNameLst>
                                              <p:attrName>ppt_x</p:attrName>
                                            </p:attrNameLst>
                                          </p:cBhvr>
                                          <p:tavLst>
                                            <p:tav tm="0">
                                              <p:val>
                                                <p:strVal val="1+#ppt_w/2"/>
                                              </p:val>
                                            </p:tav>
                                            <p:tav tm="100000">
                                              <p:val>
                                                <p:strVal val="#ppt_x"/>
                                              </p:val>
                                            </p:tav>
                                          </p:tavLst>
                                        </p:anim>
                                        <p:anim calcmode="lin" valueType="num" p14:bounceEnd="30000">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par>
                              <p:cTn id="37" fill="hold">
                                <p:stCondLst>
                                  <p:cond delay="5825"/>
                                </p:stCondLst>
                                <p:childTnLst>
                                  <p:par>
                                    <p:cTn id="38" presetID="22" presetClass="entr" presetSubtype="2"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right)">
                                          <p:cBhvr>
                                            <p:cTn id="40" dur="500"/>
                                            <p:tgtEl>
                                              <p:spTgt spid="10"/>
                                            </p:tgtEl>
                                          </p:cBhvr>
                                        </p:animEffect>
                                      </p:childTnLst>
                                    </p:cTn>
                                  </p:par>
                                </p:childTnLst>
                              </p:cTn>
                            </p:par>
                            <p:par>
                              <p:cTn id="41" fill="hold">
                                <p:stCondLst>
                                  <p:cond delay="6325"/>
                                </p:stCondLst>
                                <p:childTnLst>
                                  <p:par>
                                    <p:cTn id="42" presetID="2" presetClass="entr" presetSubtype="8" fill="hold" grpId="0" nodeType="afterEffect" p14:presetBounceEnd="30000">
                                      <p:stCondLst>
                                        <p:cond delay="0"/>
                                      </p:stCondLst>
                                      <p:iterate type="lt">
                                        <p:tmPct val="5000"/>
                                      </p:iterate>
                                      <p:childTnLst>
                                        <p:set>
                                          <p:cBhvr>
                                            <p:cTn id="43" dur="1" fill="hold">
                                              <p:stCondLst>
                                                <p:cond delay="0"/>
                                              </p:stCondLst>
                                            </p:cTn>
                                            <p:tgtEl>
                                              <p:spTgt spid="11"/>
                                            </p:tgtEl>
                                            <p:attrNameLst>
                                              <p:attrName>style.visibility</p:attrName>
                                            </p:attrNameLst>
                                          </p:cBhvr>
                                          <p:to>
                                            <p:strVal val="visible"/>
                                          </p:to>
                                        </p:set>
                                        <p:anim calcmode="lin" valueType="num" p14:bounceEnd="30000">
                                          <p:cBhvr additive="base">
                                            <p:cTn id="44" dur="500" fill="hold"/>
                                            <p:tgtEl>
                                              <p:spTgt spid="11"/>
                                            </p:tgtEl>
                                            <p:attrNameLst>
                                              <p:attrName>ppt_x</p:attrName>
                                            </p:attrNameLst>
                                          </p:cBhvr>
                                          <p:tavLst>
                                            <p:tav tm="0">
                                              <p:val>
                                                <p:strVal val="0-#ppt_w/2"/>
                                              </p:val>
                                            </p:tav>
                                            <p:tav tm="100000">
                                              <p:val>
                                                <p:strVal val="#ppt_x"/>
                                              </p:val>
                                            </p:tav>
                                          </p:tavLst>
                                        </p:anim>
                                        <p:anim calcmode="lin" valueType="num" p14:bounceEnd="30000">
                                          <p:cBhvr additive="base">
                                            <p:cTn id="45" dur="500" fill="hold"/>
                                            <p:tgtEl>
                                              <p:spTgt spid="11"/>
                                            </p:tgtEl>
                                            <p:attrNameLst>
                                              <p:attrName>ppt_y</p:attrName>
                                            </p:attrNameLst>
                                          </p:cBhvr>
                                          <p:tavLst>
                                            <p:tav tm="0">
                                              <p:val>
                                                <p:strVal val="#ppt_y"/>
                                              </p:val>
                                            </p:tav>
                                            <p:tav tm="100000">
                                              <p:val>
                                                <p:strVal val="#ppt_y"/>
                                              </p:val>
                                            </p:tav>
                                          </p:tavLst>
                                        </p:anim>
                                      </p:childTnLst>
                                    </p:cTn>
                                  </p:par>
                                </p:childTnLst>
                              </p:cTn>
                            </p:par>
                            <p:par>
                              <p:cTn id="46" fill="hold">
                                <p:stCondLst>
                                  <p:cond delay="7600"/>
                                </p:stCondLst>
                                <p:childTnLst>
                                  <p:par>
                                    <p:cTn id="47" presetID="22" presetClass="entr" presetSubtype="8"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par>
                              <p:cTn id="14" fill="hold">
                                <p:stCondLst>
                                  <p:cond delay="1000"/>
                                </p:stCondLst>
                                <p:childTnLst>
                                  <p:par>
                                    <p:cTn id="15" presetID="2" presetClass="entr" presetSubtype="8" fill="hold" grpId="0" nodeType="afterEffect">
                                      <p:stCondLst>
                                        <p:cond delay="0"/>
                                      </p:stCondLst>
                                      <p:iterate type="lt">
                                        <p:tmPct val="5000"/>
                                      </p:iterate>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275"/>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775"/>
                                </p:stCondLst>
                                <p:childTnLst>
                                  <p:par>
                                    <p:cTn id="24" presetID="2" presetClass="entr" presetSubtype="2" fill="hold" grpId="0" nodeType="afterEffect">
                                      <p:stCondLst>
                                        <p:cond delay="0"/>
                                      </p:stCondLst>
                                      <p:iterate type="lt">
                                        <p:tmPct val="5000"/>
                                      </p:iterate>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405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4550"/>
                                </p:stCondLst>
                                <p:childTnLst>
                                  <p:par>
                                    <p:cTn id="33" presetID="2" presetClass="entr" presetSubtype="2" fill="hold" grpId="0" nodeType="afterEffect">
                                      <p:stCondLst>
                                        <p:cond delay="0"/>
                                      </p:stCondLst>
                                      <p:iterate type="lt">
                                        <p:tmPct val="5000"/>
                                      </p:iterate>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par>
                              <p:cTn id="37" fill="hold">
                                <p:stCondLst>
                                  <p:cond delay="5825"/>
                                </p:stCondLst>
                                <p:childTnLst>
                                  <p:par>
                                    <p:cTn id="38" presetID="22" presetClass="entr" presetSubtype="2"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right)">
                                          <p:cBhvr>
                                            <p:cTn id="40" dur="500"/>
                                            <p:tgtEl>
                                              <p:spTgt spid="10"/>
                                            </p:tgtEl>
                                          </p:cBhvr>
                                        </p:animEffect>
                                      </p:childTnLst>
                                    </p:cTn>
                                  </p:par>
                                </p:childTnLst>
                              </p:cTn>
                            </p:par>
                            <p:par>
                              <p:cTn id="41" fill="hold">
                                <p:stCondLst>
                                  <p:cond delay="6325"/>
                                </p:stCondLst>
                                <p:childTnLst>
                                  <p:par>
                                    <p:cTn id="42" presetID="2" presetClass="entr" presetSubtype="8" fill="hold" grpId="0" nodeType="afterEffect">
                                      <p:stCondLst>
                                        <p:cond delay="0"/>
                                      </p:stCondLst>
                                      <p:iterate type="lt">
                                        <p:tmPct val="5000"/>
                                      </p:iterate>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0-#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childTnLst>
                              </p:cTn>
                            </p:par>
                            <p:par>
                              <p:cTn id="46" fill="hold">
                                <p:stCondLst>
                                  <p:cond delay="7600"/>
                                </p:stCondLst>
                                <p:childTnLst>
                                  <p:par>
                                    <p:cTn id="47" presetID="22" presetClass="entr" presetSubtype="8"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2"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5278" r="15278"/>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b="5416"/>
          <a:stretch>
            <a:fillRect/>
          </a:stretch>
        </p:blipFill>
        <p:spPr>
          <a:xfrm>
            <a:off x="7620000" y="371475"/>
            <a:ext cx="4572000" cy="6486524"/>
          </a:xfrm>
          <a:prstGeom prst="rect">
            <a:avLst/>
          </a:prstGeom>
        </p:spPr>
      </p:pic>
      <p:pic>
        <p:nvPicPr>
          <p:cNvPr id="4" name="图片 3"/>
          <p:cNvPicPr>
            <a:picLocks noChangeAspect="1"/>
          </p:cNvPicPr>
          <p:nvPr/>
        </p:nvPicPr>
        <p:blipFill rotWithShape="1">
          <a:blip r:embed="rId5">
            <a:extLst>
              <a:ext uri="{28A0092B-C50C-407E-A947-70E740481C1C}">
                <a14:useLocalDpi xmlns:a14="http://schemas.microsoft.com/office/drawing/2010/main" val="0"/>
              </a:ext>
            </a:extLst>
          </a:blip>
          <a:srcRect t="18744"/>
          <a:stretch>
            <a:fillRect/>
          </a:stretch>
        </p:blipFill>
        <p:spPr>
          <a:xfrm>
            <a:off x="0" y="3876674"/>
            <a:ext cx="3605135" cy="2981325"/>
          </a:xfrm>
          <a:prstGeom prst="rect">
            <a:avLst/>
          </a:prstGeom>
        </p:spPr>
      </p:pic>
      <p:sp>
        <p:nvSpPr>
          <p:cNvPr id="5" name="文本框 6"/>
          <p:cNvSpPr txBox="1"/>
          <p:nvPr/>
        </p:nvSpPr>
        <p:spPr>
          <a:xfrm>
            <a:off x="1315867" y="1787651"/>
            <a:ext cx="1762771" cy="1641349"/>
          </a:xfrm>
          <a:prstGeom prst="rect">
            <a:avLst/>
          </a:prstGeom>
          <a:noFill/>
        </p:spPr>
        <p:txBody>
          <a:bodyPr wrap="square" lIns="0" tIns="0" rIns="0" bIns="0" rtlCol="0">
            <a:spAutoFit/>
          </a:bodyPr>
          <a:lstStyle/>
          <a:p>
            <a:pPr algn="ctr"/>
            <a:r>
              <a:rPr lang="en-US" altLang="zh-CN" sz="10665" dirty="0">
                <a:solidFill>
                  <a:srgbClr val="00345B"/>
                </a:solidFill>
                <a:latin typeface="华康少女文字W5" panose="040F0509000000000000" pitchFamily="81" charset="-122"/>
                <a:ea typeface="华康少女文字W5" panose="040F0509000000000000" pitchFamily="81" charset="-122"/>
                <a:cs typeface="+mn-ea"/>
                <a:sym typeface="Arial" panose="020B0604020202020204" pitchFamily="34" charset="0"/>
              </a:rPr>
              <a:t>02</a:t>
            </a:r>
            <a:endParaRPr lang="zh-CN" altLang="en-US" sz="10665" dirty="0">
              <a:solidFill>
                <a:srgbClr val="00345B"/>
              </a:solidFill>
              <a:latin typeface="华康少女文字W5" panose="040F0509000000000000" pitchFamily="81" charset="-122"/>
              <a:ea typeface="华康少女文字W5" panose="040F0509000000000000" pitchFamily="81" charset="-122"/>
              <a:cs typeface="+mn-ea"/>
              <a:sym typeface="Arial" panose="020B0604020202020204" pitchFamily="34" charset="0"/>
            </a:endParaRPr>
          </a:p>
        </p:txBody>
      </p:sp>
      <p:sp>
        <p:nvSpPr>
          <p:cNvPr id="6" name="矩形 5"/>
          <p:cNvSpPr/>
          <p:nvPr/>
        </p:nvSpPr>
        <p:spPr>
          <a:xfrm>
            <a:off x="3452248" y="3107007"/>
            <a:ext cx="4164729" cy="700320"/>
          </a:xfrm>
          <a:prstGeom prst="rect">
            <a:avLst/>
          </a:prstGeom>
        </p:spPr>
        <p:txBody>
          <a:bodyPr wrap="square" lIns="0" tIns="0" rIns="0" bIns="0">
            <a:spAutoFit/>
          </a:bodyPr>
          <a:lstStyle/>
          <a:p>
            <a:r>
              <a:rPr lang="zh-CN" altLang="en-US" sz="4550" b="1" dirty="0">
                <a:solidFill>
                  <a:srgbClr val="00345B"/>
                </a:solidFill>
                <a:latin typeface="华康少女文字W5" panose="040F0509000000000000" pitchFamily="81" charset="-122"/>
                <a:ea typeface="华康少女文字W5" panose="040F0509000000000000" pitchFamily="81" charset="-122"/>
                <a:cs typeface="+mn-ea"/>
                <a:sym typeface="+mn-lt"/>
              </a:rPr>
              <a:t>请输入您的标题</a:t>
            </a:r>
          </a:p>
        </p:txBody>
      </p:sp>
      <p:sp>
        <p:nvSpPr>
          <p:cNvPr id="7" name="TextBox 11"/>
          <p:cNvSpPr txBox="1"/>
          <p:nvPr/>
        </p:nvSpPr>
        <p:spPr>
          <a:xfrm>
            <a:off x="3479887" y="4015369"/>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8" name="TextBox 11"/>
          <p:cNvSpPr txBox="1"/>
          <p:nvPr/>
        </p:nvSpPr>
        <p:spPr>
          <a:xfrm>
            <a:off x="5356550" y="4015369"/>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9" name="TextBox 11"/>
          <p:cNvSpPr txBox="1"/>
          <p:nvPr/>
        </p:nvSpPr>
        <p:spPr>
          <a:xfrm>
            <a:off x="3479887" y="4364364"/>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10" name="TextBox 11"/>
          <p:cNvSpPr txBox="1"/>
          <p:nvPr/>
        </p:nvSpPr>
        <p:spPr>
          <a:xfrm>
            <a:off x="5356550" y="4364364"/>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23" presetClass="entr" presetSubtype="3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strVal val="4*#ppt_w"/>
                                          </p:val>
                                        </p:tav>
                                        <p:tav tm="100000">
                                          <p:val>
                                            <p:strVal val="#ppt_w"/>
                                          </p:val>
                                        </p:tav>
                                      </p:tavLst>
                                    </p:anim>
                                    <p:anim calcmode="lin" valueType="num">
                                      <p:cBhvr>
                                        <p:cTn id="22" dur="500" fill="hold"/>
                                        <p:tgtEl>
                                          <p:spTgt spid="6"/>
                                        </p:tgtEl>
                                        <p:attrNameLst>
                                          <p:attrName>ppt_h</p:attrName>
                                        </p:attrNameLst>
                                      </p:cBhvr>
                                      <p:tavLst>
                                        <p:tav tm="0">
                                          <p:val>
                                            <p:strVal val="4*#ppt_h"/>
                                          </p:val>
                                        </p:tav>
                                        <p:tav tm="100000">
                                          <p:val>
                                            <p:strVal val="#ppt_h"/>
                                          </p:val>
                                        </p:tav>
                                      </p:tavLst>
                                    </p:anim>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p:tgtEl>
                                          <p:spTgt spid="7"/>
                                        </p:tgtEl>
                                        <p:attrNameLst>
                                          <p:attrName>ppt_x</p:attrName>
                                        </p:attrNameLst>
                                      </p:cBhvr>
                                      <p:tavLst>
                                        <p:tav tm="0">
                                          <p:val>
                                            <p:strVal val="#ppt_x-#ppt_w*1.125000"/>
                                          </p:val>
                                        </p:tav>
                                        <p:tav tm="100000">
                                          <p:val>
                                            <p:strVal val="#ppt_x"/>
                                          </p:val>
                                        </p:tav>
                                      </p:tavLst>
                                    </p:anim>
                                    <p:animEffect transition="in" filter="wipe(right)">
                                      <p:cBhvr>
                                        <p:cTn id="27" dur="500"/>
                                        <p:tgtEl>
                                          <p:spTgt spid="7"/>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right)">
                                      <p:cBhvr>
                                        <p:cTn id="32" dur="500"/>
                                        <p:tgtEl>
                                          <p:spTgt spid="8"/>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p:tgtEl>
                                          <p:spTgt spid="9"/>
                                        </p:tgtEl>
                                        <p:attrNameLst>
                                          <p:attrName>ppt_x</p:attrName>
                                        </p:attrNameLst>
                                      </p:cBhvr>
                                      <p:tavLst>
                                        <p:tav tm="0">
                                          <p:val>
                                            <p:strVal val="#ppt_x-#ppt_w*1.125000"/>
                                          </p:val>
                                        </p:tav>
                                        <p:tav tm="100000">
                                          <p:val>
                                            <p:strVal val="#ppt_x"/>
                                          </p:val>
                                        </p:tav>
                                      </p:tavLst>
                                    </p:anim>
                                    <p:animEffect transition="in" filter="wipe(right)">
                                      <p:cBhvr>
                                        <p:cTn id="37" dur="500"/>
                                        <p:tgtEl>
                                          <p:spTgt spid="9"/>
                                        </p:tgtEl>
                                      </p:cBhvr>
                                    </p:animEffect>
                                  </p:childTnLst>
                                </p:cTn>
                              </p:par>
                            </p:childTnLst>
                          </p:cTn>
                        </p:par>
                        <p:par>
                          <p:cTn id="38" fill="hold">
                            <p:stCondLst>
                              <p:cond delay="3500"/>
                            </p:stCondLst>
                            <p:childTnLst>
                              <p:par>
                                <p:cTn id="39" presetID="1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p:tgtEl>
                                          <p:spTgt spid="10"/>
                                        </p:tgtEl>
                                        <p:attrNameLst>
                                          <p:attrName>ppt_x</p:attrName>
                                        </p:attrNameLst>
                                      </p:cBhvr>
                                      <p:tavLst>
                                        <p:tav tm="0">
                                          <p:val>
                                            <p:strVal val="#ppt_x-#ppt_w*1.125000"/>
                                          </p:val>
                                        </p:tav>
                                        <p:tav tm="100000">
                                          <p:val>
                                            <p:strVal val="#ppt_x"/>
                                          </p:val>
                                        </p:tav>
                                      </p:tavLst>
                                    </p:anim>
                                    <p:animEffect transition="in" filter="wipe(right)">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655" y="1022755"/>
            <a:ext cx="6476190" cy="6476190"/>
          </a:xfrm>
          <a:prstGeom prst="rect">
            <a:avLst/>
          </a:prstGeom>
        </p:spPr>
      </p:pic>
      <p:sp>
        <p:nvSpPr>
          <p:cNvPr id="7" name="文本框 6"/>
          <p:cNvSpPr txBox="1"/>
          <p:nvPr/>
        </p:nvSpPr>
        <p:spPr>
          <a:xfrm>
            <a:off x="6221640" y="2626470"/>
            <a:ext cx="3710118" cy="650240"/>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8" name="文本框 7"/>
          <p:cNvSpPr txBox="1"/>
          <p:nvPr/>
        </p:nvSpPr>
        <p:spPr>
          <a:xfrm>
            <a:off x="6221640" y="2301163"/>
            <a:ext cx="1219200" cy="398780"/>
          </a:xfrm>
          <a:prstGeom prst="rect">
            <a:avLst/>
          </a:prstGeom>
          <a:noFill/>
        </p:spPr>
        <p:txBody>
          <a:bodyPr wrap="square" rtlCol="0">
            <a:spAutoFit/>
          </a:bodyPr>
          <a:lstStyle/>
          <a:p>
            <a:pPr algn="r"/>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sp>
        <p:nvSpPr>
          <p:cNvPr id="9" name="文本框 8"/>
          <p:cNvSpPr txBox="1"/>
          <p:nvPr/>
        </p:nvSpPr>
        <p:spPr>
          <a:xfrm>
            <a:off x="6208941" y="3922766"/>
            <a:ext cx="3710118" cy="650240"/>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0" name="文本框 9"/>
          <p:cNvSpPr txBox="1"/>
          <p:nvPr/>
        </p:nvSpPr>
        <p:spPr>
          <a:xfrm>
            <a:off x="6208941" y="3597459"/>
            <a:ext cx="1219200" cy="398780"/>
          </a:xfrm>
          <a:prstGeom prst="rect">
            <a:avLst/>
          </a:prstGeom>
          <a:noFill/>
        </p:spPr>
        <p:txBody>
          <a:bodyPr wrap="square" rtlCol="0">
            <a:spAutoFit/>
          </a:bodyPr>
          <a:lstStyle/>
          <a:p>
            <a:pPr algn="r"/>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11" name="文本框 10"/>
          <p:cNvSpPr txBox="1"/>
          <p:nvPr/>
        </p:nvSpPr>
        <p:spPr>
          <a:xfrm>
            <a:off x="6196242" y="5219062"/>
            <a:ext cx="3710118" cy="650240"/>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2" name="文本框 11"/>
          <p:cNvSpPr txBox="1"/>
          <p:nvPr/>
        </p:nvSpPr>
        <p:spPr>
          <a:xfrm>
            <a:off x="6196242" y="4893755"/>
            <a:ext cx="1219200" cy="398780"/>
          </a:xfrm>
          <a:prstGeom prst="rect">
            <a:avLst/>
          </a:prstGeom>
          <a:noFill/>
        </p:spPr>
        <p:txBody>
          <a:bodyPr wrap="square" rtlCol="0">
            <a:spAutoFit/>
          </a:bodyPr>
          <a:lstStyle/>
          <a:p>
            <a:pPr algn="r"/>
            <a:r>
              <a:rPr lang="zh-CN" altLang="en-US" sz="2000" dirty="0">
                <a:solidFill>
                  <a:schemeClr val="accent5"/>
                </a:solidFill>
                <a:latin typeface="微软雅黑" panose="020B0503020204020204" pitchFamily="34" charset="-122"/>
                <a:ea typeface="微软雅黑" panose="020B0503020204020204" pitchFamily="34" charset="-122"/>
              </a:rPr>
              <a:t>添加标题</a:t>
            </a:r>
          </a:p>
        </p:txBody>
      </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53" presetClass="entr" presetSubtype="16" fill="hold" grpId="0" nodeType="afterEffect">
                                  <p:stCondLst>
                                    <p:cond delay="0"/>
                                  </p:stCondLst>
                                  <p:iterate type="lt">
                                    <p:tmPct val="9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par>
                          <p:cTn id="17" fill="hold">
                            <p:stCondLst>
                              <p:cond delay="2634"/>
                            </p:stCondLst>
                            <p:childTnLst>
                              <p:par>
                                <p:cTn id="18" presetID="53" presetClass="entr" presetSubtype="16" fill="hold" grpId="0" nodeType="afterEffect">
                                  <p:stCondLst>
                                    <p:cond delay="0"/>
                                  </p:stCondLst>
                                  <p:iterate type="lt">
                                    <p:tmPct val="9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childTnLst>
                          </p:cTn>
                        </p:par>
                        <p:par>
                          <p:cTn id="26" fill="hold">
                            <p:stCondLst>
                              <p:cond delay="3269"/>
                            </p:stCondLst>
                            <p:childTnLst>
                              <p:par>
                                <p:cTn id="27" presetID="53" presetClass="entr" presetSubtype="16" fill="hold" grpId="0" nodeType="afterEffect">
                                  <p:stCondLst>
                                    <p:cond delay="0"/>
                                  </p:stCondLst>
                                  <p:iterate type="lt">
                                    <p:tmPct val="9000"/>
                                  </p:iterate>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up)">
                                      <p:cBhvr>
                                        <p:cTn id="34" dur="500"/>
                                        <p:tgtEl>
                                          <p:spTgt spid="11"/>
                                        </p:tgtEl>
                                      </p:cBhvr>
                                    </p:animEffect>
                                  </p:childTnLst>
                                </p:cTn>
                              </p:par>
                            </p:childTnLst>
                          </p:cTn>
                        </p:par>
                        <p:par>
                          <p:cTn id="35" fill="hold">
                            <p:stCondLst>
                              <p:cond delay="3904"/>
                            </p:stCondLst>
                            <p:childTnLst>
                              <p:par>
                                <p:cTn id="36" presetID="22" presetClass="entr" presetSubtype="8" fill="hold" grpId="0"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left)">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6855" t="8221" r="10875" b="31809"/>
          <a:stretch>
            <a:fillRect/>
          </a:stretch>
        </p:blipFill>
        <p:spPr>
          <a:xfrm>
            <a:off x="6502400" y="2184706"/>
            <a:ext cx="4419600" cy="3810000"/>
          </a:xfrm>
          <a:prstGeom prst="rect">
            <a:avLst/>
          </a:prstGeom>
        </p:spPr>
      </p:pic>
      <p:sp>
        <p:nvSpPr>
          <p:cNvPr id="12" name="Freeform 101"/>
          <p:cNvSpPr>
            <a:spLocks noEditPoints="1"/>
          </p:cNvSpPr>
          <p:nvPr/>
        </p:nvSpPr>
        <p:spPr bwMode="auto">
          <a:xfrm>
            <a:off x="5551488" y="2764518"/>
            <a:ext cx="306387" cy="306388"/>
          </a:xfrm>
          <a:custGeom>
            <a:avLst/>
            <a:gdLst>
              <a:gd name="T0" fmla="*/ 136897 w 188"/>
              <a:gd name="T1" fmla="*/ 16297 h 188"/>
              <a:gd name="T2" fmla="*/ 110821 w 188"/>
              <a:gd name="T3" fmla="*/ 47262 h 188"/>
              <a:gd name="T4" fmla="*/ 76597 w 188"/>
              <a:gd name="T5" fmla="*/ 21186 h 188"/>
              <a:gd name="T6" fmla="*/ 83116 w 188"/>
              <a:gd name="T7" fmla="*/ 63559 h 188"/>
              <a:gd name="T8" fmla="*/ 42373 w 188"/>
              <a:gd name="T9" fmla="*/ 70078 h 188"/>
              <a:gd name="T10" fmla="*/ 26076 w 188"/>
              <a:gd name="T11" fmla="*/ 99413 h 188"/>
              <a:gd name="T12" fmla="*/ 40743 w 188"/>
              <a:gd name="T13" fmla="*/ 136896 h 188"/>
              <a:gd name="T14" fmla="*/ 0 w 188"/>
              <a:gd name="T15" fmla="*/ 153194 h 188"/>
              <a:gd name="T16" fmla="*/ 40743 w 188"/>
              <a:gd name="T17" fmla="*/ 169491 h 188"/>
              <a:gd name="T18" fmla="*/ 26076 w 188"/>
              <a:gd name="T19" fmla="*/ 206974 h 188"/>
              <a:gd name="T20" fmla="*/ 42373 w 188"/>
              <a:gd name="T21" fmla="*/ 236309 h 188"/>
              <a:gd name="T22" fmla="*/ 83116 w 188"/>
              <a:gd name="T23" fmla="*/ 242828 h 188"/>
              <a:gd name="T24" fmla="*/ 76597 w 188"/>
              <a:gd name="T25" fmla="*/ 285201 h 188"/>
              <a:gd name="T26" fmla="*/ 110821 w 188"/>
              <a:gd name="T27" fmla="*/ 259125 h 188"/>
              <a:gd name="T28" fmla="*/ 136897 w 188"/>
              <a:gd name="T29" fmla="*/ 290090 h 188"/>
              <a:gd name="T30" fmla="*/ 169491 w 188"/>
              <a:gd name="T31" fmla="*/ 290090 h 188"/>
              <a:gd name="T32" fmla="*/ 195567 w 188"/>
              <a:gd name="T33" fmla="*/ 259125 h 188"/>
              <a:gd name="T34" fmla="*/ 229791 w 188"/>
              <a:gd name="T35" fmla="*/ 285201 h 188"/>
              <a:gd name="T36" fmla="*/ 223272 w 188"/>
              <a:gd name="T37" fmla="*/ 242828 h 188"/>
              <a:gd name="T38" fmla="*/ 264015 w 188"/>
              <a:gd name="T39" fmla="*/ 236309 h 188"/>
              <a:gd name="T40" fmla="*/ 280312 w 188"/>
              <a:gd name="T41" fmla="*/ 206974 h 188"/>
              <a:gd name="T42" fmla="*/ 265645 w 188"/>
              <a:gd name="T43" fmla="*/ 169491 h 188"/>
              <a:gd name="T44" fmla="*/ 306388 w 188"/>
              <a:gd name="T45" fmla="*/ 153194 h 188"/>
              <a:gd name="T46" fmla="*/ 265645 w 188"/>
              <a:gd name="T47" fmla="*/ 136896 h 188"/>
              <a:gd name="T48" fmla="*/ 280312 w 188"/>
              <a:gd name="T49" fmla="*/ 99413 h 188"/>
              <a:gd name="T50" fmla="*/ 264015 w 188"/>
              <a:gd name="T51" fmla="*/ 70078 h 188"/>
              <a:gd name="T52" fmla="*/ 223272 w 188"/>
              <a:gd name="T53" fmla="*/ 63559 h 188"/>
              <a:gd name="T54" fmla="*/ 229791 w 188"/>
              <a:gd name="T55" fmla="*/ 21186 h 188"/>
              <a:gd name="T56" fmla="*/ 195567 w 188"/>
              <a:gd name="T57" fmla="*/ 47262 h 188"/>
              <a:gd name="T58" fmla="*/ 169491 w 188"/>
              <a:gd name="T59" fmla="*/ 16297 h 188"/>
              <a:gd name="T60" fmla="*/ 110821 w 188"/>
              <a:gd name="T61" fmla="*/ 189047 h 188"/>
              <a:gd name="T62" fmla="*/ 176010 w 188"/>
              <a:gd name="T63" fmla="*/ 189047 h 188"/>
              <a:gd name="T64" fmla="*/ 110821 w 188"/>
              <a:gd name="T65" fmla="*/ 189047 h 188"/>
              <a:gd name="T66" fmla="*/ 198826 w 188"/>
              <a:gd name="T67" fmla="*/ 104302 h 188"/>
              <a:gd name="T68" fmla="*/ 198826 w 188"/>
              <a:gd name="T69" fmla="*/ 149934 h 188"/>
              <a:gd name="T70" fmla="*/ 123859 w 188"/>
              <a:gd name="T71" fmla="*/ 94524 h 188"/>
              <a:gd name="T72" fmla="*/ 156453 w 188"/>
              <a:gd name="T73" fmla="*/ 94524 h 188"/>
              <a:gd name="T74" fmla="*/ 123859 w 188"/>
              <a:gd name="T75" fmla="*/ 94524 h 1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8"/>
              <a:gd name="T115" fmla="*/ 0 h 188"/>
              <a:gd name="T116" fmla="*/ 188 w 188"/>
              <a:gd name="T117" fmla="*/ 188 h 1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8" h="188">
                <a:moveTo>
                  <a:pt x="94" y="0"/>
                </a:moveTo>
                <a:cubicBezTo>
                  <a:pt x="88" y="0"/>
                  <a:pt x="84" y="4"/>
                  <a:pt x="84" y="10"/>
                </a:cubicBezTo>
                <a:cubicBezTo>
                  <a:pt x="84" y="25"/>
                  <a:pt x="84" y="25"/>
                  <a:pt x="84" y="25"/>
                </a:cubicBezTo>
                <a:cubicBezTo>
                  <a:pt x="78" y="25"/>
                  <a:pt x="73" y="27"/>
                  <a:pt x="68" y="29"/>
                </a:cubicBezTo>
                <a:cubicBezTo>
                  <a:pt x="61" y="16"/>
                  <a:pt x="61" y="16"/>
                  <a:pt x="61" y="16"/>
                </a:cubicBezTo>
                <a:cubicBezTo>
                  <a:pt x="58" y="11"/>
                  <a:pt x="52" y="10"/>
                  <a:pt x="47" y="13"/>
                </a:cubicBezTo>
                <a:cubicBezTo>
                  <a:pt x="42" y="15"/>
                  <a:pt x="41" y="21"/>
                  <a:pt x="43" y="26"/>
                </a:cubicBezTo>
                <a:cubicBezTo>
                  <a:pt x="51" y="39"/>
                  <a:pt x="51" y="39"/>
                  <a:pt x="51" y="39"/>
                </a:cubicBezTo>
                <a:cubicBezTo>
                  <a:pt x="46" y="42"/>
                  <a:pt x="42" y="46"/>
                  <a:pt x="39" y="51"/>
                </a:cubicBezTo>
                <a:cubicBezTo>
                  <a:pt x="26" y="43"/>
                  <a:pt x="26" y="43"/>
                  <a:pt x="26" y="43"/>
                </a:cubicBezTo>
                <a:cubicBezTo>
                  <a:pt x="21" y="41"/>
                  <a:pt x="15" y="42"/>
                  <a:pt x="13" y="47"/>
                </a:cubicBezTo>
                <a:cubicBezTo>
                  <a:pt x="10" y="52"/>
                  <a:pt x="11" y="58"/>
                  <a:pt x="16" y="61"/>
                </a:cubicBezTo>
                <a:cubicBezTo>
                  <a:pt x="29" y="68"/>
                  <a:pt x="29" y="68"/>
                  <a:pt x="29" y="68"/>
                </a:cubicBezTo>
                <a:cubicBezTo>
                  <a:pt x="27" y="73"/>
                  <a:pt x="25" y="78"/>
                  <a:pt x="25" y="84"/>
                </a:cubicBezTo>
                <a:cubicBezTo>
                  <a:pt x="10" y="84"/>
                  <a:pt x="10" y="84"/>
                  <a:pt x="10" y="84"/>
                </a:cubicBezTo>
                <a:cubicBezTo>
                  <a:pt x="4" y="84"/>
                  <a:pt x="0" y="88"/>
                  <a:pt x="0" y="94"/>
                </a:cubicBezTo>
                <a:cubicBezTo>
                  <a:pt x="0" y="100"/>
                  <a:pt x="4" y="104"/>
                  <a:pt x="10" y="104"/>
                </a:cubicBezTo>
                <a:cubicBezTo>
                  <a:pt x="25" y="104"/>
                  <a:pt x="25" y="104"/>
                  <a:pt x="25" y="104"/>
                </a:cubicBezTo>
                <a:cubicBezTo>
                  <a:pt x="25" y="110"/>
                  <a:pt x="27" y="115"/>
                  <a:pt x="29" y="120"/>
                </a:cubicBezTo>
                <a:cubicBezTo>
                  <a:pt x="16" y="127"/>
                  <a:pt x="16" y="127"/>
                  <a:pt x="16" y="127"/>
                </a:cubicBezTo>
                <a:cubicBezTo>
                  <a:pt x="11" y="130"/>
                  <a:pt x="10" y="136"/>
                  <a:pt x="13" y="141"/>
                </a:cubicBezTo>
                <a:cubicBezTo>
                  <a:pt x="15" y="146"/>
                  <a:pt x="21" y="147"/>
                  <a:pt x="26" y="145"/>
                </a:cubicBezTo>
                <a:cubicBezTo>
                  <a:pt x="39" y="137"/>
                  <a:pt x="39" y="137"/>
                  <a:pt x="39" y="137"/>
                </a:cubicBezTo>
                <a:cubicBezTo>
                  <a:pt x="42" y="142"/>
                  <a:pt x="46" y="146"/>
                  <a:pt x="51" y="149"/>
                </a:cubicBezTo>
                <a:cubicBezTo>
                  <a:pt x="43" y="162"/>
                  <a:pt x="43" y="162"/>
                  <a:pt x="43" y="162"/>
                </a:cubicBezTo>
                <a:cubicBezTo>
                  <a:pt x="41" y="167"/>
                  <a:pt x="42" y="173"/>
                  <a:pt x="47" y="175"/>
                </a:cubicBezTo>
                <a:cubicBezTo>
                  <a:pt x="52" y="178"/>
                  <a:pt x="58" y="177"/>
                  <a:pt x="61" y="172"/>
                </a:cubicBezTo>
                <a:cubicBezTo>
                  <a:pt x="68" y="159"/>
                  <a:pt x="68" y="159"/>
                  <a:pt x="68" y="159"/>
                </a:cubicBezTo>
                <a:cubicBezTo>
                  <a:pt x="73" y="161"/>
                  <a:pt x="78" y="163"/>
                  <a:pt x="84" y="163"/>
                </a:cubicBezTo>
                <a:cubicBezTo>
                  <a:pt x="84" y="178"/>
                  <a:pt x="84" y="178"/>
                  <a:pt x="84" y="178"/>
                </a:cubicBezTo>
                <a:cubicBezTo>
                  <a:pt x="84" y="184"/>
                  <a:pt x="88" y="188"/>
                  <a:pt x="94" y="188"/>
                </a:cubicBezTo>
                <a:cubicBezTo>
                  <a:pt x="100" y="188"/>
                  <a:pt x="104" y="184"/>
                  <a:pt x="104" y="178"/>
                </a:cubicBezTo>
                <a:cubicBezTo>
                  <a:pt x="104" y="163"/>
                  <a:pt x="104" y="163"/>
                  <a:pt x="104" y="163"/>
                </a:cubicBezTo>
                <a:cubicBezTo>
                  <a:pt x="110" y="163"/>
                  <a:pt x="115" y="161"/>
                  <a:pt x="120" y="159"/>
                </a:cubicBezTo>
                <a:cubicBezTo>
                  <a:pt x="127" y="172"/>
                  <a:pt x="127" y="172"/>
                  <a:pt x="127" y="172"/>
                </a:cubicBezTo>
                <a:cubicBezTo>
                  <a:pt x="130" y="177"/>
                  <a:pt x="136" y="178"/>
                  <a:pt x="141" y="175"/>
                </a:cubicBezTo>
                <a:cubicBezTo>
                  <a:pt x="146" y="173"/>
                  <a:pt x="147" y="167"/>
                  <a:pt x="145" y="162"/>
                </a:cubicBezTo>
                <a:cubicBezTo>
                  <a:pt x="137" y="149"/>
                  <a:pt x="137" y="149"/>
                  <a:pt x="137" y="149"/>
                </a:cubicBezTo>
                <a:cubicBezTo>
                  <a:pt x="142" y="146"/>
                  <a:pt x="146" y="142"/>
                  <a:pt x="149" y="137"/>
                </a:cubicBezTo>
                <a:cubicBezTo>
                  <a:pt x="162" y="145"/>
                  <a:pt x="162" y="145"/>
                  <a:pt x="162" y="145"/>
                </a:cubicBezTo>
                <a:cubicBezTo>
                  <a:pt x="167" y="147"/>
                  <a:pt x="173" y="146"/>
                  <a:pt x="175" y="141"/>
                </a:cubicBezTo>
                <a:cubicBezTo>
                  <a:pt x="178" y="136"/>
                  <a:pt x="177" y="130"/>
                  <a:pt x="172" y="127"/>
                </a:cubicBezTo>
                <a:cubicBezTo>
                  <a:pt x="159" y="120"/>
                  <a:pt x="159" y="120"/>
                  <a:pt x="159" y="120"/>
                </a:cubicBezTo>
                <a:cubicBezTo>
                  <a:pt x="161" y="115"/>
                  <a:pt x="163" y="110"/>
                  <a:pt x="163" y="104"/>
                </a:cubicBezTo>
                <a:cubicBezTo>
                  <a:pt x="178" y="104"/>
                  <a:pt x="178" y="104"/>
                  <a:pt x="178" y="104"/>
                </a:cubicBezTo>
                <a:cubicBezTo>
                  <a:pt x="184" y="104"/>
                  <a:pt x="188" y="100"/>
                  <a:pt x="188" y="94"/>
                </a:cubicBezTo>
                <a:cubicBezTo>
                  <a:pt x="188" y="88"/>
                  <a:pt x="184" y="84"/>
                  <a:pt x="178" y="84"/>
                </a:cubicBezTo>
                <a:cubicBezTo>
                  <a:pt x="163" y="84"/>
                  <a:pt x="163" y="84"/>
                  <a:pt x="163" y="84"/>
                </a:cubicBezTo>
                <a:cubicBezTo>
                  <a:pt x="163" y="78"/>
                  <a:pt x="161" y="73"/>
                  <a:pt x="159" y="68"/>
                </a:cubicBezTo>
                <a:cubicBezTo>
                  <a:pt x="172" y="61"/>
                  <a:pt x="172" y="61"/>
                  <a:pt x="172" y="61"/>
                </a:cubicBezTo>
                <a:cubicBezTo>
                  <a:pt x="177" y="58"/>
                  <a:pt x="178" y="52"/>
                  <a:pt x="175" y="47"/>
                </a:cubicBezTo>
                <a:cubicBezTo>
                  <a:pt x="173" y="42"/>
                  <a:pt x="167" y="41"/>
                  <a:pt x="162" y="43"/>
                </a:cubicBezTo>
                <a:cubicBezTo>
                  <a:pt x="149" y="51"/>
                  <a:pt x="149" y="51"/>
                  <a:pt x="149" y="51"/>
                </a:cubicBezTo>
                <a:cubicBezTo>
                  <a:pt x="146" y="46"/>
                  <a:pt x="142" y="42"/>
                  <a:pt x="137" y="39"/>
                </a:cubicBezTo>
                <a:cubicBezTo>
                  <a:pt x="145" y="26"/>
                  <a:pt x="145" y="26"/>
                  <a:pt x="145" y="26"/>
                </a:cubicBezTo>
                <a:cubicBezTo>
                  <a:pt x="147" y="21"/>
                  <a:pt x="146" y="15"/>
                  <a:pt x="141" y="13"/>
                </a:cubicBezTo>
                <a:cubicBezTo>
                  <a:pt x="136" y="10"/>
                  <a:pt x="130" y="11"/>
                  <a:pt x="127" y="16"/>
                </a:cubicBezTo>
                <a:cubicBezTo>
                  <a:pt x="120" y="29"/>
                  <a:pt x="120" y="29"/>
                  <a:pt x="120" y="29"/>
                </a:cubicBezTo>
                <a:cubicBezTo>
                  <a:pt x="115" y="27"/>
                  <a:pt x="110" y="25"/>
                  <a:pt x="104" y="25"/>
                </a:cubicBezTo>
                <a:cubicBezTo>
                  <a:pt x="104" y="10"/>
                  <a:pt x="104" y="10"/>
                  <a:pt x="104" y="10"/>
                </a:cubicBezTo>
                <a:cubicBezTo>
                  <a:pt x="104" y="4"/>
                  <a:pt x="100" y="0"/>
                  <a:pt x="94" y="0"/>
                </a:cubicBezTo>
                <a:close/>
                <a:moveTo>
                  <a:pt x="68" y="116"/>
                </a:moveTo>
                <a:cubicBezTo>
                  <a:pt x="68" y="105"/>
                  <a:pt x="77" y="96"/>
                  <a:pt x="88" y="96"/>
                </a:cubicBezTo>
                <a:cubicBezTo>
                  <a:pt x="99" y="96"/>
                  <a:pt x="108" y="105"/>
                  <a:pt x="108" y="116"/>
                </a:cubicBezTo>
                <a:cubicBezTo>
                  <a:pt x="108" y="127"/>
                  <a:pt x="99" y="136"/>
                  <a:pt x="88" y="136"/>
                </a:cubicBezTo>
                <a:cubicBezTo>
                  <a:pt x="77" y="136"/>
                  <a:pt x="68" y="127"/>
                  <a:pt x="68" y="116"/>
                </a:cubicBezTo>
                <a:close/>
                <a:moveTo>
                  <a:pt x="108" y="78"/>
                </a:moveTo>
                <a:cubicBezTo>
                  <a:pt x="108" y="70"/>
                  <a:pt x="114" y="64"/>
                  <a:pt x="122" y="64"/>
                </a:cubicBezTo>
                <a:cubicBezTo>
                  <a:pt x="130" y="64"/>
                  <a:pt x="136" y="70"/>
                  <a:pt x="136" y="78"/>
                </a:cubicBezTo>
                <a:cubicBezTo>
                  <a:pt x="136" y="86"/>
                  <a:pt x="130" y="92"/>
                  <a:pt x="122" y="92"/>
                </a:cubicBezTo>
                <a:cubicBezTo>
                  <a:pt x="114" y="92"/>
                  <a:pt x="108" y="86"/>
                  <a:pt x="108" y="78"/>
                </a:cubicBezTo>
                <a:close/>
                <a:moveTo>
                  <a:pt x="76" y="58"/>
                </a:moveTo>
                <a:cubicBezTo>
                  <a:pt x="76" y="52"/>
                  <a:pt x="80" y="48"/>
                  <a:pt x="86" y="48"/>
                </a:cubicBezTo>
                <a:cubicBezTo>
                  <a:pt x="92" y="48"/>
                  <a:pt x="96" y="52"/>
                  <a:pt x="96" y="58"/>
                </a:cubicBezTo>
                <a:cubicBezTo>
                  <a:pt x="96" y="64"/>
                  <a:pt x="92" y="68"/>
                  <a:pt x="86" y="68"/>
                </a:cubicBezTo>
                <a:cubicBezTo>
                  <a:pt x="80" y="68"/>
                  <a:pt x="76" y="64"/>
                  <a:pt x="76" y="58"/>
                </a:cubicBez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3" name="Freeform 22"/>
          <p:cNvSpPr/>
          <p:nvPr/>
        </p:nvSpPr>
        <p:spPr bwMode="auto">
          <a:xfrm>
            <a:off x="5546725" y="3983718"/>
            <a:ext cx="314325" cy="312738"/>
          </a:xfrm>
          <a:custGeom>
            <a:avLst/>
            <a:gdLst>
              <a:gd name="T0" fmla="*/ 0 w 194"/>
              <a:gd name="T1" fmla="*/ 169399 h 192"/>
              <a:gd name="T2" fmla="*/ 25924 w 194"/>
              <a:gd name="T3" fmla="*/ 195461 h 192"/>
              <a:gd name="T4" fmla="*/ 90733 w 194"/>
              <a:gd name="T5" fmla="*/ 195461 h 192"/>
              <a:gd name="T6" fmla="*/ 90733 w 194"/>
              <a:gd name="T7" fmla="*/ 286676 h 192"/>
              <a:gd name="T8" fmla="*/ 116657 w 194"/>
              <a:gd name="T9" fmla="*/ 312737 h 192"/>
              <a:gd name="T10" fmla="*/ 142580 w 194"/>
              <a:gd name="T11" fmla="*/ 286676 h 192"/>
              <a:gd name="T12" fmla="*/ 142580 w 194"/>
              <a:gd name="T13" fmla="*/ 195461 h 192"/>
              <a:gd name="T14" fmla="*/ 233313 w 194"/>
              <a:gd name="T15" fmla="*/ 195461 h 192"/>
              <a:gd name="T16" fmla="*/ 255997 w 194"/>
              <a:gd name="T17" fmla="*/ 185688 h 192"/>
              <a:gd name="T18" fmla="*/ 301363 w 194"/>
              <a:gd name="T19" fmla="*/ 140080 h 192"/>
              <a:gd name="T20" fmla="*/ 301363 w 194"/>
              <a:gd name="T21" fmla="*/ 94473 h 192"/>
              <a:gd name="T22" fmla="*/ 255997 w 194"/>
              <a:gd name="T23" fmla="*/ 48865 h 192"/>
              <a:gd name="T24" fmla="*/ 233313 w 194"/>
              <a:gd name="T25" fmla="*/ 39092 h 192"/>
              <a:gd name="T26" fmla="*/ 142580 w 194"/>
              <a:gd name="T27" fmla="*/ 39092 h 192"/>
              <a:gd name="T28" fmla="*/ 142580 w 194"/>
              <a:gd name="T29" fmla="*/ 26061 h 192"/>
              <a:gd name="T30" fmla="*/ 116657 w 194"/>
              <a:gd name="T31" fmla="*/ 0 h 192"/>
              <a:gd name="T32" fmla="*/ 90733 w 194"/>
              <a:gd name="T33" fmla="*/ 26061 h 192"/>
              <a:gd name="T34" fmla="*/ 90733 w 194"/>
              <a:gd name="T35" fmla="*/ 39092 h 192"/>
              <a:gd name="T36" fmla="*/ 25924 w 194"/>
              <a:gd name="T37" fmla="*/ 39092 h 192"/>
              <a:gd name="T38" fmla="*/ 0 w 194"/>
              <a:gd name="T39" fmla="*/ 65154 h 192"/>
              <a:gd name="T40" fmla="*/ 0 w 194"/>
              <a:gd name="T41" fmla="*/ 169399 h 1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4"/>
              <a:gd name="T64" fmla="*/ 0 h 192"/>
              <a:gd name="T65" fmla="*/ 194 w 194"/>
              <a:gd name="T66" fmla="*/ 192 h 1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4" h="192">
                <a:moveTo>
                  <a:pt x="0" y="104"/>
                </a:moveTo>
                <a:cubicBezTo>
                  <a:pt x="0" y="113"/>
                  <a:pt x="7" y="120"/>
                  <a:pt x="16" y="120"/>
                </a:cubicBezTo>
                <a:cubicBezTo>
                  <a:pt x="56" y="120"/>
                  <a:pt x="56" y="120"/>
                  <a:pt x="56" y="120"/>
                </a:cubicBezTo>
                <a:cubicBezTo>
                  <a:pt x="56" y="176"/>
                  <a:pt x="56" y="176"/>
                  <a:pt x="56" y="176"/>
                </a:cubicBezTo>
                <a:cubicBezTo>
                  <a:pt x="56" y="185"/>
                  <a:pt x="63" y="192"/>
                  <a:pt x="72" y="192"/>
                </a:cubicBezTo>
                <a:cubicBezTo>
                  <a:pt x="81" y="192"/>
                  <a:pt x="88" y="185"/>
                  <a:pt x="88" y="176"/>
                </a:cubicBezTo>
                <a:cubicBezTo>
                  <a:pt x="88" y="120"/>
                  <a:pt x="88" y="120"/>
                  <a:pt x="88" y="120"/>
                </a:cubicBezTo>
                <a:cubicBezTo>
                  <a:pt x="144" y="120"/>
                  <a:pt x="144" y="120"/>
                  <a:pt x="144" y="120"/>
                </a:cubicBezTo>
                <a:cubicBezTo>
                  <a:pt x="150" y="120"/>
                  <a:pt x="155" y="118"/>
                  <a:pt x="158" y="114"/>
                </a:cubicBezTo>
                <a:cubicBezTo>
                  <a:pt x="186" y="86"/>
                  <a:pt x="186" y="86"/>
                  <a:pt x="186" y="86"/>
                </a:cubicBezTo>
                <a:cubicBezTo>
                  <a:pt x="194" y="78"/>
                  <a:pt x="194" y="66"/>
                  <a:pt x="186" y="58"/>
                </a:cubicBezTo>
                <a:cubicBezTo>
                  <a:pt x="158" y="30"/>
                  <a:pt x="158" y="30"/>
                  <a:pt x="158" y="30"/>
                </a:cubicBezTo>
                <a:cubicBezTo>
                  <a:pt x="155" y="26"/>
                  <a:pt x="150" y="24"/>
                  <a:pt x="144" y="24"/>
                </a:cubicBezTo>
                <a:cubicBezTo>
                  <a:pt x="88" y="24"/>
                  <a:pt x="88" y="24"/>
                  <a:pt x="88" y="24"/>
                </a:cubicBezTo>
                <a:cubicBezTo>
                  <a:pt x="88" y="16"/>
                  <a:pt x="88" y="16"/>
                  <a:pt x="88" y="16"/>
                </a:cubicBezTo>
                <a:cubicBezTo>
                  <a:pt x="88" y="7"/>
                  <a:pt x="81" y="0"/>
                  <a:pt x="72" y="0"/>
                </a:cubicBezTo>
                <a:cubicBezTo>
                  <a:pt x="63" y="0"/>
                  <a:pt x="56" y="7"/>
                  <a:pt x="56" y="16"/>
                </a:cubicBezTo>
                <a:cubicBezTo>
                  <a:pt x="56" y="24"/>
                  <a:pt x="56" y="24"/>
                  <a:pt x="56" y="24"/>
                </a:cubicBezTo>
                <a:cubicBezTo>
                  <a:pt x="16" y="24"/>
                  <a:pt x="16" y="24"/>
                  <a:pt x="16" y="24"/>
                </a:cubicBezTo>
                <a:cubicBezTo>
                  <a:pt x="7" y="24"/>
                  <a:pt x="0" y="31"/>
                  <a:pt x="0" y="40"/>
                </a:cubicBezTo>
                <a:lnTo>
                  <a:pt x="0" y="104"/>
                </a:lnTo>
                <a:close/>
              </a:path>
            </a:pathLst>
          </a:cu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4" name="Freeform 99"/>
          <p:cNvSpPr>
            <a:spLocks noEditPoints="1"/>
          </p:cNvSpPr>
          <p:nvPr/>
        </p:nvSpPr>
        <p:spPr bwMode="auto">
          <a:xfrm>
            <a:off x="5551488" y="5161643"/>
            <a:ext cx="304800" cy="306388"/>
          </a:xfrm>
          <a:custGeom>
            <a:avLst/>
            <a:gdLst>
              <a:gd name="T0" fmla="*/ 152400 w 188"/>
              <a:gd name="T1" fmla="*/ 306387 h 188"/>
              <a:gd name="T2" fmla="*/ 152400 w 188"/>
              <a:gd name="T3" fmla="*/ 0 h 188"/>
              <a:gd name="T4" fmla="*/ 32426 w 188"/>
              <a:gd name="T5" fmla="*/ 153194 h 188"/>
              <a:gd name="T6" fmla="*/ 66472 w 188"/>
              <a:gd name="T7" fmla="*/ 130377 h 188"/>
              <a:gd name="T8" fmla="*/ 66472 w 188"/>
              <a:gd name="T9" fmla="*/ 169491 h 188"/>
              <a:gd name="T10" fmla="*/ 32426 w 188"/>
              <a:gd name="T11" fmla="*/ 153194 h 188"/>
              <a:gd name="T12" fmla="*/ 85928 w 188"/>
              <a:gd name="T13" fmla="*/ 52151 h 188"/>
              <a:gd name="T14" fmla="*/ 45396 w 188"/>
              <a:gd name="T15" fmla="*/ 97783 h 188"/>
              <a:gd name="T16" fmla="*/ 136187 w 188"/>
              <a:gd name="T17" fmla="*/ 34224 h 188"/>
              <a:gd name="T18" fmla="*/ 103762 w 188"/>
              <a:gd name="T19" fmla="*/ 97783 h 188"/>
              <a:gd name="T20" fmla="*/ 168613 w 188"/>
              <a:gd name="T21" fmla="*/ 34224 h 188"/>
              <a:gd name="T22" fmla="*/ 201038 w 188"/>
              <a:gd name="T23" fmla="*/ 97783 h 188"/>
              <a:gd name="T24" fmla="*/ 168613 w 188"/>
              <a:gd name="T25" fmla="*/ 34224 h 188"/>
              <a:gd name="T26" fmla="*/ 259404 w 188"/>
              <a:gd name="T27" fmla="*/ 97783 h 188"/>
              <a:gd name="T28" fmla="*/ 218872 w 188"/>
              <a:gd name="T29" fmla="*/ 52151 h 188"/>
              <a:gd name="T30" fmla="*/ 272374 w 188"/>
              <a:gd name="T31" fmla="*/ 153194 h 188"/>
              <a:gd name="T32" fmla="*/ 239949 w 188"/>
              <a:gd name="T33" fmla="*/ 169491 h 188"/>
              <a:gd name="T34" fmla="*/ 239949 w 188"/>
              <a:gd name="T35" fmla="*/ 130377 h 188"/>
              <a:gd name="T36" fmla="*/ 262647 w 188"/>
              <a:gd name="T37" fmla="*/ 202085 h 188"/>
              <a:gd name="T38" fmla="*/ 233464 w 188"/>
              <a:gd name="T39" fmla="*/ 202085 h 188"/>
              <a:gd name="T40" fmla="*/ 90791 w 188"/>
              <a:gd name="T41" fmla="*/ 257495 h 188"/>
              <a:gd name="T42" fmla="*/ 71336 w 188"/>
              <a:gd name="T43" fmla="*/ 202085 h 188"/>
              <a:gd name="T44" fmla="*/ 98898 w 188"/>
              <a:gd name="T45" fmla="*/ 130377 h 188"/>
              <a:gd name="T46" fmla="*/ 136187 w 188"/>
              <a:gd name="T47" fmla="*/ 169491 h 188"/>
              <a:gd name="T48" fmla="*/ 97277 w 188"/>
              <a:gd name="T49" fmla="*/ 149934 h 188"/>
              <a:gd name="T50" fmla="*/ 168613 w 188"/>
              <a:gd name="T51" fmla="*/ 130377 h 188"/>
              <a:gd name="T52" fmla="*/ 207523 w 188"/>
              <a:gd name="T53" fmla="*/ 149934 h 188"/>
              <a:gd name="T54" fmla="*/ 168613 w 188"/>
              <a:gd name="T55" fmla="*/ 169491 h 188"/>
              <a:gd name="T56" fmla="*/ 103762 w 188"/>
              <a:gd name="T57" fmla="*/ 202085 h 188"/>
              <a:gd name="T58" fmla="*/ 136187 w 188"/>
              <a:gd name="T59" fmla="*/ 267274 h 188"/>
              <a:gd name="T60" fmla="*/ 168613 w 188"/>
              <a:gd name="T61" fmla="*/ 202085 h 188"/>
              <a:gd name="T62" fmla="*/ 168613 w 188"/>
              <a:gd name="T63" fmla="*/ 267274 h 1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8"/>
              <a:gd name="T97" fmla="*/ 0 h 188"/>
              <a:gd name="T98" fmla="*/ 188 w 188"/>
              <a:gd name="T99" fmla="*/ 188 h 1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8" h="188">
                <a:moveTo>
                  <a:pt x="0" y="94"/>
                </a:moveTo>
                <a:cubicBezTo>
                  <a:pt x="0" y="146"/>
                  <a:pt x="42" y="188"/>
                  <a:pt x="94" y="188"/>
                </a:cubicBezTo>
                <a:cubicBezTo>
                  <a:pt x="146" y="188"/>
                  <a:pt x="188" y="146"/>
                  <a:pt x="188" y="94"/>
                </a:cubicBezTo>
                <a:cubicBezTo>
                  <a:pt x="188" y="42"/>
                  <a:pt x="146" y="0"/>
                  <a:pt x="94" y="0"/>
                </a:cubicBezTo>
                <a:cubicBezTo>
                  <a:pt x="42" y="0"/>
                  <a:pt x="0" y="42"/>
                  <a:pt x="0" y="94"/>
                </a:cubicBezTo>
                <a:close/>
                <a:moveTo>
                  <a:pt x="20" y="94"/>
                </a:moveTo>
                <a:cubicBezTo>
                  <a:pt x="20" y="89"/>
                  <a:pt x="20" y="85"/>
                  <a:pt x="21" y="80"/>
                </a:cubicBezTo>
                <a:cubicBezTo>
                  <a:pt x="41" y="80"/>
                  <a:pt x="41" y="80"/>
                  <a:pt x="41" y="80"/>
                </a:cubicBezTo>
                <a:cubicBezTo>
                  <a:pt x="40" y="84"/>
                  <a:pt x="40" y="88"/>
                  <a:pt x="40" y="92"/>
                </a:cubicBezTo>
                <a:cubicBezTo>
                  <a:pt x="40" y="96"/>
                  <a:pt x="40" y="100"/>
                  <a:pt x="41" y="104"/>
                </a:cubicBezTo>
                <a:cubicBezTo>
                  <a:pt x="21" y="104"/>
                  <a:pt x="21" y="104"/>
                  <a:pt x="21" y="104"/>
                </a:cubicBezTo>
                <a:cubicBezTo>
                  <a:pt x="20" y="101"/>
                  <a:pt x="20" y="97"/>
                  <a:pt x="20" y="94"/>
                </a:cubicBezTo>
                <a:close/>
                <a:moveTo>
                  <a:pt x="28" y="60"/>
                </a:moveTo>
                <a:cubicBezTo>
                  <a:pt x="34" y="49"/>
                  <a:pt x="43" y="39"/>
                  <a:pt x="53" y="32"/>
                </a:cubicBezTo>
                <a:cubicBezTo>
                  <a:pt x="49" y="41"/>
                  <a:pt x="46" y="50"/>
                  <a:pt x="44" y="60"/>
                </a:cubicBezTo>
                <a:lnTo>
                  <a:pt x="28" y="60"/>
                </a:lnTo>
                <a:close/>
                <a:moveTo>
                  <a:pt x="83" y="21"/>
                </a:moveTo>
                <a:cubicBezTo>
                  <a:pt x="84" y="21"/>
                  <a:pt x="84" y="21"/>
                  <a:pt x="84" y="21"/>
                </a:cubicBezTo>
                <a:cubicBezTo>
                  <a:pt x="84" y="60"/>
                  <a:pt x="84" y="60"/>
                  <a:pt x="84" y="60"/>
                </a:cubicBezTo>
                <a:cubicBezTo>
                  <a:pt x="64" y="60"/>
                  <a:pt x="64" y="60"/>
                  <a:pt x="64" y="60"/>
                </a:cubicBezTo>
                <a:cubicBezTo>
                  <a:pt x="68" y="46"/>
                  <a:pt x="75" y="32"/>
                  <a:pt x="83" y="21"/>
                </a:cubicBezTo>
                <a:close/>
                <a:moveTo>
                  <a:pt x="104" y="21"/>
                </a:moveTo>
                <a:cubicBezTo>
                  <a:pt x="105" y="21"/>
                  <a:pt x="105" y="21"/>
                  <a:pt x="105" y="21"/>
                </a:cubicBezTo>
                <a:cubicBezTo>
                  <a:pt x="113" y="32"/>
                  <a:pt x="120" y="46"/>
                  <a:pt x="124" y="60"/>
                </a:cubicBezTo>
                <a:cubicBezTo>
                  <a:pt x="104" y="60"/>
                  <a:pt x="104" y="60"/>
                  <a:pt x="104" y="60"/>
                </a:cubicBezTo>
                <a:lnTo>
                  <a:pt x="104" y="21"/>
                </a:lnTo>
                <a:close/>
                <a:moveTo>
                  <a:pt x="135" y="32"/>
                </a:moveTo>
                <a:cubicBezTo>
                  <a:pt x="145" y="39"/>
                  <a:pt x="154" y="49"/>
                  <a:pt x="160" y="60"/>
                </a:cubicBezTo>
                <a:cubicBezTo>
                  <a:pt x="144" y="60"/>
                  <a:pt x="144" y="60"/>
                  <a:pt x="144" y="60"/>
                </a:cubicBezTo>
                <a:cubicBezTo>
                  <a:pt x="142" y="50"/>
                  <a:pt x="139" y="41"/>
                  <a:pt x="135" y="32"/>
                </a:cubicBezTo>
                <a:close/>
                <a:moveTo>
                  <a:pt x="167" y="80"/>
                </a:moveTo>
                <a:cubicBezTo>
                  <a:pt x="168" y="85"/>
                  <a:pt x="168" y="89"/>
                  <a:pt x="168" y="94"/>
                </a:cubicBezTo>
                <a:cubicBezTo>
                  <a:pt x="168" y="97"/>
                  <a:pt x="168" y="101"/>
                  <a:pt x="167" y="104"/>
                </a:cubicBezTo>
                <a:cubicBezTo>
                  <a:pt x="148" y="104"/>
                  <a:pt x="148" y="104"/>
                  <a:pt x="148" y="104"/>
                </a:cubicBezTo>
                <a:cubicBezTo>
                  <a:pt x="148" y="100"/>
                  <a:pt x="148" y="96"/>
                  <a:pt x="148" y="92"/>
                </a:cubicBezTo>
                <a:cubicBezTo>
                  <a:pt x="148" y="88"/>
                  <a:pt x="148" y="84"/>
                  <a:pt x="148" y="80"/>
                </a:cubicBezTo>
                <a:lnTo>
                  <a:pt x="167" y="80"/>
                </a:lnTo>
                <a:close/>
                <a:moveTo>
                  <a:pt x="162" y="124"/>
                </a:moveTo>
                <a:cubicBezTo>
                  <a:pt x="155" y="138"/>
                  <a:pt x="145" y="150"/>
                  <a:pt x="132" y="158"/>
                </a:cubicBezTo>
                <a:cubicBezTo>
                  <a:pt x="137" y="147"/>
                  <a:pt x="142" y="136"/>
                  <a:pt x="144" y="124"/>
                </a:cubicBezTo>
                <a:lnTo>
                  <a:pt x="162" y="124"/>
                </a:lnTo>
                <a:close/>
                <a:moveTo>
                  <a:pt x="56" y="158"/>
                </a:moveTo>
                <a:cubicBezTo>
                  <a:pt x="43" y="150"/>
                  <a:pt x="33" y="138"/>
                  <a:pt x="26" y="124"/>
                </a:cubicBezTo>
                <a:cubicBezTo>
                  <a:pt x="44" y="124"/>
                  <a:pt x="44" y="124"/>
                  <a:pt x="44" y="124"/>
                </a:cubicBezTo>
                <a:cubicBezTo>
                  <a:pt x="46" y="136"/>
                  <a:pt x="51" y="147"/>
                  <a:pt x="56" y="158"/>
                </a:cubicBezTo>
                <a:close/>
                <a:moveTo>
                  <a:pt x="61" y="80"/>
                </a:moveTo>
                <a:cubicBezTo>
                  <a:pt x="84" y="80"/>
                  <a:pt x="84" y="80"/>
                  <a:pt x="84" y="80"/>
                </a:cubicBezTo>
                <a:cubicBezTo>
                  <a:pt x="84" y="104"/>
                  <a:pt x="84" y="104"/>
                  <a:pt x="84" y="104"/>
                </a:cubicBezTo>
                <a:cubicBezTo>
                  <a:pt x="61" y="104"/>
                  <a:pt x="61" y="104"/>
                  <a:pt x="61" y="104"/>
                </a:cubicBezTo>
                <a:cubicBezTo>
                  <a:pt x="60" y="100"/>
                  <a:pt x="60" y="96"/>
                  <a:pt x="60" y="92"/>
                </a:cubicBezTo>
                <a:cubicBezTo>
                  <a:pt x="60" y="88"/>
                  <a:pt x="60" y="84"/>
                  <a:pt x="61" y="80"/>
                </a:cubicBezTo>
                <a:close/>
                <a:moveTo>
                  <a:pt x="104" y="80"/>
                </a:moveTo>
                <a:cubicBezTo>
                  <a:pt x="127" y="80"/>
                  <a:pt x="127" y="80"/>
                  <a:pt x="127" y="80"/>
                </a:cubicBezTo>
                <a:cubicBezTo>
                  <a:pt x="128" y="84"/>
                  <a:pt x="128" y="88"/>
                  <a:pt x="128" y="92"/>
                </a:cubicBezTo>
                <a:cubicBezTo>
                  <a:pt x="128" y="96"/>
                  <a:pt x="128" y="100"/>
                  <a:pt x="127" y="104"/>
                </a:cubicBezTo>
                <a:cubicBezTo>
                  <a:pt x="104" y="104"/>
                  <a:pt x="104" y="104"/>
                  <a:pt x="104" y="104"/>
                </a:cubicBezTo>
                <a:lnTo>
                  <a:pt x="104" y="80"/>
                </a:lnTo>
                <a:close/>
                <a:moveTo>
                  <a:pt x="64" y="124"/>
                </a:moveTo>
                <a:cubicBezTo>
                  <a:pt x="84" y="124"/>
                  <a:pt x="84" y="124"/>
                  <a:pt x="84" y="124"/>
                </a:cubicBezTo>
                <a:cubicBezTo>
                  <a:pt x="84" y="164"/>
                  <a:pt x="84" y="164"/>
                  <a:pt x="84" y="164"/>
                </a:cubicBezTo>
                <a:cubicBezTo>
                  <a:pt x="75" y="152"/>
                  <a:pt x="68" y="139"/>
                  <a:pt x="64" y="124"/>
                </a:cubicBezTo>
                <a:close/>
                <a:moveTo>
                  <a:pt x="104" y="124"/>
                </a:moveTo>
                <a:cubicBezTo>
                  <a:pt x="124" y="124"/>
                  <a:pt x="124" y="124"/>
                  <a:pt x="124" y="124"/>
                </a:cubicBezTo>
                <a:cubicBezTo>
                  <a:pt x="120" y="139"/>
                  <a:pt x="113" y="152"/>
                  <a:pt x="104" y="164"/>
                </a:cubicBezTo>
                <a:lnTo>
                  <a:pt x="104" y="124"/>
                </a:lnTo>
                <a:close/>
              </a:path>
            </a:pathLst>
          </a:custGeom>
          <a:solidFill>
            <a:schemeClr val="accent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5" name="文本框 14"/>
          <p:cNvSpPr txBox="1"/>
          <p:nvPr/>
        </p:nvSpPr>
        <p:spPr>
          <a:xfrm>
            <a:off x="1822094" y="2754644"/>
            <a:ext cx="3710118" cy="650240"/>
          </a:xfrm>
          <a:prstGeom prst="rect">
            <a:avLst/>
          </a:prstGeom>
          <a:noFill/>
        </p:spPr>
        <p:txBody>
          <a:bodyPr wrap="square" rtlCol="0">
            <a:spAutoFit/>
          </a:bodyPr>
          <a:lstStyle/>
          <a:p>
            <a:pPr algn="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6" name="文本框 15"/>
          <p:cNvSpPr txBox="1"/>
          <p:nvPr/>
        </p:nvSpPr>
        <p:spPr>
          <a:xfrm>
            <a:off x="4212205" y="2409538"/>
            <a:ext cx="1219200" cy="39878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17" name="文本框 16"/>
          <p:cNvSpPr txBox="1"/>
          <p:nvPr/>
        </p:nvSpPr>
        <p:spPr>
          <a:xfrm>
            <a:off x="1834792" y="4034702"/>
            <a:ext cx="3710118" cy="650240"/>
          </a:xfrm>
          <a:prstGeom prst="rect">
            <a:avLst/>
          </a:prstGeom>
          <a:noFill/>
        </p:spPr>
        <p:txBody>
          <a:bodyPr wrap="square" rtlCol="0">
            <a:spAutoFit/>
          </a:bodyPr>
          <a:lstStyle/>
          <a:p>
            <a:pPr algn="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8" name="文本框 17"/>
          <p:cNvSpPr txBox="1"/>
          <p:nvPr/>
        </p:nvSpPr>
        <p:spPr>
          <a:xfrm>
            <a:off x="4224903" y="3689596"/>
            <a:ext cx="1219200" cy="398780"/>
          </a:xfrm>
          <a:prstGeom prst="rect">
            <a:avLst/>
          </a:prstGeom>
          <a:noFill/>
        </p:spPr>
        <p:txBody>
          <a:bodyPr wrap="square" rtlCol="0">
            <a:spAutoFit/>
          </a:bodyPr>
          <a:lstStyle/>
          <a:p>
            <a:pPr algn="r"/>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19" name="文本框 18"/>
          <p:cNvSpPr txBox="1"/>
          <p:nvPr/>
        </p:nvSpPr>
        <p:spPr>
          <a:xfrm>
            <a:off x="1847490" y="5314760"/>
            <a:ext cx="3710118" cy="650240"/>
          </a:xfrm>
          <a:prstGeom prst="rect">
            <a:avLst/>
          </a:prstGeom>
          <a:noFill/>
        </p:spPr>
        <p:txBody>
          <a:bodyPr wrap="square" rtlCol="0">
            <a:spAutoFit/>
          </a:bodyPr>
          <a:lstStyle/>
          <a:p>
            <a:pPr algn="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0" name="文本框 19"/>
          <p:cNvSpPr txBox="1"/>
          <p:nvPr/>
        </p:nvSpPr>
        <p:spPr>
          <a:xfrm>
            <a:off x="4237601" y="4969654"/>
            <a:ext cx="1219200" cy="398780"/>
          </a:xfrm>
          <a:prstGeom prst="rect">
            <a:avLst/>
          </a:prstGeom>
          <a:noFill/>
        </p:spPr>
        <p:txBody>
          <a:bodyPr wrap="square" rtlCol="0">
            <a:spAutoFit/>
          </a:bodyPr>
          <a:lstStyle/>
          <a:p>
            <a:pPr algn="r"/>
            <a:r>
              <a:rPr lang="zh-CN" altLang="en-US" sz="2000" dirty="0">
                <a:solidFill>
                  <a:schemeClr val="accent6"/>
                </a:solidFill>
                <a:latin typeface="微软雅黑" panose="020B0503020204020204" pitchFamily="34" charset="-122"/>
                <a:ea typeface="微软雅黑" panose="020B0503020204020204" pitchFamily="34" charset="-122"/>
              </a:rPr>
              <a:t>添加标题</a:t>
            </a:r>
          </a:p>
        </p:txBody>
      </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 calcmode="lin" valueType="num">
                                      <p:cBhvr>
                                        <p:cTn id="13" dur="500" fill="hold"/>
                                        <p:tgtEl>
                                          <p:spTgt spid="12"/>
                                        </p:tgtEl>
                                        <p:attrNameLst>
                                          <p:attrName>style.rotation</p:attrName>
                                        </p:attrNameLst>
                                      </p:cBhvr>
                                      <p:tavLst>
                                        <p:tav tm="0">
                                          <p:val>
                                            <p:fltVal val="360"/>
                                          </p:val>
                                        </p:tav>
                                        <p:tav tm="100000">
                                          <p:val>
                                            <p:fltVal val="0"/>
                                          </p:val>
                                        </p:tav>
                                      </p:tavLst>
                                    </p:anim>
                                    <p:animEffect transition="in" filter="fade">
                                      <p:cBhvr>
                                        <p:cTn id="14" dur="500"/>
                                        <p:tgtEl>
                                          <p:spTgt spid="12"/>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 calcmode="lin" valueType="num">
                                      <p:cBhvr>
                                        <p:cTn id="19" dur="500" fill="hold"/>
                                        <p:tgtEl>
                                          <p:spTgt spid="13"/>
                                        </p:tgtEl>
                                        <p:attrNameLst>
                                          <p:attrName>style.rotation</p:attrName>
                                        </p:attrNameLst>
                                      </p:cBhvr>
                                      <p:tavLst>
                                        <p:tav tm="0">
                                          <p:val>
                                            <p:fltVal val="360"/>
                                          </p:val>
                                        </p:tav>
                                        <p:tav tm="100000">
                                          <p:val>
                                            <p:fltVal val="0"/>
                                          </p:val>
                                        </p:tav>
                                      </p:tavLst>
                                    </p:anim>
                                    <p:animEffect transition="in" filter="fade">
                                      <p:cBhvr>
                                        <p:cTn id="20" dur="500"/>
                                        <p:tgtEl>
                                          <p:spTgt spid="13"/>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 calcmode="lin" valueType="num">
                                      <p:cBhvr>
                                        <p:cTn id="25" dur="500" fill="hold"/>
                                        <p:tgtEl>
                                          <p:spTgt spid="14"/>
                                        </p:tgtEl>
                                        <p:attrNameLst>
                                          <p:attrName>style.rotation</p:attrName>
                                        </p:attrNameLst>
                                      </p:cBhvr>
                                      <p:tavLst>
                                        <p:tav tm="0">
                                          <p:val>
                                            <p:fltVal val="360"/>
                                          </p:val>
                                        </p:tav>
                                        <p:tav tm="100000">
                                          <p:val>
                                            <p:fltVal val="0"/>
                                          </p:val>
                                        </p:tav>
                                      </p:tavLst>
                                    </p:anim>
                                    <p:animEffect transition="in" filter="fade">
                                      <p:cBhvr>
                                        <p:cTn id="26" dur="500"/>
                                        <p:tgtEl>
                                          <p:spTgt spid="14"/>
                                        </p:tgtEl>
                                      </p:cBhvr>
                                    </p:animEffect>
                                  </p:childTnLst>
                                </p:cTn>
                              </p:par>
                            </p:childTnLst>
                          </p:cTn>
                        </p:par>
                        <p:par>
                          <p:cTn id="27" fill="hold">
                            <p:stCondLst>
                              <p:cond delay="1000"/>
                            </p:stCondLst>
                            <p:childTnLst>
                              <p:par>
                                <p:cTn id="28" presetID="53" presetClass="entr" presetSubtype="16" fill="hold" grpId="0" nodeType="afterEffect">
                                  <p:stCondLst>
                                    <p:cond delay="0"/>
                                  </p:stCondLst>
                                  <p:iterate type="lt">
                                    <p:tmPct val="9000"/>
                                  </p:iterate>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childTnLst>
                          </p:cTn>
                        </p:par>
                        <p:par>
                          <p:cTn id="36" fill="hold">
                            <p:stCondLst>
                              <p:cond delay="1634"/>
                            </p:stCondLst>
                            <p:childTnLst>
                              <p:par>
                                <p:cTn id="37" presetID="53" presetClass="entr" presetSubtype="16" fill="hold" grpId="0" nodeType="afterEffect">
                                  <p:stCondLst>
                                    <p:cond delay="0"/>
                                  </p:stCondLst>
                                  <p:iterate type="lt">
                                    <p:tmPct val="9000"/>
                                  </p:iterate>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2269"/>
                            </p:stCondLst>
                            <p:childTnLst>
                              <p:par>
                                <p:cTn id="46" presetID="53" presetClass="entr" presetSubtype="16" fill="hold" grpId="0" nodeType="afterEffect">
                                  <p:stCondLst>
                                    <p:cond delay="0"/>
                                  </p:stCondLst>
                                  <p:iterate type="lt">
                                    <p:tmPct val="9000"/>
                                  </p:iterate>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up)">
                                      <p:cBhvr>
                                        <p:cTn id="53" dur="500"/>
                                        <p:tgtEl>
                                          <p:spTgt spid="19"/>
                                        </p:tgtEl>
                                      </p:cBhvr>
                                    </p:animEffect>
                                  </p:childTnLst>
                                </p:cTn>
                              </p:par>
                            </p:childTnLst>
                          </p:cTn>
                        </p:par>
                        <p:par>
                          <p:cTn id="54" fill="hold">
                            <p:stCondLst>
                              <p:cond delay="2904"/>
                            </p:stCondLst>
                            <p:childTnLst>
                              <p:par>
                                <p:cTn id="55" presetID="22" presetClass="entr" presetSubtype="8" fill="hold" grpId="0" nodeType="after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16" grpId="0"/>
      <p:bldP spid="17" grpId="0"/>
      <p:bldP spid="18" grpId="0"/>
      <p:bldP spid="19" grpId="0"/>
      <p:bldP spid="20"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Straight Connector 14"/>
          <p:cNvCxnSpPr/>
          <p:nvPr/>
        </p:nvCxnSpPr>
        <p:spPr>
          <a:xfrm>
            <a:off x="3200400" y="3883852"/>
            <a:ext cx="8153400" cy="0"/>
          </a:xfrm>
          <a:prstGeom prst="line">
            <a:avLst/>
          </a:prstGeom>
          <a:ln w="47625" cap="rnd">
            <a:solidFill>
              <a:schemeClr val="tx1">
                <a:lumMod val="75000"/>
                <a:lumOff val="25000"/>
              </a:schemeClr>
            </a:solidFill>
            <a:prstDash val="sysDot"/>
          </a:ln>
          <a:effectLst/>
        </p:spPr>
        <p:style>
          <a:lnRef idx="2">
            <a:schemeClr val="accent1"/>
          </a:lnRef>
          <a:fillRef idx="0">
            <a:schemeClr val="accent1"/>
          </a:fillRef>
          <a:effectRef idx="1">
            <a:schemeClr val="accent1"/>
          </a:effectRef>
          <a:fontRef idx="minor">
            <a:schemeClr val="tx1"/>
          </a:fontRef>
        </p:style>
      </p:cxn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662" y="2647950"/>
            <a:ext cx="4270627" cy="4210050"/>
          </a:xfrm>
          <a:prstGeom prst="rect">
            <a:avLst/>
          </a:prstGeom>
        </p:spPr>
      </p:pic>
      <p:grpSp>
        <p:nvGrpSpPr>
          <p:cNvPr id="6" name="组合 5"/>
          <p:cNvGrpSpPr/>
          <p:nvPr/>
        </p:nvGrpSpPr>
        <p:grpSpPr>
          <a:xfrm>
            <a:off x="6460327" y="4031595"/>
            <a:ext cx="747881" cy="1882030"/>
            <a:chOff x="2555077" y="3898245"/>
            <a:chExt cx="747881" cy="1882030"/>
          </a:xfrm>
        </p:grpSpPr>
        <p:grpSp>
          <p:nvGrpSpPr>
            <p:cNvPr id="7" name="组合 6"/>
            <p:cNvGrpSpPr/>
            <p:nvPr/>
          </p:nvGrpSpPr>
          <p:grpSpPr>
            <a:xfrm>
              <a:off x="2555077" y="5070920"/>
              <a:ext cx="747881" cy="709355"/>
              <a:chOff x="666916" y="3280172"/>
              <a:chExt cx="560911" cy="532016"/>
            </a:xfrm>
          </p:grpSpPr>
          <p:grpSp>
            <p:nvGrpSpPr>
              <p:cNvPr id="9" name="组合 8"/>
              <p:cNvGrpSpPr/>
              <p:nvPr/>
            </p:nvGrpSpPr>
            <p:grpSpPr>
              <a:xfrm>
                <a:off x="668862" y="3280172"/>
                <a:ext cx="532016" cy="532016"/>
                <a:chOff x="718679" y="1529729"/>
                <a:chExt cx="1402986" cy="1402984"/>
              </a:xfrm>
            </p:grpSpPr>
            <p:sp>
              <p:nvSpPr>
                <p:cNvPr id="11" name="椭圆 10"/>
                <p:cNvSpPr/>
                <p:nvPr/>
              </p:nvSpPr>
              <p:spPr>
                <a:xfrm>
                  <a:off x="718679" y="1529729"/>
                  <a:ext cx="1402986" cy="1402984"/>
                </a:xfrm>
                <a:prstGeom prst="ellipse">
                  <a:avLst/>
                </a:prstGeom>
                <a:solidFill>
                  <a:schemeClr val="accent2"/>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solidFill>
                    <a:latin typeface="微软雅黑" panose="020B0503020204020204" pitchFamily="34" charset="-122"/>
                    <a:ea typeface="微软雅黑" panose="020B0503020204020204" pitchFamily="34" charset="-122"/>
                  </a:endParaRPr>
                </a:p>
              </p:txBody>
            </p:sp>
          </p:grpSp>
          <p:sp>
            <p:nvSpPr>
              <p:cNvPr id="10" name="文本框 20"/>
              <p:cNvSpPr txBox="1"/>
              <p:nvPr/>
            </p:nvSpPr>
            <p:spPr>
              <a:xfrm>
                <a:off x="666916" y="3346504"/>
                <a:ext cx="560911" cy="438581"/>
              </a:xfrm>
              <a:prstGeom prst="rect">
                <a:avLst/>
              </a:prstGeom>
              <a:noFill/>
            </p:spPr>
            <p:txBody>
              <a:bodyPr wrap="square" lIns="91440" tIns="45720" rIns="91440" bIns="45720"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cxnSp>
          <p:nvCxnSpPr>
            <p:cNvPr id="8" name="Straight Connector 24"/>
            <p:cNvCxnSpPr/>
            <p:nvPr/>
          </p:nvCxnSpPr>
          <p:spPr>
            <a:xfrm>
              <a:off x="2905760" y="3898245"/>
              <a:ext cx="0" cy="1163320"/>
            </a:xfrm>
            <a:prstGeom prst="line">
              <a:avLst/>
            </a:prstGeom>
            <a:ln w="2222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13" name="组合 12"/>
          <p:cNvGrpSpPr/>
          <p:nvPr/>
        </p:nvGrpSpPr>
        <p:grpSpPr>
          <a:xfrm>
            <a:off x="8261326" y="4031595"/>
            <a:ext cx="799529" cy="1022489"/>
            <a:chOff x="4371066" y="3898245"/>
            <a:chExt cx="799529" cy="1022489"/>
          </a:xfrm>
        </p:grpSpPr>
        <p:grpSp>
          <p:nvGrpSpPr>
            <p:cNvPr id="14" name="组合 13"/>
            <p:cNvGrpSpPr/>
            <p:nvPr/>
          </p:nvGrpSpPr>
          <p:grpSpPr>
            <a:xfrm>
              <a:off x="4371066" y="4172854"/>
              <a:ext cx="799529" cy="747880"/>
              <a:chOff x="654415" y="3265724"/>
              <a:chExt cx="599647" cy="560910"/>
            </a:xfrm>
          </p:grpSpPr>
          <p:grpSp>
            <p:nvGrpSpPr>
              <p:cNvPr id="16" name="组合 15"/>
              <p:cNvGrpSpPr/>
              <p:nvPr/>
            </p:nvGrpSpPr>
            <p:grpSpPr>
              <a:xfrm>
                <a:off x="654415" y="3265724"/>
                <a:ext cx="560911" cy="560910"/>
                <a:chOff x="680580" y="1491630"/>
                <a:chExt cx="1479184" cy="1479182"/>
              </a:xfrm>
            </p:grpSpPr>
            <p:grpSp>
              <p:nvGrpSpPr>
                <p:cNvPr id="18" name="组合 17"/>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20" name="同心圆 68"/>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21" name="椭圆 20"/>
                  <p:cNvSpPr/>
                  <p:nvPr/>
                </p:nvSpPr>
                <p:spPr>
                  <a:xfrm>
                    <a:off x="407841" y="776141"/>
                    <a:ext cx="3794419" cy="3794419"/>
                  </a:xfrm>
                  <a:prstGeom prst="ellipse">
                    <a:avLst/>
                  </a:prstGeom>
                  <a:solidFill>
                    <a:schemeClr val="accent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sp>
              <p:nvSpPr>
                <p:cNvPr id="19"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solidFill>
                    <a:latin typeface="微软雅黑" panose="020B0503020204020204" pitchFamily="34" charset="-122"/>
                    <a:ea typeface="微软雅黑" panose="020B0503020204020204" pitchFamily="34" charset="-122"/>
                  </a:endParaRPr>
                </a:p>
              </p:txBody>
            </p:sp>
          </p:grpSp>
          <p:sp>
            <p:nvSpPr>
              <p:cNvPr id="17" name="文本框 20"/>
              <p:cNvSpPr txBox="1"/>
              <p:nvPr/>
            </p:nvSpPr>
            <p:spPr>
              <a:xfrm>
                <a:off x="683569" y="3341799"/>
                <a:ext cx="570493" cy="438581"/>
              </a:xfrm>
              <a:prstGeom prst="rect">
                <a:avLst/>
              </a:prstGeom>
              <a:noFill/>
            </p:spPr>
            <p:txBody>
              <a:bodyPr wrap="square" lIns="91440" tIns="45720" rIns="91440" bIns="45720"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cxnSp>
          <p:nvCxnSpPr>
            <p:cNvPr id="15" name="Straight Connector 35"/>
            <p:cNvCxnSpPr/>
            <p:nvPr/>
          </p:nvCxnSpPr>
          <p:spPr>
            <a:xfrm>
              <a:off x="4748107" y="3898245"/>
              <a:ext cx="0" cy="269240"/>
            </a:xfrm>
            <a:prstGeom prst="line">
              <a:avLst/>
            </a:prstGeom>
            <a:ln w="2222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grpSp>
      <p:sp>
        <p:nvSpPr>
          <p:cNvPr id="22" name="Rectangle 18"/>
          <p:cNvSpPr/>
          <p:nvPr/>
        </p:nvSpPr>
        <p:spPr>
          <a:xfrm>
            <a:off x="5736615" y="2028564"/>
            <a:ext cx="2344423" cy="768350"/>
          </a:xfrm>
          <a:prstGeom prst="rect">
            <a:avLst/>
          </a:prstGeom>
        </p:spPr>
        <p:txBody>
          <a:bodyPr wrap="square">
            <a:spAutoFit/>
          </a:bodyPr>
          <a:lstStyle/>
          <a:p>
            <a:pPr>
              <a:lnSpc>
                <a:spcPts val="1760"/>
              </a:lnSpc>
            </a:pPr>
            <a:r>
              <a:rPr lang="zh-CN" altLang="en-US" sz="2135" dirty="0">
                <a:latin typeface="微软雅黑" panose="020B0503020204020204" pitchFamily="34" charset="-122"/>
                <a:ea typeface="微软雅黑" panose="020B0503020204020204" pitchFamily="34" charset="-122"/>
                <a:cs typeface="Gotham Medium"/>
              </a:rPr>
              <a:t>单击添加标题</a:t>
            </a:r>
            <a:endParaRPr lang="en-US" altLang="zh-CN" sz="2135" dirty="0">
              <a:latin typeface="微软雅黑" panose="020B0503020204020204" pitchFamily="34" charset="-122"/>
              <a:ea typeface="微软雅黑" panose="020B0503020204020204" pitchFamily="34" charset="-122"/>
              <a:cs typeface="Gotham Medium"/>
            </a:endParaRPr>
          </a:p>
          <a:p>
            <a:pPr>
              <a:lnSpc>
                <a:spcPts val="1760"/>
              </a:lnSpc>
            </a:pPr>
            <a:r>
              <a:rPr lang="zh-CN" altLang="en-US" sz="1600" dirty="0">
                <a:latin typeface="微软雅黑" panose="020B0503020204020204" pitchFamily="34" charset="-122"/>
                <a:ea typeface="微软雅黑" panose="020B0503020204020204" pitchFamily="34" charset="-122"/>
                <a:cs typeface="Gotham Light"/>
              </a:rPr>
              <a:t>单击此处添加副标题或详细文本描述</a:t>
            </a:r>
            <a:endParaRPr lang="en-US" sz="1600" dirty="0">
              <a:latin typeface="微软雅黑" panose="020B0503020204020204" pitchFamily="34" charset="-122"/>
              <a:ea typeface="微软雅黑" panose="020B0503020204020204" pitchFamily="34" charset="-122"/>
              <a:cs typeface="Gotham Light"/>
            </a:endParaRPr>
          </a:p>
        </p:txBody>
      </p:sp>
      <p:sp>
        <p:nvSpPr>
          <p:cNvPr id="23" name="Rectangle 19"/>
          <p:cNvSpPr/>
          <p:nvPr/>
        </p:nvSpPr>
        <p:spPr>
          <a:xfrm>
            <a:off x="7245911" y="5415243"/>
            <a:ext cx="3009339" cy="768350"/>
          </a:xfrm>
          <a:prstGeom prst="rect">
            <a:avLst/>
          </a:prstGeom>
        </p:spPr>
        <p:txBody>
          <a:bodyPr wrap="square">
            <a:spAutoFit/>
          </a:bodyPr>
          <a:lstStyle/>
          <a:p>
            <a:pPr>
              <a:lnSpc>
                <a:spcPts val="1760"/>
              </a:lnSpc>
            </a:pPr>
            <a:r>
              <a:rPr lang="zh-CN" altLang="en-US" sz="2135" dirty="0">
                <a:latin typeface="微软雅黑" panose="020B0503020204020204" pitchFamily="34" charset="-122"/>
                <a:ea typeface="微软雅黑" panose="020B0503020204020204" pitchFamily="34" charset="-122"/>
                <a:cs typeface="Gotham Medium"/>
              </a:rPr>
              <a:t>单击添加标题</a:t>
            </a:r>
            <a:endParaRPr lang="en-US" sz="1600" dirty="0">
              <a:latin typeface="微软雅黑" panose="020B0503020204020204" pitchFamily="34" charset="-122"/>
              <a:ea typeface="微软雅黑" panose="020B0503020204020204" pitchFamily="34" charset="-122"/>
              <a:cs typeface="Gotham Medium"/>
            </a:endParaRPr>
          </a:p>
          <a:p>
            <a:pPr>
              <a:lnSpc>
                <a:spcPts val="1760"/>
              </a:lnSpc>
            </a:pPr>
            <a:r>
              <a:rPr lang="zh-CN" altLang="en-US" sz="1600" dirty="0">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600" dirty="0">
              <a:latin typeface="微软雅黑" panose="020B0503020204020204" pitchFamily="34" charset="-122"/>
              <a:ea typeface="微软雅黑" panose="020B0503020204020204" pitchFamily="34" charset="-122"/>
              <a:cs typeface="Gotham Light"/>
            </a:endParaRPr>
          </a:p>
        </p:txBody>
      </p:sp>
      <p:sp>
        <p:nvSpPr>
          <p:cNvPr id="24" name="Rectangle 33"/>
          <p:cNvSpPr/>
          <p:nvPr/>
        </p:nvSpPr>
        <p:spPr>
          <a:xfrm>
            <a:off x="9113945" y="4397355"/>
            <a:ext cx="2239855" cy="768350"/>
          </a:xfrm>
          <a:prstGeom prst="rect">
            <a:avLst/>
          </a:prstGeom>
        </p:spPr>
        <p:txBody>
          <a:bodyPr wrap="square">
            <a:spAutoFit/>
          </a:bodyPr>
          <a:lstStyle/>
          <a:p>
            <a:pPr>
              <a:lnSpc>
                <a:spcPts val="1760"/>
              </a:lnSpc>
            </a:pPr>
            <a:r>
              <a:rPr lang="zh-CN" altLang="en-US" sz="2135" dirty="0">
                <a:latin typeface="微软雅黑" panose="020B0503020204020204" pitchFamily="34" charset="-122"/>
                <a:ea typeface="微软雅黑" panose="020B0503020204020204" pitchFamily="34" charset="-122"/>
                <a:cs typeface="Gotham Medium"/>
              </a:rPr>
              <a:t>单击添加标题</a:t>
            </a:r>
            <a:endParaRPr lang="en-US" sz="1600" dirty="0">
              <a:latin typeface="微软雅黑" panose="020B0503020204020204" pitchFamily="34" charset="-122"/>
              <a:ea typeface="微软雅黑" panose="020B0503020204020204" pitchFamily="34" charset="-122"/>
              <a:cs typeface="Gotham Medium"/>
            </a:endParaRPr>
          </a:p>
          <a:p>
            <a:pPr>
              <a:lnSpc>
                <a:spcPts val="1760"/>
              </a:lnSpc>
            </a:pPr>
            <a:r>
              <a:rPr lang="zh-CN" altLang="en-US" sz="1600" dirty="0">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600" dirty="0">
              <a:latin typeface="微软雅黑" panose="020B0503020204020204" pitchFamily="34" charset="-122"/>
              <a:ea typeface="微软雅黑" panose="020B0503020204020204" pitchFamily="34" charset="-122"/>
              <a:cs typeface="Gotham Light"/>
            </a:endParaRPr>
          </a:p>
        </p:txBody>
      </p:sp>
      <p:grpSp>
        <p:nvGrpSpPr>
          <p:cNvPr id="25" name="组合 24"/>
          <p:cNvGrpSpPr/>
          <p:nvPr/>
        </p:nvGrpSpPr>
        <p:grpSpPr>
          <a:xfrm>
            <a:off x="4910244" y="1943593"/>
            <a:ext cx="747881" cy="1830616"/>
            <a:chOff x="1019984" y="1810243"/>
            <a:chExt cx="747881" cy="1830616"/>
          </a:xfrm>
        </p:grpSpPr>
        <p:cxnSp>
          <p:nvCxnSpPr>
            <p:cNvPr id="26" name="Straight Connector 23"/>
            <p:cNvCxnSpPr/>
            <p:nvPr/>
          </p:nvCxnSpPr>
          <p:spPr>
            <a:xfrm>
              <a:off x="1395307" y="2555432"/>
              <a:ext cx="0" cy="1085427"/>
            </a:xfrm>
            <a:prstGeom prst="line">
              <a:avLst/>
            </a:prstGeom>
            <a:ln w="22225"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grpSp>
          <p:nvGrpSpPr>
            <p:cNvPr id="27" name="组合 26"/>
            <p:cNvGrpSpPr/>
            <p:nvPr/>
          </p:nvGrpSpPr>
          <p:grpSpPr>
            <a:xfrm>
              <a:off x="1019984" y="1810243"/>
              <a:ext cx="747881" cy="747880"/>
              <a:chOff x="654415" y="3265724"/>
              <a:chExt cx="560911" cy="560910"/>
            </a:xfrm>
          </p:grpSpPr>
          <p:grpSp>
            <p:nvGrpSpPr>
              <p:cNvPr id="28" name="组合 27"/>
              <p:cNvGrpSpPr/>
              <p:nvPr/>
            </p:nvGrpSpPr>
            <p:grpSpPr>
              <a:xfrm>
                <a:off x="654415" y="3265724"/>
                <a:ext cx="560911" cy="560910"/>
                <a:chOff x="680581" y="1491628"/>
                <a:chExt cx="1479185" cy="1479181"/>
              </a:xfrm>
            </p:grpSpPr>
            <p:grpSp>
              <p:nvGrpSpPr>
                <p:cNvPr id="30" name="组合 29"/>
                <p:cNvGrpSpPr/>
                <p:nvPr/>
              </p:nvGrpSpPr>
              <p:grpSpPr>
                <a:xfrm>
                  <a:off x="680581" y="1491628"/>
                  <a:ext cx="1479185" cy="1479181"/>
                  <a:chOff x="304803" y="673096"/>
                  <a:chExt cx="4000503" cy="4000498"/>
                </a:xfrm>
                <a:effectLst>
                  <a:outerShdw blurRad="444500" dist="254000" dir="8100000" algn="tr" rotWithShape="0">
                    <a:prstClr val="black">
                      <a:alpha val="50000"/>
                    </a:prstClr>
                  </a:outerShdw>
                </a:effectLst>
              </p:grpSpPr>
              <p:sp>
                <p:nvSpPr>
                  <p:cNvPr id="32" name="同心圆 92"/>
                  <p:cNvSpPr/>
                  <p:nvPr/>
                </p:nvSpPr>
                <p:spPr>
                  <a:xfrm>
                    <a:off x="304803" y="673096"/>
                    <a:ext cx="4000503" cy="4000498"/>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33" name="椭圆 32"/>
                  <p:cNvSpPr/>
                  <p:nvPr/>
                </p:nvSpPr>
                <p:spPr>
                  <a:xfrm>
                    <a:off x="407841" y="776141"/>
                    <a:ext cx="3794419" cy="3794419"/>
                  </a:xfrm>
                  <a:prstGeom prst="ellipse">
                    <a:avLst/>
                  </a:prstGeom>
                  <a:solidFill>
                    <a:schemeClr val="accent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1"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solidFill>
                    <a:latin typeface="微软雅黑" panose="020B0503020204020204" pitchFamily="34" charset="-122"/>
                    <a:ea typeface="微软雅黑" panose="020B0503020204020204" pitchFamily="34" charset="-122"/>
                  </a:endParaRPr>
                </a:p>
              </p:txBody>
            </p:sp>
          </p:grpSp>
          <p:sp>
            <p:nvSpPr>
              <p:cNvPr id="29" name="文本框 20"/>
              <p:cNvSpPr txBox="1"/>
              <p:nvPr/>
            </p:nvSpPr>
            <p:spPr>
              <a:xfrm>
                <a:off x="682728" y="3318594"/>
                <a:ext cx="504284" cy="438581"/>
              </a:xfrm>
              <a:prstGeom prst="rect">
                <a:avLst/>
              </a:prstGeom>
              <a:noFill/>
            </p:spPr>
            <p:txBody>
              <a:bodyPr wrap="square" lIns="91440" tIns="45720" rIns="91440" bIns="45720"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grpSp>
        <p:nvGrpSpPr>
          <p:cNvPr id="34" name="组合 33"/>
          <p:cNvGrpSpPr>
            <a:grpSpLocks noChangeAspect="1"/>
          </p:cNvGrpSpPr>
          <p:nvPr/>
        </p:nvGrpSpPr>
        <p:grpSpPr>
          <a:xfrm>
            <a:off x="8458007" y="3710902"/>
            <a:ext cx="384497" cy="384000"/>
            <a:chOff x="2097688" y="3956966"/>
            <a:chExt cx="2446337" cy="2443163"/>
          </a:xfrm>
          <a:solidFill>
            <a:schemeClr val="accent3"/>
          </a:solidFill>
        </p:grpSpPr>
        <p:sp>
          <p:nvSpPr>
            <p:cNvPr id="35" name="Oval 52"/>
            <p:cNvSpPr>
              <a:spLocks noChangeArrowheads="1"/>
            </p:cNvSpPr>
            <p:nvPr/>
          </p:nvSpPr>
          <p:spPr bwMode="auto">
            <a:xfrm>
              <a:off x="2097688" y="3956966"/>
              <a:ext cx="2446337" cy="2443163"/>
            </a:xfrm>
            <a:prstGeom prst="ellipse">
              <a:avLst/>
            </a:prstGeom>
            <a:grp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6" name="Oval 62"/>
            <p:cNvSpPr>
              <a:spLocks noChangeArrowheads="1"/>
            </p:cNvSpPr>
            <p:nvPr/>
          </p:nvSpPr>
          <p:spPr bwMode="auto">
            <a:xfrm>
              <a:off x="2184217" y="4033561"/>
              <a:ext cx="2284409" cy="2284417"/>
            </a:xfrm>
            <a:prstGeom prst="ellipse">
              <a:avLst/>
            </a:prstGeom>
            <a:grp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37" name="组合 36"/>
          <p:cNvGrpSpPr>
            <a:grpSpLocks noChangeAspect="1"/>
          </p:cNvGrpSpPr>
          <p:nvPr/>
        </p:nvGrpSpPr>
        <p:grpSpPr>
          <a:xfrm>
            <a:off x="6613588" y="3710902"/>
            <a:ext cx="384497" cy="384000"/>
            <a:chOff x="2097688" y="3956966"/>
            <a:chExt cx="2446337" cy="2443163"/>
          </a:xfrm>
          <a:solidFill>
            <a:schemeClr val="accent2"/>
          </a:solidFill>
        </p:grpSpPr>
        <p:sp>
          <p:nvSpPr>
            <p:cNvPr id="38" name="Oval 52"/>
            <p:cNvSpPr>
              <a:spLocks noChangeArrowheads="1"/>
            </p:cNvSpPr>
            <p:nvPr/>
          </p:nvSpPr>
          <p:spPr bwMode="auto">
            <a:xfrm>
              <a:off x="2097688" y="3956966"/>
              <a:ext cx="2446337" cy="2443163"/>
            </a:xfrm>
            <a:prstGeom prst="ellipse">
              <a:avLst/>
            </a:prstGeom>
            <a:grp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9" name="Oval 62"/>
            <p:cNvSpPr>
              <a:spLocks noChangeArrowheads="1"/>
            </p:cNvSpPr>
            <p:nvPr/>
          </p:nvSpPr>
          <p:spPr bwMode="auto">
            <a:xfrm>
              <a:off x="2184213" y="4033557"/>
              <a:ext cx="2284412" cy="2284414"/>
            </a:xfrm>
            <a:prstGeom prst="ellipse">
              <a:avLst/>
            </a:prstGeom>
            <a:grpFill/>
            <a:ln>
              <a:solidFill>
                <a:schemeClr val="accent2"/>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40" name="组合 39"/>
          <p:cNvGrpSpPr>
            <a:grpSpLocks noChangeAspect="1"/>
          </p:cNvGrpSpPr>
          <p:nvPr/>
        </p:nvGrpSpPr>
        <p:grpSpPr>
          <a:xfrm>
            <a:off x="5080092" y="3710902"/>
            <a:ext cx="384497" cy="384000"/>
            <a:chOff x="2097688" y="3956966"/>
            <a:chExt cx="2446337" cy="2443163"/>
          </a:xfrm>
          <a:solidFill>
            <a:schemeClr val="accent1"/>
          </a:solidFill>
        </p:grpSpPr>
        <p:sp>
          <p:nvSpPr>
            <p:cNvPr id="41" name="Oval 52"/>
            <p:cNvSpPr>
              <a:spLocks noChangeArrowheads="1"/>
            </p:cNvSpPr>
            <p:nvPr/>
          </p:nvSpPr>
          <p:spPr bwMode="auto">
            <a:xfrm>
              <a:off x="2097688" y="3956966"/>
              <a:ext cx="2446337" cy="2443163"/>
            </a:xfrm>
            <a:prstGeom prst="ellipse">
              <a:avLst/>
            </a:prstGeom>
            <a:grp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2" name="Oval 62"/>
            <p:cNvSpPr>
              <a:spLocks noChangeArrowheads="1"/>
            </p:cNvSpPr>
            <p:nvPr/>
          </p:nvSpPr>
          <p:spPr bwMode="auto">
            <a:xfrm>
              <a:off x="2184217" y="4033561"/>
              <a:ext cx="2284409" cy="2284417"/>
            </a:xfrm>
            <a:prstGeom prst="ellipse">
              <a:avLst/>
            </a:prstGeom>
            <a:grp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14:presetBounceEnd="40000">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14:bounceEnd="40000">
                                          <p:cBhvr additive="base">
                                            <p:cTn id="13" dur="500" fill="hold"/>
                                            <p:tgtEl>
                                              <p:spTgt spid="40"/>
                                            </p:tgtEl>
                                            <p:attrNameLst>
                                              <p:attrName>ppt_x</p:attrName>
                                            </p:attrNameLst>
                                          </p:cBhvr>
                                          <p:tavLst>
                                            <p:tav tm="0">
                                              <p:val>
                                                <p:strVal val="0-#ppt_w/2"/>
                                              </p:val>
                                            </p:tav>
                                            <p:tav tm="100000">
                                              <p:val>
                                                <p:strVal val="#ppt_x"/>
                                              </p:val>
                                            </p:tav>
                                          </p:tavLst>
                                        </p:anim>
                                        <p:anim calcmode="lin" valueType="num" p14:bounceEnd="40000">
                                          <p:cBhvr additive="base">
                                            <p:cTn id="14" dur="500" fill="hold"/>
                                            <p:tgtEl>
                                              <p:spTgt spid="4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14:presetBounceEnd="40000">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14:bounceEnd="40000">
                                          <p:cBhvr additive="base">
                                            <p:cTn id="17" dur="500" fill="hold"/>
                                            <p:tgtEl>
                                              <p:spTgt spid="37"/>
                                            </p:tgtEl>
                                            <p:attrNameLst>
                                              <p:attrName>ppt_x</p:attrName>
                                            </p:attrNameLst>
                                          </p:cBhvr>
                                          <p:tavLst>
                                            <p:tav tm="0">
                                              <p:val>
                                                <p:strVal val="0-#ppt_w/2"/>
                                              </p:val>
                                            </p:tav>
                                            <p:tav tm="100000">
                                              <p:val>
                                                <p:strVal val="#ppt_x"/>
                                              </p:val>
                                            </p:tav>
                                          </p:tavLst>
                                        </p:anim>
                                        <p:anim calcmode="lin" valueType="num" p14:bounceEnd="40000">
                                          <p:cBhvr additive="base">
                                            <p:cTn id="18" dur="500" fill="hold"/>
                                            <p:tgtEl>
                                              <p:spTgt spid="3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14:presetBounceEnd="40000">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14:bounceEnd="40000">
                                          <p:cBhvr additive="base">
                                            <p:cTn id="21" dur="500" fill="hold"/>
                                            <p:tgtEl>
                                              <p:spTgt spid="34"/>
                                            </p:tgtEl>
                                            <p:attrNameLst>
                                              <p:attrName>ppt_x</p:attrName>
                                            </p:attrNameLst>
                                          </p:cBhvr>
                                          <p:tavLst>
                                            <p:tav tm="0">
                                              <p:val>
                                                <p:strVal val="0-#ppt_w/2"/>
                                              </p:val>
                                            </p:tav>
                                            <p:tav tm="100000">
                                              <p:val>
                                                <p:strVal val="#ppt_x"/>
                                              </p:val>
                                            </p:tav>
                                          </p:tavLst>
                                        </p:anim>
                                        <p:anim calcmode="lin" valueType="num" p14:bounceEnd="40000">
                                          <p:cBhvr additive="base">
                                            <p:cTn id="22" dur="500" fill="hold"/>
                                            <p:tgtEl>
                                              <p:spTgt spid="34"/>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up)">
                                          <p:cBhvr>
                                            <p:cTn id="26" dur="500"/>
                                            <p:tgtEl>
                                              <p:spTgt spid="25"/>
                                            </p:tgtEl>
                                          </p:cBhvr>
                                        </p:animEffect>
                                      </p:childTnLst>
                                    </p:cTn>
                                  </p:par>
                                  <p:par>
                                    <p:cTn id="27" presetID="22" presetClass="entr" presetSubtype="4" fill="hold" nodeType="withEffect">
                                      <p:stCondLst>
                                        <p:cond delay="15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par>
                                    <p:cTn id="30" presetID="22" presetClass="entr" presetSubtype="4" fill="hold" nodeType="withEffect">
                                      <p:stCondLst>
                                        <p:cond delay="30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anim calcmode="lin" valueType="num">
                                          <p:cBhvr>
                                            <p:cTn id="42" dur="500" fill="hold"/>
                                            <p:tgtEl>
                                              <p:spTgt spid="23"/>
                                            </p:tgtEl>
                                            <p:attrNameLst>
                                              <p:attrName>ppt_x</p:attrName>
                                            </p:attrNameLst>
                                          </p:cBhvr>
                                          <p:tavLst>
                                            <p:tav tm="0">
                                              <p:val>
                                                <p:strVal val="#ppt_x"/>
                                              </p:val>
                                            </p:tav>
                                            <p:tav tm="100000">
                                              <p:val>
                                                <p:strVal val="#ppt_x"/>
                                              </p:val>
                                            </p:tav>
                                          </p:tavLst>
                                        </p:anim>
                                        <p:anim calcmode="lin" valueType="num">
                                          <p:cBhvr>
                                            <p:cTn id="43" dur="500" fill="hold"/>
                                            <p:tgtEl>
                                              <p:spTgt spid="2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anim calcmode="lin" valueType="num">
                                          <p:cBhvr>
                                            <p:cTn id="47" dur="500" fill="hold"/>
                                            <p:tgtEl>
                                              <p:spTgt spid="24"/>
                                            </p:tgtEl>
                                            <p:attrNameLst>
                                              <p:attrName>ppt_x</p:attrName>
                                            </p:attrNameLst>
                                          </p:cBhvr>
                                          <p:tavLst>
                                            <p:tav tm="0">
                                              <p:val>
                                                <p:strVal val="#ppt_x"/>
                                              </p:val>
                                            </p:tav>
                                            <p:tav tm="100000">
                                              <p:val>
                                                <p:strVal val="#ppt_x"/>
                                              </p:val>
                                            </p:tav>
                                          </p:tavLst>
                                        </p:anim>
                                        <p:anim calcmode="lin" valueType="num">
                                          <p:cBhvr>
                                            <p:cTn id="48" dur="500" fill="hold"/>
                                            <p:tgtEl>
                                              <p:spTgt spid="24"/>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22" presetClass="entr" presetSubtype="8"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left)">
                                          <p:cBhvr>
                                            <p:cTn id="52" dur="500"/>
                                            <p:tgtEl>
                                              <p:spTgt spid="43"/>
                                            </p:tgtEl>
                                          </p:cBhvr>
                                        </p:animEffect>
                                      </p:childTnLst>
                                    </p:cTn>
                                  </p:par>
                                </p:childTnLst>
                              </p:cTn>
                            </p:par>
                            <p:par>
                              <p:cTn id="53" fill="hold">
                                <p:stCondLst>
                                  <p:cond delay="3500"/>
                                </p:stCondLst>
                                <p:childTnLst>
                                  <p:par>
                                    <p:cTn id="54" presetID="22" presetClass="entr" presetSubtype="8" fill="hold" grpId="0"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wipe(left)">
                                          <p:cBhvr>
                                            <p:cTn id="5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0-#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0-#ppt_w/2"/>
                                              </p:val>
                                            </p:tav>
                                            <p:tav tm="100000">
                                              <p:val>
                                                <p:strVal val="#ppt_x"/>
                                              </p:val>
                                            </p:tav>
                                          </p:tavLst>
                                        </p:anim>
                                        <p:anim calcmode="lin" valueType="num">
                                          <p:cBhvr additive="base">
                                            <p:cTn id="22" dur="500" fill="hold"/>
                                            <p:tgtEl>
                                              <p:spTgt spid="34"/>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up)">
                                          <p:cBhvr>
                                            <p:cTn id="26" dur="500"/>
                                            <p:tgtEl>
                                              <p:spTgt spid="25"/>
                                            </p:tgtEl>
                                          </p:cBhvr>
                                        </p:animEffect>
                                      </p:childTnLst>
                                    </p:cTn>
                                  </p:par>
                                  <p:par>
                                    <p:cTn id="27" presetID="22" presetClass="entr" presetSubtype="4" fill="hold" nodeType="withEffect">
                                      <p:stCondLst>
                                        <p:cond delay="15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par>
                                    <p:cTn id="30" presetID="22" presetClass="entr" presetSubtype="4" fill="hold" nodeType="withEffect">
                                      <p:stCondLst>
                                        <p:cond delay="30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anim calcmode="lin" valueType="num">
                                          <p:cBhvr>
                                            <p:cTn id="42" dur="500" fill="hold"/>
                                            <p:tgtEl>
                                              <p:spTgt spid="23"/>
                                            </p:tgtEl>
                                            <p:attrNameLst>
                                              <p:attrName>ppt_x</p:attrName>
                                            </p:attrNameLst>
                                          </p:cBhvr>
                                          <p:tavLst>
                                            <p:tav tm="0">
                                              <p:val>
                                                <p:strVal val="#ppt_x"/>
                                              </p:val>
                                            </p:tav>
                                            <p:tav tm="100000">
                                              <p:val>
                                                <p:strVal val="#ppt_x"/>
                                              </p:val>
                                            </p:tav>
                                          </p:tavLst>
                                        </p:anim>
                                        <p:anim calcmode="lin" valueType="num">
                                          <p:cBhvr>
                                            <p:cTn id="43" dur="500" fill="hold"/>
                                            <p:tgtEl>
                                              <p:spTgt spid="2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anim calcmode="lin" valueType="num">
                                          <p:cBhvr>
                                            <p:cTn id="47" dur="500" fill="hold"/>
                                            <p:tgtEl>
                                              <p:spTgt spid="24"/>
                                            </p:tgtEl>
                                            <p:attrNameLst>
                                              <p:attrName>ppt_x</p:attrName>
                                            </p:attrNameLst>
                                          </p:cBhvr>
                                          <p:tavLst>
                                            <p:tav tm="0">
                                              <p:val>
                                                <p:strVal val="#ppt_x"/>
                                              </p:val>
                                            </p:tav>
                                            <p:tav tm="100000">
                                              <p:val>
                                                <p:strVal val="#ppt_x"/>
                                              </p:val>
                                            </p:tav>
                                          </p:tavLst>
                                        </p:anim>
                                        <p:anim calcmode="lin" valueType="num">
                                          <p:cBhvr>
                                            <p:cTn id="48" dur="500" fill="hold"/>
                                            <p:tgtEl>
                                              <p:spTgt spid="24"/>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22" presetClass="entr" presetSubtype="8"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left)">
                                          <p:cBhvr>
                                            <p:cTn id="52" dur="500"/>
                                            <p:tgtEl>
                                              <p:spTgt spid="43"/>
                                            </p:tgtEl>
                                          </p:cBhvr>
                                        </p:animEffect>
                                      </p:childTnLst>
                                    </p:cTn>
                                  </p:par>
                                </p:childTnLst>
                              </p:cTn>
                            </p:par>
                            <p:par>
                              <p:cTn id="53" fill="hold">
                                <p:stCondLst>
                                  <p:cond delay="3500"/>
                                </p:stCondLst>
                                <p:childTnLst>
                                  <p:par>
                                    <p:cTn id="54" presetID="22" presetClass="entr" presetSubtype="8" fill="hold" grpId="0"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wipe(left)">
                                          <p:cBhvr>
                                            <p:cTn id="5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1975" y="1657350"/>
            <a:ext cx="3348883" cy="4948237"/>
          </a:xfrm>
          <a:prstGeom prst="rect">
            <a:avLst/>
          </a:prstGeom>
        </p:spPr>
      </p:pic>
      <p:grpSp>
        <p:nvGrpSpPr>
          <p:cNvPr id="4" name="组合 3"/>
          <p:cNvGrpSpPr/>
          <p:nvPr/>
        </p:nvGrpSpPr>
        <p:grpSpPr>
          <a:xfrm>
            <a:off x="1798592" y="1981796"/>
            <a:ext cx="2169442" cy="1042304"/>
            <a:chOff x="2057451" y="2285993"/>
            <a:chExt cx="2169442" cy="1042304"/>
          </a:xfrm>
        </p:grpSpPr>
        <p:sp>
          <p:nvSpPr>
            <p:cNvPr id="5" name="Freeform 314"/>
            <p:cNvSpPr/>
            <p:nvPr/>
          </p:nvSpPr>
          <p:spPr bwMode="auto">
            <a:xfrm>
              <a:off x="2057451" y="2285993"/>
              <a:ext cx="2169442"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1"/>
            </a:solidFill>
            <a:ln w="9525">
              <a:noFill/>
              <a:round/>
            </a:ln>
          </p:spPr>
          <p:txBody>
            <a:bodyPr/>
            <a:lstStyle/>
            <a:p>
              <a:pPr>
                <a:defRPr/>
              </a:pPr>
              <a:endParaRPr lang="en-US" sz="2400"/>
            </a:p>
          </p:txBody>
        </p:sp>
        <p:sp>
          <p:nvSpPr>
            <p:cNvPr id="6" name="文本框 5"/>
            <p:cNvSpPr txBox="1"/>
            <p:nvPr/>
          </p:nvSpPr>
          <p:spPr>
            <a:xfrm>
              <a:off x="2490976" y="2723013"/>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10" name="组合 9"/>
          <p:cNvGrpSpPr/>
          <p:nvPr/>
        </p:nvGrpSpPr>
        <p:grpSpPr>
          <a:xfrm>
            <a:off x="2232117" y="4577215"/>
            <a:ext cx="2169443" cy="1042304"/>
            <a:chOff x="5905499" y="4286256"/>
            <a:chExt cx="2169443" cy="1042304"/>
          </a:xfrm>
        </p:grpSpPr>
        <p:sp>
          <p:nvSpPr>
            <p:cNvPr id="11" name="Freeform 314"/>
            <p:cNvSpPr/>
            <p:nvPr/>
          </p:nvSpPr>
          <p:spPr bwMode="auto">
            <a:xfrm>
              <a:off x="5905499" y="4286256"/>
              <a:ext cx="2169443"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5"/>
            </a:solidFill>
            <a:ln w="9525">
              <a:noFill/>
              <a:round/>
            </a:ln>
          </p:spPr>
          <p:txBody>
            <a:bodyPr/>
            <a:lstStyle/>
            <a:p>
              <a:endParaRPr lang="en-US" sz="2400" dirty="0"/>
            </a:p>
          </p:txBody>
        </p:sp>
        <p:sp>
          <p:nvSpPr>
            <p:cNvPr id="12" name="文本框 11"/>
            <p:cNvSpPr txBox="1"/>
            <p:nvPr/>
          </p:nvSpPr>
          <p:spPr>
            <a:xfrm>
              <a:off x="6279020" y="4731122"/>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13" name="组合 12"/>
          <p:cNvGrpSpPr/>
          <p:nvPr/>
        </p:nvGrpSpPr>
        <p:grpSpPr>
          <a:xfrm>
            <a:off x="5247905" y="2097719"/>
            <a:ext cx="2169443" cy="1042304"/>
            <a:chOff x="2095472" y="4286256"/>
            <a:chExt cx="2169443" cy="1042304"/>
          </a:xfrm>
        </p:grpSpPr>
        <p:sp>
          <p:nvSpPr>
            <p:cNvPr id="14" name="Freeform 314"/>
            <p:cNvSpPr/>
            <p:nvPr/>
          </p:nvSpPr>
          <p:spPr bwMode="auto">
            <a:xfrm>
              <a:off x="2095472" y="4286256"/>
              <a:ext cx="2169443"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6"/>
            </a:solidFill>
            <a:ln w="9525">
              <a:noFill/>
              <a:round/>
            </a:ln>
          </p:spPr>
          <p:txBody>
            <a:bodyPr/>
            <a:lstStyle/>
            <a:p>
              <a:endParaRPr lang="en-US" sz="2400" dirty="0"/>
            </a:p>
          </p:txBody>
        </p:sp>
        <p:sp>
          <p:nvSpPr>
            <p:cNvPr id="15" name="文本框 14"/>
            <p:cNvSpPr txBox="1"/>
            <p:nvPr/>
          </p:nvSpPr>
          <p:spPr>
            <a:xfrm>
              <a:off x="2532572" y="4712157"/>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19" name="组合 18"/>
          <p:cNvGrpSpPr/>
          <p:nvPr/>
        </p:nvGrpSpPr>
        <p:grpSpPr>
          <a:xfrm>
            <a:off x="4732661" y="3732239"/>
            <a:ext cx="2169443" cy="1042304"/>
            <a:chOff x="5905499" y="4286256"/>
            <a:chExt cx="2169443" cy="1042304"/>
          </a:xfrm>
        </p:grpSpPr>
        <p:sp>
          <p:nvSpPr>
            <p:cNvPr id="20" name="Freeform 314"/>
            <p:cNvSpPr/>
            <p:nvPr/>
          </p:nvSpPr>
          <p:spPr bwMode="auto">
            <a:xfrm>
              <a:off x="5905499" y="4286256"/>
              <a:ext cx="2169443"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5"/>
            </a:solidFill>
            <a:ln w="9525">
              <a:noFill/>
              <a:round/>
            </a:ln>
          </p:spPr>
          <p:txBody>
            <a:bodyPr/>
            <a:lstStyle/>
            <a:p>
              <a:endParaRPr lang="en-US" sz="2400" dirty="0"/>
            </a:p>
          </p:txBody>
        </p:sp>
        <p:sp>
          <p:nvSpPr>
            <p:cNvPr id="21" name="文本框 20"/>
            <p:cNvSpPr txBox="1"/>
            <p:nvPr/>
          </p:nvSpPr>
          <p:spPr>
            <a:xfrm>
              <a:off x="6279020" y="4731122"/>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5278" r="15278"/>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b="5416"/>
          <a:stretch>
            <a:fillRect/>
          </a:stretch>
        </p:blipFill>
        <p:spPr>
          <a:xfrm>
            <a:off x="7620000" y="371475"/>
            <a:ext cx="4572000" cy="6486524"/>
          </a:xfrm>
          <a:prstGeom prst="rect">
            <a:avLst/>
          </a:prstGeom>
        </p:spPr>
      </p:pic>
      <p:pic>
        <p:nvPicPr>
          <p:cNvPr id="4" name="图片 3"/>
          <p:cNvPicPr>
            <a:picLocks noChangeAspect="1"/>
          </p:cNvPicPr>
          <p:nvPr/>
        </p:nvPicPr>
        <p:blipFill rotWithShape="1">
          <a:blip r:embed="rId5">
            <a:extLst>
              <a:ext uri="{28A0092B-C50C-407E-A947-70E740481C1C}">
                <a14:useLocalDpi xmlns:a14="http://schemas.microsoft.com/office/drawing/2010/main" val="0"/>
              </a:ext>
            </a:extLst>
          </a:blip>
          <a:srcRect t="18744"/>
          <a:stretch>
            <a:fillRect/>
          </a:stretch>
        </p:blipFill>
        <p:spPr>
          <a:xfrm>
            <a:off x="0" y="3876674"/>
            <a:ext cx="3605135" cy="2981325"/>
          </a:xfrm>
          <a:prstGeom prst="rect">
            <a:avLst/>
          </a:prstGeom>
        </p:spPr>
      </p:pic>
      <p:sp>
        <p:nvSpPr>
          <p:cNvPr id="5" name="文本框 6"/>
          <p:cNvSpPr txBox="1"/>
          <p:nvPr/>
        </p:nvSpPr>
        <p:spPr>
          <a:xfrm>
            <a:off x="1315867" y="1787651"/>
            <a:ext cx="1762771" cy="1641349"/>
          </a:xfrm>
          <a:prstGeom prst="rect">
            <a:avLst/>
          </a:prstGeom>
          <a:noFill/>
        </p:spPr>
        <p:txBody>
          <a:bodyPr wrap="square" lIns="0" tIns="0" rIns="0" bIns="0" rtlCol="0">
            <a:spAutoFit/>
          </a:bodyPr>
          <a:lstStyle/>
          <a:p>
            <a:pPr algn="ctr"/>
            <a:r>
              <a:rPr lang="en-US" altLang="zh-CN" sz="10665" dirty="0">
                <a:solidFill>
                  <a:srgbClr val="00345B"/>
                </a:solidFill>
                <a:latin typeface="华康少女文字W5" panose="040F0509000000000000" pitchFamily="81" charset="-122"/>
                <a:ea typeface="华康少女文字W5" panose="040F0509000000000000" pitchFamily="81" charset="-122"/>
                <a:cs typeface="+mn-ea"/>
                <a:sym typeface="Arial" panose="020B0604020202020204" pitchFamily="34" charset="0"/>
              </a:rPr>
              <a:t>03</a:t>
            </a:r>
            <a:endParaRPr lang="zh-CN" altLang="en-US" sz="10665" dirty="0">
              <a:solidFill>
                <a:srgbClr val="00345B"/>
              </a:solidFill>
              <a:latin typeface="华康少女文字W5" panose="040F0509000000000000" pitchFamily="81" charset="-122"/>
              <a:ea typeface="华康少女文字W5" panose="040F0509000000000000" pitchFamily="81" charset="-122"/>
              <a:cs typeface="+mn-ea"/>
              <a:sym typeface="Arial" panose="020B0604020202020204" pitchFamily="34" charset="0"/>
            </a:endParaRPr>
          </a:p>
        </p:txBody>
      </p:sp>
      <p:sp>
        <p:nvSpPr>
          <p:cNvPr id="6" name="矩形 5"/>
          <p:cNvSpPr/>
          <p:nvPr/>
        </p:nvSpPr>
        <p:spPr>
          <a:xfrm>
            <a:off x="3452248" y="3107007"/>
            <a:ext cx="4164729" cy="700320"/>
          </a:xfrm>
          <a:prstGeom prst="rect">
            <a:avLst/>
          </a:prstGeom>
        </p:spPr>
        <p:txBody>
          <a:bodyPr wrap="square" lIns="0" tIns="0" rIns="0" bIns="0">
            <a:spAutoFit/>
          </a:bodyPr>
          <a:lstStyle/>
          <a:p>
            <a:r>
              <a:rPr lang="zh-CN" altLang="en-US" sz="4550" b="1" dirty="0">
                <a:solidFill>
                  <a:srgbClr val="00345B"/>
                </a:solidFill>
                <a:latin typeface="华康少女文字W5" panose="040F0509000000000000" pitchFamily="81" charset="-122"/>
                <a:ea typeface="华康少女文字W5" panose="040F0509000000000000" pitchFamily="81" charset="-122"/>
                <a:cs typeface="+mn-ea"/>
                <a:sym typeface="+mn-lt"/>
              </a:rPr>
              <a:t>请输入您的标题</a:t>
            </a:r>
          </a:p>
        </p:txBody>
      </p:sp>
      <p:sp>
        <p:nvSpPr>
          <p:cNvPr id="7" name="TextBox 11"/>
          <p:cNvSpPr txBox="1"/>
          <p:nvPr/>
        </p:nvSpPr>
        <p:spPr>
          <a:xfrm>
            <a:off x="3479887" y="4015369"/>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8" name="TextBox 11"/>
          <p:cNvSpPr txBox="1"/>
          <p:nvPr/>
        </p:nvSpPr>
        <p:spPr>
          <a:xfrm>
            <a:off x="5356550" y="4015369"/>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9" name="TextBox 11"/>
          <p:cNvSpPr txBox="1"/>
          <p:nvPr/>
        </p:nvSpPr>
        <p:spPr>
          <a:xfrm>
            <a:off x="3479887" y="4364364"/>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10" name="TextBox 11"/>
          <p:cNvSpPr txBox="1"/>
          <p:nvPr/>
        </p:nvSpPr>
        <p:spPr>
          <a:xfrm>
            <a:off x="5356550" y="4364364"/>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23" presetClass="entr" presetSubtype="3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strVal val="4*#ppt_w"/>
                                          </p:val>
                                        </p:tav>
                                        <p:tav tm="100000">
                                          <p:val>
                                            <p:strVal val="#ppt_w"/>
                                          </p:val>
                                        </p:tav>
                                      </p:tavLst>
                                    </p:anim>
                                    <p:anim calcmode="lin" valueType="num">
                                      <p:cBhvr>
                                        <p:cTn id="22" dur="500" fill="hold"/>
                                        <p:tgtEl>
                                          <p:spTgt spid="6"/>
                                        </p:tgtEl>
                                        <p:attrNameLst>
                                          <p:attrName>ppt_h</p:attrName>
                                        </p:attrNameLst>
                                      </p:cBhvr>
                                      <p:tavLst>
                                        <p:tav tm="0">
                                          <p:val>
                                            <p:strVal val="4*#ppt_h"/>
                                          </p:val>
                                        </p:tav>
                                        <p:tav tm="100000">
                                          <p:val>
                                            <p:strVal val="#ppt_h"/>
                                          </p:val>
                                        </p:tav>
                                      </p:tavLst>
                                    </p:anim>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p:tgtEl>
                                          <p:spTgt spid="7"/>
                                        </p:tgtEl>
                                        <p:attrNameLst>
                                          <p:attrName>ppt_x</p:attrName>
                                        </p:attrNameLst>
                                      </p:cBhvr>
                                      <p:tavLst>
                                        <p:tav tm="0">
                                          <p:val>
                                            <p:strVal val="#ppt_x-#ppt_w*1.125000"/>
                                          </p:val>
                                        </p:tav>
                                        <p:tav tm="100000">
                                          <p:val>
                                            <p:strVal val="#ppt_x"/>
                                          </p:val>
                                        </p:tav>
                                      </p:tavLst>
                                    </p:anim>
                                    <p:animEffect transition="in" filter="wipe(right)">
                                      <p:cBhvr>
                                        <p:cTn id="27" dur="500"/>
                                        <p:tgtEl>
                                          <p:spTgt spid="7"/>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right)">
                                      <p:cBhvr>
                                        <p:cTn id="32" dur="500"/>
                                        <p:tgtEl>
                                          <p:spTgt spid="8"/>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p:tgtEl>
                                          <p:spTgt spid="9"/>
                                        </p:tgtEl>
                                        <p:attrNameLst>
                                          <p:attrName>ppt_x</p:attrName>
                                        </p:attrNameLst>
                                      </p:cBhvr>
                                      <p:tavLst>
                                        <p:tav tm="0">
                                          <p:val>
                                            <p:strVal val="#ppt_x-#ppt_w*1.125000"/>
                                          </p:val>
                                        </p:tav>
                                        <p:tav tm="100000">
                                          <p:val>
                                            <p:strVal val="#ppt_x"/>
                                          </p:val>
                                        </p:tav>
                                      </p:tavLst>
                                    </p:anim>
                                    <p:animEffect transition="in" filter="wipe(right)">
                                      <p:cBhvr>
                                        <p:cTn id="37" dur="500"/>
                                        <p:tgtEl>
                                          <p:spTgt spid="9"/>
                                        </p:tgtEl>
                                      </p:cBhvr>
                                    </p:animEffect>
                                  </p:childTnLst>
                                </p:cTn>
                              </p:par>
                            </p:childTnLst>
                          </p:cTn>
                        </p:par>
                        <p:par>
                          <p:cTn id="38" fill="hold">
                            <p:stCondLst>
                              <p:cond delay="3500"/>
                            </p:stCondLst>
                            <p:childTnLst>
                              <p:par>
                                <p:cTn id="39" presetID="1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p:tgtEl>
                                          <p:spTgt spid="10"/>
                                        </p:tgtEl>
                                        <p:attrNameLst>
                                          <p:attrName>ppt_x</p:attrName>
                                        </p:attrNameLst>
                                      </p:cBhvr>
                                      <p:tavLst>
                                        <p:tav tm="0">
                                          <p:val>
                                            <p:strVal val="#ppt_x-#ppt_w*1.125000"/>
                                          </p:val>
                                        </p:tav>
                                        <p:tav tm="100000">
                                          <p:val>
                                            <p:strVal val="#ppt_x"/>
                                          </p:val>
                                        </p:tav>
                                      </p:tavLst>
                                    </p:anim>
                                    <p:animEffect transition="in" filter="wipe(right)">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87761" y="2781300"/>
            <a:ext cx="5780633" cy="3924300"/>
          </a:xfrm>
          <a:prstGeom prst="rect">
            <a:avLst/>
          </a:prstGeom>
        </p:spPr>
      </p:pic>
      <p:sp>
        <p:nvSpPr>
          <p:cNvPr id="4" name="Freeform 11"/>
          <p:cNvSpPr/>
          <p:nvPr/>
        </p:nvSpPr>
        <p:spPr bwMode="auto">
          <a:xfrm>
            <a:off x="6621236" y="2474535"/>
            <a:ext cx="359833" cy="53128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chemeClr val="accent1"/>
          </a:solidFill>
          <a:ln>
            <a:noFill/>
          </a:ln>
        </p:spPr>
        <p:txBody>
          <a:bodyPr/>
          <a:lstStyle/>
          <a:p>
            <a:endParaRPr lang="zh-CN" altLang="en-US" sz="2400"/>
          </a:p>
        </p:txBody>
      </p:sp>
      <p:sp>
        <p:nvSpPr>
          <p:cNvPr id="5" name="Freeform 14"/>
          <p:cNvSpPr/>
          <p:nvPr/>
        </p:nvSpPr>
        <p:spPr bwMode="auto">
          <a:xfrm>
            <a:off x="6621236" y="4836735"/>
            <a:ext cx="359833" cy="53128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chemeClr val="accent3"/>
          </a:solidFill>
          <a:ln>
            <a:noFill/>
          </a:ln>
        </p:spPr>
        <p:txBody>
          <a:bodyPr/>
          <a:lstStyle/>
          <a:p>
            <a:endParaRPr lang="zh-CN" altLang="en-US" sz="2400"/>
          </a:p>
        </p:txBody>
      </p:sp>
      <p:sp>
        <p:nvSpPr>
          <p:cNvPr id="6" name="文本框 5"/>
          <p:cNvSpPr txBox="1"/>
          <p:nvPr/>
        </p:nvSpPr>
        <p:spPr>
          <a:xfrm>
            <a:off x="7127120" y="2406205"/>
            <a:ext cx="3306308" cy="1050925"/>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7" name="文本框 6"/>
          <p:cNvSpPr txBox="1"/>
          <p:nvPr/>
        </p:nvSpPr>
        <p:spPr>
          <a:xfrm>
            <a:off x="7127120" y="2063902"/>
            <a:ext cx="1219200" cy="39878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8" name="文本框 7"/>
          <p:cNvSpPr txBox="1"/>
          <p:nvPr/>
        </p:nvSpPr>
        <p:spPr>
          <a:xfrm>
            <a:off x="7127120" y="4775777"/>
            <a:ext cx="3306308" cy="1050925"/>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9" name="文本框 8"/>
          <p:cNvSpPr txBox="1"/>
          <p:nvPr/>
        </p:nvSpPr>
        <p:spPr>
          <a:xfrm>
            <a:off x="7127120" y="4433474"/>
            <a:ext cx="1219200" cy="39878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9000"/>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par>
                          <p:cTn id="21" fill="hold">
                            <p:stCondLst>
                              <p:cond delay="1634"/>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134"/>
                            </p:stCondLst>
                            <p:childTnLst>
                              <p:par>
                                <p:cTn id="26" presetID="53" presetClass="entr" presetSubtype="16" fill="hold" grpId="0" nodeType="afterEffect">
                                  <p:stCondLst>
                                    <p:cond delay="0"/>
                                  </p:stCondLst>
                                  <p:iterate type="lt">
                                    <p:tmPct val="9000"/>
                                  </p:iterate>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up)">
                                      <p:cBhvr>
                                        <p:cTn id="33" dur="500"/>
                                        <p:tgtEl>
                                          <p:spTgt spid="8"/>
                                        </p:tgtEl>
                                      </p:cBhvr>
                                    </p:animEffect>
                                  </p:childTnLst>
                                </p:cTn>
                              </p:par>
                            </p:childTnLst>
                          </p:cTn>
                        </p:par>
                        <p:par>
                          <p:cTn id="34" fill="hold">
                            <p:stCondLst>
                              <p:cond delay="2769"/>
                            </p:stCondLst>
                            <p:childTnLst>
                              <p:par>
                                <p:cTn id="35" presetID="22" presetClass="entr" presetSubtype="8"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2425" y="1352550"/>
            <a:ext cx="4476750" cy="5505450"/>
          </a:xfrm>
          <a:prstGeom prst="rect">
            <a:avLst/>
          </a:prstGeom>
        </p:spPr>
      </p:pic>
      <p:grpSp>
        <p:nvGrpSpPr>
          <p:cNvPr id="11" name="组合 10"/>
          <p:cNvGrpSpPr/>
          <p:nvPr/>
        </p:nvGrpSpPr>
        <p:grpSpPr>
          <a:xfrm>
            <a:off x="1441785" y="2811841"/>
            <a:ext cx="1883162" cy="3332923"/>
            <a:chOff x="660735" y="2430841"/>
            <a:chExt cx="1883162" cy="3332923"/>
          </a:xfrm>
        </p:grpSpPr>
        <p:sp>
          <p:nvSpPr>
            <p:cNvPr id="12" name="AutoShape 12"/>
            <p:cNvSpPr/>
            <p:nvPr/>
          </p:nvSpPr>
          <p:spPr bwMode="auto">
            <a:xfrm>
              <a:off x="1559985" y="2430841"/>
              <a:ext cx="114300" cy="1164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es-ES" sz="2255"/>
            </a:p>
          </p:txBody>
        </p:sp>
        <p:grpSp>
          <p:nvGrpSpPr>
            <p:cNvPr id="13" name="组合 12"/>
            <p:cNvGrpSpPr/>
            <p:nvPr/>
          </p:nvGrpSpPr>
          <p:grpSpPr>
            <a:xfrm>
              <a:off x="1136651" y="2487990"/>
              <a:ext cx="956733" cy="1744134"/>
              <a:chOff x="1136651" y="2836333"/>
              <a:chExt cx="956733" cy="1744134"/>
            </a:xfrm>
            <a:solidFill>
              <a:srgbClr val="CA000F"/>
            </a:solidFill>
          </p:grpSpPr>
          <p:sp>
            <p:nvSpPr>
              <p:cNvPr id="17" name="AutoShape 18"/>
              <p:cNvSpPr/>
              <p:nvPr/>
            </p:nvSpPr>
            <p:spPr bwMode="auto">
              <a:xfrm>
                <a:off x="1602317" y="2836333"/>
                <a:ext cx="23283" cy="7916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chemeClr val="accent1"/>
              </a:solidFill>
              <a:ln>
                <a:solidFill>
                  <a:schemeClr val="accent1"/>
                </a:solidFill>
              </a:ln>
              <a:effectLst/>
            </p:spPr>
            <p:txBody>
              <a:bodyPr lIns="0" tIns="0" rIns="0" bIns="0"/>
              <a:lstStyle/>
              <a:p>
                <a:pPr>
                  <a:defRPr/>
                </a:pPr>
                <a:endParaRPr lang="es-ES" dirty="0">
                  <a:cs typeface="Calibri" panose="020F0502020204030204" pitchFamily="34" charset="0"/>
                </a:endParaRPr>
              </a:p>
            </p:txBody>
          </p:sp>
          <p:sp>
            <p:nvSpPr>
              <p:cNvPr id="18" name="AutoShape 19"/>
              <p:cNvSpPr/>
              <p:nvPr/>
            </p:nvSpPr>
            <p:spPr bwMode="auto">
              <a:xfrm>
                <a:off x="1136651" y="3613151"/>
                <a:ext cx="956733" cy="9673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53" y="21600"/>
                    </a:moveTo>
                    <a:cubicBezTo>
                      <a:pt x="4835" y="21600"/>
                      <a:pt x="0" y="16681"/>
                      <a:pt x="0" y="10800"/>
                    </a:cubicBezTo>
                    <a:cubicBezTo>
                      <a:pt x="0" y="4918"/>
                      <a:pt x="4835" y="0"/>
                      <a:pt x="10853" y="0"/>
                    </a:cubicBezTo>
                    <a:cubicBezTo>
                      <a:pt x="16764" y="0"/>
                      <a:pt x="21599" y="4918"/>
                      <a:pt x="21599" y="10800"/>
                    </a:cubicBezTo>
                    <a:cubicBezTo>
                      <a:pt x="21599" y="16681"/>
                      <a:pt x="16764" y="21600"/>
                      <a:pt x="10853" y="21600"/>
                    </a:cubicBezTo>
                    <a:close/>
                    <a:moveTo>
                      <a:pt x="10853" y="534"/>
                    </a:moveTo>
                    <a:cubicBezTo>
                      <a:pt x="5158" y="534"/>
                      <a:pt x="537" y="5132"/>
                      <a:pt x="537" y="10800"/>
                    </a:cubicBezTo>
                    <a:cubicBezTo>
                      <a:pt x="537" y="16467"/>
                      <a:pt x="5158" y="21065"/>
                      <a:pt x="10853" y="21065"/>
                    </a:cubicBezTo>
                    <a:cubicBezTo>
                      <a:pt x="16549" y="21065"/>
                      <a:pt x="21062" y="16467"/>
                      <a:pt x="21062" y="10800"/>
                    </a:cubicBezTo>
                    <a:cubicBezTo>
                      <a:pt x="21062" y="5132"/>
                      <a:pt x="16549" y="534"/>
                      <a:pt x="10853" y="534"/>
                    </a:cubicBezTo>
                    <a:close/>
                  </a:path>
                </a:pathLst>
              </a:custGeom>
              <a:solidFill>
                <a:schemeClr val="accent1"/>
              </a:solidFill>
              <a:ln>
                <a:solidFill>
                  <a:schemeClr val="accent1"/>
                </a:solidFill>
              </a:ln>
              <a:effectLst/>
            </p:spPr>
            <p:txBody>
              <a:bodyPr lIns="0" tIns="0" rIns="0" bIns="0"/>
              <a:lstStyle/>
              <a:p>
                <a:pPr>
                  <a:defRPr/>
                </a:pPr>
                <a:endParaRPr lang="es-ES" dirty="0">
                  <a:cs typeface="Calibri" panose="020F0502020204030204" pitchFamily="34" charset="0"/>
                </a:endParaRPr>
              </a:p>
            </p:txBody>
          </p:sp>
          <p:sp>
            <p:nvSpPr>
              <p:cNvPr id="19" name="AutoShape 20"/>
              <p:cNvSpPr/>
              <p:nvPr/>
            </p:nvSpPr>
            <p:spPr bwMode="auto">
              <a:xfrm>
                <a:off x="1331384" y="3949700"/>
                <a:ext cx="404283" cy="400051"/>
              </a:xfrm>
              <a:custGeom>
                <a:avLst/>
                <a:gdLst>
                  <a:gd name="T0" fmla="*/ 10800 w 21600"/>
                  <a:gd name="T1" fmla="+- 0 10800 188"/>
                  <a:gd name="T2" fmla="*/ 10800 h 21224"/>
                  <a:gd name="T3" fmla="*/ 10800 w 21600"/>
                  <a:gd name="T4" fmla="+- 0 10800 188"/>
                  <a:gd name="T5" fmla="*/ 10800 h 21224"/>
                  <a:gd name="T6" fmla="*/ 10800 w 21600"/>
                  <a:gd name="T7" fmla="+- 0 10800 188"/>
                  <a:gd name="T8" fmla="*/ 10800 h 21224"/>
                  <a:gd name="T9" fmla="*/ 10800 w 21600"/>
                  <a:gd name="T10" fmla="+- 0 10800 188"/>
                  <a:gd name="T11" fmla="*/ 10800 h 21224"/>
                </a:gdLst>
                <a:ahLst/>
                <a:cxnLst>
                  <a:cxn ang="0">
                    <a:pos x="T0" y="T2"/>
                  </a:cxn>
                  <a:cxn ang="0">
                    <a:pos x="T3" y="T5"/>
                  </a:cxn>
                  <a:cxn ang="0">
                    <a:pos x="T6" y="T8"/>
                  </a:cxn>
                  <a:cxn ang="0">
                    <a:pos x="T9" y="T11"/>
                  </a:cxn>
                </a:cxnLst>
                <a:rect l="0" t="0" r="r" b="b"/>
                <a:pathLst>
                  <a:path w="21600" h="21224">
                    <a:moveTo>
                      <a:pt x="18550" y="16075"/>
                    </a:moveTo>
                    <a:cubicBezTo>
                      <a:pt x="18042" y="15567"/>
                      <a:pt x="18042" y="15567"/>
                      <a:pt x="18042" y="15567"/>
                    </a:cubicBezTo>
                    <a:cubicBezTo>
                      <a:pt x="17534" y="14804"/>
                      <a:pt x="17280" y="13788"/>
                      <a:pt x="17534" y="12771"/>
                    </a:cubicBezTo>
                    <a:cubicBezTo>
                      <a:pt x="17534" y="12771"/>
                      <a:pt x="17534" y="12771"/>
                      <a:pt x="17534" y="12771"/>
                    </a:cubicBezTo>
                    <a:cubicBezTo>
                      <a:pt x="17788" y="12009"/>
                      <a:pt x="18804" y="11247"/>
                      <a:pt x="19567" y="10993"/>
                    </a:cubicBezTo>
                    <a:cubicBezTo>
                      <a:pt x="20329" y="10739"/>
                      <a:pt x="20329" y="10739"/>
                      <a:pt x="20329" y="10739"/>
                    </a:cubicBezTo>
                    <a:cubicBezTo>
                      <a:pt x="21091" y="10739"/>
                      <a:pt x="21599" y="9976"/>
                      <a:pt x="21599" y="9214"/>
                    </a:cubicBezTo>
                    <a:cubicBezTo>
                      <a:pt x="21599" y="8706"/>
                      <a:pt x="21345" y="8197"/>
                      <a:pt x="21345" y="7689"/>
                    </a:cubicBezTo>
                    <a:cubicBezTo>
                      <a:pt x="21091" y="6927"/>
                      <a:pt x="20329" y="6419"/>
                      <a:pt x="19567" y="6673"/>
                    </a:cubicBezTo>
                    <a:cubicBezTo>
                      <a:pt x="18804" y="6673"/>
                      <a:pt x="18804" y="6673"/>
                      <a:pt x="18804" y="6673"/>
                    </a:cubicBezTo>
                    <a:cubicBezTo>
                      <a:pt x="17788" y="6927"/>
                      <a:pt x="16771" y="6673"/>
                      <a:pt x="16263" y="5910"/>
                    </a:cubicBezTo>
                    <a:cubicBezTo>
                      <a:pt x="16263" y="5910"/>
                      <a:pt x="16263" y="5910"/>
                      <a:pt x="16263" y="5910"/>
                    </a:cubicBezTo>
                    <a:cubicBezTo>
                      <a:pt x="15501" y="5148"/>
                      <a:pt x="15247" y="4131"/>
                      <a:pt x="15501" y="3115"/>
                    </a:cubicBezTo>
                    <a:cubicBezTo>
                      <a:pt x="15755" y="2353"/>
                      <a:pt x="15755" y="2353"/>
                      <a:pt x="15755" y="2353"/>
                    </a:cubicBezTo>
                    <a:cubicBezTo>
                      <a:pt x="16009" y="1590"/>
                      <a:pt x="15755" y="828"/>
                      <a:pt x="14992" y="574"/>
                    </a:cubicBezTo>
                    <a:cubicBezTo>
                      <a:pt x="14738" y="320"/>
                      <a:pt x="14484" y="320"/>
                      <a:pt x="14230" y="320"/>
                    </a:cubicBezTo>
                    <a:cubicBezTo>
                      <a:pt x="13976" y="66"/>
                      <a:pt x="13722" y="66"/>
                      <a:pt x="13468" y="66"/>
                    </a:cubicBezTo>
                    <a:cubicBezTo>
                      <a:pt x="12705" y="-188"/>
                      <a:pt x="11943" y="320"/>
                      <a:pt x="11689" y="1082"/>
                    </a:cubicBezTo>
                    <a:cubicBezTo>
                      <a:pt x="11435" y="1590"/>
                      <a:pt x="11435" y="1590"/>
                      <a:pt x="11435" y="1590"/>
                    </a:cubicBezTo>
                    <a:cubicBezTo>
                      <a:pt x="11181" y="2607"/>
                      <a:pt x="10418" y="3369"/>
                      <a:pt x="9402" y="3623"/>
                    </a:cubicBezTo>
                    <a:cubicBezTo>
                      <a:pt x="9402" y="3623"/>
                      <a:pt x="9402" y="3623"/>
                      <a:pt x="9402" y="3623"/>
                    </a:cubicBezTo>
                    <a:cubicBezTo>
                      <a:pt x="8385" y="3877"/>
                      <a:pt x="7369" y="3369"/>
                      <a:pt x="6607" y="2607"/>
                    </a:cubicBezTo>
                    <a:cubicBezTo>
                      <a:pt x="6352" y="2099"/>
                      <a:pt x="6352" y="2099"/>
                      <a:pt x="6352" y="2099"/>
                    </a:cubicBezTo>
                    <a:cubicBezTo>
                      <a:pt x="5590" y="1590"/>
                      <a:pt x="4828" y="1336"/>
                      <a:pt x="4065" y="1844"/>
                    </a:cubicBezTo>
                    <a:cubicBezTo>
                      <a:pt x="3811" y="2353"/>
                      <a:pt x="3303" y="2607"/>
                      <a:pt x="3049" y="2861"/>
                    </a:cubicBezTo>
                    <a:cubicBezTo>
                      <a:pt x="2541" y="3369"/>
                      <a:pt x="2541" y="4386"/>
                      <a:pt x="3049" y="4894"/>
                    </a:cubicBezTo>
                    <a:cubicBezTo>
                      <a:pt x="3557" y="5402"/>
                      <a:pt x="3557" y="5402"/>
                      <a:pt x="3557" y="5402"/>
                    </a:cubicBezTo>
                    <a:cubicBezTo>
                      <a:pt x="4065" y="6164"/>
                      <a:pt x="4320" y="7435"/>
                      <a:pt x="4065" y="8197"/>
                    </a:cubicBezTo>
                    <a:cubicBezTo>
                      <a:pt x="3811" y="9214"/>
                      <a:pt x="2795" y="9976"/>
                      <a:pt x="1778" y="10230"/>
                    </a:cubicBezTo>
                    <a:cubicBezTo>
                      <a:pt x="1270" y="10230"/>
                      <a:pt x="1270" y="10230"/>
                      <a:pt x="1270" y="10230"/>
                    </a:cubicBezTo>
                    <a:cubicBezTo>
                      <a:pt x="508" y="10484"/>
                      <a:pt x="0" y="11247"/>
                      <a:pt x="0" y="12009"/>
                    </a:cubicBezTo>
                    <a:cubicBezTo>
                      <a:pt x="0" y="12517"/>
                      <a:pt x="254" y="13026"/>
                      <a:pt x="254" y="13534"/>
                    </a:cubicBezTo>
                    <a:cubicBezTo>
                      <a:pt x="508" y="14296"/>
                      <a:pt x="1270" y="14804"/>
                      <a:pt x="2032" y="14550"/>
                    </a:cubicBezTo>
                    <a:cubicBezTo>
                      <a:pt x="2795" y="14296"/>
                      <a:pt x="2795" y="14296"/>
                      <a:pt x="2795" y="14296"/>
                    </a:cubicBezTo>
                    <a:cubicBezTo>
                      <a:pt x="3811" y="14296"/>
                      <a:pt x="4828" y="14550"/>
                      <a:pt x="5336" y="15313"/>
                    </a:cubicBezTo>
                    <a:cubicBezTo>
                      <a:pt x="5336" y="15313"/>
                      <a:pt x="5336" y="15313"/>
                      <a:pt x="5336" y="15313"/>
                    </a:cubicBezTo>
                    <a:cubicBezTo>
                      <a:pt x="6098" y="16075"/>
                      <a:pt x="6352" y="17091"/>
                      <a:pt x="6098" y="18108"/>
                    </a:cubicBezTo>
                    <a:cubicBezTo>
                      <a:pt x="5844" y="18616"/>
                      <a:pt x="5844" y="18616"/>
                      <a:pt x="5844" y="18616"/>
                    </a:cubicBezTo>
                    <a:cubicBezTo>
                      <a:pt x="5590" y="19379"/>
                      <a:pt x="5844" y="20395"/>
                      <a:pt x="6607" y="20649"/>
                    </a:cubicBezTo>
                    <a:cubicBezTo>
                      <a:pt x="6861" y="20649"/>
                      <a:pt x="7115" y="20903"/>
                      <a:pt x="7369" y="20903"/>
                    </a:cubicBezTo>
                    <a:cubicBezTo>
                      <a:pt x="7623" y="20903"/>
                      <a:pt x="7877" y="21157"/>
                      <a:pt x="8131" y="21157"/>
                    </a:cubicBezTo>
                    <a:cubicBezTo>
                      <a:pt x="8894" y="21412"/>
                      <a:pt x="9656" y="20903"/>
                      <a:pt x="9910" y="20141"/>
                    </a:cubicBezTo>
                    <a:cubicBezTo>
                      <a:pt x="10164" y="19379"/>
                      <a:pt x="10164" y="19379"/>
                      <a:pt x="10164" y="19379"/>
                    </a:cubicBezTo>
                    <a:cubicBezTo>
                      <a:pt x="10418" y="18362"/>
                      <a:pt x="11181" y="17854"/>
                      <a:pt x="12197" y="17600"/>
                    </a:cubicBezTo>
                    <a:cubicBezTo>
                      <a:pt x="12197" y="17600"/>
                      <a:pt x="12197" y="17600"/>
                      <a:pt x="12197" y="17600"/>
                    </a:cubicBezTo>
                    <a:cubicBezTo>
                      <a:pt x="13214" y="17346"/>
                      <a:pt x="14230" y="17600"/>
                      <a:pt x="14992" y="18362"/>
                    </a:cubicBezTo>
                    <a:cubicBezTo>
                      <a:pt x="15247" y="18870"/>
                      <a:pt x="15247" y="18870"/>
                      <a:pt x="15247" y="18870"/>
                    </a:cubicBezTo>
                    <a:cubicBezTo>
                      <a:pt x="16009" y="19633"/>
                      <a:pt x="16771" y="19633"/>
                      <a:pt x="17534" y="19124"/>
                    </a:cubicBezTo>
                    <a:cubicBezTo>
                      <a:pt x="17788" y="18870"/>
                      <a:pt x="18296" y="18616"/>
                      <a:pt x="18550" y="18108"/>
                    </a:cubicBezTo>
                    <a:cubicBezTo>
                      <a:pt x="19058" y="17600"/>
                      <a:pt x="19058" y="16837"/>
                      <a:pt x="18550" y="16075"/>
                    </a:cubicBezTo>
                    <a:close/>
                    <a:moveTo>
                      <a:pt x="9656" y="14042"/>
                    </a:moveTo>
                    <a:cubicBezTo>
                      <a:pt x="7623" y="13280"/>
                      <a:pt x="6607" y="11247"/>
                      <a:pt x="7369" y="9468"/>
                    </a:cubicBezTo>
                    <a:cubicBezTo>
                      <a:pt x="7877" y="7435"/>
                      <a:pt x="10164" y="6419"/>
                      <a:pt x="11943" y="7181"/>
                    </a:cubicBezTo>
                    <a:cubicBezTo>
                      <a:pt x="13976" y="7689"/>
                      <a:pt x="14992" y="9722"/>
                      <a:pt x="14230" y="11755"/>
                    </a:cubicBezTo>
                    <a:cubicBezTo>
                      <a:pt x="13722" y="13534"/>
                      <a:pt x="11435" y="14804"/>
                      <a:pt x="9656" y="14042"/>
                    </a:cubicBezTo>
                    <a:close/>
                  </a:path>
                </a:pathLst>
              </a:custGeom>
              <a:solidFill>
                <a:schemeClr val="accent1"/>
              </a:solidFill>
              <a:ln>
                <a:solidFill>
                  <a:schemeClr val="accent1"/>
                </a:solidFill>
              </a:ln>
              <a:effectLst/>
            </p:spPr>
            <p:txBody>
              <a:bodyPr lIns="0" tIns="0" rIns="0" bIns="0"/>
              <a:lstStyle/>
              <a:p>
                <a:pPr>
                  <a:defRPr/>
                </a:pPr>
                <a:endParaRPr lang="es-ES">
                  <a:cs typeface="Calibri" panose="020F0502020204030204" pitchFamily="34" charset="0"/>
                </a:endParaRPr>
              </a:p>
            </p:txBody>
          </p:sp>
          <p:sp>
            <p:nvSpPr>
              <p:cNvPr id="20" name="AutoShape 21"/>
              <p:cNvSpPr/>
              <p:nvPr/>
            </p:nvSpPr>
            <p:spPr bwMode="auto">
              <a:xfrm>
                <a:off x="1661584" y="3848099"/>
                <a:ext cx="232833" cy="254000"/>
              </a:xfrm>
              <a:custGeom>
                <a:avLst/>
                <a:gdLst>
                  <a:gd name="T0" fmla="+- 0 10805 263"/>
                  <a:gd name="T1" fmla="*/ T0 w 21084"/>
                  <a:gd name="T2" fmla="*/ 10800 h 21600"/>
                  <a:gd name="T3" fmla="+- 0 10805 263"/>
                  <a:gd name="T4" fmla="*/ T3 w 21084"/>
                  <a:gd name="T5" fmla="*/ 10800 h 21600"/>
                  <a:gd name="T6" fmla="+- 0 10805 263"/>
                  <a:gd name="T7" fmla="*/ T6 w 21084"/>
                  <a:gd name="T8" fmla="*/ 10800 h 21600"/>
                  <a:gd name="T9" fmla="+- 0 10805 263"/>
                  <a:gd name="T10" fmla="*/ T9 w 21084"/>
                  <a:gd name="T11" fmla="*/ 10800 h 21600"/>
                </a:gdLst>
                <a:ahLst/>
                <a:cxnLst>
                  <a:cxn ang="0">
                    <a:pos x="T1" y="T2"/>
                  </a:cxn>
                  <a:cxn ang="0">
                    <a:pos x="T4" y="T5"/>
                  </a:cxn>
                  <a:cxn ang="0">
                    <a:pos x="T7" y="T8"/>
                  </a:cxn>
                  <a:cxn ang="0">
                    <a:pos x="T10" y="T11"/>
                  </a:cxn>
                </a:cxnLst>
                <a:rect l="0" t="0" r="r" b="b"/>
                <a:pathLst>
                  <a:path w="21084" h="21600">
                    <a:moveTo>
                      <a:pt x="20041" y="13856"/>
                    </a:moveTo>
                    <a:cubicBezTo>
                      <a:pt x="19609" y="13856"/>
                      <a:pt x="19609" y="13856"/>
                      <a:pt x="19609" y="13856"/>
                    </a:cubicBezTo>
                    <a:cubicBezTo>
                      <a:pt x="18744" y="13041"/>
                      <a:pt x="17881" y="12226"/>
                      <a:pt x="17881" y="11411"/>
                    </a:cubicBezTo>
                    <a:cubicBezTo>
                      <a:pt x="17881" y="11003"/>
                      <a:pt x="17881" y="11003"/>
                      <a:pt x="17881" y="11003"/>
                    </a:cubicBezTo>
                    <a:cubicBezTo>
                      <a:pt x="18313" y="10188"/>
                      <a:pt x="18744" y="9373"/>
                      <a:pt x="19609" y="8966"/>
                    </a:cubicBezTo>
                    <a:cubicBezTo>
                      <a:pt x="20473" y="8558"/>
                      <a:pt x="20473" y="8558"/>
                      <a:pt x="20473" y="8558"/>
                    </a:cubicBezTo>
                    <a:cubicBezTo>
                      <a:pt x="20905" y="8150"/>
                      <a:pt x="21337" y="7335"/>
                      <a:pt x="20905" y="6520"/>
                    </a:cubicBezTo>
                    <a:cubicBezTo>
                      <a:pt x="20905" y="6113"/>
                      <a:pt x="20473" y="5705"/>
                      <a:pt x="20473" y="5298"/>
                    </a:cubicBezTo>
                    <a:cubicBezTo>
                      <a:pt x="20041" y="4483"/>
                      <a:pt x="18744" y="4483"/>
                      <a:pt x="18313" y="4890"/>
                    </a:cubicBezTo>
                    <a:cubicBezTo>
                      <a:pt x="17449" y="4890"/>
                      <a:pt x="17449" y="4890"/>
                      <a:pt x="17449" y="4890"/>
                    </a:cubicBezTo>
                    <a:cubicBezTo>
                      <a:pt x="16585" y="5705"/>
                      <a:pt x="15289" y="5298"/>
                      <a:pt x="14425" y="4890"/>
                    </a:cubicBezTo>
                    <a:cubicBezTo>
                      <a:pt x="14425" y="4890"/>
                      <a:pt x="14425" y="4890"/>
                      <a:pt x="14425" y="4890"/>
                    </a:cubicBezTo>
                    <a:cubicBezTo>
                      <a:pt x="13561" y="4483"/>
                      <a:pt x="13129" y="3260"/>
                      <a:pt x="13129" y="2445"/>
                    </a:cubicBezTo>
                    <a:cubicBezTo>
                      <a:pt x="13129" y="1630"/>
                      <a:pt x="13129" y="1630"/>
                      <a:pt x="13129" y="1630"/>
                    </a:cubicBezTo>
                    <a:cubicBezTo>
                      <a:pt x="13129" y="815"/>
                      <a:pt x="12696" y="407"/>
                      <a:pt x="11833" y="407"/>
                    </a:cubicBezTo>
                    <a:cubicBezTo>
                      <a:pt x="11400" y="0"/>
                      <a:pt x="11400" y="0"/>
                      <a:pt x="10969" y="0"/>
                    </a:cubicBezTo>
                    <a:cubicBezTo>
                      <a:pt x="10537" y="0"/>
                      <a:pt x="10537" y="0"/>
                      <a:pt x="10104" y="0"/>
                    </a:cubicBezTo>
                    <a:cubicBezTo>
                      <a:pt x="9240" y="0"/>
                      <a:pt x="8809" y="815"/>
                      <a:pt x="8809" y="1630"/>
                    </a:cubicBezTo>
                    <a:cubicBezTo>
                      <a:pt x="8809" y="2445"/>
                      <a:pt x="8809" y="2445"/>
                      <a:pt x="8809" y="2445"/>
                    </a:cubicBezTo>
                    <a:cubicBezTo>
                      <a:pt x="8809" y="3260"/>
                      <a:pt x="7945" y="4075"/>
                      <a:pt x="7081" y="4483"/>
                    </a:cubicBezTo>
                    <a:cubicBezTo>
                      <a:pt x="7081" y="4483"/>
                      <a:pt x="7081" y="4483"/>
                      <a:pt x="7081" y="4483"/>
                    </a:cubicBezTo>
                    <a:cubicBezTo>
                      <a:pt x="6216" y="5298"/>
                      <a:pt x="4920" y="5298"/>
                      <a:pt x="4056" y="4483"/>
                    </a:cubicBezTo>
                    <a:cubicBezTo>
                      <a:pt x="3624" y="4075"/>
                      <a:pt x="3624" y="4075"/>
                      <a:pt x="3624" y="4075"/>
                    </a:cubicBezTo>
                    <a:cubicBezTo>
                      <a:pt x="2760" y="3667"/>
                      <a:pt x="1896" y="4075"/>
                      <a:pt x="1464" y="4483"/>
                    </a:cubicBezTo>
                    <a:cubicBezTo>
                      <a:pt x="1032" y="4890"/>
                      <a:pt x="600" y="5298"/>
                      <a:pt x="600" y="5705"/>
                    </a:cubicBezTo>
                    <a:cubicBezTo>
                      <a:pt x="168" y="6520"/>
                      <a:pt x="168" y="7335"/>
                      <a:pt x="1032" y="7743"/>
                    </a:cubicBezTo>
                    <a:cubicBezTo>
                      <a:pt x="1464" y="8150"/>
                      <a:pt x="1464" y="8150"/>
                      <a:pt x="1464" y="8150"/>
                    </a:cubicBezTo>
                    <a:cubicBezTo>
                      <a:pt x="2760" y="8558"/>
                      <a:pt x="3192" y="9781"/>
                      <a:pt x="3192" y="10596"/>
                    </a:cubicBezTo>
                    <a:cubicBezTo>
                      <a:pt x="3192" y="11818"/>
                      <a:pt x="2328" y="12633"/>
                      <a:pt x="1464" y="13041"/>
                    </a:cubicBezTo>
                    <a:cubicBezTo>
                      <a:pt x="1032" y="13449"/>
                      <a:pt x="1032" y="13449"/>
                      <a:pt x="1032" y="13449"/>
                    </a:cubicBezTo>
                    <a:cubicBezTo>
                      <a:pt x="168" y="13856"/>
                      <a:pt x="-263" y="14671"/>
                      <a:pt x="168" y="15486"/>
                    </a:cubicBezTo>
                    <a:cubicBezTo>
                      <a:pt x="168" y="15894"/>
                      <a:pt x="600" y="16301"/>
                      <a:pt x="1032" y="16709"/>
                    </a:cubicBezTo>
                    <a:cubicBezTo>
                      <a:pt x="1464" y="17116"/>
                      <a:pt x="2328" y="17524"/>
                      <a:pt x="2760" y="17116"/>
                    </a:cubicBezTo>
                    <a:cubicBezTo>
                      <a:pt x="3624" y="16709"/>
                      <a:pt x="3624" y="16709"/>
                      <a:pt x="3624" y="16709"/>
                    </a:cubicBezTo>
                    <a:cubicBezTo>
                      <a:pt x="4488" y="16301"/>
                      <a:pt x="5785" y="16301"/>
                      <a:pt x="6648" y="17116"/>
                    </a:cubicBezTo>
                    <a:cubicBezTo>
                      <a:pt x="6648" y="17116"/>
                      <a:pt x="6648" y="17116"/>
                      <a:pt x="6648" y="17116"/>
                    </a:cubicBezTo>
                    <a:cubicBezTo>
                      <a:pt x="7512" y="17524"/>
                      <a:pt x="7945" y="18339"/>
                      <a:pt x="7945" y="19562"/>
                    </a:cubicBezTo>
                    <a:cubicBezTo>
                      <a:pt x="7945" y="19969"/>
                      <a:pt x="7945" y="19969"/>
                      <a:pt x="7945" y="19969"/>
                    </a:cubicBezTo>
                    <a:cubicBezTo>
                      <a:pt x="7945" y="20784"/>
                      <a:pt x="8376" y="21600"/>
                      <a:pt x="9240" y="21600"/>
                    </a:cubicBezTo>
                    <a:cubicBezTo>
                      <a:pt x="9673" y="21600"/>
                      <a:pt x="10104" y="21600"/>
                      <a:pt x="10104" y="21600"/>
                    </a:cubicBezTo>
                    <a:cubicBezTo>
                      <a:pt x="10537" y="21600"/>
                      <a:pt x="10537" y="21600"/>
                      <a:pt x="10969" y="21600"/>
                    </a:cubicBezTo>
                    <a:cubicBezTo>
                      <a:pt x="11833" y="21600"/>
                      <a:pt x="12264" y="21192"/>
                      <a:pt x="12696" y="20377"/>
                    </a:cubicBezTo>
                    <a:cubicBezTo>
                      <a:pt x="12696" y="19562"/>
                      <a:pt x="12696" y="19562"/>
                      <a:pt x="12696" y="19562"/>
                    </a:cubicBezTo>
                    <a:cubicBezTo>
                      <a:pt x="12696" y="18747"/>
                      <a:pt x="13129" y="17524"/>
                      <a:pt x="13992" y="17116"/>
                    </a:cubicBezTo>
                    <a:cubicBezTo>
                      <a:pt x="13992" y="17116"/>
                      <a:pt x="13992" y="17116"/>
                      <a:pt x="13992" y="17116"/>
                    </a:cubicBezTo>
                    <a:cubicBezTo>
                      <a:pt x="14857" y="16709"/>
                      <a:pt x="16153" y="16709"/>
                      <a:pt x="17016" y="17116"/>
                    </a:cubicBezTo>
                    <a:cubicBezTo>
                      <a:pt x="17881" y="17524"/>
                      <a:pt x="17881" y="17524"/>
                      <a:pt x="17881" y="17524"/>
                    </a:cubicBezTo>
                    <a:cubicBezTo>
                      <a:pt x="18313" y="17932"/>
                      <a:pt x="19177" y="17932"/>
                      <a:pt x="20041" y="17116"/>
                    </a:cubicBezTo>
                    <a:cubicBezTo>
                      <a:pt x="20041" y="16709"/>
                      <a:pt x="20473" y="16301"/>
                      <a:pt x="20473" y="15894"/>
                    </a:cubicBezTo>
                    <a:cubicBezTo>
                      <a:pt x="20905" y="15486"/>
                      <a:pt x="20905" y="14671"/>
                      <a:pt x="20041" y="13856"/>
                    </a:cubicBezTo>
                    <a:close/>
                    <a:moveTo>
                      <a:pt x="10537" y="13856"/>
                    </a:moveTo>
                    <a:cubicBezTo>
                      <a:pt x="8809" y="13856"/>
                      <a:pt x="7081" y="12633"/>
                      <a:pt x="7512" y="11003"/>
                    </a:cubicBezTo>
                    <a:cubicBezTo>
                      <a:pt x="7512" y="8966"/>
                      <a:pt x="8809" y="7743"/>
                      <a:pt x="10537" y="7743"/>
                    </a:cubicBezTo>
                    <a:cubicBezTo>
                      <a:pt x="12696" y="8150"/>
                      <a:pt x="13992" y="9373"/>
                      <a:pt x="13992" y="11003"/>
                    </a:cubicBezTo>
                    <a:cubicBezTo>
                      <a:pt x="13561" y="12633"/>
                      <a:pt x="12264" y="14264"/>
                      <a:pt x="10537" y="13856"/>
                    </a:cubicBezTo>
                    <a:close/>
                  </a:path>
                </a:pathLst>
              </a:custGeom>
              <a:solidFill>
                <a:schemeClr val="accent1"/>
              </a:solidFill>
              <a:ln>
                <a:solidFill>
                  <a:schemeClr val="accent1"/>
                </a:solidFill>
              </a:ln>
              <a:effectLst/>
            </p:spPr>
            <p:txBody>
              <a:bodyPr lIns="0" tIns="0" rIns="0" bIns="0"/>
              <a:lstStyle/>
              <a:p>
                <a:pPr>
                  <a:defRPr/>
                </a:pPr>
                <a:endParaRPr lang="es-ES">
                  <a:cs typeface="Calibri" panose="020F0502020204030204" pitchFamily="34" charset="0"/>
                </a:endParaRPr>
              </a:p>
            </p:txBody>
          </p:sp>
        </p:grpSp>
        <p:grpSp>
          <p:nvGrpSpPr>
            <p:cNvPr id="14" name="组合 13"/>
            <p:cNvGrpSpPr/>
            <p:nvPr/>
          </p:nvGrpSpPr>
          <p:grpSpPr>
            <a:xfrm>
              <a:off x="660735" y="4370157"/>
              <a:ext cx="1883162" cy="1393607"/>
              <a:chOff x="660735" y="4370157"/>
              <a:chExt cx="1883162" cy="1393607"/>
            </a:xfrm>
          </p:grpSpPr>
          <p:sp>
            <p:nvSpPr>
              <p:cNvPr id="15" name="TextBox 23"/>
              <p:cNvSpPr txBox="1"/>
              <p:nvPr/>
            </p:nvSpPr>
            <p:spPr>
              <a:xfrm>
                <a:off x="660735" y="4723479"/>
                <a:ext cx="1883162" cy="1040285"/>
              </a:xfrm>
              <a:prstGeom prst="rect">
                <a:avLst/>
              </a:prstGeom>
              <a:noFill/>
            </p:spPr>
            <p:txBody>
              <a:bodyPr wrap="square" rtlCol="0">
                <a:spAutoFit/>
              </a:bodyPr>
              <a:lstStyle/>
              <a:p>
                <a:pPr algn="ctr">
                  <a:lnSpc>
                    <a:spcPct val="110000"/>
                  </a:lnSpc>
                </a:pPr>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点击此处更换文本点击此处更换文本点击此处更换文本点击此处更换文本</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6" name="TextBox 24"/>
              <p:cNvSpPr txBox="1"/>
              <p:nvPr/>
            </p:nvSpPr>
            <p:spPr>
              <a:xfrm>
                <a:off x="702070" y="4370157"/>
                <a:ext cx="1800493" cy="397032"/>
              </a:xfrm>
              <a:prstGeom prst="rect">
                <a:avLst/>
              </a:prstGeom>
              <a:noFill/>
            </p:spPr>
            <p:txBody>
              <a:bodyPr wrap="none" rtlCol="0">
                <a:spAutoFit/>
              </a:bodyPr>
              <a:lstStyle/>
              <a:p>
                <a:pPr>
                  <a:lnSpc>
                    <a:spcPct val="110000"/>
                  </a:lnSpc>
                </a:pPr>
                <a:r>
                  <a:rPr lang="zh-CN" altLang="en-US" b="1" dirty="0">
                    <a:solidFill>
                      <a:schemeClr val="accent1"/>
                    </a:solidFill>
                    <a:ea typeface="微软雅黑" panose="020B0503020204020204" pitchFamily="34" charset="-122"/>
                  </a:rPr>
                  <a:t>请替换文字内容</a:t>
                </a:r>
              </a:p>
            </p:txBody>
          </p:sp>
        </p:grpSp>
      </p:grpSp>
      <p:grpSp>
        <p:nvGrpSpPr>
          <p:cNvPr id="21" name="组合 20"/>
          <p:cNvGrpSpPr/>
          <p:nvPr/>
        </p:nvGrpSpPr>
        <p:grpSpPr>
          <a:xfrm>
            <a:off x="3949446" y="2468294"/>
            <a:ext cx="1883162" cy="3332923"/>
            <a:chOff x="2888528" y="2430841"/>
            <a:chExt cx="1883162" cy="3332923"/>
          </a:xfrm>
          <a:solidFill>
            <a:schemeClr val="accent2"/>
          </a:solidFill>
        </p:grpSpPr>
        <p:grpSp>
          <p:nvGrpSpPr>
            <p:cNvPr id="22" name="组合 21"/>
            <p:cNvGrpSpPr/>
            <p:nvPr/>
          </p:nvGrpSpPr>
          <p:grpSpPr>
            <a:xfrm>
              <a:off x="3350685" y="2430841"/>
              <a:ext cx="958849" cy="1820334"/>
              <a:chOff x="3350685" y="2430841"/>
              <a:chExt cx="958849" cy="1820334"/>
            </a:xfrm>
            <a:grpFill/>
          </p:grpSpPr>
          <p:sp>
            <p:nvSpPr>
              <p:cNvPr id="26" name="AutoShape 13"/>
              <p:cNvSpPr/>
              <p:nvPr/>
            </p:nvSpPr>
            <p:spPr bwMode="auto">
              <a:xfrm>
                <a:off x="3795184" y="2430841"/>
                <a:ext cx="110067" cy="1164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algn="ctr">
                <a:solidFill>
                  <a:schemeClr val="accent2"/>
                </a:solidFill>
                <a:miter lim="800000"/>
              </a:ln>
              <a:effectLst>
                <a:outerShdw blurRad="63500" algn="ctr" rotWithShape="0">
                  <a:prstClr val="black">
                    <a:alpha val="40000"/>
                  </a:prstClr>
                </a:outerShdw>
              </a:effectLst>
            </p:spPr>
            <p:txBody>
              <a:bodyPr anchor="ctr"/>
              <a:lstStyle/>
              <a:p>
                <a:pPr algn="ctr" defTabSz="1146175"/>
                <a:endParaRPr lang="es-ES" sz="2255"/>
              </a:p>
            </p:txBody>
          </p:sp>
          <p:grpSp>
            <p:nvGrpSpPr>
              <p:cNvPr id="27" name="组合 26"/>
              <p:cNvGrpSpPr/>
              <p:nvPr/>
            </p:nvGrpSpPr>
            <p:grpSpPr>
              <a:xfrm>
                <a:off x="3350685" y="2487991"/>
                <a:ext cx="958849" cy="1763184"/>
                <a:chOff x="3350685" y="2836334"/>
                <a:chExt cx="958849" cy="1763184"/>
              </a:xfrm>
              <a:grpFill/>
            </p:grpSpPr>
            <p:sp>
              <p:nvSpPr>
                <p:cNvPr id="28" name="AutoShape 24"/>
                <p:cNvSpPr/>
                <p:nvPr/>
              </p:nvSpPr>
              <p:spPr bwMode="auto">
                <a:xfrm>
                  <a:off x="3839635" y="2836334"/>
                  <a:ext cx="23284" cy="7916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29" name="AutoShape 25"/>
                <p:cNvSpPr/>
                <p:nvPr/>
              </p:nvSpPr>
              <p:spPr bwMode="auto">
                <a:xfrm>
                  <a:off x="3350685" y="3632201"/>
                  <a:ext cx="958849" cy="9673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53" y="21600"/>
                      </a:moveTo>
                      <a:cubicBezTo>
                        <a:pt x="4835" y="21600"/>
                        <a:pt x="0" y="16681"/>
                        <a:pt x="0" y="10800"/>
                      </a:cubicBezTo>
                      <a:cubicBezTo>
                        <a:pt x="0" y="4918"/>
                        <a:pt x="4835" y="0"/>
                        <a:pt x="10853" y="0"/>
                      </a:cubicBezTo>
                      <a:cubicBezTo>
                        <a:pt x="16764" y="0"/>
                        <a:pt x="21599" y="4918"/>
                        <a:pt x="21599" y="10800"/>
                      </a:cubicBezTo>
                      <a:cubicBezTo>
                        <a:pt x="21599" y="16681"/>
                        <a:pt x="16764" y="21600"/>
                        <a:pt x="10853" y="21600"/>
                      </a:cubicBezTo>
                      <a:close/>
                      <a:moveTo>
                        <a:pt x="10853" y="534"/>
                      </a:moveTo>
                      <a:cubicBezTo>
                        <a:pt x="5158" y="534"/>
                        <a:pt x="537" y="5132"/>
                        <a:pt x="537" y="10800"/>
                      </a:cubicBezTo>
                      <a:cubicBezTo>
                        <a:pt x="537" y="16467"/>
                        <a:pt x="5158" y="21065"/>
                        <a:pt x="10853" y="21065"/>
                      </a:cubicBezTo>
                      <a:cubicBezTo>
                        <a:pt x="16441" y="21065"/>
                        <a:pt x="21062" y="16467"/>
                        <a:pt x="21062" y="10800"/>
                      </a:cubicBezTo>
                      <a:cubicBezTo>
                        <a:pt x="21062" y="5132"/>
                        <a:pt x="16441" y="534"/>
                        <a:pt x="10853" y="534"/>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grpSp>
              <p:nvGrpSpPr>
                <p:cNvPr id="30" name="Group 26"/>
                <p:cNvGrpSpPr/>
                <p:nvPr/>
              </p:nvGrpSpPr>
              <p:grpSpPr bwMode="auto">
                <a:xfrm>
                  <a:off x="3587404" y="3839646"/>
                  <a:ext cx="522497" cy="513495"/>
                  <a:chOff x="0" y="0"/>
                  <a:chExt cx="391587" cy="385335"/>
                </a:xfrm>
                <a:grpFill/>
              </p:grpSpPr>
              <p:sp>
                <p:nvSpPr>
                  <p:cNvPr id="31" name="AutoShape 27"/>
                  <p:cNvSpPr/>
                  <p:nvPr/>
                </p:nvSpPr>
                <p:spPr bwMode="auto">
                  <a:xfrm>
                    <a:off x="314357" y="200127"/>
                    <a:ext cx="77730" cy="128659"/>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2399"/>
                        </a:moveTo>
                        <a:cubicBezTo>
                          <a:pt x="5293" y="2399"/>
                          <a:pt x="5293" y="2999"/>
                          <a:pt x="5293" y="2999"/>
                        </a:cubicBezTo>
                        <a:cubicBezTo>
                          <a:pt x="5293" y="2999"/>
                          <a:pt x="5293" y="2999"/>
                          <a:pt x="5293" y="2999"/>
                        </a:cubicBezTo>
                        <a:cubicBezTo>
                          <a:pt x="5293" y="2999"/>
                          <a:pt x="5293" y="3599"/>
                          <a:pt x="5293" y="3599"/>
                        </a:cubicBezTo>
                        <a:cubicBezTo>
                          <a:pt x="5293" y="4199"/>
                          <a:pt x="5293" y="4199"/>
                          <a:pt x="5293" y="4799"/>
                        </a:cubicBezTo>
                        <a:cubicBezTo>
                          <a:pt x="5293" y="4799"/>
                          <a:pt x="5293" y="5399"/>
                          <a:pt x="5293" y="5399"/>
                        </a:cubicBezTo>
                        <a:cubicBezTo>
                          <a:pt x="5293" y="5999"/>
                          <a:pt x="5293" y="6599"/>
                          <a:pt x="5293" y="6599"/>
                        </a:cubicBezTo>
                        <a:cubicBezTo>
                          <a:pt x="5293" y="7199"/>
                          <a:pt x="4312" y="7199"/>
                          <a:pt x="4312" y="7799"/>
                        </a:cubicBezTo>
                        <a:cubicBezTo>
                          <a:pt x="4312" y="7799"/>
                          <a:pt x="4312" y="8399"/>
                          <a:pt x="4312" y="8399"/>
                        </a:cubicBezTo>
                        <a:cubicBezTo>
                          <a:pt x="4312" y="8999"/>
                          <a:pt x="4312" y="8999"/>
                          <a:pt x="4312" y="9599"/>
                        </a:cubicBezTo>
                        <a:cubicBezTo>
                          <a:pt x="4312" y="9599"/>
                          <a:pt x="4312" y="10200"/>
                          <a:pt x="3330" y="10800"/>
                        </a:cubicBezTo>
                        <a:cubicBezTo>
                          <a:pt x="3330" y="10800"/>
                          <a:pt x="3330" y="11399"/>
                          <a:pt x="3330" y="11399"/>
                        </a:cubicBezTo>
                        <a:cubicBezTo>
                          <a:pt x="3330" y="11999"/>
                          <a:pt x="3330" y="11999"/>
                          <a:pt x="3330" y="12600"/>
                        </a:cubicBezTo>
                        <a:cubicBezTo>
                          <a:pt x="3330" y="12600"/>
                          <a:pt x="2348" y="13199"/>
                          <a:pt x="2348" y="13199"/>
                        </a:cubicBezTo>
                        <a:cubicBezTo>
                          <a:pt x="2348" y="13799"/>
                          <a:pt x="2348" y="13799"/>
                          <a:pt x="2348" y="14399"/>
                        </a:cubicBezTo>
                        <a:cubicBezTo>
                          <a:pt x="2348" y="14399"/>
                          <a:pt x="1366" y="15000"/>
                          <a:pt x="1366" y="15000"/>
                        </a:cubicBezTo>
                        <a:cubicBezTo>
                          <a:pt x="1366" y="15599"/>
                          <a:pt x="1366" y="15599"/>
                          <a:pt x="1366" y="16199"/>
                        </a:cubicBezTo>
                        <a:cubicBezTo>
                          <a:pt x="1366" y="16199"/>
                          <a:pt x="384" y="16799"/>
                          <a:pt x="384" y="16799"/>
                        </a:cubicBezTo>
                        <a:cubicBezTo>
                          <a:pt x="384" y="16799"/>
                          <a:pt x="384" y="17400"/>
                          <a:pt x="384" y="17400"/>
                        </a:cubicBezTo>
                        <a:cubicBezTo>
                          <a:pt x="-597" y="18599"/>
                          <a:pt x="384" y="20400"/>
                          <a:pt x="2348" y="21000"/>
                        </a:cubicBezTo>
                        <a:cubicBezTo>
                          <a:pt x="2348" y="21000"/>
                          <a:pt x="2348" y="21000"/>
                          <a:pt x="3330" y="21000"/>
                        </a:cubicBezTo>
                        <a:cubicBezTo>
                          <a:pt x="3330" y="21000"/>
                          <a:pt x="4312" y="21600"/>
                          <a:pt x="4312" y="21600"/>
                        </a:cubicBezTo>
                        <a:cubicBezTo>
                          <a:pt x="6275" y="21600"/>
                          <a:pt x="7257" y="21000"/>
                          <a:pt x="7257" y="20400"/>
                        </a:cubicBezTo>
                        <a:cubicBezTo>
                          <a:pt x="15112" y="15599"/>
                          <a:pt x="19039" y="9599"/>
                          <a:pt x="21002" y="2999"/>
                        </a:cubicBezTo>
                        <a:cubicBezTo>
                          <a:pt x="21002" y="2399"/>
                          <a:pt x="20021" y="1799"/>
                          <a:pt x="20021" y="1199"/>
                        </a:cubicBezTo>
                        <a:cubicBezTo>
                          <a:pt x="19039" y="599"/>
                          <a:pt x="18057" y="0"/>
                          <a:pt x="17075" y="0"/>
                        </a:cubicBezTo>
                        <a:cubicBezTo>
                          <a:pt x="9221" y="0"/>
                          <a:pt x="9221" y="0"/>
                          <a:pt x="9221" y="0"/>
                        </a:cubicBezTo>
                        <a:cubicBezTo>
                          <a:pt x="7257" y="0"/>
                          <a:pt x="6275" y="1199"/>
                          <a:pt x="5293" y="2399"/>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2" name="AutoShape 28"/>
                  <p:cNvSpPr/>
                  <p:nvPr/>
                </p:nvSpPr>
                <p:spPr bwMode="auto">
                  <a:xfrm>
                    <a:off x="261" y="200127"/>
                    <a:ext cx="77730" cy="127071"/>
                  </a:xfrm>
                  <a:custGeom>
                    <a:avLst/>
                    <a:gdLst>
                      <a:gd name="T0" fmla="+- 0 11087 575"/>
                      <a:gd name="T1" fmla="*/ T0 w 21025"/>
                      <a:gd name="T2" fmla="*/ 10624 h 21249"/>
                      <a:gd name="T3" fmla="+- 0 11087 575"/>
                      <a:gd name="T4" fmla="*/ T3 w 21025"/>
                      <a:gd name="T5" fmla="*/ 10624 h 21249"/>
                      <a:gd name="T6" fmla="+- 0 11087 575"/>
                      <a:gd name="T7" fmla="*/ T6 w 21025"/>
                      <a:gd name="T8" fmla="*/ 10624 h 21249"/>
                      <a:gd name="T9" fmla="+- 0 11087 575"/>
                      <a:gd name="T10" fmla="*/ T9 w 21025"/>
                      <a:gd name="T11" fmla="*/ 10624 h 21249"/>
                    </a:gdLst>
                    <a:ahLst/>
                    <a:cxnLst>
                      <a:cxn ang="0">
                        <a:pos x="T1" y="T2"/>
                      </a:cxn>
                      <a:cxn ang="0">
                        <a:pos x="T4" y="T5"/>
                      </a:cxn>
                      <a:cxn ang="0">
                        <a:pos x="T7" y="T8"/>
                      </a:cxn>
                      <a:cxn ang="0">
                        <a:pos x="T10" y="T11"/>
                      </a:cxn>
                    </a:cxnLst>
                    <a:rect l="0" t="0" r="r" b="b"/>
                    <a:pathLst>
                      <a:path w="21025" h="21249">
                        <a:moveTo>
                          <a:pt x="19061" y="15000"/>
                        </a:moveTo>
                        <a:cubicBezTo>
                          <a:pt x="19061" y="15000"/>
                          <a:pt x="19061" y="14399"/>
                          <a:pt x="18079" y="14399"/>
                        </a:cubicBezTo>
                        <a:cubicBezTo>
                          <a:pt x="18079" y="13799"/>
                          <a:pt x="18079" y="13799"/>
                          <a:pt x="18079" y="13199"/>
                        </a:cubicBezTo>
                        <a:cubicBezTo>
                          <a:pt x="18079" y="13199"/>
                          <a:pt x="18079" y="12600"/>
                          <a:pt x="18079" y="12600"/>
                        </a:cubicBezTo>
                        <a:cubicBezTo>
                          <a:pt x="17097" y="11999"/>
                          <a:pt x="17097" y="11999"/>
                          <a:pt x="17097" y="11399"/>
                        </a:cubicBezTo>
                        <a:cubicBezTo>
                          <a:pt x="17097" y="11399"/>
                          <a:pt x="17097" y="10800"/>
                          <a:pt x="17097" y="10800"/>
                        </a:cubicBezTo>
                        <a:cubicBezTo>
                          <a:pt x="17097" y="10200"/>
                          <a:pt x="17097" y="9599"/>
                          <a:pt x="16115" y="9599"/>
                        </a:cubicBezTo>
                        <a:cubicBezTo>
                          <a:pt x="16115" y="8999"/>
                          <a:pt x="16115" y="8999"/>
                          <a:pt x="16115" y="8399"/>
                        </a:cubicBezTo>
                        <a:cubicBezTo>
                          <a:pt x="16115" y="8399"/>
                          <a:pt x="16115" y="7799"/>
                          <a:pt x="16115" y="7799"/>
                        </a:cubicBezTo>
                        <a:cubicBezTo>
                          <a:pt x="16115" y="7199"/>
                          <a:pt x="16115" y="7199"/>
                          <a:pt x="16115" y="6599"/>
                        </a:cubicBezTo>
                        <a:cubicBezTo>
                          <a:pt x="16115" y="6599"/>
                          <a:pt x="15134" y="5999"/>
                          <a:pt x="15134" y="5399"/>
                        </a:cubicBezTo>
                        <a:cubicBezTo>
                          <a:pt x="15134" y="5399"/>
                          <a:pt x="15134" y="4799"/>
                          <a:pt x="15134" y="4799"/>
                        </a:cubicBezTo>
                        <a:cubicBezTo>
                          <a:pt x="15134" y="4199"/>
                          <a:pt x="15134" y="4199"/>
                          <a:pt x="15134" y="3599"/>
                        </a:cubicBezTo>
                        <a:cubicBezTo>
                          <a:pt x="15134" y="3599"/>
                          <a:pt x="15134" y="2999"/>
                          <a:pt x="15134" y="2999"/>
                        </a:cubicBezTo>
                        <a:cubicBezTo>
                          <a:pt x="15134" y="2999"/>
                          <a:pt x="15134" y="2999"/>
                          <a:pt x="15134" y="2999"/>
                        </a:cubicBezTo>
                        <a:cubicBezTo>
                          <a:pt x="15134" y="2999"/>
                          <a:pt x="15134" y="2399"/>
                          <a:pt x="15134" y="2399"/>
                        </a:cubicBezTo>
                        <a:cubicBezTo>
                          <a:pt x="15134" y="1199"/>
                          <a:pt x="13170" y="0"/>
                          <a:pt x="11206" y="0"/>
                        </a:cubicBezTo>
                        <a:cubicBezTo>
                          <a:pt x="4334" y="0"/>
                          <a:pt x="4334" y="0"/>
                          <a:pt x="4334" y="0"/>
                        </a:cubicBezTo>
                        <a:cubicBezTo>
                          <a:pt x="2370" y="0"/>
                          <a:pt x="1388" y="599"/>
                          <a:pt x="1388" y="1199"/>
                        </a:cubicBezTo>
                        <a:cubicBezTo>
                          <a:pt x="406" y="1799"/>
                          <a:pt x="-575" y="2399"/>
                          <a:pt x="406" y="2999"/>
                        </a:cubicBezTo>
                        <a:cubicBezTo>
                          <a:pt x="1388" y="9599"/>
                          <a:pt x="6297" y="15599"/>
                          <a:pt x="13170" y="20400"/>
                        </a:cubicBezTo>
                        <a:cubicBezTo>
                          <a:pt x="14152" y="21000"/>
                          <a:pt x="16115" y="21600"/>
                          <a:pt x="18079" y="21000"/>
                        </a:cubicBezTo>
                        <a:cubicBezTo>
                          <a:pt x="18079" y="21000"/>
                          <a:pt x="18079" y="21000"/>
                          <a:pt x="19061" y="21000"/>
                        </a:cubicBezTo>
                        <a:cubicBezTo>
                          <a:pt x="20043" y="20400"/>
                          <a:pt x="21024" y="18599"/>
                          <a:pt x="21024" y="17400"/>
                        </a:cubicBezTo>
                        <a:cubicBezTo>
                          <a:pt x="20043" y="17400"/>
                          <a:pt x="20043" y="17400"/>
                          <a:pt x="20043" y="17400"/>
                        </a:cubicBezTo>
                        <a:cubicBezTo>
                          <a:pt x="20043" y="16799"/>
                          <a:pt x="20043" y="16199"/>
                          <a:pt x="19061" y="16199"/>
                        </a:cubicBezTo>
                        <a:cubicBezTo>
                          <a:pt x="19061" y="15599"/>
                          <a:pt x="19061" y="15599"/>
                          <a:pt x="19061" y="1500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3" name="AutoShape 29"/>
                  <p:cNvSpPr/>
                  <p:nvPr/>
                </p:nvSpPr>
                <p:spPr bwMode="auto">
                  <a:xfrm>
                    <a:off x="206486"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0"/>
                        </a:moveTo>
                        <a:cubicBezTo>
                          <a:pt x="2025" y="0"/>
                          <a:pt x="2025" y="0"/>
                          <a:pt x="2025" y="0"/>
                        </a:cubicBezTo>
                        <a:cubicBezTo>
                          <a:pt x="675" y="0"/>
                          <a:pt x="0" y="1439"/>
                          <a:pt x="0" y="2879"/>
                        </a:cubicBezTo>
                        <a:cubicBezTo>
                          <a:pt x="0" y="16559"/>
                          <a:pt x="0" y="16559"/>
                          <a:pt x="0" y="16559"/>
                        </a:cubicBezTo>
                        <a:cubicBezTo>
                          <a:pt x="0" y="18000"/>
                          <a:pt x="675" y="19440"/>
                          <a:pt x="2025" y="19440"/>
                        </a:cubicBezTo>
                        <a:cubicBezTo>
                          <a:pt x="2025" y="19440"/>
                          <a:pt x="2700" y="19440"/>
                          <a:pt x="2700" y="19440"/>
                        </a:cubicBezTo>
                        <a:cubicBezTo>
                          <a:pt x="2700" y="19440"/>
                          <a:pt x="2700" y="19440"/>
                          <a:pt x="2700" y="19440"/>
                        </a:cubicBezTo>
                        <a:cubicBezTo>
                          <a:pt x="3375" y="19440"/>
                          <a:pt x="4725" y="19440"/>
                          <a:pt x="5400" y="19440"/>
                        </a:cubicBezTo>
                        <a:cubicBezTo>
                          <a:pt x="5400" y="19440"/>
                          <a:pt x="5400" y="19440"/>
                          <a:pt x="5400" y="19440"/>
                        </a:cubicBezTo>
                        <a:cubicBezTo>
                          <a:pt x="6075" y="19440"/>
                          <a:pt x="7425" y="20160"/>
                          <a:pt x="8100" y="20160"/>
                        </a:cubicBezTo>
                        <a:cubicBezTo>
                          <a:pt x="8100" y="20160"/>
                          <a:pt x="8775" y="20160"/>
                          <a:pt x="8775" y="20160"/>
                        </a:cubicBezTo>
                        <a:cubicBezTo>
                          <a:pt x="9450" y="20160"/>
                          <a:pt x="10125" y="20879"/>
                          <a:pt x="10800" y="20879"/>
                        </a:cubicBezTo>
                        <a:cubicBezTo>
                          <a:pt x="11475" y="20879"/>
                          <a:pt x="11475" y="20879"/>
                          <a:pt x="11475" y="20879"/>
                        </a:cubicBezTo>
                        <a:cubicBezTo>
                          <a:pt x="12150" y="20879"/>
                          <a:pt x="12150" y="20879"/>
                          <a:pt x="12150" y="20879"/>
                        </a:cubicBezTo>
                        <a:cubicBezTo>
                          <a:pt x="12150" y="20879"/>
                          <a:pt x="12825" y="20879"/>
                          <a:pt x="12825" y="20879"/>
                        </a:cubicBezTo>
                        <a:cubicBezTo>
                          <a:pt x="13500" y="21600"/>
                          <a:pt x="14175" y="21600"/>
                          <a:pt x="14175" y="21600"/>
                        </a:cubicBezTo>
                        <a:cubicBezTo>
                          <a:pt x="14850" y="21600"/>
                          <a:pt x="14850" y="21600"/>
                          <a:pt x="15525" y="21600"/>
                        </a:cubicBezTo>
                        <a:cubicBezTo>
                          <a:pt x="16200" y="21600"/>
                          <a:pt x="17550" y="20879"/>
                          <a:pt x="17550" y="20160"/>
                        </a:cubicBezTo>
                        <a:cubicBezTo>
                          <a:pt x="17550" y="20160"/>
                          <a:pt x="17550" y="19440"/>
                          <a:pt x="17550" y="19440"/>
                        </a:cubicBezTo>
                        <a:cubicBezTo>
                          <a:pt x="18225" y="18720"/>
                          <a:pt x="18225" y="18720"/>
                          <a:pt x="18225" y="18000"/>
                        </a:cubicBezTo>
                        <a:cubicBezTo>
                          <a:pt x="18225" y="18000"/>
                          <a:pt x="18225" y="18000"/>
                          <a:pt x="18225" y="18000"/>
                        </a:cubicBezTo>
                        <a:cubicBezTo>
                          <a:pt x="19575" y="14399"/>
                          <a:pt x="20250" y="10800"/>
                          <a:pt x="20925" y="7199"/>
                        </a:cubicBezTo>
                        <a:cubicBezTo>
                          <a:pt x="20925" y="7199"/>
                          <a:pt x="20925" y="7199"/>
                          <a:pt x="20925" y="7199"/>
                        </a:cubicBezTo>
                        <a:cubicBezTo>
                          <a:pt x="20925" y="6479"/>
                          <a:pt x="20925" y="5759"/>
                          <a:pt x="20925" y="5039"/>
                        </a:cubicBezTo>
                        <a:cubicBezTo>
                          <a:pt x="20925" y="5039"/>
                          <a:pt x="20925" y="5039"/>
                          <a:pt x="20925" y="4319"/>
                        </a:cubicBezTo>
                        <a:cubicBezTo>
                          <a:pt x="20925" y="4319"/>
                          <a:pt x="20925" y="3599"/>
                          <a:pt x="21600" y="3599"/>
                        </a:cubicBezTo>
                        <a:cubicBezTo>
                          <a:pt x="21600" y="2159"/>
                          <a:pt x="20925" y="1439"/>
                          <a:pt x="20250" y="1439"/>
                        </a:cubicBezTo>
                        <a:cubicBezTo>
                          <a:pt x="20250" y="719"/>
                          <a:pt x="19575" y="0"/>
                          <a:pt x="18900" y="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4" name="AutoShape 30"/>
                  <p:cNvSpPr/>
                  <p:nvPr/>
                </p:nvSpPr>
                <p:spPr bwMode="auto">
                  <a:xfrm>
                    <a:off x="74819"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6559"/>
                        </a:moveTo>
                        <a:cubicBezTo>
                          <a:pt x="21600" y="2879"/>
                          <a:pt x="21600" y="2879"/>
                          <a:pt x="21600" y="2879"/>
                        </a:cubicBezTo>
                        <a:cubicBezTo>
                          <a:pt x="21600" y="1439"/>
                          <a:pt x="20250" y="0"/>
                          <a:pt x="18900" y="0"/>
                        </a:cubicBezTo>
                        <a:cubicBezTo>
                          <a:pt x="2700" y="0"/>
                          <a:pt x="2700" y="0"/>
                          <a:pt x="2700" y="0"/>
                        </a:cubicBezTo>
                        <a:cubicBezTo>
                          <a:pt x="2025" y="0"/>
                          <a:pt x="675" y="719"/>
                          <a:pt x="675" y="1439"/>
                        </a:cubicBezTo>
                        <a:cubicBezTo>
                          <a:pt x="0" y="1439"/>
                          <a:pt x="0" y="2159"/>
                          <a:pt x="0" y="3599"/>
                        </a:cubicBezTo>
                        <a:cubicBezTo>
                          <a:pt x="0" y="3599"/>
                          <a:pt x="0" y="4319"/>
                          <a:pt x="0" y="4319"/>
                        </a:cubicBezTo>
                        <a:cubicBezTo>
                          <a:pt x="0" y="4319"/>
                          <a:pt x="0" y="5039"/>
                          <a:pt x="0" y="5039"/>
                        </a:cubicBezTo>
                        <a:cubicBezTo>
                          <a:pt x="0" y="5759"/>
                          <a:pt x="0" y="6479"/>
                          <a:pt x="0" y="7199"/>
                        </a:cubicBezTo>
                        <a:cubicBezTo>
                          <a:pt x="0" y="7199"/>
                          <a:pt x="0" y="7199"/>
                          <a:pt x="0" y="7199"/>
                        </a:cubicBezTo>
                        <a:cubicBezTo>
                          <a:pt x="675" y="10800"/>
                          <a:pt x="1350" y="14399"/>
                          <a:pt x="2700" y="18000"/>
                        </a:cubicBezTo>
                        <a:cubicBezTo>
                          <a:pt x="2700" y="18000"/>
                          <a:pt x="2700" y="18000"/>
                          <a:pt x="2700" y="18000"/>
                        </a:cubicBezTo>
                        <a:cubicBezTo>
                          <a:pt x="2700" y="18720"/>
                          <a:pt x="3375" y="18720"/>
                          <a:pt x="3375" y="19440"/>
                        </a:cubicBezTo>
                        <a:cubicBezTo>
                          <a:pt x="3375" y="19440"/>
                          <a:pt x="3375" y="20160"/>
                          <a:pt x="3375" y="20160"/>
                        </a:cubicBezTo>
                        <a:cubicBezTo>
                          <a:pt x="4050" y="20879"/>
                          <a:pt x="4725" y="21600"/>
                          <a:pt x="6075" y="21600"/>
                        </a:cubicBezTo>
                        <a:cubicBezTo>
                          <a:pt x="6075" y="21600"/>
                          <a:pt x="6075" y="21600"/>
                          <a:pt x="6075" y="21600"/>
                        </a:cubicBezTo>
                        <a:cubicBezTo>
                          <a:pt x="6075" y="21600"/>
                          <a:pt x="6075" y="21600"/>
                          <a:pt x="6750" y="21600"/>
                        </a:cubicBezTo>
                        <a:cubicBezTo>
                          <a:pt x="7425" y="21600"/>
                          <a:pt x="8100" y="21600"/>
                          <a:pt x="8100" y="20879"/>
                        </a:cubicBezTo>
                        <a:cubicBezTo>
                          <a:pt x="8775" y="20879"/>
                          <a:pt x="8775" y="20879"/>
                          <a:pt x="8775" y="20879"/>
                        </a:cubicBezTo>
                        <a:cubicBezTo>
                          <a:pt x="8775" y="20879"/>
                          <a:pt x="8775" y="20879"/>
                          <a:pt x="9450" y="20879"/>
                        </a:cubicBezTo>
                        <a:cubicBezTo>
                          <a:pt x="9450" y="20879"/>
                          <a:pt x="10125" y="20879"/>
                          <a:pt x="10125" y="20879"/>
                        </a:cubicBezTo>
                        <a:cubicBezTo>
                          <a:pt x="10800" y="20879"/>
                          <a:pt x="11475" y="20160"/>
                          <a:pt x="12150" y="20160"/>
                        </a:cubicBezTo>
                        <a:cubicBezTo>
                          <a:pt x="12150" y="20160"/>
                          <a:pt x="12825" y="20160"/>
                          <a:pt x="12825" y="20160"/>
                        </a:cubicBezTo>
                        <a:cubicBezTo>
                          <a:pt x="14175" y="20160"/>
                          <a:pt x="14850" y="19440"/>
                          <a:pt x="15525" y="19440"/>
                        </a:cubicBezTo>
                        <a:cubicBezTo>
                          <a:pt x="15525" y="19440"/>
                          <a:pt x="15525" y="19440"/>
                          <a:pt x="15525" y="19440"/>
                        </a:cubicBezTo>
                        <a:cubicBezTo>
                          <a:pt x="16875" y="19440"/>
                          <a:pt x="17550" y="19440"/>
                          <a:pt x="18225" y="19440"/>
                        </a:cubicBezTo>
                        <a:cubicBezTo>
                          <a:pt x="18225" y="19440"/>
                          <a:pt x="18225" y="19440"/>
                          <a:pt x="18225" y="19440"/>
                        </a:cubicBezTo>
                        <a:cubicBezTo>
                          <a:pt x="18900" y="19440"/>
                          <a:pt x="18900" y="19440"/>
                          <a:pt x="18900" y="19440"/>
                        </a:cubicBezTo>
                        <a:cubicBezTo>
                          <a:pt x="20250" y="19440"/>
                          <a:pt x="21600" y="18000"/>
                          <a:pt x="21600" y="16559"/>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5" name="AutoShape 31"/>
                  <p:cNvSpPr/>
                  <p:nvPr/>
                </p:nvSpPr>
                <p:spPr bwMode="auto">
                  <a:xfrm>
                    <a:off x="112891" y="314491"/>
                    <a:ext cx="7614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42" y="20520"/>
                        </a:moveTo>
                        <a:cubicBezTo>
                          <a:pt x="20571" y="19440"/>
                          <a:pt x="21600" y="18360"/>
                          <a:pt x="21600" y="17280"/>
                        </a:cubicBezTo>
                        <a:cubicBezTo>
                          <a:pt x="21600" y="4320"/>
                          <a:pt x="21600" y="4320"/>
                          <a:pt x="21600" y="4320"/>
                        </a:cubicBezTo>
                        <a:cubicBezTo>
                          <a:pt x="21600" y="3240"/>
                          <a:pt x="20571" y="1080"/>
                          <a:pt x="19542" y="1080"/>
                        </a:cubicBezTo>
                        <a:cubicBezTo>
                          <a:pt x="19542" y="0"/>
                          <a:pt x="18514" y="0"/>
                          <a:pt x="17485" y="0"/>
                        </a:cubicBezTo>
                        <a:cubicBezTo>
                          <a:pt x="15428" y="0"/>
                          <a:pt x="14399" y="0"/>
                          <a:pt x="13371" y="0"/>
                        </a:cubicBezTo>
                        <a:cubicBezTo>
                          <a:pt x="13371" y="0"/>
                          <a:pt x="13371" y="0"/>
                          <a:pt x="13371" y="0"/>
                        </a:cubicBezTo>
                        <a:cubicBezTo>
                          <a:pt x="12342" y="0"/>
                          <a:pt x="10285" y="0"/>
                          <a:pt x="9257" y="1080"/>
                        </a:cubicBezTo>
                        <a:cubicBezTo>
                          <a:pt x="9257" y="1080"/>
                          <a:pt x="8228" y="1080"/>
                          <a:pt x="8228" y="1080"/>
                        </a:cubicBezTo>
                        <a:cubicBezTo>
                          <a:pt x="7199" y="1080"/>
                          <a:pt x="6171" y="1080"/>
                          <a:pt x="5142" y="1080"/>
                        </a:cubicBezTo>
                        <a:cubicBezTo>
                          <a:pt x="5142" y="1080"/>
                          <a:pt x="4114" y="2160"/>
                          <a:pt x="4114" y="2160"/>
                        </a:cubicBezTo>
                        <a:cubicBezTo>
                          <a:pt x="4114" y="2160"/>
                          <a:pt x="3085" y="2160"/>
                          <a:pt x="3085" y="2160"/>
                        </a:cubicBezTo>
                        <a:cubicBezTo>
                          <a:pt x="2057" y="2160"/>
                          <a:pt x="1028" y="3240"/>
                          <a:pt x="0" y="4320"/>
                        </a:cubicBezTo>
                        <a:cubicBezTo>
                          <a:pt x="0" y="6480"/>
                          <a:pt x="0" y="7560"/>
                          <a:pt x="1028" y="8640"/>
                        </a:cubicBezTo>
                        <a:cubicBezTo>
                          <a:pt x="1028" y="8640"/>
                          <a:pt x="1028" y="8640"/>
                          <a:pt x="1028" y="8640"/>
                        </a:cubicBezTo>
                        <a:cubicBezTo>
                          <a:pt x="1028" y="9720"/>
                          <a:pt x="2057" y="9720"/>
                          <a:pt x="2057" y="10800"/>
                        </a:cubicBezTo>
                        <a:cubicBezTo>
                          <a:pt x="2057" y="10800"/>
                          <a:pt x="2057" y="10800"/>
                          <a:pt x="3085" y="10800"/>
                        </a:cubicBezTo>
                        <a:cubicBezTo>
                          <a:pt x="3085" y="11880"/>
                          <a:pt x="4114" y="11880"/>
                          <a:pt x="4114" y="12960"/>
                        </a:cubicBezTo>
                        <a:cubicBezTo>
                          <a:pt x="4114" y="12960"/>
                          <a:pt x="5142" y="12960"/>
                          <a:pt x="5142" y="14040"/>
                        </a:cubicBezTo>
                        <a:cubicBezTo>
                          <a:pt x="5142" y="14040"/>
                          <a:pt x="5142" y="14040"/>
                          <a:pt x="6171" y="15120"/>
                        </a:cubicBezTo>
                        <a:cubicBezTo>
                          <a:pt x="6171" y="15120"/>
                          <a:pt x="6171" y="15120"/>
                          <a:pt x="7199" y="15120"/>
                        </a:cubicBezTo>
                        <a:cubicBezTo>
                          <a:pt x="7199" y="16199"/>
                          <a:pt x="7199" y="16199"/>
                          <a:pt x="7199" y="16199"/>
                        </a:cubicBezTo>
                        <a:cubicBezTo>
                          <a:pt x="8228" y="16199"/>
                          <a:pt x="8228" y="16199"/>
                          <a:pt x="9257" y="17280"/>
                        </a:cubicBezTo>
                        <a:cubicBezTo>
                          <a:pt x="9257" y="17280"/>
                          <a:pt x="9257" y="17280"/>
                          <a:pt x="9257" y="17280"/>
                        </a:cubicBezTo>
                        <a:cubicBezTo>
                          <a:pt x="10285" y="17280"/>
                          <a:pt x="10285" y="18360"/>
                          <a:pt x="10285" y="18360"/>
                        </a:cubicBezTo>
                        <a:cubicBezTo>
                          <a:pt x="11314" y="18360"/>
                          <a:pt x="11314" y="18360"/>
                          <a:pt x="11314" y="18360"/>
                        </a:cubicBezTo>
                        <a:cubicBezTo>
                          <a:pt x="11314" y="19440"/>
                          <a:pt x="12342" y="19440"/>
                          <a:pt x="12342" y="19440"/>
                        </a:cubicBezTo>
                        <a:cubicBezTo>
                          <a:pt x="12342" y="19440"/>
                          <a:pt x="12342" y="19440"/>
                          <a:pt x="13371" y="19440"/>
                        </a:cubicBezTo>
                        <a:cubicBezTo>
                          <a:pt x="13371" y="19440"/>
                          <a:pt x="14399" y="20520"/>
                          <a:pt x="14399" y="20520"/>
                        </a:cubicBezTo>
                        <a:cubicBezTo>
                          <a:pt x="14399" y="20520"/>
                          <a:pt x="14399" y="20520"/>
                          <a:pt x="14399" y="20520"/>
                        </a:cubicBezTo>
                        <a:cubicBezTo>
                          <a:pt x="15428" y="20520"/>
                          <a:pt x="15428" y="20520"/>
                          <a:pt x="16457" y="21599"/>
                        </a:cubicBezTo>
                        <a:cubicBezTo>
                          <a:pt x="17485" y="21599"/>
                          <a:pt x="18514" y="21599"/>
                          <a:pt x="19542" y="2052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6" name="AutoShape 32"/>
                  <p:cNvSpPr/>
                  <p:nvPr/>
                </p:nvSpPr>
                <p:spPr bwMode="auto">
                  <a:xfrm>
                    <a:off x="206486" y="314491"/>
                    <a:ext cx="7138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320"/>
                        </a:moveTo>
                        <a:cubicBezTo>
                          <a:pt x="20520" y="3240"/>
                          <a:pt x="19440" y="2160"/>
                          <a:pt x="18360" y="2160"/>
                        </a:cubicBezTo>
                        <a:cubicBezTo>
                          <a:pt x="18360" y="2160"/>
                          <a:pt x="18360" y="2160"/>
                          <a:pt x="17280" y="2160"/>
                        </a:cubicBezTo>
                        <a:cubicBezTo>
                          <a:pt x="17280" y="2160"/>
                          <a:pt x="17280" y="2160"/>
                          <a:pt x="16199" y="1080"/>
                        </a:cubicBezTo>
                        <a:cubicBezTo>
                          <a:pt x="15120" y="1080"/>
                          <a:pt x="14040" y="1080"/>
                          <a:pt x="12960" y="1080"/>
                        </a:cubicBezTo>
                        <a:cubicBezTo>
                          <a:pt x="12960" y="1080"/>
                          <a:pt x="12960" y="1080"/>
                          <a:pt x="11880" y="1080"/>
                        </a:cubicBezTo>
                        <a:cubicBezTo>
                          <a:pt x="10800" y="0"/>
                          <a:pt x="9720" y="0"/>
                          <a:pt x="8640" y="0"/>
                        </a:cubicBezTo>
                        <a:cubicBezTo>
                          <a:pt x="7560" y="0"/>
                          <a:pt x="7560" y="0"/>
                          <a:pt x="7560" y="0"/>
                        </a:cubicBezTo>
                        <a:cubicBezTo>
                          <a:pt x="6480" y="0"/>
                          <a:pt x="5400" y="0"/>
                          <a:pt x="3240" y="0"/>
                        </a:cubicBezTo>
                        <a:cubicBezTo>
                          <a:pt x="2160" y="0"/>
                          <a:pt x="2160" y="0"/>
                          <a:pt x="1080" y="1080"/>
                        </a:cubicBezTo>
                        <a:cubicBezTo>
                          <a:pt x="0" y="1080"/>
                          <a:pt x="0" y="3240"/>
                          <a:pt x="0" y="4320"/>
                        </a:cubicBezTo>
                        <a:cubicBezTo>
                          <a:pt x="0" y="17280"/>
                          <a:pt x="0" y="17280"/>
                          <a:pt x="0" y="17280"/>
                        </a:cubicBezTo>
                        <a:cubicBezTo>
                          <a:pt x="0" y="18360"/>
                          <a:pt x="0" y="19440"/>
                          <a:pt x="1080" y="20520"/>
                        </a:cubicBezTo>
                        <a:cubicBezTo>
                          <a:pt x="2160" y="21599"/>
                          <a:pt x="3240" y="21599"/>
                          <a:pt x="5400" y="21599"/>
                        </a:cubicBezTo>
                        <a:cubicBezTo>
                          <a:pt x="5400" y="20520"/>
                          <a:pt x="6480" y="20520"/>
                          <a:pt x="6480" y="20520"/>
                        </a:cubicBezTo>
                        <a:cubicBezTo>
                          <a:pt x="6480" y="20520"/>
                          <a:pt x="6480" y="20520"/>
                          <a:pt x="6480" y="20520"/>
                        </a:cubicBezTo>
                        <a:cubicBezTo>
                          <a:pt x="7560" y="20520"/>
                          <a:pt x="7560" y="19440"/>
                          <a:pt x="8640" y="19440"/>
                        </a:cubicBezTo>
                        <a:cubicBezTo>
                          <a:pt x="8640" y="19440"/>
                          <a:pt x="8640" y="19440"/>
                          <a:pt x="8640" y="19440"/>
                        </a:cubicBezTo>
                        <a:cubicBezTo>
                          <a:pt x="8640" y="19440"/>
                          <a:pt x="9720" y="19440"/>
                          <a:pt x="9720" y="18360"/>
                        </a:cubicBezTo>
                        <a:cubicBezTo>
                          <a:pt x="10800" y="18360"/>
                          <a:pt x="10800" y="18360"/>
                          <a:pt x="10800" y="18360"/>
                        </a:cubicBezTo>
                        <a:cubicBezTo>
                          <a:pt x="10800" y="18360"/>
                          <a:pt x="11880" y="17280"/>
                          <a:pt x="11880" y="17280"/>
                        </a:cubicBezTo>
                        <a:cubicBezTo>
                          <a:pt x="11880" y="17280"/>
                          <a:pt x="11880" y="17280"/>
                          <a:pt x="12960" y="17280"/>
                        </a:cubicBezTo>
                        <a:cubicBezTo>
                          <a:pt x="12960" y="16199"/>
                          <a:pt x="12960" y="16199"/>
                          <a:pt x="14040" y="16199"/>
                        </a:cubicBezTo>
                        <a:cubicBezTo>
                          <a:pt x="14040" y="16199"/>
                          <a:pt x="14040" y="16199"/>
                          <a:pt x="15120" y="15120"/>
                        </a:cubicBezTo>
                        <a:cubicBezTo>
                          <a:pt x="15120" y="15120"/>
                          <a:pt x="15120" y="15120"/>
                          <a:pt x="15120" y="15120"/>
                        </a:cubicBezTo>
                        <a:cubicBezTo>
                          <a:pt x="16199" y="14040"/>
                          <a:pt x="16199" y="14040"/>
                          <a:pt x="16199" y="14040"/>
                        </a:cubicBezTo>
                        <a:cubicBezTo>
                          <a:pt x="17280" y="12960"/>
                          <a:pt x="17280" y="12960"/>
                          <a:pt x="17280" y="12960"/>
                        </a:cubicBezTo>
                        <a:cubicBezTo>
                          <a:pt x="18360" y="11880"/>
                          <a:pt x="18360" y="11880"/>
                          <a:pt x="19440" y="10800"/>
                        </a:cubicBezTo>
                        <a:cubicBezTo>
                          <a:pt x="19440" y="10800"/>
                          <a:pt x="19440" y="10800"/>
                          <a:pt x="19440" y="10800"/>
                        </a:cubicBezTo>
                        <a:cubicBezTo>
                          <a:pt x="19440" y="9720"/>
                          <a:pt x="20520" y="9720"/>
                          <a:pt x="20520" y="8640"/>
                        </a:cubicBezTo>
                        <a:cubicBezTo>
                          <a:pt x="20520" y="8640"/>
                          <a:pt x="20520" y="8640"/>
                          <a:pt x="20520" y="8640"/>
                        </a:cubicBezTo>
                        <a:cubicBezTo>
                          <a:pt x="21599" y="7560"/>
                          <a:pt x="21599" y="6480"/>
                          <a:pt x="21599" y="432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7" name="AutoShape 33"/>
                  <p:cNvSpPr/>
                  <p:nvPr/>
                </p:nvSpPr>
                <p:spPr bwMode="auto">
                  <a:xfrm>
                    <a:off x="314357" y="60350"/>
                    <a:ext cx="77730" cy="125483"/>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19131"/>
                        </a:moveTo>
                        <a:cubicBezTo>
                          <a:pt x="5293" y="19131"/>
                          <a:pt x="5293" y="19131"/>
                          <a:pt x="5293" y="18514"/>
                        </a:cubicBezTo>
                        <a:cubicBezTo>
                          <a:pt x="5293" y="18514"/>
                          <a:pt x="5293" y="18514"/>
                          <a:pt x="5293" y="18514"/>
                        </a:cubicBezTo>
                        <a:cubicBezTo>
                          <a:pt x="5293" y="18514"/>
                          <a:pt x="5293" y="17897"/>
                          <a:pt x="5293" y="17897"/>
                        </a:cubicBezTo>
                        <a:cubicBezTo>
                          <a:pt x="5293" y="17280"/>
                          <a:pt x="5293" y="17280"/>
                          <a:pt x="5293" y="16662"/>
                        </a:cubicBezTo>
                        <a:cubicBezTo>
                          <a:pt x="5293" y="16662"/>
                          <a:pt x="5293" y="16045"/>
                          <a:pt x="5293" y="16045"/>
                        </a:cubicBezTo>
                        <a:cubicBezTo>
                          <a:pt x="5293" y="15428"/>
                          <a:pt x="5293" y="15428"/>
                          <a:pt x="5293" y="14811"/>
                        </a:cubicBezTo>
                        <a:cubicBezTo>
                          <a:pt x="5293" y="14811"/>
                          <a:pt x="4312" y="14194"/>
                          <a:pt x="4312" y="14194"/>
                        </a:cubicBezTo>
                        <a:cubicBezTo>
                          <a:pt x="4312" y="13577"/>
                          <a:pt x="4312" y="12960"/>
                          <a:pt x="4312" y="12960"/>
                        </a:cubicBezTo>
                        <a:cubicBezTo>
                          <a:pt x="4312" y="12342"/>
                          <a:pt x="4312" y="12342"/>
                          <a:pt x="4312" y="11725"/>
                        </a:cubicBezTo>
                        <a:cubicBezTo>
                          <a:pt x="4312" y="11725"/>
                          <a:pt x="4312" y="11108"/>
                          <a:pt x="3330" y="11108"/>
                        </a:cubicBezTo>
                        <a:cubicBezTo>
                          <a:pt x="3330" y="10491"/>
                          <a:pt x="3330" y="10491"/>
                          <a:pt x="3330" y="9874"/>
                        </a:cubicBezTo>
                        <a:cubicBezTo>
                          <a:pt x="3330" y="9874"/>
                          <a:pt x="3330" y="9257"/>
                          <a:pt x="3330" y="9257"/>
                        </a:cubicBezTo>
                        <a:cubicBezTo>
                          <a:pt x="3330" y="8640"/>
                          <a:pt x="2348" y="8640"/>
                          <a:pt x="2348" y="8022"/>
                        </a:cubicBezTo>
                        <a:cubicBezTo>
                          <a:pt x="2348" y="8022"/>
                          <a:pt x="2348" y="7405"/>
                          <a:pt x="2348" y="7405"/>
                        </a:cubicBezTo>
                        <a:cubicBezTo>
                          <a:pt x="2348" y="6788"/>
                          <a:pt x="1366" y="6788"/>
                          <a:pt x="1366" y="6171"/>
                        </a:cubicBezTo>
                        <a:cubicBezTo>
                          <a:pt x="1366" y="6171"/>
                          <a:pt x="1366" y="5554"/>
                          <a:pt x="1366" y="5554"/>
                        </a:cubicBezTo>
                        <a:cubicBezTo>
                          <a:pt x="1366" y="4937"/>
                          <a:pt x="384" y="4937"/>
                          <a:pt x="384" y="4320"/>
                        </a:cubicBezTo>
                        <a:cubicBezTo>
                          <a:pt x="384" y="4320"/>
                          <a:pt x="384" y="3702"/>
                          <a:pt x="384" y="3702"/>
                        </a:cubicBezTo>
                        <a:cubicBezTo>
                          <a:pt x="-597" y="2468"/>
                          <a:pt x="384" y="1234"/>
                          <a:pt x="2348" y="617"/>
                        </a:cubicBezTo>
                        <a:cubicBezTo>
                          <a:pt x="2348" y="617"/>
                          <a:pt x="2348" y="0"/>
                          <a:pt x="3330" y="0"/>
                        </a:cubicBezTo>
                        <a:cubicBezTo>
                          <a:pt x="3330" y="0"/>
                          <a:pt x="4312" y="0"/>
                          <a:pt x="4312" y="0"/>
                        </a:cubicBezTo>
                        <a:cubicBezTo>
                          <a:pt x="6275" y="0"/>
                          <a:pt x="7257" y="0"/>
                          <a:pt x="7257" y="617"/>
                        </a:cubicBezTo>
                        <a:cubicBezTo>
                          <a:pt x="15112" y="5554"/>
                          <a:pt x="19039" y="12342"/>
                          <a:pt x="21002" y="18514"/>
                        </a:cubicBezTo>
                        <a:cubicBezTo>
                          <a:pt x="21002" y="19748"/>
                          <a:pt x="20021" y="20365"/>
                          <a:pt x="20021" y="20982"/>
                        </a:cubicBezTo>
                        <a:cubicBezTo>
                          <a:pt x="19039" y="20982"/>
                          <a:pt x="18057" y="21599"/>
                          <a:pt x="17075" y="21599"/>
                        </a:cubicBezTo>
                        <a:cubicBezTo>
                          <a:pt x="9221" y="21599"/>
                          <a:pt x="9221" y="21599"/>
                          <a:pt x="9221" y="21599"/>
                        </a:cubicBezTo>
                        <a:cubicBezTo>
                          <a:pt x="7257" y="21599"/>
                          <a:pt x="6275" y="20365"/>
                          <a:pt x="5293" y="19131"/>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8" name="AutoShape 34"/>
                  <p:cNvSpPr/>
                  <p:nvPr/>
                </p:nvSpPr>
                <p:spPr bwMode="auto">
                  <a:xfrm>
                    <a:off x="261" y="57173"/>
                    <a:ext cx="77730" cy="128659"/>
                  </a:xfrm>
                  <a:custGeom>
                    <a:avLst/>
                    <a:gdLst>
                      <a:gd name="T0" fmla="+- 0 11087 575"/>
                      <a:gd name="T1" fmla="*/ T0 w 21025"/>
                      <a:gd name="T2" fmla="+- 0 10975 351"/>
                      <a:gd name="T3" fmla="*/ 10975 h 21249"/>
                      <a:gd name="T4" fmla="+- 0 11087 575"/>
                      <a:gd name="T5" fmla="*/ T4 w 21025"/>
                      <a:gd name="T6" fmla="+- 0 10975 351"/>
                      <a:gd name="T7" fmla="*/ 10975 h 21249"/>
                      <a:gd name="T8" fmla="+- 0 11087 575"/>
                      <a:gd name="T9" fmla="*/ T8 w 21025"/>
                      <a:gd name="T10" fmla="+- 0 10975 351"/>
                      <a:gd name="T11" fmla="*/ 10975 h 21249"/>
                      <a:gd name="T12" fmla="+- 0 11087 575"/>
                      <a:gd name="T13" fmla="*/ T12 w 21025"/>
                      <a:gd name="T14" fmla="+- 0 10975 351"/>
                      <a:gd name="T15" fmla="*/ 10975 h 21249"/>
                    </a:gdLst>
                    <a:ahLst/>
                    <a:cxnLst>
                      <a:cxn ang="0">
                        <a:pos x="T1" y="T3"/>
                      </a:cxn>
                      <a:cxn ang="0">
                        <a:pos x="T5" y="T7"/>
                      </a:cxn>
                      <a:cxn ang="0">
                        <a:pos x="T9" y="T11"/>
                      </a:cxn>
                      <a:cxn ang="0">
                        <a:pos x="T13" y="T15"/>
                      </a:cxn>
                    </a:cxnLst>
                    <a:rect l="0" t="0" r="r" b="b"/>
                    <a:pathLst>
                      <a:path w="21025" h="21249">
                        <a:moveTo>
                          <a:pt x="19061" y="6248"/>
                        </a:moveTo>
                        <a:cubicBezTo>
                          <a:pt x="19061" y="6248"/>
                          <a:pt x="19061" y="6848"/>
                          <a:pt x="18079" y="7448"/>
                        </a:cubicBezTo>
                        <a:cubicBezTo>
                          <a:pt x="18079" y="7448"/>
                          <a:pt x="18079" y="7448"/>
                          <a:pt x="18079" y="8048"/>
                        </a:cubicBezTo>
                        <a:cubicBezTo>
                          <a:pt x="18079" y="8048"/>
                          <a:pt x="18079" y="8648"/>
                          <a:pt x="18079" y="9248"/>
                        </a:cubicBezTo>
                        <a:cubicBezTo>
                          <a:pt x="17097" y="9248"/>
                          <a:pt x="17097" y="9848"/>
                          <a:pt x="17097" y="9848"/>
                        </a:cubicBezTo>
                        <a:cubicBezTo>
                          <a:pt x="17097" y="10449"/>
                          <a:pt x="17097" y="10449"/>
                          <a:pt x="17097" y="11048"/>
                        </a:cubicBezTo>
                        <a:cubicBezTo>
                          <a:pt x="17097" y="11048"/>
                          <a:pt x="17097" y="11648"/>
                          <a:pt x="16115" y="11648"/>
                        </a:cubicBezTo>
                        <a:cubicBezTo>
                          <a:pt x="16115" y="12248"/>
                          <a:pt x="16115" y="12248"/>
                          <a:pt x="16115" y="12849"/>
                        </a:cubicBezTo>
                        <a:cubicBezTo>
                          <a:pt x="16115" y="12849"/>
                          <a:pt x="16115" y="13448"/>
                          <a:pt x="16115" y="14048"/>
                        </a:cubicBezTo>
                        <a:cubicBezTo>
                          <a:pt x="16115" y="14048"/>
                          <a:pt x="16115" y="14648"/>
                          <a:pt x="16115" y="14648"/>
                        </a:cubicBezTo>
                        <a:cubicBezTo>
                          <a:pt x="16115" y="15249"/>
                          <a:pt x="15134" y="15249"/>
                          <a:pt x="15134" y="15849"/>
                        </a:cubicBezTo>
                        <a:cubicBezTo>
                          <a:pt x="15134" y="15849"/>
                          <a:pt x="15134" y="16448"/>
                          <a:pt x="15134" y="16448"/>
                        </a:cubicBezTo>
                        <a:cubicBezTo>
                          <a:pt x="15134" y="17049"/>
                          <a:pt x="15134" y="17049"/>
                          <a:pt x="15134" y="17648"/>
                        </a:cubicBezTo>
                        <a:cubicBezTo>
                          <a:pt x="15134" y="17648"/>
                          <a:pt x="15134" y="18248"/>
                          <a:pt x="15134" y="18248"/>
                        </a:cubicBezTo>
                        <a:cubicBezTo>
                          <a:pt x="15134" y="18248"/>
                          <a:pt x="15134" y="18248"/>
                          <a:pt x="15134" y="18248"/>
                        </a:cubicBezTo>
                        <a:cubicBezTo>
                          <a:pt x="15134" y="18848"/>
                          <a:pt x="15134" y="18848"/>
                          <a:pt x="15134" y="18848"/>
                        </a:cubicBezTo>
                        <a:cubicBezTo>
                          <a:pt x="15134" y="20049"/>
                          <a:pt x="13170" y="21249"/>
                          <a:pt x="11206" y="21249"/>
                        </a:cubicBezTo>
                        <a:cubicBezTo>
                          <a:pt x="4334" y="21249"/>
                          <a:pt x="4334" y="21249"/>
                          <a:pt x="4334" y="21249"/>
                        </a:cubicBezTo>
                        <a:cubicBezTo>
                          <a:pt x="2370" y="21249"/>
                          <a:pt x="1388" y="20649"/>
                          <a:pt x="1388" y="20649"/>
                        </a:cubicBezTo>
                        <a:cubicBezTo>
                          <a:pt x="406" y="20049"/>
                          <a:pt x="-575" y="19448"/>
                          <a:pt x="406" y="18248"/>
                        </a:cubicBezTo>
                        <a:cubicBezTo>
                          <a:pt x="1388" y="12248"/>
                          <a:pt x="6297" y="5648"/>
                          <a:pt x="13170" y="848"/>
                        </a:cubicBezTo>
                        <a:cubicBezTo>
                          <a:pt x="14152" y="248"/>
                          <a:pt x="16115" y="-351"/>
                          <a:pt x="18079" y="248"/>
                        </a:cubicBezTo>
                        <a:cubicBezTo>
                          <a:pt x="18079" y="248"/>
                          <a:pt x="18079" y="848"/>
                          <a:pt x="19061" y="848"/>
                        </a:cubicBezTo>
                        <a:cubicBezTo>
                          <a:pt x="20043" y="1448"/>
                          <a:pt x="21024" y="2648"/>
                          <a:pt x="21024" y="3848"/>
                        </a:cubicBezTo>
                        <a:cubicBezTo>
                          <a:pt x="20043" y="3848"/>
                          <a:pt x="20043" y="3848"/>
                          <a:pt x="20043" y="4448"/>
                        </a:cubicBezTo>
                        <a:cubicBezTo>
                          <a:pt x="20043" y="4448"/>
                          <a:pt x="20043" y="5048"/>
                          <a:pt x="19061" y="5648"/>
                        </a:cubicBezTo>
                        <a:cubicBezTo>
                          <a:pt x="19061" y="5648"/>
                          <a:pt x="19061" y="5648"/>
                          <a:pt x="19061" y="6248"/>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39" name="AutoShape 35"/>
                  <p:cNvSpPr/>
                  <p:nvPr/>
                </p:nvSpPr>
                <p:spPr bwMode="auto">
                  <a:xfrm>
                    <a:off x="206486"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21600"/>
                        </a:moveTo>
                        <a:cubicBezTo>
                          <a:pt x="2025" y="21600"/>
                          <a:pt x="2025" y="21600"/>
                          <a:pt x="2025" y="21600"/>
                        </a:cubicBezTo>
                        <a:cubicBezTo>
                          <a:pt x="675" y="21600"/>
                          <a:pt x="0" y="20160"/>
                          <a:pt x="0" y="18720"/>
                        </a:cubicBezTo>
                        <a:cubicBezTo>
                          <a:pt x="0" y="5039"/>
                          <a:pt x="0" y="5039"/>
                          <a:pt x="0" y="5039"/>
                        </a:cubicBezTo>
                        <a:cubicBezTo>
                          <a:pt x="0" y="3599"/>
                          <a:pt x="675" y="2879"/>
                          <a:pt x="2025" y="2159"/>
                        </a:cubicBezTo>
                        <a:cubicBezTo>
                          <a:pt x="2025" y="2159"/>
                          <a:pt x="2700" y="2159"/>
                          <a:pt x="2700" y="2159"/>
                        </a:cubicBezTo>
                        <a:cubicBezTo>
                          <a:pt x="2700" y="2159"/>
                          <a:pt x="2700" y="2159"/>
                          <a:pt x="2700" y="2159"/>
                        </a:cubicBezTo>
                        <a:cubicBezTo>
                          <a:pt x="3375" y="2159"/>
                          <a:pt x="4725" y="2159"/>
                          <a:pt x="5400" y="2159"/>
                        </a:cubicBezTo>
                        <a:cubicBezTo>
                          <a:pt x="5400" y="2159"/>
                          <a:pt x="5400" y="2159"/>
                          <a:pt x="5400" y="2159"/>
                        </a:cubicBezTo>
                        <a:cubicBezTo>
                          <a:pt x="6075" y="2159"/>
                          <a:pt x="7425" y="2159"/>
                          <a:pt x="8100" y="1439"/>
                        </a:cubicBezTo>
                        <a:cubicBezTo>
                          <a:pt x="8100" y="1439"/>
                          <a:pt x="8775" y="1439"/>
                          <a:pt x="8775" y="1439"/>
                        </a:cubicBezTo>
                        <a:cubicBezTo>
                          <a:pt x="9450" y="1439"/>
                          <a:pt x="10125" y="1439"/>
                          <a:pt x="10800" y="1439"/>
                        </a:cubicBezTo>
                        <a:cubicBezTo>
                          <a:pt x="11475" y="719"/>
                          <a:pt x="11475" y="719"/>
                          <a:pt x="11475" y="719"/>
                        </a:cubicBezTo>
                        <a:cubicBezTo>
                          <a:pt x="12150" y="719"/>
                          <a:pt x="12150" y="719"/>
                          <a:pt x="12150" y="719"/>
                        </a:cubicBezTo>
                        <a:cubicBezTo>
                          <a:pt x="12150" y="719"/>
                          <a:pt x="12825" y="719"/>
                          <a:pt x="12825" y="719"/>
                        </a:cubicBezTo>
                        <a:cubicBezTo>
                          <a:pt x="13500" y="719"/>
                          <a:pt x="14175" y="0"/>
                          <a:pt x="14175" y="0"/>
                        </a:cubicBezTo>
                        <a:cubicBezTo>
                          <a:pt x="14850" y="0"/>
                          <a:pt x="14850" y="0"/>
                          <a:pt x="15525" y="0"/>
                        </a:cubicBezTo>
                        <a:cubicBezTo>
                          <a:pt x="16200" y="0"/>
                          <a:pt x="17550" y="719"/>
                          <a:pt x="17550" y="1439"/>
                        </a:cubicBezTo>
                        <a:cubicBezTo>
                          <a:pt x="17550" y="2159"/>
                          <a:pt x="17550" y="2159"/>
                          <a:pt x="17550" y="2159"/>
                        </a:cubicBezTo>
                        <a:cubicBezTo>
                          <a:pt x="18225" y="2879"/>
                          <a:pt x="18225" y="3599"/>
                          <a:pt x="18225" y="3599"/>
                        </a:cubicBezTo>
                        <a:cubicBezTo>
                          <a:pt x="18225" y="3599"/>
                          <a:pt x="18225" y="3599"/>
                          <a:pt x="18225" y="4319"/>
                        </a:cubicBezTo>
                        <a:cubicBezTo>
                          <a:pt x="19575" y="7199"/>
                          <a:pt x="20250" y="10800"/>
                          <a:pt x="20925" y="14399"/>
                        </a:cubicBezTo>
                        <a:cubicBezTo>
                          <a:pt x="20925" y="14399"/>
                          <a:pt x="20925" y="14399"/>
                          <a:pt x="20925" y="15119"/>
                        </a:cubicBezTo>
                        <a:cubicBezTo>
                          <a:pt x="20925" y="15119"/>
                          <a:pt x="20925" y="15839"/>
                          <a:pt x="20925" y="16559"/>
                        </a:cubicBezTo>
                        <a:cubicBezTo>
                          <a:pt x="20925" y="16559"/>
                          <a:pt x="20925" y="17279"/>
                          <a:pt x="20925" y="17279"/>
                        </a:cubicBezTo>
                        <a:cubicBezTo>
                          <a:pt x="20925" y="18000"/>
                          <a:pt x="20925" y="18000"/>
                          <a:pt x="21600" y="18720"/>
                        </a:cubicBezTo>
                        <a:cubicBezTo>
                          <a:pt x="21600" y="19440"/>
                          <a:pt x="20925" y="20160"/>
                          <a:pt x="20250" y="20879"/>
                        </a:cubicBezTo>
                        <a:cubicBezTo>
                          <a:pt x="20250" y="20879"/>
                          <a:pt x="19575" y="21600"/>
                          <a:pt x="18900" y="2160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40" name="AutoShape 36"/>
                  <p:cNvSpPr/>
                  <p:nvPr/>
                </p:nvSpPr>
                <p:spPr bwMode="auto">
                  <a:xfrm>
                    <a:off x="74819"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5039"/>
                        </a:moveTo>
                        <a:cubicBezTo>
                          <a:pt x="21600" y="18720"/>
                          <a:pt x="21600" y="18720"/>
                          <a:pt x="21600" y="18720"/>
                        </a:cubicBezTo>
                        <a:cubicBezTo>
                          <a:pt x="21600" y="20160"/>
                          <a:pt x="20250" y="21600"/>
                          <a:pt x="18900" y="21600"/>
                        </a:cubicBezTo>
                        <a:cubicBezTo>
                          <a:pt x="2700" y="21600"/>
                          <a:pt x="2700" y="21600"/>
                          <a:pt x="2700" y="21600"/>
                        </a:cubicBezTo>
                        <a:cubicBezTo>
                          <a:pt x="2025" y="21600"/>
                          <a:pt x="675" y="20879"/>
                          <a:pt x="675" y="20879"/>
                        </a:cubicBezTo>
                        <a:cubicBezTo>
                          <a:pt x="0" y="20160"/>
                          <a:pt x="0" y="19440"/>
                          <a:pt x="0" y="18720"/>
                        </a:cubicBezTo>
                        <a:cubicBezTo>
                          <a:pt x="0" y="18000"/>
                          <a:pt x="0" y="18000"/>
                          <a:pt x="0" y="17279"/>
                        </a:cubicBezTo>
                        <a:cubicBezTo>
                          <a:pt x="0" y="17279"/>
                          <a:pt x="0" y="16559"/>
                          <a:pt x="0" y="16559"/>
                        </a:cubicBezTo>
                        <a:cubicBezTo>
                          <a:pt x="0" y="15839"/>
                          <a:pt x="0" y="15119"/>
                          <a:pt x="0" y="15119"/>
                        </a:cubicBezTo>
                        <a:cubicBezTo>
                          <a:pt x="0" y="14399"/>
                          <a:pt x="0" y="14399"/>
                          <a:pt x="0" y="14399"/>
                        </a:cubicBezTo>
                        <a:cubicBezTo>
                          <a:pt x="675" y="10800"/>
                          <a:pt x="1350" y="7199"/>
                          <a:pt x="2700" y="3599"/>
                        </a:cubicBezTo>
                        <a:cubicBezTo>
                          <a:pt x="2700" y="3599"/>
                          <a:pt x="2700" y="3599"/>
                          <a:pt x="2700" y="3599"/>
                        </a:cubicBezTo>
                        <a:cubicBezTo>
                          <a:pt x="2700" y="3599"/>
                          <a:pt x="3375" y="2879"/>
                          <a:pt x="3375" y="2159"/>
                        </a:cubicBezTo>
                        <a:cubicBezTo>
                          <a:pt x="3375" y="2159"/>
                          <a:pt x="3375" y="2159"/>
                          <a:pt x="3375" y="1439"/>
                        </a:cubicBezTo>
                        <a:cubicBezTo>
                          <a:pt x="4050" y="719"/>
                          <a:pt x="4725" y="0"/>
                          <a:pt x="6075" y="0"/>
                        </a:cubicBezTo>
                        <a:cubicBezTo>
                          <a:pt x="6075" y="0"/>
                          <a:pt x="6075" y="0"/>
                          <a:pt x="6075" y="0"/>
                        </a:cubicBezTo>
                        <a:cubicBezTo>
                          <a:pt x="6075" y="0"/>
                          <a:pt x="6075" y="0"/>
                          <a:pt x="6750" y="0"/>
                        </a:cubicBezTo>
                        <a:cubicBezTo>
                          <a:pt x="7425" y="0"/>
                          <a:pt x="8100" y="719"/>
                          <a:pt x="8100" y="719"/>
                        </a:cubicBezTo>
                        <a:cubicBezTo>
                          <a:pt x="8775" y="719"/>
                          <a:pt x="8775" y="719"/>
                          <a:pt x="8775" y="719"/>
                        </a:cubicBezTo>
                        <a:cubicBezTo>
                          <a:pt x="8775" y="719"/>
                          <a:pt x="8775" y="719"/>
                          <a:pt x="9450" y="719"/>
                        </a:cubicBezTo>
                        <a:cubicBezTo>
                          <a:pt x="9450" y="719"/>
                          <a:pt x="10125" y="719"/>
                          <a:pt x="10125" y="1439"/>
                        </a:cubicBezTo>
                        <a:cubicBezTo>
                          <a:pt x="10800" y="1439"/>
                          <a:pt x="11475" y="1439"/>
                          <a:pt x="12150" y="1439"/>
                        </a:cubicBezTo>
                        <a:cubicBezTo>
                          <a:pt x="12150" y="1439"/>
                          <a:pt x="12825" y="1439"/>
                          <a:pt x="12825" y="1439"/>
                        </a:cubicBezTo>
                        <a:cubicBezTo>
                          <a:pt x="14175" y="2159"/>
                          <a:pt x="14850" y="2159"/>
                          <a:pt x="15525" y="2159"/>
                        </a:cubicBezTo>
                        <a:cubicBezTo>
                          <a:pt x="15525" y="2159"/>
                          <a:pt x="15525" y="2159"/>
                          <a:pt x="15525" y="2159"/>
                        </a:cubicBezTo>
                        <a:cubicBezTo>
                          <a:pt x="16875" y="2159"/>
                          <a:pt x="17550" y="2159"/>
                          <a:pt x="18225" y="2159"/>
                        </a:cubicBezTo>
                        <a:cubicBezTo>
                          <a:pt x="18225" y="2159"/>
                          <a:pt x="18225" y="2159"/>
                          <a:pt x="18225" y="2159"/>
                        </a:cubicBezTo>
                        <a:cubicBezTo>
                          <a:pt x="18900" y="2159"/>
                          <a:pt x="18900" y="2159"/>
                          <a:pt x="18900" y="2159"/>
                        </a:cubicBezTo>
                        <a:cubicBezTo>
                          <a:pt x="20250" y="2879"/>
                          <a:pt x="21600" y="3599"/>
                          <a:pt x="21600" y="5039"/>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41" name="AutoShape 37"/>
                  <p:cNvSpPr/>
                  <p:nvPr/>
                </p:nvSpPr>
                <p:spPr bwMode="auto">
                  <a:xfrm>
                    <a:off x="112891" y="-9"/>
                    <a:ext cx="7614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19542" y="457"/>
                        </a:moveTo>
                        <a:cubicBezTo>
                          <a:pt x="20571" y="1486"/>
                          <a:pt x="21600" y="2514"/>
                          <a:pt x="21600" y="3543"/>
                        </a:cubicBezTo>
                        <a:cubicBezTo>
                          <a:pt x="21600" y="16914"/>
                          <a:pt x="21600" y="16914"/>
                          <a:pt x="21600" y="16914"/>
                        </a:cubicBezTo>
                        <a:cubicBezTo>
                          <a:pt x="21600" y="17943"/>
                          <a:pt x="20571" y="18971"/>
                          <a:pt x="19542" y="20000"/>
                        </a:cubicBezTo>
                        <a:cubicBezTo>
                          <a:pt x="19542" y="20000"/>
                          <a:pt x="18514" y="21029"/>
                          <a:pt x="17485" y="21029"/>
                        </a:cubicBezTo>
                        <a:cubicBezTo>
                          <a:pt x="15428" y="21029"/>
                          <a:pt x="14399" y="20000"/>
                          <a:pt x="13371" y="20000"/>
                        </a:cubicBezTo>
                        <a:cubicBezTo>
                          <a:pt x="13371" y="20000"/>
                          <a:pt x="13371" y="20000"/>
                          <a:pt x="13371" y="20000"/>
                        </a:cubicBezTo>
                        <a:cubicBezTo>
                          <a:pt x="12342" y="20000"/>
                          <a:pt x="10285" y="20000"/>
                          <a:pt x="9257" y="20000"/>
                        </a:cubicBezTo>
                        <a:cubicBezTo>
                          <a:pt x="9257" y="20000"/>
                          <a:pt x="8228" y="20000"/>
                          <a:pt x="8228" y="18971"/>
                        </a:cubicBezTo>
                        <a:cubicBezTo>
                          <a:pt x="7199" y="18971"/>
                          <a:pt x="6171" y="18971"/>
                          <a:pt x="5142" y="18971"/>
                        </a:cubicBezTo>
                        <a:cubicBezTo>
                          <a:pt x="5142" y="18971"/>
                          <a:pt x="4114" y="18971"/>
                          <a:pt x="4114" y="18971"/>
                        </a:cubicBezTo>
                        <a:cubicBezTo>
                          <a:pt x="4114" y="17943"/>
                          <a:pt x="3085" y="17943"/>
                          <a:pt x="3085" y="17943"/>
                        </a:cubicBezTo>
                        <a:cubicBezTo>
                          <a:pt x="2057" y="17943"/>
                          <a:pt x="1028" y="16914"/>
                          <a:pt x="0" y="15886"/>
                        </a:cubicBezTo>
                        <a:cubicBezTo>
                          <a:pt x="0" y="14857"/>
                          <a:pt x="0" y="12800"/>
                          <a:pt x="1028" y="11771"/>
                        </a:cubicBezTo>
                        <a:cubicBezTo>
                          <a:pt x="1028" y="11771"/>
                          <a:pt x="1028" y="11771"/>
                          <a:pt x="1028" y="11771"/>
                        </a:cubicBezTo>
                        <a:cubicBezTo>
                          <a:pt x="1028" y="10743"/>
                          <a:pt x="2057" y="10743"/>
                          <a:pt x="2057" y="10743"/>
                        </a:cubicBezTo>
                        <a:cubicBezTo>
                          <a:pt x="2057" y="9714"/>
                          <a:pt x="2057" y="9714"/>
                          <a:pt x="3085" y="9714"/>
                        </a:cubicBezTo>
                        <a:cubicBezTo>
                          <a:pt x="3085" y="8686"/>
                          <a:pt x="4114" y="8686"/>
                          <a:pt x="4114" y="7657"/>
                        </a:cubicBezTo>
                        <a:cubicBezTo>
                          <a:pt x="4114" y="7657"/>
                          <a:pt x="5142" y="7657"/>
                          <a:pt x="5142" y="7657"/>
                        </a:cubicBezTo>
                        <a:cubicBezTo>
                          <a:pt x="5142" y="6629"/>
                          <a:pt x="5142" y="6629"/>
                          <a:pt x="6171" y="6629"/>
                        </a:cubicBezTo>
                        <a:cubicBezTo>
                          <a:pt x="6171" y="5600"/>
                          <a:pt x="6171" y="5600"/>
                          <a:pt x="7199" y="5600"/>
                        </a:cubicBezTo>
                        <a:cubicBezTo>
                          <a:pt x="7199" y="5600"/>
                          <a:pt x="7199" y="5600"/>
                          <a:pt x="7199" y="4571"/>
                        </a:cubicBezTo>
                        <a:cubicBezTo>
                          <a:pt x="8228" y="4571"/>
                          <a:pt x="8228" y="4571"/>
                          <a:pt x="9257" y="4571"/>
                        </a:cubicBezTo>
                        <a:cubicBezTo>
                          <a:pt x="9257" y="3543"/>
                          <a:pt x="9257" y="3543"/>
                          <a:pt x="9257" y="3543"/>
                        </a:cubicBezTo>
                        <a:cubicBezTo>
                          <a:pt x="10285" y="3543"/>
                          <a:pt x="10285" y="3543"/>
                          <a:pt x="10285" y="2514"/>
                        </a:cubicBezTo>
                        <a:cubicBezTo>
                          <a:pt x="11314" y="2514"/>
                          <a:pt x="11314" y="2514"/>
                          <a:pt x="11314" y="2514"/>
                        </a:cubicBezTo>
                        <a:cubicBezTo>
                          <a:pt x="11314" y="2514"/>
                          <a:pt x="12342" y="1486"/>
                          <a:pt x="12342" y="1486"/>
                        </a:cubicBezTo>
                        <a:cubicBezTo>
                          <a:pt x="12342" y="1486"/>
                          <a:pt x="12342" y="1486"/>
                          <a:pt x="13371" y="1486"/>
                        </a:cubicBezTo>
                        <a:cubicBezTo>
                          <a:pt x="13371" y="1486"/>
                          <a:pt x="14399" y="1486"/>
                          <a:pt x="14399" y="457"/>
                        </a:cubicBezTo>
                        <a:cubicBezTo>
                          <a:pt x="14399" y="457"/>
                          <a:pt x="14399" y="457"/>
                          <a:pt x="14399" y="457"/>
                        </a:cubicBezTo>
                        <a:cubicBezTo>
                          <a:pt x="15428" y="457"/>
                          <a:pt x="15428" y="457"/>
                          <a:pt x="16457" y="457"/>
                        </a:cubicBezTo>
                        <a:cubicBezTo>
                          <a:pt x="17485" y="-571"/>
                          <a:pt x="18514" y="457"/>
                          <a:pt x="19542" y="457"/>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42" name="AutoShape 38"/>
                  <p:cNvSpPr/>
                  <p:nvPr/>
                </p:nvSpPr>
                <p:spPr bwMode="auto">
                  <a:xfrm>
                    <a:off x="206486" y="-9"/>
                    <a:ext cx="7138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21599" y="15886"/>
                        </a:moveTo>
                        <a:cubicBezTo>
                          <a:pt x="20520" y="16914"/>
                          <a:pt x="19440" y="17943"/>
                          <a:pt x="18360" y="17943"/>
                        </a:cubicBezTo>
                        <a:cubicBezTo>
                          <a:pt x="18360" y="17943"/>
                          <a:pt x="18360" y="17943"/>
                          <a:pt x="17280" y="18971"/>
                        </a:cubicBezTo>
                        <a:cubicBezTo>
                          <a:pt x="17280" y="18971"/>
                          <a:pt x="17280" y="18971"/>
                          <a:pt x="16199" y="18971"/>
                        </a:cubicBezTo>
                        <a:cubicBezTo>
                          <a:pt x="15120" y="18971"/>
                          <a:pt x="14040" y="18971"/>
                          <a:pt x="12960" y="18971"/>
                        </a:cubicBezTo>
                        <a:cubicBezTo>
                          <a:pt x="12960" y="20000"/>
                          <a:pt x="12960" y="20000"/>
                          <a:pt x="11880" y="20000"/>
                        </a:cubicBezTo>
                        <a:cubicBezTo>
                          <a:pt x="10800" y="20000"/>
                          <a:pt x="9720" y="20000"/>
                          <a:pt x="8640" y="20000"/>
                        </a:cubicBezTo>
                        <a:cubicBezTo>
                          <a:pt x="7560" y="20000"/>
                          <a:pt x="7560" y="20000"/>
                          <a:pt x="7560" y="20000"/>
                        </a:cubicBezTo>
                        <a:cubicBezTo>
                          <a:pt x="6480" y="20000"/>
                          <a:pt x="5400" y="21029"/>
                          <a:pt x="3240" y="21029"/>
                        </a:cubicBezTo>
                        <a:cubicBezTo>
                          <a:pt x="2160" y="21029"/>
                          <a:pt x="2160" y="20000"/>
                          <a:pt x="1080" y="20000"/>
                        </a:cubicBezTo>
                        <a:cubicBezTo>
                          <a:pt x="0" y="18971"/>
                          <a:pt x="0" y="17943"/>
                          <a:pt x="0" y="16914"/>
                        </a:cubicBezTo>
                        <a:cubicBezTo>
                          <a:pt x="0" y="3543"/>
                          <a:pt x="0" y="3543"/>
                          <a:pt x="0" y="3543"/>
                        </a:cubicBezTo>
                        <a:cubicBezTo>
                          <a:pt x="0" y="2514"/>
                          <a:pt x="0" y="1486"/>
                          <a:pt x="1080" y="457"/>
                        </a:cubicBezTo>
                        <a:cubicBezTo>
                          <a:pt x="2160" y="457"/>
                          <a:pt x="3240" y="-571"/>
                          <a:pt x="5400" y="457"/>
                        </a:cubicBezTo>
                        <a:cubicBezTo>
                          <a:pt x="5400" y="457"/>
                          <a:pt x="6480" y="457"/>
                          <a:pt x="6480" y="457"/>
                        </a:cubicBezTo>
                        <a:cubicBezTo>
                          <a:pt x="6480" y="457"/>
                          <a:pt x="6480" y="457"/>
                          <a:pt x="6480" y="457"/>
                        </a:cubicBezTo>
                        <a:cubicBezTo>
                          <a:pt x="7560" y="1486"/>
                          <a:pt x="7560" y="1486"/>
                          <a:pt x="8640" y="1486"/>
                        </a:cubicBezTo>
                        <a:cubicBezTo>
                          <a:pt x="8640" y="1486"/>
                          <a:pt x="8640" y="1486"/>
                          <a:pt x="8640" y="1486"/>
                        </a:cubicBezTo>
                        <a:cubicBezTo>
                          <a:pt x="8640" y="1486"/>
                          <a:pt x="9720" y="2514"/>
                          <a:pt x="9720" y="2514"/>
                        </a:cubicBezTo>
                        <a:cubicBezTo>
                          <a:pt x="10800" y="2514"/>
                          <a:pt x="10800" y="2514"/>
                          <a:pt x="10800" y="2514"/>
                        </a:cubicBezTo>
                        <a:cubicBezTo>
                          <a:pt x="10800" y="3543"/>
                          <a:pt x="11880" y="3543"/>
                          <a:pt x="11880" y="3543"/>
                        </a:cubicBezTo>
                        <a:cubicBezTo>
                          <a:pt x="11880" y="3543"/>
                          <a:pt x="11880" y="3543"/>
                          <a:pt x="12960" y="4571"/>
                        </a:cubicBezTo>
                        <a:cubicBezTo>
                          <a:pt x="12960" y="4571"/>
                          <a:pt x="12960" y="4571"/>
                          <a:pt x="14040" y="4571"/>
                        </a:cubicBezTo>
                        <a:cubicBezTo>
                          <a:pt x="14040" y="5600"/>
                          <a:pt x="14040" y="5600"/>
                          <a:pt x="15120" y="5600"/>
                        </a:cubicBezTo>
                        <a:cubicBezTo>
                          <a:pt x="15120" y="5600"/>
                          <a:pt x="15120" y="5600"/>
                          <a:pt x="15120" y="6629"/>
                        </a:cubicBezTo>
                        <a:cubicBezTo>
                          <a:pt x="16199" y="6629"/>
                          <a:pt x="16199" y="6629"/>
                          <a:pt x="16199" y="7657"/>
                        </a:cubicBezTo>
                        <a:cubicBezTo>
                          <a:pt x="17280" y="7657"/>
                          <a:pt x="17280" y="7657"/>
                          <a:pt x="17280" y="7657"/>
                        </a:cubicBezTo>
                        <a:cubicBezTo>
                          <a:pt x="18360" y="8686"/>
                          <a:pt x="18360" y="8686"/>
                          <a:pt x="19440" y="9714"/>
                        </a:cubicBezTo>
                        <a:cubicBezTo>
                          <a:pt x="19440" y="9714"/>
                          <a:pt x="19440" y="10743"/>
                          <a:pt x="19440" y="10743"/>
                        </a:cubicBezTo>
                        <a:cubicBezTo>
                          <a:pt x="19440" y="10743"/>
                          <a:pt x="20520" y="11771"/>
                          <a:pt x="20520" y="11771"/>
                        </a:cubicBezTo>
                        <a:cubicBezTo>
                          <a:pt x="20520" y="11771"/>
                          <a:pt x="20520" y="11771"/>
                          <a:pt x="20520" y="11771"/>
                        </a:cubicBezTo>
                        <a:cubicBezTo>
                          <a:pt x="21599" y="12800"/>
                          <a:pt x="21599" y="14857"/>
                          <a:pt x="21599" y="15886"/>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43" name="AutoShape 39"/>
                  <p:cNvSpPr/>
                  <p:nvPr/>
                </p:nvSpPr>
                <p:spPr bwMode="auto">
                  <a:xfrm>
                    <a:off x="70060"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13292" y="10800"/>
                        </a:moveTo>
                        <a:cubicBezTo>
                          <a:pt x="13292" y="10800"/>
                          <a:pt x="13292" y="10800"/>
                          <a:pt x="13292" y="10800"/>
                        </a:cubicBezTo>
                        <a:cubicBezTo>
                          <a:pt x="14953" y="8999"/>
                          <a:pt x="14953" y="8999"/>
                          <a:pt x="16615" y="7199"/>
                        </a:cubicBezTo>
                        <a:cubicBezTo>
                          <a:pt x="16615" y="7199"/>
                          <a:pt x="18276" y="5400"/>
                          <a:pt x="21600" y="1800"/>
                        </a:cubicBezTo>
                        <a:cubicBezTo>
                          <a:pt x="21600" y="1800"/>
                          <a:pt x="21600" y="0"/>
                          <a:pt x="21600" y="0"/>
                        </a:cubicBezTo>
                        <a:cubicBezTo>
                          <a:pt x="21600" y="0"/>
                          <a:pt x="19938" y="0"/>
                          <a:pt x="19938" y="0"/>
                        </a:cubicBezTo>
                        <a:cubicBezTo>
                          <a:pt x="13292" y="3599"/>
                          <a:pt x="6646" y="7199"/>
                          <a:pt x="1661" y="12599"/>
                        </a:cubicBezTo>
                        <a:cubicBezTo>
                          <a:pt x="0" y="14399"/>
                          <a:pt x="0" y="14399"/>
                          <a:pt x="0" y="16199"/>
                        </a:cubicBezTo>
                        <a:cubicBezTo>
                          <a:pt x="0" y="17999"/>
                          <a:pt x="0" y="17999"/>
                          <a:pt x="1661" y="19799"/>
                        </a:cubicBezTo>
                        <a:cubicBezTo>
                          <a:pt x="4984" y="21599"/>
                          <a:pt x="8307" y="19799"/>
                          <a:pt x="9969" y="16199"/>
                        </a:cubicBezTo>
                        <a:cubicBezTo>
                          <a:pt x="11630" y="14399"/>
                          <a:pt x="11630" y="14399"/>
                          <a:pt x="13292" y="12599"/>
                        </a:cubicBezTo>
                        <a:cubicBezTo>
                          <a:pt x="13292" y="12599"/>
                          <a:pt x="13292" y="12599"/>
                          <a:pt x="13292" y="12599"/>
                        </a:cubicBezTo>
                        <a:cubicBezTo>
                          <a:pt x="13292" y="12599"/>
                          <a:pt x="13292" y="12599"/>
                          <a:pt x="13292" y="1080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44" name="AutoShape 40"/>
                  <p:cNvSpPr/>
                  <p:nvPr/>
                </p:nvSpPr>
                <p:spPr bwMode="auto">
                  <a:xfrm>
                    <a:off x="273112"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8307" y="10800"/>
                        </a:moveTo>
                        <a:cubicBezTo>
                          <a:pt x="8307" y="10800"/>
                          <a:pt x="8307" y="10800"/>
                          <a:pt x="8307" y="10800"/>
                        </a:cubicBezTo>
                        <a:cubicBezTo>
                          <a:pt x="6646" y="8999"/>
                          <a:pt x="6646" y="8999"/>
                          <a:pt x="4984" y="7199"/>
                        </a:cubicBezTo>
                        <a:cubicBezTo>
                          <a:pt x="4984" y="7199"/>
                          <a:pt x="3323" y="5400"/>
                          <a:pt x="0" y="1800"/>
                        </a:cubicBezTo>
                        <a:cubicBezTo>
                          <a:pt x="0" y="1800"/>
                          <a:pt x="0" y="0"/>
                          <a:pt x="0" y="0"/>
                        </a:cubicBezTo>
                        <a:cubicBezTo>
                          <a:pt x="1661" y="0"/>
                          <a:pt x="1661" y="0"/>
                          <a:pt x="1661" y="0"/>
                        </a:cubicBezTo>
                        <a:cubicBezTo>
                          <a:pt x="8307" y="3599"/>
                          <a:pt x="14953" y="7199"/>
                          <a:pt x="19938" y="12599"/>
                        </a:cubicBezTo>
                        <a:cubicBezTo>
                          <a:pt x="21600" y="14399"/>
                          <a:pt x="21600" y="14399"/>
                          <a:pt x="21600" y="16199"/>
                        </a:cubicBezTo>
                        <a:cubicBezTo>
                          <a:pt x="21600" y="17999"/>
                          <a:pt x="21600" y="17999"/>
                          <a:pt x="19938" y="19799"/>
                        </a:cubicBezTo>
                        <a:cubicBezTo>
                          <a:pt x="16615" y="21599"/>
                          <a:pt x="13292" y="19799"/>
                          <a:pt x="11630" y="16199"/>
                        </a:cubicBezTo>
                        <a:cubicBezTo>
                          <a:pt x="9969" y="14399"/>
                          <a:pt x="9969" y="14399"/>
                          <a:pt x="8307" y="12599"/>
                        </a:cubicBezTo>
                        <a:cubicBezTo>
                          <a:pt x="8307" y="12599"/>
                          <a:pt x="8307" y="12599"/>
                          <a:pt x="8307" y="12599"/>
                        </a:cubicBezTo>
                        <a:cubicBezTo>
                          <a:pt x="8307" y="12599"/>
                          <a:pt x="8307" y="12599"/>
                          <a:pt x="8307" y="10800"/>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45" name="AutoShape 41"/>
                  <p:cNvSpPr/>
                  <p:nvPr/>
                </p:nvSpPr>
                <p:spPr bwMode="auto">
                  <a:xfrm>
                    <a:off x="70060"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13292" y="8668"/>
                        </a:moveTo>
                        <a:cubicBezTo>
                          <a:pt x="13292" y="8668"/>
                          <a:pt x="13292" y="8668"/>
                          <a:pt x="13292" y="10631"/>
                        </a:cubicBezTo>
                        <a:cubicBezTo>
                          <a:pt x="14953" y="10631"/>
                          <a:pt x="14953" y="12595"/>
                          <a:pt x="16615" y="12595"/>
                        </a:cubicBezTo>
                        <a:cubicBezTo>
                          <a:pt x="16615" y="12595"/>
                          <a:pt x="18276" y="16522"/>
                          <a:pt x="21600" y="18486"/>
                        </a:cubicBezTo>
                        <a:cubicBezTo>
                          <a:pt x="21600" y="20449"/>
                          <a:pt x="21600" y="20449"/>
                          <a:pt x="21600" y="20449"/>
                        </a:cubicBezTo>
                        <a:cubicBezTo>
                          <a:pt x="21600" y="20449"/>
                          <a:pt x="19938" y="20449"/>
                          <a:pt x="19938" y="20449"/>
                        </a:cubicBezTo>
                        <a:cubicBezTo>
                          <a:pt x="13292" y="16522"/>
                          <a:pt x="6646" y="12595"/>
                          <a:pt x="1661" y="6704"/>
                        </a:cubicBezTo>
                        <a:cubicBezTo>
                          <a:pt x="0" y="6704"/>
                          <a:pt x="0" y="4740"/>
                          <a:pt x="0" y="2777"/>
                        </a:cubicBezTo>
                        <a:cubicBezTo>
                          <a:pt x="0" y="2777"/>
                          <a:pt x="0" y="813"/>
                          <a:pt x="1661" y="813"/>
                        </a:cubicBezTo>
                        <a:cubicBezTo>
                          <a:pt x="4984" y="-1150"/>
                          <a:pt x="8307" y="813"/>
                          <a:pt x="9969" y="2777"/>
                        </a:cubicBezTo>
                        <a:cubicBezTo>
                          <a:pt x="11630" y="4740"/>
                          <a:pt x="11630" y="6704"/>
                          <a:pt x="13292" y="6704"/>
                        </a:cubicBezTo>
                        <a:cubicBezTo>
                          <a:pt x="13292" y="6704"/>
                          <a:pt x="13292" y="8668"/>
                          <a:pt x="13292" y="8668"/>
                        </a:cubicBezTo>
                        <a:cubicBezTo>
                          <a:pt x="13292" y="8668"/>
                          <a:pt x="13292" y="8668"/>
                          <a:pt x="13292" y="8668"/>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sp>
                <p:nvSpPr>
                  <p:cNvPr id="46" name="AutoShape 42"/>
                  <p:cNvSpPr/>
                  <p:nvPr/>
                </p:nvSpPr>
                <p:spPr bwMode="auto">
                  <a:xfrm>
                    <a:off x="273112"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8307" y="8668"/>
                        </a:moveTo>
                        <a:cubicBezTo>
                          <a:pt x="8307" y="8668"/>
                          <a:pt x="8307" y="8668"/>
                          <a:pt x="8307" y="10631"/>
                        </a:cubicBezTo>
                        <a:cubicBezTo>
                          <a:pt x="6646" y="10631"/>
                          <a:pt x="6646" y="12595"/>
                          <a:pt x="4984" y="12595"/>
                        </a:cubicBezTo>
                        <a:cubicBezTo>
                          <a:pt x="4984" y="12595"/>
                          <a:pt x="3323" y="16522"/>
                          <a:pt x="0" y="18486"/>
                        </a:cubicBezTo>
                        <a:cubicBezTo>
                          <a:pt x="0" y="20449"/>
                          <a:pt x="0" y="20449"/>
                          <a:pt x="0" y="20449"/>
                        </a:cubicBezTo>
                        <a:cubicBezTo>
                          <a:pt x="1661" y="20449"/>
                          <a:pt x="1661" y="20449"/>
                          <a:pt x="1661" y="20449"/>
                        </a:cubicBezTo>
                        <a:cubicBezTo>
                          <a:pt x="8307" y="16522"/>
                          <a:pt x="14953" y="12595"/>
                          <a:pt x="19938" y="6704"/>
                        </a:cubicBezTo>
                        <a:cubicBezTo>
                          <a:pt x="21600" y="6704"/>
                          <a:pt x="21600" y="4740"/>
                          <a:pt x="21600" y="2777"/>
                        </a:cubicBezTo>
                        <a:cubicBezTo>
                          <a:pt x="21600" y="2777"/>
                          <a:pt x="21600" y="813"/>
                          <a:pt x="19938" y="813"/>
                        </a:cubicBezTo>
                        <a:cubicBezTo>
                          <a:pt x="16615" y="-1150"/>
                          <a:pt x="13292" y="813"/>
                          <a:pt x="11630" y="2777"/>
                        </a:cubicBezTo>
                        <a:cubicBezTo>
                          <a:pt x="9969" y="4740"/>
                          <a:pt x="9969" y="6704"/>
                          <a:pt x="8307" y="6704"/>
                        </a:cubicBezTo>
                        <a:cubicBezTo>
                          <a:pt x="8307" y="6704"/>
                          <a:pt x="8307" y="8668"/>
                          <a:pt x="8307" y="8668"/>
                        </a:cubicBezTo>
                        <a:cubicBezTo>
                          <a:pt x="8307" y="8668"/>
                          <a:pt x="8307" y="8668"/>
                          <a:pt x="8307" y="8668"/>
                        </a:cubicBezTo>
                        <a:close/>
                      </a:path>
                    </a:pathLst>
                  </a:custGeom>
                  <a:grpFill/>
                  <a:ln>
                    <a:solidFill>
                      <a:schemeClr val="accent2"/>
                    </a:solidFill>
                  </a:ln>
                  <a:effectLst/>
                </p:spPr>
                <p:txBody>
                  <a:bodyPr lIns="0" tIns="0" rIns="0" bIns="0"/>
                  <a:lstStyle/>
                  <a:p>
                    <a:pPr>
                      <a:defRPr/>
                    </a:pPr>
                    <a:endParaRPr lang="es-ES">
                      <a:cs typeface="Calibri" panose="020F0502020204030204" pitchFamily="34" charset="0"/>
                    </a:endParaRPr>
                  </a:p>
                </p:txBody>
              </p:sp>
            </p:grpSp>
          </p:grpSp>
        </p:grpSp>
        <p:grpSp>
          <p:nvGrpSpPr>
            <p:cNvPr id="23" name="组合 22"/>
            <p:cNvGrpSpPr/>
            <p:nvPr/>
          </p:nvGrpSpPr>
          <p:grpSpPr>
            <a:xfrm>
              <a:off x="2888528" y="4370157"/>
              <a:ext cx="1883162" cy="1393607"/>
              <a:chOff x="660735" y="4370157"/>
              <a:chExt cx="1883162" cy="1393607"/>
            </a:xfrm>
            <a:grpFill/>
          </p:grpSpPr>
          <p:sp>
            <p:nvSpPr>
              <p:cNvPr id="24" name="TextBox 23"/>
              <p:cNvSpPr txBox="1"/>
              <p:nvPr/>
            </p:nvSpPr>
            <p:spPr>
              <a:xfrm>
                <a:off x="660735" y="4723479"/>
                <a:ext cx="1883162" cy="1040285"/>
              </a:xfrm>
              <a:prstGeom prst="rect">
                <a:avLst/>
              </a:prstGeom>
              <a:noFill/>
              <a:ln>
                <a:noFill/>
              </a:ln>
            </p:spPr>
            <p:txBody>
              <a:bodyPr wrap="square" rtlCol="0">
                <a:spAutoFit/>
              </a:bodyPr>
              <a:lstStyle/>
              <a:p>
                <a:pPr algn="ctr">
                  <a:lnSpc>
                    <a:spcPct val="110000"/>
                  </a:lnSpc>
                </a:pPr>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点击此处更换文本点击此处更换文本点击此处更换文本点击此处更换文本</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25" name="TextBox 24"/>
              <p:cNvSpPr txBox="1"/>
              <p:nvPr/>
            </p:nvSpPr>
            <p:spPr>
              <a:xfrm>
                <a:off x="702070" y="4370157"/>
                <a:ext cx="1800493" cy="397032"/>
              </a:xfrm>
              <a:prstGeom prst="rect">
                <a:avLst/>
              </a:prstGeom>
              <a:noFill/>
              <a:ln>
                <a:noFill/>
              </a:ln>
            </p:spPr>
            <p:txBody>
              <a:bodyPr wrap="none" rtlCol="0">
                <a:spAutoFit/>
              </a:bodyPr>
              <a:lstStyle/>
              <a:p>
                <a:pPr>
                  <a:lnSpc>
                    <a:spcPct val="110000"/>
                  </a:lnSpc>
                </a:pPr>
                <a:r>
                  <a:rPr lang="zh-CN" altLang="en-US" b="1" dirty="0">
                    <a:solidFill>
                      <a:schemeClr val="accent2"/>
                    </a:solidFill>
                    <a:ea typeface="微软雅黑" panose="020B0503020204020204" pitchFamily="34" charset="-122"/>
                  </a:rPr>
                  <a:t>请替换文字内容</a:t>
                </a:r>
              </a:p>
            </p:txBody>
          </p:sp>
        </p:grpSp>
      </p:grpSp>
      <p:grpSp>
        <p:nvGrpSpPr>
          <p:cNvPr id="52" name="组合 51"/>
          <p:cNvGrpSpPr/>
          <p:nvPr/>
        </p:nvGrpSpPr>
        <p:grpSpPr>
          <a:xfrm>
            <a:off x="6315807" y="1994162"/>
            <a:ext cx="1883162" cy="3332923"/>
            <a:chOff x="7344114" y="2430841"/>
            <a:chExt cx="1883162" cy="3332923"/>
          </a:xfrm>
          <a:solidFill>
            <a:schemeClr val="accent4"/>
          </a:solidFill>
        </p:grpSpPr>
        <p:sp>
          <p:nvSpPr>
            <p:cNvPr id="53" name="AutoShape 15"/>
            <p:cNvSpPr/>
            <p:nvPr/>
          </p:nvSpPr>
          <p:spPr bwMode="auto">
            <a:xfrm>
              <a:off x="8261351" y="2430841"/>
              <a:ext cx="116416" cy="1164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w="25400" algn="ctr">
              <a:solidFill>
                <a:schemeClr val="accent4"/>
              </a:solidFill>
              <a:miter lim="800000"/>
            </a:ln>
            <a:effectLst>
              <a:outerShdw blurRad="63500" algn="ctr" rotWithShape="0">
                <a:prstClr val="black">
                  <a:alpha val="40000"/>
                </a:prstClr>
              </a:outerShdw>
            </a:effectLst>
          </p:spPr>
          <p:txBody>
            <a:bodyPr anchor="ctr"/>
            <a:lstStyle/>
            <a:p>
              <a:pPr algn="ctr" defTabSz="1146175"/>
              <a:endParaRPr lang="es-ES" sz="2255"/>
            </a:p>
          </p:txBody>
        </p:sp>
        <p:grpSp>
          <p:nvGrpSpPr>
            <p:cNvPr id="54" name="组合 53"/>
            <p:cNvGrpSpPr/>
            <p:nvPr/>
          </p:nvGrpSpPr>
          <p:grpSpPr>
            <a:xfrm>
              <a:off x="7842251" y="2487990"/>
              <a:ext cx="956734" cy="1744134"/>
              <a:chOff x="7842251" y="2836333"/>
              <a:chExt cx="956734" cy="1744134"/>
            </a:xfrm>
            <a:grpFill/>
          </p:grpSpPr>
          <p:sp>
            <p:nvSpPr>
              <p:cNvPr id="58" name="AutoShape 55"/>
              <p:cNvSpPr/>
              <p:nvPr/>
            </p:nvSpPr>
            <p:spPr bwMode="auto">
              <a:xfrm>
                <a:off x="8310034" y="2836333"/>
                <a:ext cx="19051" cy="7916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grpFill/>
              <a:ln>
                <a:solidFill>
                  <a:schemeClr val="accent4"/>
                </a:solidFill>
              </a:ln>
              <a:effectLst/>
            </p:spPr>
            <p:txBody>
              <a:bodyPr lIns="0" tIns="0" rIns="0" bIns="0"/>
              <a:lstStyle/>
              <a:p>
                <a:pPr>
                  <a:defRPr/>
                </a:pPr>
                <a:endParaRPr lang="es-ES">
                  <a:cs typeface="Calibri" panose="020F0502020204030204" pitchFamily="34" charset="0"/>
                </a:endParaRPr>
              </a:p>
            </p:txBody>
          </p:sp>
          <p:sp>
            <p:nvSpPr>
              <p:cNvPr id="59" name="AutoShape 56"/>
              <p:cNvSpPr/>
              <p:nvPr/>
            </p:nvSpPr>
            <p:spPr bwMode="auto">
              <a:xfrm>
                <a:off x="7842251" y="3613151"/>
                <a:ext cx="956734" cy="9673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46" y="21600"/>
                    </a:moveTo>
                    <a:cubicBezTo>
                      <a:pt x="4835" y="21600"/>
                      <a:pt x="0" y="16681"/>
                      <a:pt x="0" y="10800"/>
                    </a:cubicBezTo>
                    <a:cubicBezTo>
                      <a:pt x="0" y="4918"/>
                      <a:pt x="4835" y="0"/>
                      <a:pt x="10746" y="0"/>
                    </a:cubicBezTo>
                    <a:cubicBezTo>
                      <a:pt x="16764" y="0"/>
                      <a:pt x="21599" y="4918"/>
                      <a:pt x="21599" y="10800"/>
                    </a:cubicBezTo>
                    <a:cubicBezTo>
                      <a:pt x="21599" y="16681"/>
                      <a:pt x="16764" y="21600"/>
                      <a:pt x="10746" y="21600"/>
                    </a:cubicBezTo>
                    <a:close/>
                    <a:moveTo>
                      <a:pt x="10746" y="534"/>
                    </a:moveTo>
                    <a:cubicBezTo>
                      <a:pt x="5050" y="534"/>
                      <a:pt x="429" y="5132"/>
                      <a:pt x="429" y="10800"/>
                    </a:cubicBezTo>
                    <a:cubicBezTo>
                      <a:pt x="429" y="16467"/>
                      <a:pt x="5050" y="21065"/>
                      <a:pt x="10746" y="21065"/>
                    </a:cubicBezTo>
                    <a:cubicBezTo>
                      <a:pt x="16441" y="21065"/>
                      <a:pt x="21062" y="16467"/>
                      <a:pt x="21062" y="10800"/>
                    </a:cubicBezTo>
                    <a:cubicBezTo>
                      <a:pt x="21062" y="5132"/>
                      <a:pt x="16441" y="534"/>
                      <a:pt x="10746" y="534"/>
                    </a:cubicBezTo>
                    <a:close/>
                  </a:path>
                </a:pathLst>
              </a:custGeom>
              <a:grpFill/>
              <a:ln>
                <a:solidFill>
                  <a:schemeClr val="accent4"/>
                </a:solidFill>
              </a:ln>
              <a:effectLst/>
            </p:spPr>
            <p:txBody>
              <a:bodyPr lIns="0" tIns="0" rIns="0" bIns="0"/>
              <a:lstStyle/>
              <a:p>
                <a:pPr>
                  <a:defRPr/>
                </a:pPr>
                <a:endParaRPr lang="es-ES">
                  <a:cs typeface="Calibri" panose="020F0502020204030204" pitchFamily="34" charset="0"/>
                </a:endParaRPr>
              </a:p>
            </p:txBody>
          </p:sp>
          <p:grpSp>
            <p:nvGrpSpPr>
              <p:cNvPr id="60" name="Group 57"/>
              <p:cNvGrpSpPr/>
              <p:nvPr/>
            </p:nvGrpSpPr>
            <p:grpSpPr bwMode="auto">
              <a:xfrm>
                <a:off x="8068111" y="3881511"/>
                <a:ext cx="504969" cy="429498"/>
                <a:chOff x="-1" y="0"/>
                <a:chExt cx="378673" cy="322264"/>
              </a:xfrm>
              <a:grpFill/>
            </p:grpSpPr>
            <p:sp>
              <p:nvSpPr>
                <p:cNvPr id="61" name="AutoShape 58"/>
                <p:cNvSpPr/>
                <p:nvPr/>
              </p:nvSpPr>
              <p:spPr bwMode="auto">
                <a:xfrm>
                  <a:off x="27450" y="341"/>
                  <a:ext cx="320629" cy="2366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 y="21599"/>
                      </a:moveTo>
                      <a:cubicBezTo>
                        <a:pt x="20399" y="21599"/>
                        <a:pt x="20399" y="21599"/>
                        <a:pt x="20399" y="21599"/>
                      </a:cubicBezTo>
                      <a:cubicBezTo>
                        <a:pt x="21119" y="21599"/>
                        <a:pt x="21600" y="20618"/>
                        <a:pt x="21600" y="19636"/>
                      </a:cubicBezTo>
                      <a:cubicBezTo>
                        <a:pt x="21600" y="1963"/>
                        <a:pt x="21600" y="1963"/>
                        <a:pt x="21600" y="1963"/>
                      </a:cubicBezTo>
                      <a:cubicBezTo>
                        <a:pt x="21600" y="654"/>
                        <a:pt x="21119" y="0"/>
                        <a:pt x="20399" y="0"/>
                      </a:cubicBezTo>
                      <a:cubicBezTo>
                        <a:pt x="1439" y="0"/>
                        <a:pt x="1439" y="0"/>
                        <a:pt x="1439" y="0"/>
                      </a:cubicBezTo>
                      <a:cubicBezTo>
                        <a:pt x="719" y="0"/>
                        <a:pt x="0" y="654"/>
                        <a:pt x="0" y="1963"/>
                      </a:cubicBezTo>
                      <a:cubicBezTo>
                        <a:pt x="0" y="19636"/>
                        <a:pt x="0" y="19636"/>
                        <a:pt x="0" y="19636"/>
                      </a:cubicBezTo>
                      <a:cubicBezTo>
                        <a:pt x="0" y="20618"/>
                        <a:pt x="719" y="21599"/>
                        <a:pt x="1439" y="21599"/>
                      </a:cubicBezTo>
                      <a:close/>
                      <a:moveTo>
                        <a:pt x="1679" y="3272"/>
                      </a:moveTo>
                      <a:cubicBezTo>
                        <a:pt x="1679" y="2618"/>
                        <a:pt x="1919" y="1963"/>
                        <a:pt x="2399" y="1963"/>
                      </a:cubicBezTo>
                      <a:cubicBezTo>
                        <a:pt x="19199" y="1963"/>
                        <a:pt x="19199" y="1963"/>
                        <a:pt x="19199" y="1963"/>
                      </a:cubicBezTo>
                      <a:cubicBezTo>
                        <a:pt x="19679" y="1963"/>
                        <a:pt x="20159" y="2618"/>
                        <a:pt x="20159" y="3272"/>
                      </a:cubicBezTo>
                      <a:cubicBezTo>
                        <a:pt x="20159" y="18327"/>
                        <a:pt x="20159" y="18327"/>
                        <a:pt x="20159" y="18327"/>
                      </a:cubicBezTo>
                      <a:cubicBezTo>
                        <a:pt x="20159" y="18981"/>
                        <a:pt x="19679" y="19309"/>
                        <a:pt x="19199" y="19309"/>
                      </a:cubicBezTo>
                      <a:cubicBezTo>
                        <a:pt x="2399" y="19309"/>
                        <a:pt x="2399" y="19309"/>
                        <a:pt x="2399" y="19309"/>
                      </a:cubicBezTo>
                      <a:cubicBezTo>
                        <a:pt x="1919" y="19309"/>
                        <a:pt x="1679" y="18981"/>
                        <a:pt x="1679" y="18327"/>
                      </a:cubicBezTo>
                      <a:lnTo>
                        <a:pt x="1679" y="3272"/>
                      </a:lnTo>
                      <a:close/>
                    </a:path>
                  </a:pathLst>
                </a:custGeom>
                <a:grpFill/>
                <a:ln>
                  <a:solidFill>
                    <a:schemeClr val="accent4"/>
                  </a:solidFill>
                </a:ln>
                <a:effectLst/>
              </p:spPr>
              <p:txBody>
                <a:bodyPr lIns="0" tIns="0" rIns="0" bIns="0"/>
                <a:lstStyle/>
                <a:p>
                  <a:pPr>
                    <a:defRPr/>
                  </a:pPr>
                  <a:endParaRPr lang="es-ES">
                    <a:cs typeface="Calibri" panose="020F0502020204030204" pitchFamily="34" charset="0"/>
                  </a:endParaRPr>
                </a:p>
              </p:txBody>
            </p:sp>
            <p:sp>
              <p:nvSpPr>
                <p:cNvPr id="62" name="AutoShape 59"/>
                <p:cNvSpPr/>
                <p:nvPr/>
              </p:nvSpPr>
              <p:spPr bwMode="auto">
                <a:xfrm>
                  <a:off x="466" y="251275"/>
                  <a:ext cx="377771" cy="71469"/>
                </a:xfrm>
                <a:custGeom>
                  <a:avLst/>
                  <a:gdLst>
                    <a:gd name="T0" fmla="+- 0 10739 50"/>
                    <a:gd name="T1" fmla="*/ T0 w 21379"/>
                    <a:gd name="T2" fmla="*/ 10800 h 21600"/>
                    <a:gd name="T3" fmla="+- 0 10739 50"/>
                    <a:gd name="T4" fmla="*/ T3 w 21379"/>
                    <a:gd name="T5" fmla="*/ 10800 h 21600"/>
                    <a:gd name="T6" fmla="+- 0 10739 50"/>
                    <a:gd name="T7" fmla="*/ T6 w 21379"/>
                    <a:gd name="T8" fmla="*/ 10800 h 21600"/>
                    <a:gd name="T9" fmla="+- 0 10739 50"/>
                    <a:gd name="T10" fmla="*/ T9 w 21379"/>
                    <a:gd name="T11" fmla="*/ 10800 h 21600"/>
                  </a:gdLst>
                  <a:ahLst/>
                  <a:cxnLst>
                    <a:cxn ang="0">
                      <a:pos x="T1" y="T2"/>
                    </a:cxn>
                    <a:cxn ang="0">
                      <a:pos x="T4" y="T5"/>
                    </a:cxn>
                    <a:cxn ang="0">
                      <a:pos x="T7" y="T8"/>
                    </a:cxn>
                    <a:cxn ang="0">
                      <a:pos x="T10" y="T11"/>
                    </a:cxn>
                  </a:cxnLst>
                  <a:rect l="0" t="0" r="r" b="b"/>
                  <a:pathLst>
                    <a:path w="21379" h="21600">
                      <a:moveTo>
                        <a:pt x="21146" y="8640"/>
                      </a:moveTo>
                      <a:cubicBezTo>
                        <a:pt x="20338" y="2160"/>
                        <a:pt x="20338" y="2160"/>
                        <a:pt x="20338" y="2160"/>
                      </a:cubicBezTo>
                      <a:cubicBezTo>
                        <a:pt x="20136" y="1080"/>
                        <a:pt x="19733" y="0"/>
                        <a:pt x="19531" y="0"/>
                      </a:cubicBezTo>
                      <a:cubicBezTo>
                        <a:pt x="19329" y="0"/>
                        <a:pt x="19329" y="0"/>
                        <a:pt x="19329" y="0"/>
                      </a:cubicBezTo>
                      <a:cubicBezTo>
                        <a:pt x="1968" y="0"/>
                        <a:pt x="1968" y="0"/>
                        <a:pt x="1968" y="0"/>
                      </a:cubicBezTo>
                      <a:cubicBezTo>
                        <a:pt x="1968" y="0"/>
                        <a:pt x="1968" y="0"/>
                        <a:pt x="1968" y="0"/>
                      </a:cubicBezTo>
                      <a:cubicBezTo>
                        <a:pt x="1564" y="0"/>
                        <a:pt x="1161" y="1080"/>
                        <a:pt x="959" y="2160"/>
                      </a:cubicBezTo>
                      <a:cubicBezTo>
                        <a:pt x="151" y="8640"/>
                        <a:pt x="151" y="8640"/>
                        <a:pt x="151" y="8640"/>
                      </a:cubicBezTo>
                      <a:cubicBezTo>
                        <a:pt x="-50" y="10800"/>
                        <a:pt x="-50" y="14040"/>
                        <a:pt x="151" y="17280"/>
                      </a:cubicBezTo>
                      <a:cubicBezTo>
                        <a:pt x="353" y="19440"/>
                        <a:pt x="757" y="21599"/>
                        <a:pt x="1161" y="21599"/>
                      </a:cubicBezTo>
                      <a:cubicBezTo>
                        <a:pt x="20136" y="21599"/>
                        <a:pt x="20136" y="21599"/>
                        <a:pt x="20136" y="21599"/>
                      </a:cubicBezTo>
                      <a:cubicBezTo>
                        <a:pt x="20540" y="21599"/>
                        <a:pt x="20944" y="19440"/>
                        <a:pt x="21146" y="17280"/>
                      </a:cubicBezTo>
                      <a:cubicBezTo>
                        <a:pt x="21549" y="14040"/>
                        <a:pt x="21348" y="10800"/>
                        <a:pt x="21146" y="8640"/>
                      </a:cubicBezTo>
                      <a:close/>
                    </a:path>
                  </a:pathLst>
                </a:custGeom>
                <a:grpFill/>
                <a:ln>
                  <a:solidFill>
                    <a:schemeClr val="accent4"/>
                  </a:solidFill>
                </a:ln>
                <a:effectLst/>
              </p:spPr>
              <p:txBody>
                <a:bodyPr lIns="0" tIns="0" rIns="0" bIns="0"/>
                <a:lstStyle/>
                <a:p>
                  <a:pPr>
                    <a:defRPr/>
                  </a:pPr>
                  <a:endParaRPr lang="es-ES">
                    <a:cs typeface="Calibri" panose="020F0502020204030204" pitchFamily="34" charset="0"/>
                  </a:endParaRPr>
                </a:p>
              </p:txBody>
            </p:sp>
          </p:grpSp>
        </p:grpSp>
        <p:grpSp>
          <p:nvGrpSpPr>
            <p:cNvPr id="55" name="组合 54"/>
            <p:cNvGrpSpPr/>
            <p:nvPr/>
          </p:nvGrpSpPr>
          <p:grpSpPr>
            <a:xfrm>
              <a:off x="7344114" y="4370157"/>
              <a:ext cx="1883162" cy="1393607"/>
              <a:chOff x="660735" y="4370157"/>
              <a:chExt cx="1883162" cy="1393607"/>
            </a:xfrm>
            <a:grpFill/>
          </p:grpSpPr>
          <p:sp>
            <p:nvSpPr>
              <p:cNvPr id="56" name="TextBox 23"/>
              <p:cNvSpPr txBox="1"/>
              <p:nvPr/>
            </p:nvSpPr>
            <p:spPr>
              <a:xfrm>
                <a:off x="660735" y="4723479"/>
                <a:ext cx="1883162" cy="1040285"/>
              </a:xfrm>
              <a:prstGeom prst="rect">
                <a:avLst/>
              </a:prstGeom>
              <a:noFill/>
              <a:ln>
                <a:noFill/>
              </a:ln>
            </p:spPr>
            <p:txBody>
              <a:bodyPr wrap="square" rtlCol="0">
                <a:spAutoFit/>
              </a:bodyPr>
              <a:lstStyle/>
              <a:p>
                <a:pPr algn="ctr">
                  <a:lnSpc>
                    <a:spcPct val="110000"/>
                  </a:lnSpc>
                </a:pPr>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点击此处更换文本点击此处更换文本点击此处更换文本点击此处更换文本</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57" name="TextBox 24"/>
              <p:cNvSpPr txBox="1"/>
              <p:nvPr/>
            </p:nvSpPr>
            <p:spPr>
              <a:xfrm>
                <a:off x="702070" y="4370157"/>
                <a:ext cx="1800493" cy="397032"/>
              </a:xfrm>
              <a:prstGeom prst="rect">
                <a:avLst/>
              </a:prstGeom>
              <a:noFill/>
              <a:ln>
                <a:noFill/>
              </a:ln>
            </p:spPr>
            <p:txBody>
              <a:bodyPr wrap="none" rtlCol="0">
                <a:spAutoFit/>
              </a:bodyPr>
              <a:lstStyle/>
              <a:p>
                <a:pPr>
                  <a:lnSpc>
                    <a:spcPct val="110000"/>
                  </a:lnSpc>
                </a:pPr>
                <a:r>
                  <a:rPr lang="zh-CN" altLang="en-US" b="1" dirty="0">
                    <a:solidFill>
                      <a:schemeClr val="accent4"/>
                    </a:solidFill>
                    <a:ea typeface="微软雅黑" panose="020B0503020204020204" pitchFamily="34" charset="-122"/>
                  </a:rPr>
                  <a:t>请替换文字内容</a:t>
                </a:r>
              </a:p>
            </p:txBody>
          </p:sp>
        </p:grpSp>
      </p:gr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 presetClass="entr" presetSubtype="4" fill="hold" nodeType="afterEffect" p14:presetBounceEnd="44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44000">
                                          <p:cBhvr additive="base">
                                            <p:cTn id="11" dur="10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50"/>
                                      </p:stCondLst>
                                      <p:childTnLst>
                                        <p:set>
                                          <p:cBhvr>
                                            <p:cTn id="14" dur="1" fill="hold">
                                              <p:stCondLst>
                                                <p:cond delay="0"/>
                                              </p:stCondLst>
                                            </p:cTn>
                                            <p:tgtEl>
                                              <p:spTgt spid="21"/>
                                            </p:tgtEl>
                                            <p:attrNameLst>
                                              <p:attrName>style.visibility</p:attrName>
                                            </p:attrNameLst>
                                          </p:cBhvr>
                                          <p:to>
                                            <p:strVal val="visible"/>
                                          </p:to>
                                        </p:set>
                                        <p:anim calcmode="lin" valueType="num" p14:bounceEnd="44000">
                                          <p:cBhvr additive="base">
                                            <p:cTn id="15" dur="1000" fill="hold"/>
                                            <p:tgtEl>
                                              <p:spTgt spid="21"/>
                                            </p:tgtEl>
                                            <p:attrNameLst>
                                              <p:attrName>ppt_x</p:attrName>
                                            </p:attrNameLst>
                                          </p:cBhvr>
                                          <p:tavLst>
                                            <p:tav tm="0">
                                              <p:val>
                                                <p:strVal val="#ppt_x"/>
                                              </p:val>
                                            </p:tav>
                                            <p:tav tm="100000">
                                              <p:val>
                                                <p:strVal val="#ppt_x"/>
                                              </p:val>
                                            </p:tav>
                                          </p:tavLst>
                                        </p:anim>
                                        <p:anim calcmode="lin" valueType="num" p14:bounceEnd="44000">
                                          <p:cBhvr additive="base">
                                            <p:cTn id="16" dur="10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750"/>
                                      </p:stCondLst>
                                      <p:childTnLst>
                                        <p:set>
                                          <p:cBhvr>
                                            <p:cTn id="18" dur="1" fill="hold">
                                              <p:stCondLst>
                                                <p:cond delay="0"/>
                                              </p:stCondLst>
                                            </p:cTn>
                                            <p:tgtEl>
                                              <p:spTgt spid="52"/>
                                            </p:tgtEl>
                                            <p:attrNameLst>
                                              <p:attrName>style.visibility</p:attrName>
                                            </p:attrNameLst>
                                          </p:cBhvr>
                                          <p:to>
                                            <p:strVal val="visible"/>
                                          </p:to>
                                        </p:set>
                                        <p:anim calcmode="lin" valueType="num" p14:bounceEnd="44000">
                                          <p:cBhvr additive="base">
                                            <p:cTn id="19" dur="1000" fill="hold"/>
                                            <p:tgtEl>
                                              <p:spTgt spid="52"/>
                                            </p:tgtEl>
                                            <p:attrNameLst>
                                              <p:attrName>ppt_x</p:attrName>
                                            </p:attrNameLst>
                                          </p:cBhvr>
                                          <p:tavLst>
                                            <p:tav tm="0">
                                              <p:val>
                                                <p:strVal val="#ppt_x"/>
                                              </p:val>
                                            </p:tav>
                                            <p:tav tm="100000">
                                              <p:val>
                                                <p:strVal val="#ppt_x"/>
                                              </p:val>
                                            </p:tav>
                                          </p:tavLst>
                                        </p:anim>
                                        <p:anim calcmode="lin" valueType="num" p14:bounceEnd="44000">
                                          <p:cBhvr additive="base">
                                            <p:cTn id="20" dur="1000" fill="hold"/>
                                            <p:tgtEl>
                                              <p:spTgt spid="52"/>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ppt_x"/>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1000" fill="hold"/>
                                            <p:tgtEl>
                                              <p:spTgt spid="52"/>
                                            </p:tgtEl>
                                            <p:attrNameLst>
                                              <p:attrName>ppt_x</p:attrName>
                                            </p:attrNameLst>
                                          </p:cBhvr>
                                          <p:tavLst>
                                            <p:tav tm="0">
                                              <p:val>
                                                <p:strVal val="#ppt_x"/>
                                              </p:val>
                                            </p:tav>
                                            <p:tav tm="100000">
                                              <p:val>
                                                <p:strVal val="#ppt_x"/>
                                              </p:val>
                                            </p:tav>
                                          </p:tavLst>
                                        </p:anim>
                                        <p:anim calcmode="lin" valueType="num">
                                          <p:cBhvr additive="base">
                                            <p:cTn id="20" dur="1000" fill="hold"/>
                                            <p:tgtEl>
                                              <p:spTgt spid="52"/>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2286" y="3448050"/>
            <a:ext cx="7149714" cy="4076700"/>
          </a:xfrm>
          <a:prstGeom prst="rect">
            <a:avLst/>
          </a:prstGeom>
        </p:spPr>
      </p:pic>
      <p:grpSp>
        <p:nvGrpSpPr>
          <p:cNvPr id="42" name="组合 41"/>
          <p:cNvGrpSpPr/>
          <p:nvPr/>
        </p:nvGrpSpPr>
        <p:grpSpPr>
          <a:xfrm>
            <a:off x="6185500" y="1765239"/>
            <a:ext cx="1203960" cy="1051563"/>
            <a:chOff x="5525852" y="1879080"/>
            <a:chExt cx="1203960" cy="1051560"/>
          </a:xfrm>
        </p:grpSpPr>
        <p:sp>
          <p:nvSpPr>
            <p:cNvPr id="43" name="六边形 42"/>
            <p:cNvSpPr/>
            <p:nvPr/>
          </p:nvSpPr>
          <p:spPr>
            <a:xfrm>
              <a:off x="5525852" y="1879080"/>
              <a:ext cx="1203960" cy="1051560"/>
            </a:xfrm>
            <a:prstGeom prst="hexagon">
              <a:avLst/>
            </a:pr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solidFill>
                  <a:schemeClr val="tx1"/>
                </a:solidFill>
              </a:endParaRPr>
            </a:p>
          </p:txBody>
        </p:sp>
        <p:sp>
          <p:nvSpPr>
            <p:cNvPr id="44" name="文本框 43"/>
            <p:cNvSpPr txBox="1"/>
            <p:nvPr/>
          </p:nvSpPr>
          <p:spPr>
            <a:xfrm>
              <a:off x="5686669" y="1989362"/>
              <a:ext cx="882327" cy="763092"/>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5" name="组合 44"/>
          <p:cNvGrpSpPr/>
          <p:nvPr/>
        </p:nvGrpSpPr>
        <p:grpSpPr>
          <a:xfrm>
            <a:off x="4865885" y="3895032"/>
            <a:ext cx="1203960" cy="1051563"/>
            <a:chOff x="4206240" y="4008870"/>
            <a:chExt cx="1203960" cy="1051560"/>
          </a:xfrm>
        </p:grpSpPr>
        <p:sp>
          <p:nvSpPr>
            <p:cNvPr id="46" name="六边形 45"/>
            <p:cNvSpPr/>
            <p:nvPr/>
          </p:nvSpPr>
          <p:spPr>
            <a:xfrm>
              <a:off x="4206240" y="4008870"/>
              <a:ext cx="1203960" cy="1051560"/>
            </a:xfrm>
            <a:prstGeom prst="hexagon">
              <a:avLst/>
            </a:prstGeom>
            <a:solidFill>
              <a:schemeClr val="accent5"/>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endParaRPr>
            </a:p>
          </p:txBody>
        </p:sp>
        <p:sp>
          <p:nvSpPr>
            <p:cNvPr id="47" name="文本框 46"/>
            <p:cNvSpPr txBox="1"/>
            <p:nvPr/>
          </p:nvSpPr>
          <p:spPr>
            <a:xfrm>
              <a:off x="4397857" y="4119152"/>
              <a:ext cx="820725" cy="763092"/>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8" name="组合 47"/>
          <p:cNvGrpSpPr/>
          <p:nvPr/>
        </p:nvGrpSpPr>
        <p:grpSpPr>
          <a:xfrm>
            <a:off x="4865885" y="2523430"/>
            <a:ext cx="1203960" cy="1051561"/>
            <a:chOff x="4206240" y="2637270"/>
            <a:chExt cx="1203960" cy="1051560"/>
          </a:xfrm>
        </p:grpSpPr>
        <p:sp>
          <p:nvSpPr>
            <p:cNvPr id="49" name="六边形 48"/>
            <p:cNvSpPr/>
            <p:nvPr/>
          </p:nvSpPr>
          <p:spPr>
            <a:xfrm>
              <a:off x="4206240" y="2637270"/>
              <a:ext cx="1203960" cy="1051560"/>
            </a:xfrm>
            <a:prstGeom prst="hexagon">
              <a:avLst/>
            </a:prstGeom>
            <a:solidFill>
              <a:schemeClr val="accent6"/>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endParaRPr>
            </a:p>
          </p:txBody>
        </p:sp>
        <p:sp>
          <p:nvSpPr>
            <p:cNvPr id="50" name="文本框 49"/>
            <p:cNvSpPr txBox="1"/>
            <p:nvPr/>
          </p:nvSpPr>
          <p:spPr>
            <a:xfrm>
              <a:off x="4387743" y="2809107"/>
              <a:ext cx="820724" cy="70788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1" name="组合 50"/>
          <p:cNvGrpSpPr/>
          <p:nvPr/>
        </p:nvGrpSpPr>
        <p:grpSpPr>
          <a:xfrm>
            <a:off x="6185500" y="4585235"/>
            <a:ext cx="1203960" cy="1051561"/>
            <a:chOff x="5525852" y="4683240"/>
            <a:chExt cx="1203960" cy="1051560"/>
          </a:xfrm>
        </p:grpSpPr>
        <p:sp>
          <p:nvSpPr>
            <p:cNvPr id="52" name="六边形 51"/>
            <p:cNvSpPr/>
            <p:nvPr/>
          </p:nvSpPr>
          <p:spPr>
            <a:xfrm>
              <a:off x="5525852" y="4683240"/>
              <a:ext cx="1203960" cy="1051560"/>
            </a:xfrm>
            <a:prstGeom prst="hexagon">
              <a:avLst/>
            </a:pr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endParaRPr>
            </a:p>
          </p:txBody>
        </p:sp>
        <p:sp>
          <p:nvSpPr>
            <p:cNvPr id="53" name="文本框 52"/>
            <p:cNvSpPr txBox="1"/>
            <p:nvPr/>
          </p:nvSpPr>
          <p:spPr>
            <a:xfrm>
              <a:off x="5693281" y="4855077"/>
              <a:ext cx="820724" cy="70788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4" name="TextBox 23"/>
          <p:cNvSpPr txBox="1"/>
          <p:nvPr/>
        </p:nvSpPr>
        <p:spPr>
          <a:xfrm>
            <a:off x="2339969" y="1785284"/>
            <a:ext cx="3845531" cy="564515"/>
          </a:xfrm>
          <a:prstGeom prst="rect">
            <a:avLst/>
          </a:prstGeom>
          <a:noFill/>
        </p:spPr>
        <p:txBody>
          <a:bodyPr wrap="square" rtlCol="0">
            <a:spAutoFit/>
          </a:bodyPr>
          <a:lstStyle/>
          <a:p>
            <a:pPr algn="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55" name="TextBox 23"/>
          <p:cNvSpPr txBox="1"/>
          <p:nvPr/>
        </p:nvSpPr>
        <p:spPr>
          <a:xfrm>
            <a:off x="2022581" y="5304906"/>
            <a:ext cx="3845531" cy="564515"/>
          </a:xfrm>
          <a:prstGeom prst="rect">
            <a:avLst/>
          </a:prstGeom>
          <a:noFill/>
        </p:spPr>
        <p:txBody>
          <a:bodyPr wrap="square" rtlCol="0">
            <a:spAutoFit/>
          </a:bodyPr>
          <a:lstStyle/>
          <a:p>
            <a:pPr algn="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56" name="TextBox 23"/>
          <p:cNvSpPr txBox="1"/>
          <p:nvPr/>
        </p:nvSpPr>
        <p:spPr>
          <a:xfrm>
            <a:off x="971796" y="4186266"/>
            <a:ext cx="3845531" cy="564515"/>
          </a:xfrm>
          <a:prstGeom prst="rect">
            <a:avLst/>
          </a:prstGeom>
          <a:noFill/>
        </p:spPr>
        <p:txBody>
          <a:bodyPr wrap="square" rtlCol="0">
            <a:spAutoFit/>
          </a:bodyPr>
          <a:lstStyle/>
          <a:p>
            <a:pPr algn="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57" name="TextBox 23"/>
          <p:cNvSpPr txBox="1"/>
          <p:nvPr/>
        </p:nvSpPr>
        <p:spPr>
          <a:xfrm>
            <a:off x="1031942" y="2842772"/>
            <a:ext cx="3845531" cy="564515"/>
          </a:xfrm>
          <a:prstGeom prst="rect">
            <a:avLst/>
          </a:prstGeom>
          <a:noFill/>
        </p:spPr>
        <p:txBody>
          <a:bodyPr wrap="square" rtlCol="0">
            <a:spAutoFit/>
          </a:bodyPr>
          <a:lstStyle/>
          <a:p>
            <a:pPr algn="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1" fill="hold" nodeType="afterEffect" p14:presetBounceEnd="40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40000">
                                          <p:cBhvr additive="base">
                                            <p:cTn id="11" dur="1000" fill="hold"/>
                                            <p:tgtEl>
                                              <p:spTgt spid="42"/>
                                            </p:tgtEl>
                                            <p:attrNameLst>
                                              <p:attrName>ppt_x</p:attrName>
                                            </p:attrNameLst>
                                          </p:cBhvr>
                                          <p:tavLst>
                                            <p:tav tm="0">
                                              <p:val>
                                                <p:strVal val="#ppt_x"/>
                                              </p:val>
                                            </p:tav>
                                            <p:tav tm="100000">
                                              <p:val>
                                                <p:strVal val="#ppt_x"/>
                                              </p:val>
                                            </p:tav>
                                          </p:tavLst>
                                        </p:anim>
                                        <p:anim calcmode="lin" valueType="num" p14:bounceEnd="40000">
                                          <p:cBhvr additive="base">
                                            <p:cTn id="12" dur="1000" fill="hold"/>
                                            <p:tgtEl>
                                              <p:spTgt spid="4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14:presetBounceEnd="40000">
                                      <p:stCondLst>
                                        <p:cond delay="750"/>
                                      </p:stCondLst>
                                      <p:childTnLst>
                                        <p:set>
                                          <p:cBhvr>
                                            <p:cTn id="14" dur="1" fill="hold">
                                              <p:stCondLst>
                                                <p:cond delay="0"/>
                                              </p:stCondLst>
                                            </p:cTn>
                                            <p:tgtEl>
                                              <p:spTgt spid="51"/>
                                            </p:tgtEl>
                                            <p:attrNameLst>
                                              <p:attrName>style.visibility</p:attrName>
                                            </p:attrNameLst>
                                          </p:cBhvr>
                                          <p:to>
                                            <p:strVal val="visible"/>
                                          </p:to>
                                        </p:set>
                                        <p:anim calcmode="lin" valueType="num" p14:bounceEnd="40000">
                                          <p:cBhvr additive="base">
                                            <p:cTn id="15" dur="10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16" dur="10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14:presetBounceEnd="40000">
                                      <p:stCondLst>
                                        <p:cond delay="1000"/>
                                      </p:stCondLst>
                                      <p:childTnLst>
                                        <p:set>
                                          <p:cBhvr>
                                            <p:cTn id="18" dur="1" fill="hold">
                                              <p:stCondLst>
                                                <p:cond delay="0"/>
                                              </p:stCondLst>
                                            </p:cTn>
                                            <p:tgtEl>
                                              <p:spTgt spid="45"/>
                                            </p:tgtEl>
                                            <p:attrNameLst>
                                              <p:attrName>style.visibility</p:attrName>
                                            </p:attrNameLst>
                                          </p:cBhvr>
                                          <p:to>
                                            <p:strVal val="visible"/>
                                          </p:to>
                                        </p:set>
                                        <p:anim calcmode="lin" valueType="num" p14:bounceEnd="40000">
                                          <p:cBhvr additive="base">
                                            <p:cTn id="19" dur="1000" fill="hold"/>
                                            <p:tgtEl>
                                              <p:spTgt spid="45"/>
                                            </p:tgtEl>
                                            <p:attrNameLst>
                                              <p:attrName>ppt_x</p:attrName>
                                            </p:attrNameLst>
                                          </p:cBhvr>
                                          <p:tavLst>
                                            <p:tav tm="0">
                                              <p:val>
                                                <p:strVal val="0-#ppt_w/2"/>
                                              </p:val>
                                            </p:tav>
                                            <p:tav tm="100000">
                                              <p:val>
                                                <p:strVal val="#ppt_x"/>
                                              </p:val>
                                            </p:tav>
                                          </p:tavLst>
                                        </p:anim>
                                        <p:anim calcmode="lin" valueType="num" p14:bounceEnd="40000">
                                          <p:cBhvr additive="base">
                                            <p:cTn id="20" dur="1000" fill="hold"/>
                                            <p:tgtEl>
                                              <p:spTgt spid="4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40000">
                                      <p:stCondLst>
                                        <p:cond delay="1250"/>
                                      </p:stCondLst>
                                      <p:childTnLst>
                                        <p:set>
                                          <p:cBhvr>
                                            <p:cTn id="22" dur="1" fill="hold">
                                              <p:stCondLst>
                                                <p:cond delay="0"/>
                                              </p:stCondLst>
                                            </p:cTn>
                                            <p:tgtEl>
                                              <p:spTgt spid="48"/>
                                            </p:tgtEl>
                                            <p:attrNameLst>
                                              <p:attrName>style.visibility</p:attrName>
                                            </p:attrNameLst>
                                          </p:cBhvr>
                                          <p:to>
                                            <p:strVal val="visible"/>
                                          </p:to>
                                        </p:set>
                                        <p:anim calcmode="lin" valueType="num" p14:bounceEnd="40000">
                                          <p:cBhvr additive="base">
                                            <p:cTn id="23" dur="1000" fill="hold"/>
                                            <p:tgtEl>
                                              <p:spTgt spid="48"/>
                                            </p:tgtEl>
                                            <p:attrNameLst>
                                              <p:attrName>ppt_x</p:attrName>
                                            </p:attrNameLst>
                                          </p:cBhvr>
                                          <p:tavLst>
                                            <p:tav tm="0">
                                              <p:val>
                                                <p:strVal val="0-#ppt_w/2"/>
                                              </p:val>
                                            </p:tav>
                                            <p:tav tm="100000">
                                              <p:val>
                                                <p:strVal val="#ppt_x"/>
                                              </p:val>
                                            </p:tav>
                                          </p:tavLst>
                                        </p:anim>
                                        <p:anim calcmode="lin" valueType="num" p14:bounceEnd="40000">
                                          <p:cBhvr additive="base">
                                            <p:cTn id="24" dur="1000" fill="hold"/>
                                            <p:tgtEl>
                                              <p:spTgt spid="48"/>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wipe(right)">
                                          <p:cBhvr>
                                            <p:cTn id="28" dur="500"/>
                                            <p:tgtEl>
                                              <p:spTgt spid="54"/>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right)">
                                          <p:cBhvr>
                                            <p:cTn id="36" dur="500"/>
                                            <p:tgtEl>
                                              <p:spTgt spid="56"/>
                                            </p:tgtEl>
                                          </p:cBhvr>
                                        </p:animEffect>
                                      </p:childTnLst>
                                    </p:cTn>
                                  </p:par>
                                </p:childTnLst>
                              </p:cTn>
                            </p:par>
                            <p:par>
                              <p:cTn id="37" fill="hold">
                                <p:stCondLst>
                                  <p:cond delay="3000"/>
                                </p:stCondLst>
                                <p:childTnLst>
                                  <p:par>
                                    <p:cTn id="38" presetID="22" presetClass="entr" presetSubtype="2"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right)">
                                          <p:cBhvr>
                                            <p:cTn id="40" dur="500"/>
                                            <p:tgtEl>
                                              <p:spTgt spid="57"/>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left)">
                                          <p:cBhvr>
                                            <p:cTn id="4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000" fill="hold"/>
                                            <p:tgtEl>
                                              <p:spTgt spid="42"/>
                                            </p:tgtEl>
                                            <p:attrNameLst>
                                              <p:attrName>ppt_x</p:attrName>
                                            </p:attrNameLst>
                                          </p:cBhvr>
                                          <p:tavLst>
                                            <p:tav tm="0">
                                              <p:val>
                                                <p:strVal val="#ppt_x"/>
                                              </p:val>
                                            </p:tav>
                                            <p:tav tm="100000">
                                              <p:val>
                                                <p:strVal val="#ppt_x"/>
                                              </p:val>
                                            </p:tav>
                                          </p:tavLst>
                                        </p:anim>
                                        <p:anim calcmode="lin" valueType="num">
                                          <p:cBhvr additive="base">
                                            <p:cTn id="12" dur="1000" fill="hold"/>
                                            <p:tgtEl>
                                              <p:spTgt spid="4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1000" fill="hold"/>
                                            <p:tgtEl>
                                              <p:spTgt spid="51"/>
                                            </p:tgtEl>
                                            <p:attrNameLst>
                                              <p:attrName>ppt_x</p:attrName>
                                            </p:attrNameLst>
                                          </p:cBhvr>
                                          <p:tavLst>
                                            <p:tav tm="0">
                                              <p:val>
                                                <p:strVal val="#ppt_x"/>
                                              </p:val>
                                            </p:tav>
                                            <p:tav tm="100000">
                                              <p:val>
                                                <p:strVal val="#ppt_x"/>
                                              </p:val>
                                            </p:tav>
                                          </p:tavLst>
                                        </p:anim>
                                        <p:anim calcmode="lin" valueType="num">
                                          <p:cBhvr additive="base">
                                            <p:cTn id="16" dur="10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stCondLst>
                                        <p:cond delay="100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1000" fill="hold"/>
                                            <p:tgtEl>
                                              <p:spTgt spid="45"/>
                                            </p:tgtEl>
                                            <p:attrNameLst>
                                              <p:attrName>ppt_x</p:attrName>
                                            </p:attrNameLst>
                                          </p:cBhvr>
                                          <p:tavLst>
                                            <p:tav tm="0">
                                              <p:val>
                                                <p:strVal val="0-#ppt_w/2"/>
                                              </p:val>
                                            </p:tav>
                                            <p:tav tm="100000">
                                              <p:val>
                                                <p:strVal val="#ppt_x"/>
                                              </p:val>
                                            </p:tav>
                                          </p:tavLst>
                                        </p:anim>
                                        <p:anim calcmode="lin" valueType="num">
                                          <p:cBhvr additive="base">
                                            <p:cTn id="20" dur="1000" fill="hold"/>
                                            <p:tgtEl>
                                              <p:spTgt spid="4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25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1000" fill="hold"/>
                                            <p:tgtEl>
                                              <p:spTgt spid="48"/>
                                            </p:tgtEl>
                                            <p:attrNameLst>
                                              <p:attrName>ppt_x</p:attrName>
                                            </p:attrNameLst>
                                          </p:cBhvr>
                                          <p:tavLst>
                                            <p:tav tm="0">
                                              <p:val>
                                                <p:strVal val="0-#ppt_w/2"/>
                                              </p:val>
                                            </p:tav>
                                            <p:tav tm="100000">
                                              <p:val>
                                                <p:strVal val="#ppt_x"/>
                                              </p:val>
                                            </p:tav>
                                          </p:tavLst>
                                        </p:anim>
                                        <p:anim calcmode="lin" valueType="num">
                                          <p:cBhvr additive="base">
                                            <p:cTn id="24" dur="1000" fill="hold"/>
                                            <p:tgtEl>
                                              <p:spTgt spid="48"/>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wipe(right)">
                                          <p:cBhvr>
                                            <p:cTn id="28" dur="500"/>
                                            <p:tgtEl>
                                              <p:spTgt spid="54"/>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right)">
                                          <p:cBhvr>
                                            <p:cTn id="36" dur="500"/>
                                            <p:tgtEl>
                                              <p:spTgt spid="56"/>
                                            </p:tgtEl>
                                          </p:cBhvr>
                                        </p:animEffect>
                                      </p:childTnLst>
                                    </p:cTn>
                                  </p:par>
                                </p:childTnLst>
                              </p:cTn>
                            </p:par>
                            <p:par>
                              <p:cTn id="37" fill="hold">
                                <p:stCondLst>
                                  <p:cond delay="3000"/>
                                </p:stCondLst>
                                <p:childTnLst>
                                  <p:par>
                                    <p:cTn id="38" presetID="22" presetClass="entr" presetSubtype="2"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right)">
                                          <p:cBhvr>
                                            <p:cTn id="40" dur="500"/>
                                            <p:tgtEl>
                                              <p:spTgt spid="57"/>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left)">
                                          <p:cBhvr>
                                            <p:cTn id="4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93333" y="1389644"/>
            <a:ext cx="4305300" cy="5381625"/>
          </a:xfrm>
          <a:prstGeom prst="rect">
            <a:avLst/>
          </a:prstGeom>
        </p:spPr>
      </p:pic>
      <p:grpSp>
        <p:nvGrpSpPr>
          <p:cNvPr id="4" name="组合 3"/>
          <p:cNvGrpSpPr/>
          <p:nvPr/>
        </p:nvGrpSpPr>
        <p:grpSpPr>
          <a:xfrm>
            <a:off x="5659504" y="2093308"/>
            <a:ext cx="4671483" cy="1987149"/>
            <a:chOff x="5924390" y="1426558"/>
            <a:chExt cx="4671483" cy="1987149"/>
          </a:xfrm>
        </p:grpSpPr>
        <p:grpSp>
          <p:nvGrpSpPr>
            <p:cNvPr id="5" name="组合 4"/>
            <p:cNvGrpSpPr/>
            <p:nvPr/>
          </p:nvGrpSpPr>
          <p:grpSpPr>
            <a:xfrm>
              <a:off x="5924390" y="1426558"/>
              <a:ext cx="4671483" cy="1746251"/>
              <a:chOff x="4635500" y="1720552"/>
              <a:chExt cx="3503612" cy="1309688"/>
            </a:xfrm>
          </p:grpSpPr>
          <p:sp>
            <p:nvSpPr>
              <p:cNvPr id="7" name="Freeform 5"/>
              <p:cNvSpPr/>
              <p:nvPr/>
            </p:nvSpPr>
            <p:spPr bwMode="auto">
              <a:xfrm>
                <a:off x="4635500" y="1720552"/>
                <a:ext cx="3503612" cy="1309688"/>
              </a:xfrm>
              <a:custGeom>
                <a:avLst/>
                <a:gdLst>
                  <a:gd name="T0" fmla="*/ 8398 w 9385"/>
                  <a:gd name="T1" fmla="*/ 1974 h 3491"/>
                  <a:gd name="T2" fmla="*/ 2450 w 9385"/>
                  <a:gd name="T3" fmla="*/ 1974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4"/>
                    </a:moveTo>
                    <a:lnTo>
                      <a:pt x="2450" y="1974"/>
                    </a:lnTo>
                    <a:cubicBezTo>
                      <a:pt x="1339" y="1974"/>
                      <a:pt x="578" y="2498"/>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30"/>
                      <a:pt x="8941" y="1974"/>
                      <a:pt x="8398" y="1974"/>
                    </a:cubicBez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8" name="TextBox 61"/>
              <p:cNvSpPr txBox="1"/>
              <p:nvPr/>
            </p:nvSpPr>
            <p:spPr>
              <a:xfrm>
                <a:off x="5780228" y="1928564"/>
                <a:ext cx="2088231" cy="300082"/>
              </a:xfrm>
              <a:prstGeom prst="rect">
                <a:avLst/>
              </a:prstGeom>
              <a:noFill/>
            </p:spPr>
            <p:txBody>
              <a:bodyPr wrap="square" rtlCol="0">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pPr lvl="0" defTabSz="608965">
                  <a:defRPr/>
                </a:pPr>
                <a:r>
                  <a:rPr lang="zh-CN" altLang="en-US" sz="2000" b="1" kern="0" dirty="0">
                    <a:solidFill>
                      <a:prstClr val="white"/>
                    </a:solidFill>
                  </a:rPr>
                  <a:t>请替换文字内容</a:t>
                </a:r>
              </a:p>
            </p:txBody>
          </p:sp>
          <p:sp>
            <p:nvSpPr>
              <p:cNvPr id="9" name="矩形 8"/>
              <p:cNvSpPr/>
              <p:nvPr/>
            </p:nvSpPr>
            <p:spPr>
              <a:xfrm>
                <a:off x="5159007" y="1828562"/>
                <a:ext cx="580928" cy="500089"/>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0" lang="en-US" altLang="zh-CN"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03</a:t>
                </a:r>
                <a:endParaRPr kumimoji="0" lang="zh-CN" altLang="en-US"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6" name="TextBox 23"/>
            <p:cNvSpPr txBox="1"/>
            <p:nvPr/>
          </p:nvSpPr>
          <p:spPr>
            <a:xfrm>
              <a:off x="6955307" y="2508844"/>
              <a:ext cx="2932284" cy="904863"/>
            </a:xfrm>
            <a:prstGeom prst="rect">
              <a:avLst/>
            </a:prstGeom>
            <a:noFill/>
          </p:spPr>
          <p:txBody>
            <a:bodyPr wrap="square" rtlCol="0">
              <a:spAutoFit/>
            </a:bodyPr>
            <a:lstStyle/>
            <a:p>
              <a:pPr>
                <a:lnSpc>
                  <a:spcPct val="110000"/>
                </a:lnSpc>
              </a:pPr>
              <a:r>
                <a:rPr lang="zh-CN" alt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10" name="组合 9"/>
          <p:cNvGrpSpPr/>
          <p:nvPr/>
        </p:nvGrpSpPr>
        <p:grpSpPr>
          <a:xfrm>
            <a:off x="5659504" y="4392614"/>
            <a:ext cx="4671483" cy="2019865"/>
            <a:chOff x="5924390" y="3725864"/>
            <a:chExt cx="4671483" cy="2019865"/>
          </a:xfrm>
        </p:grpSpPr>
        <p:grpSp>
          <p:nvGrpSpPr>
            <p:cNvPr id="11" name="组合 10"/>
            <p:cNvGrpSpPr/>
            <p:nvPr/>
          </p:nvGrpSpPr>
          <p:grpSpPr>
            <a:xfrm>
              <a:off x="5924390" y="3725864"/>
              <a:ext cx="4671483" cy="1746251"/>
              <a:chOff x="4635500" y="2781002"/>
              <a:chExt cx="3503612" cy="1309688"/>
            </a:xfrm>
          </p:grpSpPr>
          <p:sp>
            <p:nvSpPr>
              <p:cNvPr id="13" name="Freeform 6"/>
              <p:cNvSpPr/>
              <p:nvPr/>
            </p:nvSpPr>
            <p:spPr bwMode="auto">
              <a:xfrm>
                <a:off x="4635500" y="2781002"/>
                <a:ext cx="3503612" cy="1309688"/>
              </a:xfrm>
              <a:custGeom>
                <a:avLst/>
                <a:gdLst>
                  <a:gd name="T0" fmla="*/ 8398 w 9385"/>
                  <a:gd name="T1" fmla="*/ 1973 h 3491"/>
                  <a:gd name="T2" fmla="*/ 2450 w 9385"/>
                  <a:gd name="T3" fmla="*/ 1973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3"/>
                    </a:moveTo>
                    <a:lnTo>
                      <a:pt x="2450" y="1973"/>
                    </a:lnTo>
                    <a:cubicBezTo>
                      <a:pt x="1339" y="1973"/>
                      <a:pt x="578" y="2497"/>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29"/>
                      <a:pt x="8941" y="1973"/>
                      <a:pt x="8398" y="1973"/>
                    </a:cubicBez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14" name="TextBox 65"/>
              <p:cNvSpPr txBox="1"/>
              <p:nvPr/>
            </p:nvSpPr>
            <p:spPr>
              <a:xfrm>
                <a:off x="5780228" y="2999085"/>
                <a:ext cx="2088231" cy="300082"/>
              </a:xfrm>
              <a:prstGeom prst="rect">
                <a:avLst/>
              </a:prstGeom>
              <a:noFill/>
            </p:spPr>
            <p:txBody>
              <a:bodyPr wrap="square" rtlCol="0">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pPr lvl="0" defTabSz="608965">
                  <a:defRPr/>
                </a:pPr>
                <a:r>
                  <a:rPr lang="zh-CN" altLang="en-US" sz="2000" b="1" kern="0" dirty="0">
                    <a:solidFill>
                      <a:prstClr val="white"/>
                    </a:solidFill>
                  </a:rPr>
                  <a:t>请替换文字内容</a:t>
                </a:r>
              </a:p>
            </p:txBody>
          </p:sp>
          <p:sp>
            <p:nvSpPr>
              <p:cNvPr id="15" name="矩形 14"/>
              <p:cNvSpPr/>
              <p:nvPr/>
            </p:nvSpPr>
            <p:spPr>
              <a:xfrm>
                <a:off x="5159007" y="2899082"/>
                <a:ext cx="580928" cy="500089"/>
              </a:xfrm>
              <a:prstGeom prst="rect">
                <a:avLst/>
              </a:prstGeom>
            </p:spPr>
            <p:txBody>
              <a:bodyPr wrap="none">
                <a:spAutoFit/>
              </a:bodyPr>
              <a:lstStyle/>
              <a:p>
                <a:pPr marL="0" marR="0" lvl="0" indent="0" defTabSz="608965" eaLnBrk="1" fontAlgn="auto" latinLnBrk="0" hangingPunct="1">
                  <a:lnSpc>
                    <a:spcPct val="100000"/>
                  </a:lnSpc>
                  <a:spcBef>
                    <a:spcPts val="0"/>
                  </a:spcBef>
                  <a:spcAft>
                    <a:spcPts val="0"/>
                  </a:spcAft>
                  <a:buClrTx/>
                  <a:buSzTx/>
                  <a:buFontTx/>
                  <a:buNone/>
                  <a:defRPr/>
                </a:pPr>
                <a:r>
                  <a:rPr kumimoji="0" lang="en-US" altLang="zh-CN"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04</a:t>
                </a:r>
                <a:endParaRPr kumimoji="0" lang="zh-CN" altLang="en-US" sz="373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12" name="TextBox 23"/>
            <p:cNvSpPr txBox="1"/>
            <p:nvPr/>
          </p:nvSpPr>
          <p:spPr>
            <a:xfrm>
              <a:off x="6955307" y="4840866"/>
              <a:ext cx="2932284" cy="904863"/>
            </a:xfrm>
            <a:prstGeom prst="rect">
              <a:avLst/>
            </a:prstGeom>
            <a:noFill/>
          </p:spPr>
          <p:txBody>
            <a:bodyPr wrap="square" rtlCol="0">
              <a:spAutoFit/>
            </a:bodyPr>
            <a:lstStyle/>
            <a:p>
              <a:pPr>
                <a:lnSpc>
                  <a:spcPct val="110000"/>
                </a:lnSpc>
              </a:pPr>
              <a:r>
                <a:rPr lang="zh-CN" altLang="en-US"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6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2" fill="hold" nodeType="withEffect" p14:presetBounceEnd="38000">
                                      <p:stCondLst>
                                        <p:cond delay="500"/>
                                      </p:stCondLst>
                                      <p:childTnLst>
                                        <p:set>
                                          <p:cBhvr>
                                            <p:cTn id="9" dur="1" fill="hold">
                                              <p:stCondLst>
                                                <p:cond delay="0"/>
                                              </p:stCondLst>
                                            </p:cTn>
                                            <p:tgtEl>
                                              <p:spTgt spid="4"/>
                                            </p:tgtEl>
                                            <p:attrNameLst>
                                              <p:attrName>style.visibility</p:attrName>
                                            </p:attrNameLst>
                                          </p:cBhvr>
                                          <p:to>
                                            <p:strVal val="visible"/>
                                          </p:to>
                                        </p:set>
                                        <p:anim calcmode="lin" valueType="num" p14:bounceEnd="38000">
                                          <p:cBhvr additive="base">
                                            <p:cTn id="10" dur="1000" fill="hold"/>
                                            <p:tgtEl>
                                              <p:spTgt spid="4"/>
                                            </p:tgtEl>
                                            <p:attrNameLst>
                                              <p:attrName>ppt_x</p:attrName>
                                            </p:attrNameLst>
                                          </p:cBhvr>
                                          <p:tavLst>
                                            <p:tav tm="0">
                                              <p:val>
                                                <p:strVal val="1+#ppt_w/2"/>
                                              </p:val>
                                            </p:tav>
                                            <p:tav tm="100000">
                                              <p:val>
                                                <p:strVal val="#ppt_x"/>
                                              </p:val>
                                            </p:tav>
                                          </p:tavLst>
                                        </p:anim>
                                        <p:anim calcmode="lin" valueType="num" p14:bounceEnd="38000">
                                          <p:cBhvr additive="base">
                                            <p:cTn id="11" dur="1000" fill="hold"/>
                                            <p:tgtEl>
                                              <p:spTgt spid="4"/>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14:presetBounceEnd="38000">
                                      <p:stCondLst>
                                        <p:cond delay="750"/>
                                      </p:stCondLst>
                                      <p:childTnLst>
                                        <p:set>
                                          <p:cBhvr>
                                            <p:cTn id="13" dur="1" fill="hold">
                                              <p:stCondLst>
                                                <p:cond delay="0"/>
                                              </p:stCondLst>
                                            </p:cTn>
                                            <p:tgtEl>
                                              <p:spTgt spid="10"/>
                                            </p:tgtEl>
                                            <p:attrNameLst>
                                              <p:attrName>style.visibility</p:attrName>
                                            </p:attrNameLst>
                                          </p:cBhvr>
                                          <p:to>
                                            <p:strVal val="visible"/>
                                          </p:to>
                                        </p:set>
                                        <p:anim calcmode="lin" valueType="num" p14:bounceEnd="38000">
                                          <p:cBhvr additive="base">
                                            <p:cTn id="14" dur="1000" fill="hold"/>
                                            <p:tgtEl>
                                              <p:spTgt spid="10"/>
                                            </p:tgtEl>
                                            <p:attrNameLst>
                                              <p:attrName>ppt_x</p:attrName>
                                            </p:attrNameLst>
                                          </p:cBhvr>
                                          <p:tavLst>
                                            <p:tav tm="0">
                                              <p:val>
                                                <p:strVal val="1+#ppt_w/2"/>
                                              </p:val>
                                            </p:tav>
                                            <p:tav tm="100000">
                                              <p:val>
                                                <p:strVal val="#ppt_x"/>
                                              </p:val>
                                            </p:tav>
                                          </p:tavLst>
                                        </p:anim>
                                        <p:anim calcmode="lin" valueType="num" p14:bounceEnd="38000">
                                          <p:cBhvr additive="base">
                                            <p:cTn id="15" dur="1000" fill="hold"/>
                                            <p:tgtEl>
                                              <p:spTgt spid="10"/>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2"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1000" fill="hold"/>
                                            <p:tgtEl>
                                              <p:spTgt spid="4"/>
                                            </p:tgtEl>
                                            <p:attrNameLst>
                                              <p:attrName>ppt_x</p:attrName>
                                            </p:attrNameLst>
                                          </p:cBhvr>
                                          <p:tavLst>
                                            <p:tav tm="0">
                                              <p:val>
                                                <p:strVal val="1+#ppt_w/2"/>
                                              </p:val>
                                            </p:tav>
                                            <p:tav tm="100000">
                                              <p:val>
                                                <p:strVal val="#ppt_x"/>
                                              </p:val>
                                            </p:tav>
                                          </p:tavLst>
                                        </p:anim>
                                        <p:anim calcmode="lin" valueType="num">
                                          <p:cBhvr additive="base">
                                            <p:cTn id="11" dur="1000" fill="hold"/>
                                            <p:tgtEl>
                                              <p:spTgt spid="4"/>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75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1000" fill="hold"/>
                                            <p:tgtEl>
                                              <p:spTgt spid="10"/>
                                            </p:tgtEl>
                                            <p:attrNameLst>
                                              <p:attrName>ppt_x</p:attrName>
                                            </p:attrNameLst>
                                          </p:cBhvr>
                                          <p:tavLst>
                                            <p:tav tm="0">
                                              <p:val>
                                                <p:strVal val="1+#ppt_w/2"/>
                                              </p:val>
                                            </p:tav>
                                            <p:tav tm="100000">
                                              <p:val>
                                                <p:strVal val="#ppt_x"/>
                                              </p:val>
                                            </p:tav>
                                          </p:tavLst>
                                        </p:anim>
                                        <p:anim calcmode="lin" valueType="num">
                                          <p:cBhvr additive="base">
                                            <p:cTn id="15" dur="1000" fill="hold"/>
                                            <p:tgtEl>
                                              <p:spTgt spid="10"/>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5278" r="15278"/>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b="5416"/>
          <a:stretch>
            <a:fillRect/>
          </a:stretch>
        </p:blipFill>
        <p:spPr>
          <a:xfrm>
            <a:off x="7620000" y="371475"/>
            <a:ext cx="4572000" cy="6486524"/>
          </a:xfrm>
          <a:prstGeom prst="rect">
            <a:avLst/>
          </a:prstGeom>
        </p:spPr>
      </p:pic>
      <p:pic>
        <p:nvPicPr>
          <p:cNvPr id="4" name="图片 3"/>
          <p:cNvPicPr>
            <a:picLocks noChangeAspect="1"/>
          </p:cNvPicPr>
          <p:nvPr/>
        </p:nvPicPr>
        <p:blipFill rotWithShape="1">
          <a:blip r:embed="rId5">
            <a:extLst>
              <a:ext uri="{28A0092B-C50C-407E-A947-70E740481C1C}">
                <a14:useLocalDpi xmlns:a14="http://schemas.microsoft.com/office/drawing/2010/main" val="0"/>
              </a:ext>
            </a:extLst>
          </a:blip>
          <a:srcRect t="18744"/>
          <a:stretch>
            <a:fillRect/>
          </a:stretch>
        </p:blipFill>
        <p:spPr>
          <a:xfrm>
            <a:off x="0" y="3876674"/>
            <a:ext cx="3605135" cy="2981325"/>
          </a:xfrm>
          <a:prstGeom prst="rect">
            <a:avLst/>
          </a:prstGeom>
        </p:spPr>
      </p:pic>
      <p:sp>
        <p:nvSpPr>
          <p:cNvPr id="5" name="文本框 6"/>
          <p:cNvSpPr txBox="1"/>
          <p:nvPr/>
        </p:nvSpPr>
        <p:spPr>
          <a:xfrm>
            <a:off x="1315867" y="1787651"/>
            <a:ext cx="1762771" cy="1641349"/>
          </a:xfrm>
          <a:prstGeom prst="rect">
            <a:avLst/>
          </a:prstGeom>
          <a:noFill/>
        </p:spPr>
        <p:txBody>
          <a:bodyPr wrap="square" lIns="0" tIns="0" rIns="0" bIns="0" rtlCol="0">
            <a:spAutoFit/>
          </a:bodyPr>
          <a:lstStyle/>
          <a:p>
            <a:pPr algn="ctr"/>
            <a:r>
              <a:rPr lang="en-US" altLang="zh-CN" sz="10665" dirty="0">
                <a:solidFill>
                  <a:srgbClr val="00345B"/>
                </a:solidFill>
                <a:latin typeface="华康少女文字W5" panose="040F0509000000000000" pitchFamily="81" charset="-122"/>
                <a:ea typeface="华康少女文字W5" panose="040F0509000000000000" pitchFamily="81" charset="-122"/>
                <a:cs typeface="+mn-ea"/>
                <a:sym typeface="Arial" panose="020B0604020202020204" pitchFamily="34" charset="0"/>
              </a:rPr>
              <a:t>04</a:t>
            </a:r>
            <a:endParaRPr lang="zh-CN" altLang="en-US" sz="10665" dirty="0">
              <a:solidFill>
                <a:srgbClr val="00345B"/>
              </a:solidFill>
              <a:latin typeface="华康少女文字W5" panose="040F0509000000000000" pitchFamily="81" charset="-122"/>
              <a:ea typeface="华康少女文字W5" panose="040F0509000000000000" pitchFamily="81" charset="-122"/>
              <a:cs typeface="+mn-ea"/>
              <a:sym typeface="Arial" panose="020B0604020202020204" pitchFamily="34" charset="0"/>
            </a:endParaRPr>
          </a:p>
        </p:txBody>
      </p:sp>
      <p:sp>
        <p:nvSpPr>
          <p:cNvPr id="6" name="矩形 5"/>
          <p:cNvSpPr/>
          <p:nvPr/>
        </p:nvSpPr>
        <p:spPr>
          <a:xfrm>
            <a:off x="3452248" y="3107007"/>
            <a:ext cx="4164729" cy="700320"/>
          </a:xfrm>
          <a:prstGeom prst="rect">
            <a:avLst/>
          </a:prstGeom>
        </p:spPr>
        <p:txBody>
          <a:bodyPr wrap="square" lIns="0" tIns="0" rIns="0" bIns="0">
            <a:spAutoFit/>
          </a:bodyPr>
          <a:lstStyle/>
          <a:p>
            <a:r>
              <a:rPr lang="zh-CN" altLang="en-US" sz="4550" b="1" dirty="0">
                <a:solidFill>
                  <a:srgbClr val="00345B"/>
                </a:solidFill>
                <a:latin typeface="华康少女文字W5" panose="040F0509000000000000" pitchFamily="81" charset="-122"/>
                <a:ea typeface="华康少女文字W5" panose="040F0509000000000000" pitchFamily="81" charset="-122"/>
                <a:cs typeface="+mn-ea"/>
                <a:sym typeface="+mn-lt"/>
              </a:rPr>
              <a:t>请输入您的标题</a:t>
            </a:r>
          </a:p>
        </p:txBody>
      </p:sp>
      <p:sp>
        <p:nvSpPr>
          <p:cNvPr id="7" name="TextBox 11"/>
          <p:cNvSpPr txBox="1"/>
          <p:nvPr/>
        </p:nvSpPr>
        <p:spPr>
          <a:xfrm>
            <a:off x="3479887" y="4015369"/>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8" name="TextBox 11"/>
          <p:cNvSpPr txBox="1"/>
          <p:nvPr/>
        </p:nvSpPr>
        <p:spPr>
          <a:xfrm>
            <a:off x="5356550" y="4015369"/>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9" name="TextBox 11"/>
          <p:cNvSpPr txBox="1"/>
          <p:nvPr/>
        </p:nvSpPr>
        <p:spPr>
          <a:xfrm>
            <a:off x="3479887" y="4364364"/>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
        <p:nvSpPr>
          <p:cNvPr id="10" name="TextBox 11"/>
          <p:cNvSpPr txBox="1"/>
          <p:nvPr/>
        </p:nvSpPr>
        <p:spPr>
          <a:xfrm>
            <a:off x="5356550" y="4364364"/>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00345B"/>
                </a:solidFill>
                <a:latin typeface="华康少女文字W5" panose="040F0509000000000000" pitchFamily="81" charset="-122"/>
                <a:ea typeface="华康少女文字W5" panose="040F0509000000000000" pitchFamily="81" charset="-122"/>
                <a:cs typeface="+mn-ea"/>
                <a:sym typeface="+mn-lt"/>
              </a:rPr>
              <a:t>添加相关标题文字</a:t>
            </a:r>
            <a:endParaRPr lang="en-US" altLang="zh-CN" sz="1325" dirty="0">
              <a:solidFill>
                <a:srgbClr val="00345B"/>
              </a:solidFill>
              <a:latin typeface="华康少女文字W5" panose="040F0509000000000000" pitchFamily="81" charset="-122"/>
              <a:ea typeface="华康少女文字W5" panose="040F0509000000000000" pitchFamily="81"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23" presetClass="entr" presetSubtype="3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strVal val="4*#ppt_w"/>
                                          </p:val>
                                        </p:tav>
                                        <p:tav tm="100000">
                                          <p:val>
                                            <p:strVal val="#ppt_w"/>
                                          </p:val>
                                        </p:tav>
                                      </p:tavLst>
                                    </p:anim>
                                    <p:anim calcmode="lin" valueType="num">
                                      <p:cBhvr>
                                        <p:cTn id="22" dur="500" fill="hold"/>
                                        <p:tgtEl>
                                          <p:spTgt spid="6"/>
                                        </p:tgtEl>
                                        <p:attrNameLst>
                                          <p:attrName>ppt_h</p:attrName>
                                        </p:attrNameLst>
                                      </p:cBhvr>
                                      <p:tavLst>
                                        <p:tav tm="0">
                                          <p:val>
                                            <p:strVal val="4*#ppt_h"/>
                                          </p:val>
                                        </p:tav>
                                        <p:tav tm="100000">
                                          <p:val>
                                            <p:strVal val="#ppt_h"/>
                                          </p:val>
                                        </p:tav>
                                      </p:tavLst>
                                    </p:anim>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p:tgtEl>
                                          <p:spTgt spid="7"/>
                                        </p:tgtEl>
                                        <p:attrNameLst>
                                          <p:attrName>ppt_x</p:attrName>
                                        </p:attrNameLst>
                                      </p:cBhvr>
                                      <p:tavLst>
                                        <p:tav tm="0">
                                          <p:val>
                                            <p:strVal val="#ppt_x-#ppt_w*1.125000"/>
                                          </p:val>
                                        </p:tav>
                                        <p:tav tm="100000">
                                          <p:val>
                                            <p:strVal val="#ppt_x"/>
                                          </p:val>
                                        </p:tav>
                                      </p:tavLst>
                                    </p:anim>
                                    <p:animEffect transition="in" filter="wipe(right)">
                                      <p:cBhvr>
                                        <p:cTn id="27" dur="500"/>
                                        <p:tgtEl>
                                          <p:spTgt spid="7"/>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right)">
                                      <p:cBhvr>
                                        <p:cTn id="32" dur="500"/>
                                        <p:tgtEl>
                                          <p:spTgt spid="8"/>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p:tgtEl>
                                          <p:spTgt spid="9"/>
                                        </p:tgtEl>
                                        <p:attrNameLst>
                                          <p:attrName>ppt_x</p:attrName>
                                        </p:attrNameLst>
                                      </p:cBhvr>
                                      <p:tavLst>
                                        <p:tav tm="0">
                                          <p:val>
                                            <p:strVal val="#ppt_x-#ppt_w*1.125000"/>
                                          </p:val>
                                        </p:tav>
                                        <p:tav tm="100000">
                                          <p:val>
                                            <p:strVal val="#ppt_x"/>
                                          </p:val>
                                        </p:tav>
                                      </p:tavLst>
                                    </p:anim>
                                    <p:animEffect transition="in" filter="wipe(right)">
                                      <p:cBhvr>
                                        <p:cTn id="37" dur="500"/>
                                        <p:tgtEl>
                                          <p:spTgt spid="9"/>
                                        </p:tgtEl>
                                      </p:cBhvr>
                                    </p:animEffect>
                                  </p:childTnLst>
                                </p:cTn>
                              </p:par>
                            </p:childTnLst>
                          </p:cTn>
                        </p:par>
                        <p:par>
                          <p:cTn id="38" fill="hold">
                            <p:stCondLst>
                              <p:cond delay="3500"/>
                            </p:stCondLst>
                            <p:childTnLst>
                              <p:par>
                                <p:cTn id="39" presetID="1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p:tgtEl>
                                          <p:spTgt spid="10"/>
                                        </p:tgtEl>
                                        <p:attrNameLst>
                                          <p:attrName>ppt_x</p:attrName>
                                        </p:attrNameLst>
                                      </p:cBhvr>
                                      <p:tavLst>
                                        <p:tav tm="0">
                                          <p:val>
                                            <p:strVal val="#ppt_x-#ppt_w*1.125000"/>
                                          </p:val>
                                        </p:tav>
                                        <p:tav tm="100000">
                                          <p:val>
                                            <p:strVal val="#ppt_x"/>
                                          </p:val>
                                        </p:tav>
                                      </p:tavLst>
                                    </p:anim>
                                    <p:animEffect transition="in" filter="wipe(right)">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0273" y="1324432"/>
            <a:ext cx="4278420" cy="5924550"/>
          </a:xfrm>
          <a:prstGeom prst="rect">
            <a:avLst/>
          </a:prstGeom>
        </p:spPr>
      </p:pic>
      <p:sp>
        <p:nvSpPr>
          <p:cNvPr id="4" name="Freeform 471"/>
          <p:cNvSpPr>
            <a:spLocks noEditPoints="1"/>
          </p:cNvSpPr>
          <p:nvPr/>
        </p:nvSpPr>
        <p:spPr bwMode="auto">
          <a:xfrm>
            <a:off x="2060177" y="4286707"/>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4"/>
          </a:solidFill>
          <a:ln>
            <a:noFill/>
          </a:ln>
          <a:effectLst/>
        </p:spPr>
        <p:txBody>
          <a:bodyPr vert="horz" wrap="square" lIns="91439" tIns="45719" rIns="91439" bIns="45719" numCol="1" anchor="t" anchorCtr="0" compatLnSpc="1"/>
          <a:lstStyle/>
          <a:p>
            <a:endParaRPr lang="zh-CN" altLang="en-US" sz="2400"/>
          </a:p>
        </p:txBody>
      </p:sp>
      <p:sp>
        <p:nvSpPr>
          <p:cNvPr id="5" name="Freeform 497"/>
          <p:cNvSpPr>
            <a:spLocks noEditPoints="1"/>
          </p:cNvSpPr>
          <p:nvPr/>
        </p:nvSpPr>
        <p:spPr bwMode="auto">
          <a:xfrm>
            <a:off x="2060179" y="1982452"/>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2"/>
          </a:solidFill>
          <a:ln>
            <a:noFill/>
          </a:ln>
          <a:effectLst/>
        </p:spPr>
        <p:txBody>
          <a:bodyPr vert="horz" wrap="square" lIns="91439" tIns="45719" rIns="91439" bIns="45719" numCol="1" anchor="t" anchorCtr="0" compatLnSpc="1"/>
          <a:lstStyle/>
          <a:p>
            <a:endParaRPr lang="zh-CN" altLang="en-US" sz="2400"/>
          </a:p>
        </p:txBody>
      </p:sp>
      <p:cxnSp>
        <p:nvCxnSpPr>
          <p:cNvPr id="6" name="直接连接符 5"/>
          <p:cNvCxnSpPr/>
          <p:nvPr/>
        </p:nvCxnSpPr>
        <p:spPr>
          <a:xfrm>
            <a:off x="2060175" y="2829228"/>
            <a:ext cx="36800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060175" y="5184667"/>
            <a:ext cx="36800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499"/>
          <p:cNvSpPr txBox="1"/>
          <p:nvPr/>
        </p:nvSpPr>
        <p:spPr>
          <a:xfrm>
            <a:off x="4044563" y="2238139"/>
            <a:ext cx="1812290" cy="419100"/>
          </a:xfrm>
          <a:prstGeom prst="rect">
            <a:avLst/>
          </a:prstGeom>
          <a:noFill/>
        </p:spPr>
        <p:txBody>
          <a:bodyPr wrap="none" lIns="91439" tIns="45719" rIns="91439" bIns="45719" rtlCol="0" anchor="ctr">
            <a:spAutoFit/>
          </a:bodyPr>
          <a:lstStyle/>
          <a:p>
            <a:pPr lvl="0" algn="r"/>
            <a:r>
              <a:rPr lang="zh-CN" altLang="en-US" sz="2135" b="1" dirty="0">
                <a:solidFill>
                  <a:schemeClr val="accent2"/>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9" name="TextBox 501"/>
          <p:cNvSpPr txBox="1"/>
          <p:nvPr/>
        </p:nvSpPr>
        <p:spPr>
          <a:xfrm>
            <a:off x="4044563" y="4563122"/>
            <a:ext cx="1812290" cy="419100"/>
          </a:xfrm>
          <a:prstGeom prst="rect">
            <a:avLst/>
          </a:prstGeom>
          <a:noFill/>
        </p:spPr>
        <p:txBody>
          <a:bodyPr wrap="none" lIns="91439" tIns="45719" rIns="91439" bIns="45719" rtlCol="0" anchor="ctr">
            <a:spAutoFit/>
          </a:bodyPr>
          <a:lstStyle/>
          <a:p>
            <a:pPr lvl="0" algn="r"/>
            <a:r>
              <a:rPr lang="zh-CN" altLang="en-US" sz="2135" b="1" dirty="0">
                <a:solidFill>
                  <a:schemeClr val="accent4"/>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0" name="TextBox 504"/>
          <p:cNvSpPr txBox="1"/>
          <p:nvPr/>
        </p:nvSpPr>
        <p:spPr>
          <a:xfrm>
            <a:off x="1958579" y="2919277"/>
            <a:ext cx="4061599" cy="1049655"/>
          </a:xfrm>
          <a:prstGeom prst="rect">
            <a:avLst/>
          </a:prstGeom>
          <a:noFill/>
        </p:spPr>
        <p:txBody>
          <a:bodyPr wrap="square" lIns="91439" tIns="45719" rIns="91439" bIns="45719"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dirty="0"/>
              <a:t>您的内容打在这里，或者通过复制您的文本后，在此框中选择粘贴，并选择只保留文字</a:t>
            </a:r>
            <a:r>
              <a:rPr lang="zh-CN" altLang="en-US" sz="1600" dirty="0">
                <a:sym typeface="微软雅黑" panose="020B0503020204020204" pitchFamily="34" charset="-122"/>
              </a:rPr>
              <a:t>，在此录入上述图表的描述说明。</a:t>
            </a:r>
            <a:endParaRPr lang="zh-CN" altLang="en-US" sz="1600" dirty="0"/>
          </a:p>
        </p:txBody>
      </p:sp>
      <p:sp>
        <p:nvSpPr>
          <p:cNvPr id="11" name="TextBox 506"/>
          <p:cNvSpPr txBox="1"/>
          <p:nvPr/>
        </p:nvSpPr>
        <p:spPr>
          <a:xfrm>
            <a:off x="1958579" y="5285141"/>
            <a:ext cx="4061599" cy="1049655"/>
          </a:xfrm>
          <a:prstGeom prst="rect">
            <a:avLst/>
          </a:prstGeom>
          <a:noFill/>
        </p:spPr>
        <p:txBody>
          <a:bodyPr wrap="square" lIns="91439" tIns="45719" rIns="91439" bIns="45719"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dirty="0"/>
              <a:t>您的内容打在这里，或者通过复制您的文本后，在此框中选择粘贴，并选择只保留文字</a:t>
            </a:r>
            <a:r>
              <a:rPr lang="zh-CN" altLang="en-US" sz="1600" dirty="0">
                <a:sym typeface="微软雅黑" panose="020B0503020204020204" pitchFamily="34" charset="-122"/>
              </a:rPr>
              <a:t>，在此录入上述图表的描述说明。</a:t>
            </a:r>
            <a:endParaRPr lang="zh-CN" altLang="en-US" sz="1600" dirty="0"/>
          </a:p>
        </p:txBody>
      </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2"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1+#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22" presetClass="entr" presetSubtype="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22" presetClass="entr" presetSubtype="8"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12" presetClass="entr" presetSubtype="4" fill="hold" grpId="0" nodeType="withEffect">
                                  <p:stCondLst>
                                    <p:cond delay="0"/>
                                  </p:stCondLst>
                                  <p:iterate type="lt">
                                    <p:tmPct val="50000"/>
                                  </p:iterate>
                                  <p:childTnLst>
                                    <p:set>
                                      <p:cBhvr>
                                        <p:cTn id="23" dur="1" fill="hold">
                                          <p:stCondLst>
                                            <p:cond delay="0"/>
                                          </p:stCondLst>
                                        </p:cTn>
                                        <p:tgtEl>
                                          <p:spTgt spid="8"/>
                                        </p:tgtEl>
                                        <p:attrNameLst>
                                          <p:attrName>style.visibility</p:attrName>
                                        </p:attrNameLst>
                                      </p:cBhvr>
                                      <p:to>
                                        <p:strVal val="visible"/>
                                      </p:to>
                                    </p:set>
                                    <p:anim calcmode="lin" valueType="num">
                                      <p:cBhvr additive="base">
                                        <p:cTn id="24" dur="300"/>
                                        <p:tgtEl>
                                          <p:spTgt spid="8"/>
                                        </p:tgtEl>
                                        <p:attrNameLst>
                                          <p:attrName>ppt_y</p:attrName>
                                        </p:attrNameLst>
                                      </p:cBhvr>
                                      <p:tavLst>
                                        <p:tav tm="0">
                                          <p:val>
                                            <p:strVal val="#ppt_y+#ppt_h*1.125000"/>
                                          </p:val>
                                        </p:tav>
                                        <p:tav tm="100000">
                                          <p:val>
                                            <p:strVal val="#ppt_y"/>
                                          </p:val>
                                        </p:tav>
                                      </p:tavLst>
                                    </p:anim>
                                    <p:animEffect transition="in" filter="wipe(up)">
                                      <p:cBhvr>
                                        <p:cTn id="25" dur="300"/>
                                        <p:tgtEl>
                                          <p:spTgt spid="8"/>
                                        </p:tgtEl>
                                      </p:cBhvr>
                                    </p:animEffect>
                                  </p:childTnLst>
                                </p:cTn>
                              </p:par>
                              <p:par>
                                <p:cTn id="26" presetID="12" presetClass="entr" presetSubtype="4" fill="hold" grpId="0" nodeType="withEffect">
                                  <p:stCondLst>
                                    <p:cond delay="0"/>
                                  </p:stCondLst>
                                  <p:iterate type="lt">
                                    <p:tmPct val="50000"/>
                                  </p:iterate>
                                  <p:childTnLst>
                                    <p:set>
                                      <p:cBhvr>
                                        <p:cTn id="27" dur="1" fill="hold">
                                          <p:stCondLst>
                                            <p:cond delay="0"/>
                                          </p:stCondLst>
                                        </p:cTn>
                                        <p:tgtEl>
                                          <p:spTgt spid="9"/>
                                        </p:tgtEl>
                                        <p:attrNameLst>
                                          <p:attrName>style.visibility</p:attrName>
                                        </p:attrNameLst>
                                      </p:cBhvr>
                                      <p:to>
                                        <p:strVal val="visible"/>
                                      </p:to>
                                    </p:set>
                                    <p:anim calcmode="lin" valueType="num">
                                      <p:cBhvr additive="base">
                                        <p:cTn id="28" dur="300"/>
                                        <p:tgtEl>
                                          <p:spTgt spid="9"/>
                                        </p:tgtEl>
                                        <p:attrNameLst>
                                          <p:attrName>ppt_y</p:attrName>
                                        </p:attrNameLst>
                                      </p:cBhvr>
                                      <p:tavLst>
                                        <p:tav tm="0">
                                          <p:val>
                                            <p:strVal val="#ppt_y+#ppt_h*1.125000"/>
                                          </p:val>
                                        </p:tav>
                                        <p:tav tm="100000">
                                          <p:val>
                                            <p:strVal val="#ppt_y"/>
                                          </p:val>
                                        </p:tav>
                                      </p:tavLst>
                                    </p:anim>
                                    <p:animEffect transition="in" filter="wipe(up)">
                                      <p:cBhvr>
                                        <p:cTn id="29" dur="300"/>
                                        <p:tgtEl>
                                          <p:spTgt spid="9"/>
                                        </p:tgtEl>
                                      </p:cBhvr>
                                    </p:animEffect>
                                  </p:childTnLst>
                                </p:cTn>
                              </p:par>
                              <p:par>
                                <p:cTn id="30" presetID="10" presetClass="entr" presetSubtype="0" fill="hold" grpId="0" nodeType="withEffect">
                                  <p:stCondLst>
                                    <p:cond delay="1000"/>
                                  </p:stCondLst>
                                  <p:iterate type="lt">
                                    <p:tmPct val="10000"/>
                                  </p:iterate>
                                  <p:childTnLst>
                                    <p:set>
                                      <p:cBhvr>
                                        <p:cTn id="31" dur="1" fill="hold">
                                          <p:stCondLst>
                                            <p:cond delay="0"/>
                                          </p:stCondLst>
                                        </p:cTn>
                                        <p:tgtEl>
                                          <p:spTgt spid="10"/>
                                        </p:tgtEl>
                                        <p:attrNameLst>
                                          <p:attrName>style.visibility</p:attrName>
                                        </p:attrNameLst>
                                      </p:cBhvr>
                                      <p:to>
                                        <p:strVal val="visible"/>
                                      </p:to>
                                    </p:set>
                                    <p:animEffect transition="in" filter="fade">
                                      <p:cBhvr>
                                        <p:cTn id="32" dur="100"/>
                                        <p:tgtEl>
                                          <p:spTgt spid="10"/>
                                        </p:tgtEl>
                                      </p:cBhvr>
                                    </p:animEffect>
                                  </p:childTnLst>
                                </p:cTn>
                              </p:par>
                              <p:par>
                                <p:cTn id="33" presetID="10" presetClass="entr" presetSubtype="0" fill="hold" grpId="0" nodeType="withEffect">
                                  <p:stCondLst>
                                    <p:cond delay="1000"/>
                                  </p:stCondLst>
                                  <p:iterate type="lt">
                                    <p:tmPct val="10000"/>
                                  </p:iterate>
                                  <p:childTnLst>
                                    <p:set>
                                      <p:cBhvr>
                                        <p:cTn id="34" dur="1" fill="hold">
                                          <p:stCondLst>
                                            <p:cond delay="0"/>
                                          </p:stCondLst>
                                        </p:cTn>
                                        <p:tgtEl>
                                          <p:spTgt spid="11"/>
                                        </p:tgtEl>
                                        <p:attrNameLst>
                                          <p:attrName>style.visibility</p:attrName>
                                        </p:attrNameLst>
                                      </p:cBhvr>
                                      <p:to>
                                        <p:strVal val="visible"/>
                                      </p:to>
                                    </p:set>
                                    <p:animEffect transition="in" filter="fade">
                                      <p:cBhvr>
                                        <p:cTn id="35" dur="100"/>
                                        <p:tgtEl>
                                          <p:spTgt spid="11"/>
                                        </p:tgtEl>
                                      </p:cBhvr>
                                    </p:animEffect>
                                  </p:childTnLst>
                                </p:cTn>
                              </p:par>
                            </p:childTnLst>
                          </p:cTn>
                        </p:par>
                        <p:par>
                          <p:cTn id="36" fill="hold">
                            <p:stCondLst>
                              <p:cond delay="1620"/>
                            </p:stCondLst>
                            <p:childTnLst>
                              <p:par>
                                <p:cTn id="37" presetID="22" presetClass="entr" presetSubtype="8"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left)">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P spid="9" grpId="0"/>
      <p:bldP spid="10" grpId="0"/>
      <p:bldP spid="11" grpId="0"/>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749" y="2257533"/>
            <a:ext cx="4885611" cy="4419600"/>
          </a:xfrm>
          <a:prstGeom prst="rect">
            <a:avLst/>
          </a:prstGeom>
        </p:spPr>
      </p:pic>
      <p:sp>
        <p:nvSpPr>
          <p:cNvPr id="6" name="文本框 5"/>
          <p:cNvSpPr txBox="1"/>
          <p:nvPr/>
        </p:nvSpPr>
        <p:spPr>
          <a:xfrm>
            <a:off x="5775511" y="2346944"/>
            <a:ext cx="3184134" cy="929640"/>
          </a:xfrm>
          <a:prstGeom prst="rect">
            <a:avLst/>
          </a:prstGeom>
          <a:noFill/>
        </p:spPr>
        <p:txBody>
          <a:bodyPr wrap="square" rtlCol="0">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7" name="矩形 6"/>
          <p:cNvSpPr/>
          <p:nvPr/>
        </p:nvSpPr>
        <p:spPr>
          <a:xfrm>
            <a:off x="5775511" y="1985340"/>
            <a:ext cx="1554480" cy="368300"/>
          </a:xfrm>
          <a:prstGeom prst="rect">
            <a:avLst/>
          </a:prstGeom>
          <a:noFill/>
        </p:spPr>
        <p:txBody>
          <a:bodyPr wrap="none" rtlCol="0">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此处添加标题</a:t>
            </a:r>
          </a:p>
        </p:txBody>
      </p:sp>
      <p:sp>
        <p:nvSpPr>
          <p:cNvPr id="8" name="文本框 7"/>
          <p:cNvSpPr txBox="1"/>
          <p:nvPr/>
        </p:nvSpPr>
        <p:spPr>
          <a:xfrm>
            <a:off x="6461311" y="3869490"/>
            <a:ext cx="3184134" cy="929640"/>
          </a:xfrm>
          <a:prstGeom prst="rect">
            <a:avLst/>
          </a:prstGeom>
          <a:noFill/>
        </p:spPr>
        <p:txBody>
          <a:bodyPr wrap="square" rtlCol="0">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9" name="矩形 8"/>
          <p:cNvSpPr/>
          <p:nvPr/>
        </p:nvSpPr>
        <p:spPr>
          <a:xfrm>
            <a:off x="6461311" y="3507886"/>
            <a:ext cx="1554480" cy="368300"/>
          </a:xfrm>
          <a:prstGeom prst="rect">
            <a:avLst/>
          </a:prstGeom>
          <a:noFill/>
        </p:spPr>
        <p:txBody>
          <a:bodyPr wrap="none" rtlCol="0">
            <a:spAutoFit/>
          </a:bodyPr>
          <a:lstStyle/>
          <a:p>
            <a:r>
              <a:rPr lang="zh-CN" altLang="en-US" b="1" dirty="0">
                <a:solidFill>
                  <a:schemeClr val="accent4"/>
                </a:solidFill>
                <a:latin typeface="微软雅黑" panose="020B0503020204020204" pitchFamily="34" charset="-122"/>
                <a:ea typeface="微软雅黑" panose="020B0503020204020204" pitchFamily="34" charset="-122"/>
              </a:rPr>
              <a:t>此处添加标题</a:t>
            </a:r>
          </a:p>
        </p:txBody>
      </p:sp>
      <p:sp>
        <p:nvSpPr>
          <p:cNvPr id="10" name="文本框 9"/>
          <p:cNvSpPr txBox="1"/>
          <p:nvPr/>
        </p:nvSpPr>
        <p:spPr>
          <a:xfrm>
            <a:off x="7070911" y="5392036"/>
            <a:ext cx="3184134" cy="929640"/>
          </a:xfrm>
          <a:prstGeom prst="rect">
            <a:avLst/>
          </a:prstGeom>
          <a:noFill/>
        </p:spPr>
        <p:txBody>
          <a:bodyPr wrap="square" rtlCol="0">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1" name="矩形 10"/>
          <p:cNvSpPr/>
          <p:nvPr/>
        </p:nvSpPr>
        <p:spPr>
          <a:xfrm>
            <a:off x="7070911" y="5030432"/>
            <a:ext cx="1554480" cy="368300"/>
          </a:xfrm>
          <a:prstGeom prst="rect">
            <a:avLst/>
          </a:prstGeom>
          <a:noFill/>
        </p:spPr>
        <p:txBody>
          <a:bodyPr wrap="none" rtlCol="0">
            <a:spAutoFit/>
          </a:bodyPr>
          <a:lstStyle/>
          <a:p>
            <a:r>
              <a:rPr lang="zh-CN" altLang="en-US" b="1" dirty="0">
                <a:solidFill>
                  <a:schemeClr val="accent5"/>
                </a:solidFill>
                <a:latin typeface="微软雅黑" panose="020B0503020204020204" pitchFamily="34" charset="-122"/>
                <a:ea typeface="微软雅黑" panose="020B0503020204020204" pitchFamily="34" charset="-122"/>
              </a:rPr>
              <a:t>此处添加标题</a:t>
            </a:r>
          </a:p>
        </p:txBody>
      </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par>
                          <p:cTn id="19" fill="hold">
                            <p:stCondLst>
                              <p:cond delay="125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2000"/>
                            </p:stCondLst>
                            <p:childTnLst>
                              <p:par>
                                <p:cTn id="29" presetID="53" presetClass="entr" presetSubtype="16" fill="hold" grpId="0" nodeType="afterEffect">
                                  <p:stCondLst>
                                    <p:cond delay="0"/>
                                  </p:stCondLst>
                                  <p:iterate type="lt">
                                    <p:tmPct val="10000"/>
                                  </p:iterate>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750"/>
                            </p:stCondLst>
                            <p:childTnLst>
                              <p:par>
                                <p:cTn id="38" presetID="22" presetClass="entr" presetSubtype="8"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62695" y="1962150"/>
            <a:ext cx="3924300" cy="4895850"/>
          </a:xfrm>
          <a:prstGeom prst="rect">
            <a:avLst/>
          </a:prstGeom>
        </p:spPr>
      </p:pic>
      <p:grpSp>
        <p:nvGrpSpPr>
          <p:cNvPr id="4" name="组合 3"/>
          <p:cNvGrpSpPr/>
          <p:nvPr/>
        </p:nvGrpSpPr>
        <p:grpSpPr>
          <a:xfrm>
            <a:off x="5316449" y="2239506"/>
            <a:ext cx="1899139" cy="1404943"/>
            <a:chOff x="4907327" y="1796820"/>
            <a:chExt cx="1899139" cy="1404943"/>
          </a:xfrm>
        </p:grpSpPr>
        <p:sp>
          <p:nvSpPr>
            <p:cNvPr id="5" name="MH_SubTitle_1"/>
            <p:cNvSpPr/>
            <p:nvPr>
              <p:custDataLst>
                <p:tags r:id="rId5"/>
              </p:custDataLst>
            </p:nvPr>
          </p:nvSpPr>
          <p:spPr>
            <a:xfrm rot="18218127">
              <a:off x="5154425" y="1549722"/>
              <a:ext cx="1404943" cy="1899139"/>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6" name="文本框 5"/>
            <p:cNvSpPr txBox="1"/>
            <p:nvPr/>
          </p:nvSpPr>
          <p:spPr>
            <a:xfrm>
              <a:off x="5420262" y="1965585"/>
              <a:ext cx="607859" cy="646331"/>
            </a:xfrm>
            <a:prstGeom prst="rect">
              <a:avLst/>
            </a:prstGeom>
            <a:noFill/>
          </p:spPr>
          <p:txBody>
            <a:bodyPr wrap="none" rtlCol="0">
              <a:spAutoFit/>
            </a:bodyPr>
            <a:lstStyle/>
            <a:p>
              <a:r>
                <a:rPr lang="en-US" altLang="zh-CN" sz="3600" dirty="0">
                  <a:solidFill>
                    <a:schemeClr val="bg1"/>
                  </a:solidFill>
                  <a:latin typeface="Impact" panose="020B0806030902050204" pitchFamily="34" charset="0"/>
                </a:rPr>
                <a:t>01</a:t>
              </a:r>
              <a:endParaRPr lang="zh-CN" altLang="en-US" dirty="0">
                <a:solidFill>
                  <a:schemeClr val="bg1"/>
                </a:solidFill>
                <a:latin typeface="Impact" panose="020B0806030902050204" pitchFamily="34" charset="0"/>
              </a:endParaRPr>
            </a:p>
          </p:txBody>
        </p:sp>
      </p:grpSp>
      <p:grpSp>
        <p:nvGrpSpPr>
          <p:cNvPr id="7" name="组合 6"/>
          <p:cNvGrpSpPr/>
          <p:nvPr/>
        </p:nvGrpSpPr>
        <p:grpSpPr>
          <a:xfrm>
            <a:off x="4584075" y="3274037"/>
            <a:ext cx="1484644" cy="1797186"/>
            <a:chOff x="4174953" y="2831351"/>
            <a:chExt cx="1484644" cy="1797186"/>
          </a:xfrm>
        </p:grpSpPr>
        <p:sp>
          <p:nvSpPr>
            <p:cNvPr id="8" name="MH_SubTitle_4"/>
            <p:cNvSpPr/>
            <p:nvPr>
              <p:custDataLst>
                <p:tags r:id="rId4"/>
              </p:custDataLst>
            </p:nvPr>
          </p:nvSpPr>
          <p:spPr>
            <a:xfrm rot="12790540">
              <a:off x="4174953" y="2831351"/>
              <a:ext cx="1484644" cy="1797186"/>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endParaRPr>
            </a:p>
          </p:txBody>
        </p:sp>
        <p:sp>
          <p:nvSpPr>
            <p:cNvPr id="9" name="文本框 8"/>
            <p:cNvSpPr txBox="1"/>
            <p:nvPr/>
          </p:nvSpPr>
          <p:spPr>
            <a:xfrm>
              <a:off x="4413001" y="3643610"/>
              <a:ext cx="663964" cy="646331"/>
            </a:xfrm>
            <a:prstGeom prst="rect">
              <a:avLst/>
            </a:prstGeom>
            <a:noFill/>
          </p:spPr>
          <p:txBody>
            <a:bodyPr wrap="none" rtlCol="0">
              <a:spAutoFit/>
            </a:bodyPr>
            <a:lstStyle/>
            <a:p>
              <a:r>
                <a:rPr lang="en-US" altLang="zh-CN" sz="3600" dirty="0">
                  <a:solidFill>
                    <a:schemeClr val="bg1"/>
                  </a:solidFill>
                  <a:latin typeface="Impact" panose="020B0806030902050204" pitchFamily="34" charset="0"/>
                </a:rPr>
                <a:t>02</a:t>
              </a:r>
              <a:endParaRPr lang="zh-CN" altLang="en-US" dirty="0">
                <a:solidFill>
                  <a:schemeClr val="bg1"/>
                </a:solidFill>
                <a:latin typeface="Impact" panose="020B0806030902050204" pitchFamily="34" charset="0"/>
              </a:endParaRPr>
            </a:p>
          </p:txBody>
        </p:sp>
      </p:grpSp>
      <p:cxnSp>
        <p:nvCxnSpPr>
          <p:cNvPr id="10" name="MH_Other_1"/>
          <p:cNvCxnSpPr/>
          <p:nvPr>
            <p:custDataLst>
              <p:tags r:id="rId1"/>
            </p:custDataLst>
          </p:nvPr>
        </p:nvCxnSpPr>
        <p:spPr>
          <a:xfrm>
            <a:off x="2237593" y="2505594"/>
            <a:ext cx="3177335" cy="0"/>
          </a:xfrm>
          <a:prstGeom prst="line">
            <a:avLst/>
          </a:prstGeom>
          <a:ln w="9525">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11" name="MH_Other_3"/>
          <p:cNvCxnSpPr/>
          <p:nvPr>
            <p:custDataLst>
              <p:tags r:id="rId2"/>
            </p:custDataLst>
          </p:nvPr>
        </p:nvCxnSpPr>
        <p:spPr>
          <a:xfrm>
            <a:off x="1704589" y="4753241"/>
            <a:ext cx="3001088" cy="0"/>
          </a:xfrm>
          <a:prstGeom prst="line">
            <a:avLst/>
          </a:prstGeom>
          <a:ln w="9525">
            <a:solidFill>
              <a:schemeClr val="accent4"/>
            </a:solidFill>
            <a:prstDash val="dash"/>
            <a:headEnd type="oval"/>
            <a:tailEnd type="none"/>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152553" y="2731436"/>
            <a:ext cx="2555862" cy="1156619"/>
            <a:chOff x="448680" y="4399916"/>
            <a:chExt cx="2555862" cy="1156619"/>
          </a:xfrm>
        </p:grpSpPr>
        <p:sp>
          <p:nvSpPr>
            <p:cNvPr id="13"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4"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1"/>
                  </a:solidFill>
                  <a:ea typeface="微软雅黑" panose="020B0503020204020204" pitchFamily="34" charset="-122"/>
                </a:rPr>
                <a:t>请替换文字内容</a:t>
              </a:r>
            </a:p>
          </p:txBody>
        </p:sp>
      </p:grpSp>
      <p:grpSp>
        <p:nvGrpSpPr>
          <p:cNvPr id="15" name="组合 14"/>
          <p:cNvGrpSpPr/>
          <p:nvPr/>
        </p:nvGrpSpPr>
        <p:grpSpPr>
          <a:xfrm>
            <a:off x="2397553" y="4921186"/>
            <a:ext cx="2555862" cy="1156619"/>
            <a:chOff x="448680" y="4399916"/>
            <a:chExt cx="2555862" cy="1156619"/>
          </a:xfrm>
        </p:grpSpPr>
        <p:sp>
          <p:nvSpPr>
            <p:cNvPr id="16"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7"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4"/>
                  </a:solidFill>
                  <a:ea typeface="微软雅黑" panose="020B0503020204020204" pitchFamily="34" charset="-122"/>
                </a:rPr>
                <a:t>请替换文字内容</a:t>
              </a:r>
            </a:p>
          </p:txBody>
        </p:sp>
      </p:grpSp>
      <p:sp>
        <p:nvSpPr>
          <p:cNvPr id="2" name="PA_矩形 1"/>
          <p:cNvSpPr>
            <a:spLocks noChangeArrowheads="1"/>
          </p:cNvSpPr>
          <p:nvPr>
            <p:custDataLst>
              <p:tags r:id="rId3"/>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3" presetClass="entr" presetSubtype="52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 calcmode="lin" valueType="num">
                                          <p:cBhvr>
                                            <p:cTn id="13" dur="500" fill="hold"/>
                                            <p:tgtEl>
                                              <p:spTgt spid="4"/>
                                            </p:tgtEl>
                                            <p:attrNameLst>
                                              <p:attrName>ppt_x</p:attrName>
                                            </p:attrNameLst>
                                          </p:cBhvr>
                                          <p:tavLst>
                                            <p:tav tm="0">
                                              <p:val>
                                                <p:fltVal val="0.5"/>
                                              </p:val>
                                            </p:tav>
                                            <p:tav tm="100000">
                                              <p:val>
                                                <p:strVal val="#ppt_x"/>
                                              </p:val>
                                            </p:tav>
                                          </p:tavLst>
                                        </p:anim>
                                        <p:anim calcmode="lin" valueType="num">
                                          <p:cBhvr>
                                            <p:cTn id="14" dur="500" fill="hold"/>
                                            <p:tgtEl>
                                              <p:spTgt spid="4"/>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75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ppt_x</p:attrName>
                                            </p:attrNameLst>
                                          </p:cBhvr>
                                          <p:tavLst>
                                            <p:tav tm="0">
                                              <p:val>
                                                <p:fltVal val="0.5"/>
                                              </p:val>
                                            </p:tav>
                                            <p:tav tm="100000">
                                              <p:val>
                                                <p:strVal val="#ppt_x"/>
                                              </p:val>
                                            </p:tav>
                                          </p:tavLst>
                                        </p:anim>
                                        <p:anim calcmode="lin" valueType="num">
                                          <p:cBhvr>
                                            <p:cTn id="20" dur="500" fill="hold"/>
                                            <p:tgtEl>
                                              <p:spTgt spid="7"/>
                                            </p:tgtEl>
                                            <p:attrNameLst>
                                              <p:attrName>ppt_y</p:attrName>
                                            </p:attrNameLst>
                                          </p:cBhvr>
                                          <p:tavLst>
                                            <p:tav tm="0">
                                              <p:val>
                                                <p:fltVal val="0.5"/>
                                              </p:val>
                                            </p:tav>
                                            <p:tav tm="100000">
                                              <p:val>
                                                <p:strVal val="#ppt_y"/>
                                              </p:val>
                                            </p:tav>
                                          </p:tavLst>
                                        </p:anim>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500"/>
                                            <p:tgtEl>
                                              <p:spTgt spid="10"/>
                                            </p:tgtEl>
                                          </p:cBhvr>
                                        </p:animEffect>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childTnLst>
                              </p:cTn>
                            </p:par>
                            <p:par>
                              <p:cTn id="29" fill="hold">
                                <p:stCondLst>
                                  <p:cond delay="2000"/>
                                </p:stCondLst>
                                <p:childTnLst>
                                  <p:par>
                                    <p:cTn id="30" presetID="2" presetClass="entr" presetSubtype="8" fill="hold" nodeType="afterEffect" p14:presetBounceEnd="46000">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14:bounceEnd="46000">
                                          <p:cBhvr additive="base">
                                            <p:cTn id="32" dur="1000" fill="hold"/>
                                            <p:tgtEl>
                                              <p:spTgt spid="12"/>
                                            </p:tgtEl>
                                            <p:attrNameLst>
                                              <p:attrName>ppt_x</p:attrName>
                                            </p:attrNameLst>
                                          </p:cBhvr>
                                          <p:tavLst>
                                            <p:tav tm="0">
                                              <p:val>
                                                <p:strVal val="0-#ppt_w/2"/>
                                              </p:val>
                                            </p:tav>
                                            <p:tav tm="100000">
                                              <p:val>
                                                <p:strVal val="#ppt_x"/>
                                              </p:val>
                                            </p:tav>
                                          </p:tavLst>
                                        </p:anim>
                                        <p:anim calcmode="lin" valueType="num" p14:bounceEnd="46000">
                                          <p:cBhvr additive="base">
                                            <p:cTn id="33" dur="1000" fill="hold"/>
                                            <p:tgtEl>
                                              <p:spTgt spid="12"/>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14:presetBounceEnd="46000">
                                      <p:stCondLst>
                                        <p:cond delay="250"/>
                                      </p:stCondLst>
                                      <p:childTnLst>
                                        <p:set>
                                          <p:cBhvr>
                                            <p:cTn id="35" dur="1" fill="hold">
                                              <p:stCondLst>
                                                <p:cond delay="0"/>
                                              </p:stCondLst>
                                            </p:cTn>
                                            <p:tgtEl>
                                              <p:spTgt spid="15"/>
                                            </p:tgtEl>
                                            <p:attrNameLst>
                                              <p:attrName>style.visibility</p:attrName>
                                            </p:attrNameLst>
                                          </p:cBhvr>
                                          <p:to>
                                            <p:strVal val="visible"/>
                                          </p:to>
                                        </p:set>
                                        <p:anim calcmode="lin" valueType="num" p14:bounceEnd="46000">
                                          <p:cBhvr additive="base">
                                            <p:cTn id="36" dur="1000" fill="hold"/>
                                            <p:tgtEl>
                                              <p:spTgt spid="15"/>
                                            </p:tgtEl>
                                            <p:attrNameLst>
                                              <p:attrName>ppt_x</p:attrName>
                                            </p:attrNameLst>
                                          </p:cBhvr>
                                          <p:tavLst>
                                            <p:tav tm="0">
                                              <p:val>
                                                <p:strVal val="0-#ppt_w/2"/>
                                              </p:val>
                                            </p:tav>
                                            <p:tav tm="100000">
                                              <p:val>
                                                <p:strVal val="#ppt_x"/>
                                              </p:val>
                                            </p:tav>
                                          </p:tavLst>
                                        </p:anim>
                                        <p:anim calcmode="lin" valueType="num" p14:bounceEnd="46000">
                                          <p:cBhvr additive="base">
                                            <p:cTn id="37" dur="10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left)">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3" presetClass="entr" presetSubtype="52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 calcmode="lin" valueType="num">
                                          <p:cBhvr>
                                            <p:cTn id="13" dur="500" fill="hold"/>
                                            <p:tgtEl>
                                              <p:spTgt spid="4"/>
                                            </p:tgtEl>
                                            <p:attrNameLst>
                                              <p:attrName>ppt_x</p:attrName>
                                            </p:attrNameLst>
                                          </p:cBhvr>
                                          <p:tavLst>
                                            <p:tav tm="0">
                                              <p:val>
                                                <p:fltVal val="0.5"/>
                                              </p:val>
                                            </p:tav>
                                            <p:tav tm="100000">
                                              <p:val>
                                                <p:strVal val="#ppt_x"/>
                                              </p:val>
                                            </p:tav>
                                          </p:tavLst>
                                        </p:anim>
                                        <p:anim calcmode="lin" valueType="num">
                                          <p:cBhvr>
                                            <p:cTn id="14" dur="500" fill="hold"/>
                                            <p:tgtEl>
                                              <p:spTgt spid="4"/>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75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ppt_x</p:attrName>
                                            </p:attrNameLst>
                                          </p:cBhvr>
                                          <p:tavLst>
                                            <p:tav tm="0">
                                              <p:val>
                                                <p:fltVal val="0.5"/>
                                              </p:val>
                                            </p:tav>
                                            <p:tav tm="100000">
                                              <p:val>
                                                <p:strVal val="#ppt_x"/>
                                              </p:val>
                                            </p:tav>
                                          </p:tavLst>
                                        </p:anim>
                                        <p:anim calcmode="lin" valueType="num">
                                          <p:cBhvr>
                                            <p:cTn id="20" dur="500" fill="hold"/>
                                            <p:tgtEl>
                                              <p:spTgt spid="7"/>
                                            </p:tgtEl>
                                            <p:attrNameLst>
                                              <p:attrName>ppt_y</p:attrName>
                                            </p:attrNameLst>
                                          </p:cBhvr>
                                          <p:tavLst>
                                            <p:tav tm="0">
                                              <p:val>
                                                <p:fltVal val="0.5"/>
                                              </p:val>
                                            </p:tav>
                                            <p:tav tm="100000">
                                              <p:val>
                                                <p:strVal val="#ppt_y"/>
                                              </p:val>
                                            </p:tav>
                                          </p:tavLst>
                                        </p:anim>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500"/>
                                            <p:tgtEl>
                                              <p:spTgt spid="10"/>
                                            </p:tgtEl>
                                          </p:cBhvr>
                                        </p:animEffect>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0-#ppt_w/2"/>
                                              </p:val>
                                            </p:tav>
                                            <p:tav tm="100000">
                                              <p:val>
                                                <p:strVal val="#ppt_x"/>
                                              </p:val>
                                            </p:tav>
                                          </p:tavLst>
                                        </p:anim>
                                        <p:anim calcmode="lin" valueType="num">
                                          <p:cBhvr additive="base">
                                            <p:cTn id="33" dur="1000" fill="hold"/>
                                            <p:tgtEl>
                                              <p:spTgt spid="12"/>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25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1000" fill="hold"/>
                                            <p:tgtEl>
                                              <p:spTgt spid="15"/>
                                            </p:tgtEl>
                                            <p:attrNameLst>
                                              <p:attrName>ppt_x</p:attrName>
                                            </p:attrNameLst>
                                          </p:cBhvr>
                                          <p:tavLst>
                                            <p:tav tm="0">
                                              <p:val>
                                                <p:strVal val="0-#ppt_w/2"/>
                                              </p:val>
                                            </p:tav>
                                            <p:tav tm="100000">
                                              <p:val>
                                                <p:strVal val="#ppt_x"/>
                                              </p:val>
                                            </p:tav>
                                          </p:tavLst>
                                        </p:anim>
                                        <p:anim calcmode="lin" valueType="num">
                                          <p:cBhvr additive="base">
                                            <p:cTn id="37" dur="10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left)">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0" y="1485900"/>
            <a:ext cx="3300506" cy="5372100"/>
          </a:xfrm>
          <a:prstGeom prst="rect">
            <a:avLst/>
          </a:prstGeom>
        </p:spPr>
      </p:pic>
      <p:cxnSp>
        <p:nvCxnSpPr>
          <p:cNvPr id="4" name="直接连接符 3"/>
          <p:cNvCxnSpPr>
            <a:stCxn id="27" idx="3"/>
          </p:cNvCxnSpPr>
          <p:nvPr/>
        </p:nvCxnSpPr>
        <p:spPr>
          <a:xfrm>
            <a:off x="4374357" y="3773489"/>
            <a:ext cx="11112" cy="92075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346032" y="3773489"/>
            <a:ext cx="9525" cy="92075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309770" y="3773489"/>
            <a:ext cx="11113" cy="92075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252870" y="3773489"/>
            <a:ext cx="9525" cy="92075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TextBox 102"/>
          <p:cNvSpPr txBox="1"/>
          <p:nvPr/>
        </p:nvSpPr>
        <p:spPr>
          <a:xfrm>
            <a:off x="3437733" y="5108577"/>
            <a:ext cx="1774825" cy="569595"/>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9" name="TextBox 103"/>
          <p:cNvSpPr txBox="1">
            <a:spLocks noChangeArrowheads="1"/>
          </p:cNvSpPr>
          <p:nvPr/>
        </p:nvSpPr>
        <p:spPr bwMode="auto">
          <a:xfrm>
            <a:off x="3437733" y="4705352"/>
            <a:ext cx="1774825" cy="46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1"/>
                </a:solidFill>
                <a:latin typeface="微软雅黑" panose="020B0503020204020204" pitchFamily="34" charset="-122"/>
                <a:ea typeface="微软雅黑" panose="020B0503020204020204" pitchFamily="34" charset="-122"/>
                <a:cs typeface="华文黑体" charset="-122"/>
              </a:rPr>
              <a:t>添加标题</a:t>
            </a:r>
          </a:p>
        </p:txBody>
      </p:sp>
      <p:sp>
        <p:nvSpPr>
          <p:cNvPr id="10" name="TextBox 104"/>
          <p:cNvSpPr txBox="1"/>
          <p:nvPr/>
        </p:nvSpPr>
        <p:spPr>
          <a:xfrm>
            <a:off x="5406233" y="5105401"/>
            <a:ext cx="1774825" cy="569595"/>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1" name="TextBox 105"/>
          <p:cNvSpPr txBox="1">
            <a:spLocks noChangeArrowheads="1"/>
          </p:cNvSpPr>
          <p:nvPr/>
        </p:nvSpPr>
        <p:spPr bwMode="auto">
          <a:xfrm>
            <a:off x="5406233" y="4702177"/>
            <a:ext cx="1774825" cy="46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2"/>
                </a:solidFill>
                <a:latin typeface="微软雅黑" panose="020B0503020204020204" pitchFamily="34" charset="-122"/>
                <a:ea typeface="微软雅黑" panose="020B0503020204020204" pitchFamily="34" charset="-122"/>
                <a:cs typeface="华文黑体" charset="-122"/>
              </a:rPr>
              <a:t>添加标题</a:t>
            </a:r>
          </a:p>
        </p:txBody>
      </p:sp>
      <p:sp>
        <p:nvSpPr>
          <p:cNvPr id="12" name="TextBox 106"/>
          <p:cNvSpPr txBox="1"/>
          <p:nvPr/>
        </p:nvSpPr>
        <p:spPr>
          <a:xfrm>
            <a:off x="7463633" y="5102226"/>
            <a:ext cx="1774825" cy="569595"/>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3" name="TextBox 107"/>
          <p:cNvSpPr txBox="1">
            <a:spLocks noChangeArrowheads="1"/>
          </p:cNvSpPr>
          <p:nvPr/>
        </p:nvSpPr>
        <p:spPr bwMode="auto">
          <a:xfrm>
            <a:off x="7463633" y="4697414"/>
            <a:ext cx="1774825" cy="46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3"/>
                </a:solidFill>
                <a:latin typeface="微软雅黑" panose="020B0503020204020204" pitchFamily="34" charset="-122"/>
                <a:ea typeface="微软雅黑" panose="020B0503020204020204" pitchFamily="34" charset="-122"/>
                <a:cs typeface="华文黑体" charset="-122"/>
              </a:rPr>
              <a:t>添加标题</a:t>
            </a:r>
          </a:p>
        </p:txBody>
      </p:sp>
      <p:sp>
        <p:nvSpPr>
          <p:cNvPr id="14" name="TextBox 108"/>
          <p:cNvSpPr txBox="1"/>
          <p:nvPr/>
        </p:nvSpPr>
        <p:spPr>
          <a:xfrm>
            <a:off x="9436896" y="5097465"/>
            <a:ext cx="1774825" cy="569595"/>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5" name="TextBox 109"/>
          <p:cNvSpPr txBox="1">
            <a:spLocks noChangeArrowheads="1"/>
          </p:cNvSpPr>
          <p:nvPr/>
        </p:nvSpPr>
        <p:spPr bwMode="auto">
          <a:xfrm>
            <a:off x="9436896" y="4694240"/>
            <a:ext cx="1774825" cy="46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4"/>
                </a:solidFill>
                <a:latin typeface="微软雅黑" panose="020B0503020204020204" pitchFamily="34" charset="-122"/>
                <a:ea typeface="微软雅黑" panose="020B0503020204020204" pitchFamily="34" charset="-122"/>
                <a:cs typeface="华文黑体" charset="-122"/>
              </a:rPr>
              <a:t>添加标题</a:t>
            </a:r>
          </a:p>
        </p:txBody>
      </p:sp>
      <p:grpSp>
        <p:nvGrpSpPr>
          <p:cNvPr id="16" name="组合 9"/>
          <p:cNvGrpSpPr/>
          <p:nvPr/>
        </p:nvGrpSpPr>
        <p:grpSpPr bwMode="auto">
          <a:xfrm>
            <a:off x="7638258" y="2493964"/>
            <a:ext cx="1389063" cy="1387475"/>
            <a:chOff x="0" y="0"/>
            <a:chExt cx="1387872" cy="1387872"/>
          </a:xfrm>
          <a:solidFill>
            <a:schemeClr val="bg2"/>
          </a:solidFill>
        </p:grpSpPr>
        <p:sp>
          <p:nvSpPr>
            <p:cNvPr id="17"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3"/>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sp>
          <p:nvSpPr>
            <p:cNvPr id="18"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solidFill>
              <a:schemeClr val="accent3"/>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a:solidFill>
                  <a:srgbClr val="63AECE"/>
                </a:solidFill>
                <a:latin typeface="微软雅黑" panose="020B0503020204020204" pitchFamily="34" charset="-122"/>
                <a:ea typeface="微软雅黑" panose="020B0503020204020204" pitchFamily="34" charset="-122"/>
              </a:endParaRPr>
            </a:p>
          </p:txBody>
        </p:sp>
      </p:grpSp>
      <p:grpSp>
        <p:nvGrpSpPr>
          <p:cNvPr id="19" name="组合 13"/>
          <p:cNvGrpSpPr/>
          <p:nvPr/>
        </p:nvGrpSpPr>
        <p:grpSpPr bwMode="auto">
          <a:xfrm>
            <a:off x="9568658" y="2493964"/>
            <a:ext cx="1389063" cy="1387475"/>
            <a:chOff x="0" y="0"/>
            <a:chExt cx="1387872" cy="1387872"/>
          </a:xfrm>
          <a:solidFill>
            <a:schemeClr val="tx2"/>
          </a:solidFill>
        </p:grpSpPr>
        <p:sp>
          <p:nvSpPr>
            <p:cNvPr id="20"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4"/>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sp>
          <p:nvSpPr>
            <p:cNvPr id="21"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solidFill>
              <a:schemeClr val="accent4"/>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3765">
                <a:defRPr/>
              </a:pPr>
              <a:endParaRPr lang="zh-CN" altLang="zh-CN" sz="1425" dirty="0">
                <a:solidFill>
                  <a:srgbClr val="3992B5"/>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2" name="组合 13"/>
          <p:cNvGrpSpPr/>
          <p:nvPr/>
        </p:nvGrpSpPr>
        <p:grpSpPr bwMode="auto">
          <a:xfrm>
            <a:off x="5657058" y="2493964"/>
            <a:ext cx="1389063" cy="1387475"/>
            <a:chOff x="0" y="0"/>
            <a:chExt cx="1387872" cy="1387872"/>
          </a:xfrm>
          <a:solidFill>
            <a:schemeClr val="tx1"/>
          </a:solidFill>
        </p:grpSpPr>
        <p:sp>
          <p:nvSpPr>
            <p:cNvPr id="23"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2"/>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sp>
          <p:nvSpPr>
            <p:cNvPr id="24"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solidFill>
              <a:schemeClr val="accent2"/>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3765">
                <a:defRPr/>
              </a:pPr>
              <a:endParaRPr lang="zh-CN" altLang="zh-CN" sz="1425">
                <a:solidFill>
                  <a:srgbClr val="3992B5"/>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5" name="组合 9"/>
          <p:cNvGrpSpPr/>
          <p:nvPr/>
        </p:nvGrpSpPr>
        <p:grpSpPr bwMode="auto">
          <a:xfrm>
            <a:off x="3680621" y="2493964"/>
            <a:ext cx="1389063" cy="1387475"/>
            <a:chOff x="0" y="0"/>
            <a:chExt cx="1387872" cy="1387872"/>
          </a:xfrm>
          <a:solidFill>
            <a:schemeClr val="bg1"/>
          </a:solidFill>
        </p:grpSpPr>
        <p:sp>
          <p:nvSpPr>
            <p:cNvPr id="26"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1"/>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a:solidFill>
                  <a:srgbClr val="63AECE"/>
                </a:solidFill>
                <a:latin typeface="微软雅黑" panose="020B0503020204020204" pitchFamily="34" charset="-122"/>
                <a:ea typeface="微软雅黑" panose="020B0503020204020204" pitchFamily="34" charset="-122"/>
              </a:endParaRPr>
            </a:p>
          </p:txBody>
        </p:sp>
        <p:sp>
          <p:nvSpPr>
            <p:cNvPr id="27"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solidFill>
              <a:schemeClr val="accent1"/>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grpSp>
      <p:sp>
        <p:nvSpPr>
          <p:cNvPr id="28" name="文本框 19"/>
          <p:cNvSpPr>
            <a:spLocks noChangeArrowheads="1"/>
          </p:cNvSpPr>
          <p:nvPr/>
        </p:nvSpPr>
        <p:spPr bwMode="auto">
          <a:xfrm>
            <a:off x="3980658" y="2881313"/>
            <a:ext cx="80962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19"/>
          <p:cNvSpPr>
            <a:spLocks noChangeArrowheads="1"/>
          </p:cNvSpPr>
          <p:nvPr/>
        </p:nvSpPr>
        <p:spPr bwMode="auto">
          <a:xfrm>
            <a:off x="7957345" y="2895600"/>
            <a:ext cx="80962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2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19"/>
          <p:cNvSpPr>
            <a:spLocks noChangeArrowheads="1"/>
          </p:cNvSpPr>
          <p:nvPr/>
        </p:nvSpPr>
        <p:spPr bwMode="auto">
          <a:xfrm>
            <a:off x="9863933" y="2881313"/>
            <a:ext cx="80962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19"/>
          <p:cNvSpPr>
            <a:spLocks noChangeArrowheads="1"/>
          </p:cNvSpPr>
          <p:nvPr/>
        </p:nvSpPr>
        <p:spPr bwMode="auto">
          <a:xfrm>
            <a:off x="5961858" y="2901951"/>
            <a:ext cx="80962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2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PA_矩形 1"/>
          <p:cNvSpPr>
            <a:spLocks noChangeArrowheads="1"/>
          </p:cNvSpPr>
          <p:nvPr>
            <p:custDataLst>
              <p:tags r:id="rId1"/>
            </p:custDataLst>
          </p:nvPr>
        </p:nvSpPr>
        <p:spPr bwMode="auto">
          <a:xfrm>
            <a:off x="4214495" y="255270"/>
            <a:ext cx="392303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3200" b="1" dirty="0">
                <a:solidFill>
                  <a:schemeClr val="tx1"/>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8" fill="hold" nodeType="withEffect">
                                  <p:stCondLst>
                                    <p:cond delay="20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ppt_x</p:attrName>
                                        </p:attrNameLst>
                                      </p:cBhvr>
                                      <p:tavLst>
                                        <p:tav tm="0">
                                          <p:val>
                                            <p:strVal val="0-#ppt_w/2"/>
                                          </p:val>
                                        </p:tav>
                                        <p:tav tm="100000">
                                          <p:val>
                                            <p:strVal val="#ppt_x"/>
                                          </p:val>
                                        </p:tav>
                                      </p:tavLst>
                                    </p:anim>
                                    <p:anim calcmode="lin" valueType="num">
                                      <p:cBhvr>
                                        <p:cTn id="11" dur="500" fill="hold"/>
                                        <p:tgtEl>
                                          <p:spTgt spid="1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20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ppt_x</p:attrName>
                                        </p:attrNameLst>
                                      </p:cBhvr>
                                      <p:tavLst>
                                        <p:tav tm="0">
                                          <p:val>
                                            <p:strVal val="0-#ppt_w/2"/>
                                          </p:val>
                                        </p:tav>
                                        <p:tav tm="100000">
                                          <p:val>
                                            <p:strVal val="#ppt_x"/>
                                          </p:val>
                                        </p:tav>
                                      </p:tavLst>
                                    </p:anim>
                                    <p:anim calcmode="lin" valueType="num">
                                      <p:cBhvr>
                                        <p:cTn id="15" dur="500" fill="hold"/>
                                        <p:tgtEl>
                                          <p:spTgt spid="19"/>
                                        </p:tgtEl>
                                        <p:attrNameLst>
                                          <p:attrName>ppt_y</p:attrName>
                                        </p:attrNameLst>
                                      </p:cBhvr>
                                      <p:tavLst>
                                        <p:tav tm="0">
                                          <p:val>
                                            <p:strVal val="#ppt_y"/>
                                          </p:val>
                                        </p:tav>
                                        <p:tav tm="100000">
                                          <p:val>
                                            <p:strVal val="#ppt_y"/>
                                          </p:val>
                                        </p:tav>
                                      </p:tavLst>
                                    </p:anim>
                                  </p:childTnLst>
                                </p:cTn>
                              </p:par>
                              <p:par>
                                <p:cTn id="16" presetID="32" presetClass="emph" presetSubtype="0" fill="hold" nodeType="withEffect">
                                  <p:stCondLst>
                                    <p:cond delay="0"/>
                                  </p:stCondLst>
                                  <p:childTnLst>
                                    <p:animRot by="120000">
                                      <p:cBhvr>
                                        <p:cTn id="17" dur="100" fill="hold">
                                          <p:stCondLst>
                                            <p:cond delay="0"/>
                                          </p:stCondLst>
                                        </p:cTn>
                                        <p:tgtEl>
                                          <p:spTgt spid="16"/>
                                        </p:tgtEl>
                                        <p:attrNameLst>
                                          <p:attrName>r</p:attrName>
                                        </p:attrNameLst>
                                      </p:cBhvr>
                                    </p:animRot>
                                    <p:animRot by="-240000">
                                      <p:cBhvr>
                                        <p:cTn id="18" dur="200" fill="hold">
                                          <p:stCondLst>
                                            <p:cond delay="200"/>
                                          </p:stCondLst>
                                        </p:cTn>
                                        <p:tgtEl>
                                          <p:spTgt spid="16"/>
                                        </p:tgtEl>
                                        <p:attrNameLst>
                                          <p:attrName>r</p:attrName>
                                        </p:attrNameLst>
                                      </p:cBhvr>
                                    </p:animRot>
                                    <p:animRot by="240000">
                                      <p:cBhvr>
                                        <p:cTn id="19" dur="200" fill="hold">
                                          <p:stCondLst>
                                            <p:cond delay="400"/>
                                          </p:stCondLst>
                                        </p:cTn>
                                        <p:tgtEl>
                                          <p:spTgt spid="16"/>
                                        </p:tgtEl>
                                        <p:attrNameLst>
                                          <p:attrName>r</p:attrName>
                                        </p:attrNameLst>
                                      </p:cBhvr>
                                    </p:animRot>
                                    <p:animRot by="-240000">
                                      <p:cBhvr>
                                        <p:cTn id="20" dur="200" fill="hold">
                                          <p:stCondLst>
                                            <p:cond delay="600"/>
                                          </p:stCondLst>
                                        </p:cTn>
                                        <p:tgtEl>
                                          <p:spTgt spid="16"/>
                                        </p:tgtEl>
                                        <p:attrNameLst>
                                          <p:attrName>r</p:attrName>
                                        </p:attrNameLst>
                                      </p:cBhvr>
                                    </p:animRot>
                                    <p:animRot by="120000">
                                      <p:cBhvr>
                                        <p:cTn id="21" dur="200" fill="hold">
                                          <p:stCondLst>
                                            <p:cond delay="800"/>
                                          </p:stCondLst>
                                        </p:cTn>
                                        <p:tgtEl>
                                          <p:spTgt spid="16"/>
                                        </p:tgtEl>
                                        <p:attrNameLst>
                                          <p:attrName>r</p:attrName>
                                        </p:attrNameLst>
                                      </p:cBhvr>
                                    </p:animRot>
                                  </p:childTnLst>
                                </p:cTn>
                              </p:par>
                              <p:par>
                                <p:cTn id="22" presetID="32" presetClass="emph" presetSubtype="0" fill="hold" nodeType="withEffect">
                                  <p:stCondLst>
                                    <p:cond delay="0"/>
                                  </p:stCondLst>
                                  <p:childTnLst>
                                    <p:animRot by="120000">
                                      <p:cBhvr>
                                        <p:cTn id="23" dur="100" fill="hold">
                                          <p:stCondLst>
                                            <p:cond delay="0"/>
                                          </p:stCondLst>
                                        </p:cTn>
                                        <p:tgtEl>
                                          <p:spTgt spid="19"/>
                                        </p:tgtEl>
                                        <p:attrNameLst>
                                          <p:attrName>r</p:attrName>
                                        </p:attrNameLst>
                                      </p:cBhvr>
                                    </p:animRot>
                                    <p:animRot by="-240000">
                                      <p:cBhvr>
                                        <p:cTn id="24" dur="200" fill="hold">
                                          <p:stCondLst>
                                            <p:cond delay="200"/>
                                          </p:stCondLst>
                                        </p:cTn>
                                        <p:tgtEl>
                                          <p:spTgt spid="19"/>
                                        </p:tgtEl>
                                        <p:attrNameLst>
                                          <p:attrName>r</p:attrName>
                                        </p:attrNameLst>
                                      </p:cBhvr>
                                    </p:animRot>
                                    <p:animRot by="240000">
                                      <p:cBhvr>
                                        <p:cTn id="25" dur="200" fill="hold">
                                          <p:stCondLst>
                                            <p:cond delay="400"/>
                                          </p:stCondLst>
                                        </p:cTn>
                                        <p:tgtEl>
                                          <p:spTgt spid="19"/>
                                        </p:tgtEl>
                                        <p:attrNameLst>
                                          <p:attrName>r</p:attrName>
                                        </p:attrNameLst>
                                      </p:cBhvr>
                                    </p:animRot>
                                    <p:animRot by="-240000">
                                      <p:cBhvr>
                                        <p:cTn id="26" dur="200" fill="hold">
                                          <p:stCondLst>
                                            <p:cond delay="600"/>
                                          </p:stCondLst>
                                        </p:cTn>
                                        <p:tgtEl>
                                          <p:spTgt spid="19"/>
                                        </p:tgtEl>
                                        <p:attrNameLst>
                                          <p:attrName>r</p:attrName>
                                        </p:attrNameLst>
                                      </p:cBhvr>
                                    </p:animRot>
                                    <p:animRot by="120000">
                                      <p:cBhvr>
                                        <p:cTn id="27" dur="200" fill="hold">
                                          <p:stCondLst>
                                            <p:cond delay="800"/>
                                          </p:stCondLst>
                                        </p:cTn>
                                        <p:tgtEl>
                                          <p:spTgt spid="19"/>
                                        </p:tgtEl>
                                        <p:attrNameLst>
                                          <p:attrName>r</p:attrName>
                                        </p:attrNameLst>
                                      </p:cBhvr>
                                    </p:animRot>
                                  </p:childTnLst>
                                </p:cTn>
                              </p:par>
                              <p:par>
                                <p:cTn id="28" presetID="2" presetClass="entr" presetSubtype="8" fill="hold" nodeType="withEffect">
                                  <p:stCondLst>
                                    <p:cond delay="20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ppt_x</p:attrName>
                                        </p:attrNameLst>
                                      </p:cBhvr>
                                      <p:tavLst>
                                        <p:tav tm="0">
                                          <p:val>
                                            <p:strVal val="0-#ppt_w/2"/>
                                          </p:val>
                                        </p:tav>
                                        <p:tav tm="100000">
                                          <p:val>
                                            <p:strVal val="#ppt_x"/>
                                          </p:val>
                                        </p:tav>
                                      </p:tavLst>
                                    </p:anim>
                                    <p:anim calcmode="lin" valueType="num">
                                      <p:cBhvr>
                                        <p:cTn id="31" dur="500" fill="hold"/>
                                        <p:tgtEl>
                                          <p:spTgt spid="22"/>
                                        </p:tgtEl>
                                        <p:attrNameLst>
                                          <p:attrName>ppt_y</p:attrName>
                                        </p:attrNameLst>
                                      </p:cBhvr>
                                      <p:tavLst>
                                        <p:tav tm="0">
                                          <p:val>
                                            <p:strVal val="#ppt_y"/>
                                          </p:val>
                                        </p:tav>
                                        <p:tav tm="100000">
                                          <p:val>
                                            <p:strVal val="#ppt_y"/>
                                          </p:val>
                                        </p:tav>
                                      </p:tavLst>
                                    </p:anim>
                                  </p:childTnLst>
                                </p:cTn>
                              </p:par>
                              <p:par>
                                <p:cTn id="32" presetID="32" presetClass="emph" presetSubtype="0" fill="hold" nodeType="withEffect">
                                  <p:stCondLst>
                                    <p:cond delay="0"/>
                                  </p:stCondLst>
                                  <p:childTnLst>
                                    <p:animRot by="120000">
                                      <p:cBhvr>
                                        <p:cTn id="33" dur="100" fill="hold">
                                          <p:stCondLst>
                                            <p:cond delay="0"/>
                                          </p:stCondLst>
                                        </p:cTn>
                                        <p:tgtEl>
                                          <p:spTgt spid="22"/>
                                        </p:tgtEl>
                                        <p:attrNameLst>
                                          <p:attrName>r</p:attrName>
                                        </p:attrNameLst>
                                      </p:cBhvr>
                                    </p:animRot>
                                    <p:animRot by="-240000">
                                      <p:cBhvr>
                                        <p:cTn id="34" dur="200" fill="hold">
                                          <p:stCondLst>
                                            <p:cond delay="200"/>
                                          </p:stCondLst>
                                        </p:cTn>
                                        <p:tgtEl>
                                          <p:spTgt spid="22"/>
                                        </p:tgtEl>
                                        <p:attrNameLst>
                                          <p:attrName>r</p:attrName>
                                        </p:attrNameLst>
                                      </p:cBhvr>
                                    </p:animRot>
                                    <p:animRot by="240000">
                                      <p:cBhvr>
                                        <p:cTn id="35" dur="200" fill="hold">
                                          <p:stCondLst>
                                            <p:cond delay="400"/>
                                          </p:stCondLst>
                                        </p:cTn>
                                        <p:tgtEl>
                                          <p:spTgt spid="22"/>
                                        </p:tgtEl>
                                        <p:attrNameLst>
                                          <p:attrName>r</p:attrName>
                                        </p:attrNameLst>
                                      </p:cBhvr>
                                    </p:animRot>
                                    <p:animRot by="-240000">
                                      <p:cBhvr>
                                        <p:cTn id="36" dur="200" fill="hold">
                                          <p:stCondLst>
                                            <p:cond delay="600"/>
                                          </p:stCondLst>
                                        </p:cTn>
                                        <p:tgtEl>
                                          <p:spTgt spid="22"/>
                                        </p:tgtEl>
                                        <p:attrNameLst>
                                          <p:attrName>r</p:attrName>
                                        </p:attrNameLst>
                                      </p:cBhvr>
                                    </p:animRot>
                                    <p:animRot by="120000">
                                      <p:cBhvr>
                                        <p:cTn id="37" dur="200" fill="hold">
                                          <p:stCondLst>
                                            <p:cond delay="800"/>
                                          </p:stCondLst>
                                        </p:cTn>
                                        <p:tgtEl>
                                          <p:spTgt spid="22"/>
                                        </p:tgtEl>
                                        <p:attrNameLst>
                                          <p:attrName>r</p:attrName>
                                        </p:attrNameLst>
                                      </p:cBhvr>
                                    </p:animRot>
                                  </p:childTnLst>
                                </p:cTn>
                              </p:par>
                              <p:par>
                                <p:cTn id="38" presetID="2" presetClass="entr" presetSubtype="8" fill="hold" nodeType="withEffect">
                                  <p:stCondLst>
                                    <p:cond delay="2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ppt_x</p:attrName>
                                        </p:attrNameLst>
                                      </p:cBhvr>
                                      <p:tavLst>
                                        <p:tav tm="0">
                                          <p:val>
                                            <p:strVal val="0-#ppt_w/2"/>
                                          </p:val>
                                        </p:tav>
                                        <p:tav tm="100000">
                                          <p:val>
                                            <p:strVal val="#ppt_x"/>
                                          </p:val>
                                        </p:tav>
                                      </p:tavLst>
                                    </p:anim>
                                    <p:anim calcmode="lin" valueType="num">
                                      <p:cBhvr>
                                        <p:cTn id="41" dur="500" fill="hold"/>
                                        <p:tgtEl>
                                          <p:spTgt spid="25"/>
                                        </p:tgtEl>
                                        <p:attrNameLst>
                                          <p:attrName>ppt_y</p:attrName>
                                        </p:attrNameLst>
                                      </p:cBhvr>
                                      <p:tavLst>
                                        <p:tav tm="0">
                                          <p:val>
                                            <p:strVal val="#ppt_y"/>
                                          </p:val>
                                        </p:tav>
                                        <p:tav tm="100000">
                                          <p:val>
                                            <p:strVal val="#ppt_y"/>
                                          </p:val>
                                        </p:tav>
                                      </p:tavLst>
                                    </p:anim>
                                  </p:childTnLst>
                                </p:cTn>
                              </p:par>
                              <p:par>
                                <p:cTn id="42" presetID="32" presetClass="emph" presetSubtype="0" fill="hold" nodeType="withEffect">
                                  <p:stCondLst>
                                    <p:cond delay="0"/>
                                  </p:stCondLst>
                                  <p:childTnLst>
                                    <p:animRot by="120000">
                                      <p:cBhvr>
                                        <p:cTn id="43" dur="100" fill="hold">
                                          <p:stCondLst>
                                            <p:cond delay="0"/>
                                          </p:stCondLst>
                                        </p:cTn>
                                        <p:tgtEl>
                                          <p:spTgt spid="25"/>
                                        </p:tgtEl>
                                        <p:attrNameLst>
                                          <p:attrName>r</p:attrName>
                                        </p:attrNameLst>
                                      </p:cBhvr>
                                    </p:animRot>
                                    <p:animRot by="-240000">
                                      <p:cBhvr>
                                        <p:cTn id="44" dur="200" fill="hold">
                                          <p:stCondLst>
                                            <p:cond delay="200"/>
                                          </p:stCondLst>
                                        </p:cTn>
                                        <p:tgtEl>
                                          <p:spTgt spid="25"/>
                                        </p:tgtEl>
                                        <p:attrNameLst>
                                          <p:attrName>r</p:attrName>
                                        </p:attrNameLst>
                                      </p:cBhvr>
                                    </p:animRot>
                                    <p:animRot by="240000">
                                      <p:cBhvr>
                                        <p:cTn id="45" dur="200" fill="hold">
                                          <p:stCondLst>
                                            <p:cond delay="400"/>
                                          </p:stCondLst>
                                        </p:cTn>
                                        <p:tgtEl>
                                          <p:spTgt spid="25"/>
                                        </p:tgtEl>
                                        <p:attrNameLst>
                                          <p:attrName>r</p:attrName>
                                        </p:attrNameLst>
                                      </p:cBhvr>
                                    </p:animRot>
                                    <p:animRot by="-240000">
                                      <p:cBhvr>
                                        <p:cTn id="46" dur="200" fill="hold">
                                          <p:stCondLst>
                                            <p:cond delay="600"/>
                                          </p:stCondLst>
                                        </p:cTn>
                                        <p:tgtEl>
                                          <p:spTgt spid="25"/>
                                        </p:tgtEl>
                                        <p:attrNameLst>
                                          <p:attrName>r</p:attrName>
                                        </p:attrNameLst>
                                      </p:cBhvr>
                                    </p:animRot>
                                    <p:animRot by="120000">
                                      <p:cBhvr>
                                        <p:cTn id="47" dur="200" fill="hold">
                                          <p:stCondLst>
                                            <p:cond delay="800"/>
                                          </p:stCondLst>
                                        </p:cTn>
                                        <p:tgtEl>
                                          <p:spTgt spid="25"/>
                                        </p:tgtEl>
                                        <p:attrNameLst>
                                          <p:attrName>r</p:attrName>
                                        </p:attrNameLst>
                                      </p:cBhvr>
                                    </p:animRot>
                                  </p:childTnLst>
                                </p:cTn>
                              </p:par>
                            </p:childTnLst>
                          </p:cTn>
                        </p:par>
                        <p:par>
                          <p:cTn id="48" fill="hold">
                            <p:stCondLst>
                              <p:cond delay="500"/>
                            </p:stCondLst>
                            <p:childTnLst>
                              <p:par>
                                <p:cTn id="49" presetID="14" presetClass="entr" presetSubtype="1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randombar(horizontal)">
                                      <p:cBhvr>
                                        <p:cTn id="51" dur="500"/>
                                        <p:tgtEl>
                                          <p:spTgt spid="28"/>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randombar(horizontal)">
                                      <p:cBhvr>
                                        <p:cTn id="54" dur="500"/>
                                        <p:tgtEl>
                                          <p:spTgt spid="31"/>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randombar(horizontal)">
                                      <p:cBhvr>
                                        <p:cTn id="57" dur="500"/>
                                        <p:tgtEl>
                                          <p:spTgt spid="2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randombar(horizontal)">
                                      <p:cBhvr>
                                        <p:cTn id="60" dur="500"/>
                                        <p:tgtEl>
                                          <p:spTgt spid="30"/>
                                        </p:tgtEl>
                                      </p:cBhvr>
                                    </p:animEffect>
                                  </p:childTnLst>
                                </p:cTn>
                              </p:par>
                            </p:childTnLst>
                          </p:cTn>
                        </p:par>
                        <p:par>
                          <p:cTn id="61" fill="hold">
                            <p:stCondLst>
                              <p:cond delay="1000"/>
                            </p:stCondLst>
                            <p:childTnLst>
                              <p:par>
                                <p:cTn id="62" presetID="47" presetClass="entr" presetSubtype="0" fill="hold" nodeType="after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fade">
                                      <p:cBhvr>
                                        <p:cTn id="64" dur="300"/>
                                        <p:tgtEl>
                                          <p:spTgt spid="7"/>
                                        </p:tgtEl>
                                      </p:cBhvr>
                                    </p:animEffect>
                                    <p:anim calcmode="lin" valueType="num">
                                      <p:cBhvr>
                                        <p:cTn id="65" dur="300" fill="hold"/>
                                        <p:tgtEl>
                                          <p:spTgt spid="7"/>
                                        </p:tgtEl>
                                        <p:attrNameLst>
                                          <p:attrName>ppt_x</p:attrName>
                                        </p:attrNameLst>
                                      </p:cBhvr>
                                      <p:tavLst>
                                        <p:tav tm="0">
                                          <p:val>
                                            <p:strVal val="#ppt_x"/>
                                          </p:val>
                                        </p:tav>
                                        <p:tav tm="100000">
                                          <p:val>
                                            <p:strVal val="#ppt_x"/>
                                          </p:val>
                                        </p:tav>
                                      </p:tavLst>
                                    </p:anim>
                                    <p:anim calcmode="lin" valueType="num">
                                      <p:cBhvr>
                                        <p:cTn id="66" dur="300" fill="hold"/>
                                        <p:tgtEl>
                                          <p:spTgt spid="7"/>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300"/>
                                        <p:tgtEl>
                                          <p:spTgt spid="6"/>
                                        </p:tgtEl>
                                      </p:cBhvr>
                                    </p:animEffect>
                                    <p:anim calcmode="lin" valueType="num">
                                      <p:cBhvr>
                                        <p:cTn id="70" dur="300" fill="hold"/>
                                        <p:tgtEl>
                                          <p:spTgt spid="6"/>
                                        </p:tgtEl>
                                        <p:attrNameLst>
                                          <p:attrName>ppt_x</p:attrName>
                                        </p:attrNameLst>
                                      </p:cBhvr>
                                      <p:tavLst>
                                        <p:tav tm="0">
                                          <p:val>
                                            <p:strVal val="#ppt_x"/>
                                          </p:val>
                                        </p:tav>
                                        <p:tav tm="100000">
                                          <p:val>
                                            <p:strVal val="#ppt_x"/>
                                          </p:val>
                                        </p:tav>
                                      </p:tavLst>
                                    </p:anim>
                                    <p:anim calcmode="lin" valueType="num">
                                      <p:cBhvr>
                                        <p:cTn id="71" dur="300" fill="hold"/>
                                        <p:tgtEl>
                                          <p:spTgt spid="6"/>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fade">
                                      <p:cBhvr>
                                        <p:cTn id="74" dur="300"/>
                                        <p:tgtEl>
                                          <p:spTgt spid="5"/>
                                        </p:tgtEl>
                                      </p:cBhvr>
                                    </p:animEffect>
                                    <p:anim calcmode="lin" valueType="num">
                                      <p:cBhvr>
                                        <p:cTn id="75" dur="300" fill="hold"/>
                                        <p:tgtEl>
                                          <p:spTgt spid="5"/>
                                        </p:tgtEl>
                                        <p:attrNameLst>
                                          <p:attrName>ppt_x</p:attrName>
                                        </p:attrNameLst>
                                      </p:cBhvr>
                                      <p:tavLst>
                                        <p:tav tm="0">
                                          <p:val>
                                            <p:strVal val="#ppt_x"/>
                                          </p:val>
                                        </p:tav>
                                        <p:tav tm="100000">
                                          <p:val>
                                            <p:strVal val="#ppt_x"/>
                                          </p:val>
                                        </p:tav>
                                      </p:tavLst>
                                    </p:anim>
                                    <p:anim calcmode="lin" valueType="num">
                                      <p:cBhvr>
                                        <p:cTn id="76" dur="300" fill="hold"/>
                                        <p:tgtEl>
                                          <p:spTgt spid="5"/>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fade">
                                      <p:cBhvr>
                                        <p:cTn id="79" dur="300"/>
                                        <p:tgtEl>
                                          <p:spTgt spid="4"/>
                                        </p:tgtEl>
                                      </p:cBhvr>
                                    </p:animEffect>
                                    <p:anim calcmode="lin" valueType="num">
                                      <p:cBhvr>
                                        <p:cTn id="80" dur="300" fill="hold"/>
                                        <p:tgtEl>
                                          <p:spTgt spid="4"/>
                                        </p:tgtEl>
                                        <p:attrNameLst>
                                          <p:attrName>ppt_x</p:attrName>
                                        </p:attrNameLst>
                                      </p:cBhvr>
                                      <p:tavLst>
                                        <p:tav tm="0">
                                          <p:val>
                                            <p:strVal val="#ppt_x"/>
                                          </p:val>
                                        </p:tav>
                                        <p:tav tm="100000">
                                          <p:val>
                                            <p:strVal val="#ppt_x"/>
                                          </p:val>
                                        </p:tav>
                                      </p:tavLst>
                                    </p:anim>
                                    <p:anim calcmode="lin" valueType="num">
                                      <p:cBhvr>
                                        <p:cTn id="81" dur="300" fill="hold"/>
                                        <p:tgtEl>
                                          <p:spTgt spid="4"/>
                                        </p:tgtEl>
                                        <p:attrNameLst>
                                          <p:attrName>ppt_y</p:attrName>
                                        </p:attrNameLst>
                                      </p:cBhvr>
                                      <p:tavLst>
                                        <p:tav tm="0">
                                          <p:val>
                                            <p:strVal val="#ppt_y-.1"/>
                                          </p:val>
                                        </p:tav>
                                        <p:tav tm="100000">
                                          <p:val>
                                            <p:strVal val="#ppt_y"/>
                                          </p:val>
                                        </p:tav>
                                      </p:tavLst>
                                    </p:anim>
                                  </p:childTnLst>
                                </p:cTn>
                              </p:par>
                            </p:childTnLst>
                          </p:cTn>
                        </p:par>
                        <p:par>
                          <p:cTn id="82" fill="hold">
                            <p:stCondLst>
                              <p:cond delay="1500"/>
                            </p:stCondLst>
                            <p:childTnLst>
                              <p:par>
                                <p:cTn id="83" presetID="42" presetClass="entr" presetSubtype="0" fill="hold" grpId="0" nodeType="after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fade">
                                      <p:cBhvr>
                                        <p:cTn id="85" dur="500"/>
                                        <p:tgtEl>
                                          <p:spTgt spid="9"/>
                                        </p:tgtEl>
                                      </p:cBhvr>
                                    </p:animEffect>
                                    <p:anim calcmode="lin" valueType="num">
                                      <p:cBhvr>
                                        <p:cTn id="86" dur="500" fill="hold"/>
                                        <p:tgtEl>
                                          <p:spTgt spid="9"/>
                                        </p:tgtEl>
                                        <p:attrNameLst>
                                          <p:attrName>ppt_x</p:attrName>
                                        </p:attrNameLst>
                                      </p:cBhvr>
                                      <p:tavLst>
                                        <p:tav tm="0">
                                          <p:val>
                                            <p:strVal val="#ppt_x"/>
                                          </p:val>
                                        </p:tav>
                                        <p:tav tm="100000">
                                          <p:val>
                                            <p:strVal val="#ppt_x"/>
                                          </p:val>
                                        </p:tav>
                                      </p:tavLst>
                                    </p:anim>
                                    <p:anim calcmode="lin" valueType="num">
                                      <p:cBhvr>
                                        <p:cTn id="87" dur="500" fill="hold"/>
                                        <p:tgtEl>
                                          <p:spTgt spid="9"/>
                                        </p:tgtEl>
                                        <p:attrNameLst>
                                          <p:attrName>ppt_y</p:attrName>
                                        </p:attrNameLst>
                                      </p:cBhvr>
                                      <p:tavLst>
                                        <p:tav tm="0">
                                          <p:val>
                                            <p:strVal val="#ppt_y+.1"/>
                                          </p:val>
                                        </p:tav>
                                        <p:tav tm="100000">
                                          <p:val>
                                            <p:strVal val="#ppt_y"/>
                                          </p:val>
                                        </p:tav>
                                      </p:tavLst>
                                    </p:anim>
                                  </p:childTnLst>
                                </p:cTn>
                              </p:par>
                            </p:childTnLst>
                          </p:cTn>
                        </p:par>
                        <p:par>
                          <p:cTn id="88" fill="hold">
                            <p:stCondLst>
                              <p:cond delay="2000"/>
                            </p:stCondLst>
                            <p:childTnLst>
                              <p:par>
                                <p:cTn id="89" presetID="14" presetClass="entr" presetSubtype="10" fill="hold" grpId="0" nodeType="after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randombar(horizontal)">
                                      <p:cBhvr>
                                        <p:cTn id="91" dur="500"/>
                                        <p:tgtEl>
                                          <p:spTgt spid="8"/>
                                        </p:tgtEl>
                                      </p:cBhvr>
                                    </p:animEffect>
                                  </p:childTnLst>
                                </p:cTn>
                              </p:par>
                            </p:childTnLst>
                          </p:cTn>
                        </p:par>
                        <p:par>
                          <p:cTn id="92" fill="hold">
                            <p:stCondLst>
                              <p:cond delay="2500"/>
                            </p:stCondLst>
                            <p:childTnLst>
                              <p:par>
                                <p:cTn id="93" presetID="42"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fade">
                                      <p:cBhvr>
                                        <p:cTn id="95" dur="500"/>
                                        <p:tgtEl>
                                          <p:spTgt spid="11"/>
                                        </p:tgtEl>
                                      </p:cBhvr>
                                    </p:animEffect>
                                    <p:anim calcmode="lin" valueType="num">
                                      <p:cBhvr>
                                        <p:cTn id="96" dur="500" fill="hold"/>
                                        <p:tgtEl>
                                          <p:spTgt spid="11"/>
                                        </p:tgtEl>
                                        <p:attrNameLst>
                                          <p:attrName>ppt_x</p:attrName>
                                        </p:attrNameLst>
                                      </p:cBhvr>
                                      <p:tavLst>
                                        <p:tav tm="0">
                                          <p:val>
                                            <p:strVal val="#ppt_x"/>
                                          </p:val>
                                        </p:tav>
                                        <p:tav tm="100000">
                                          <p:val>
                                            <p:strVal val="#ppt_x"/>
                                          </p:val>
                                        </p:tav>
                                      </p:tavLst>
                                    </p:anim>
                                    <p:anim calcmode="lin" valueType="num">
                                      <p:cBhvr>
                                        <p:cTn id="97" dur="500" fill="hold"/>
                                        <p:tgtEl>
                                          <p:spTgt spid="11"/>
                                        </p:tgtEl>
                                        <p:attrNameLst>
                                          <p:attrName>ppt_y</p:attrName>
                                        </p:attrNameLst>
                                      </p:cBhvr>
                                      <p:tavLst>
                                        <p:tav tm="0">
                                          <p:val>
                                            <p:strVal val="#ppt_y+.1"/>
                                          </p:val>
                                        </p:tav>
                                        <p:tav tm="100000">
                                          <p:val>
                                            <p:strVal val="#ppt_y"/>
                                          </p:val>
                                        </p:tav>
                                      </p:tavLst>
                                    </p:anim>
                                  </p:childTnLst>
                                </p:cTn>
                              </p:par>
                            </p:childTnLst>
                          </p:cTn>
                        </p:par>
                        <p:par>
                          <p:cTn id="98" fill="hold">
                            <p:stCondLst>
                              <p:cond delay="3000"/>
                            </p:stCondLst>
                            <p:childTnLst>
                              <p:par>
                                <p:cTn id="99" presetID="14" presetClass="entr" presetSubtype="10" fill="hold" grpId="0"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randombar(horizontal)">
                                      <p:cBhvr>
                                        <p:cTn id="101" dur="500"/>
                                        <p:tgtEl>
                                          <p:spTgt spid="10"/>
                                        </p:tgtEl>
                                      </p:cBhvr>
                                    </p:animEffect>
                                  </p:childTnLst>
                                </p:cTn>
                              </p:par>
                            </p:childTnLst>
                          </p:cTn>
                        </p:par>
                        <p:par>
                          <p:cTn id="102" fill="hold">
                            <p:stCondLst>
                              <p:cond delay="3500"/>
                            </p:stCondLst>
                            <p:childTnLst>
                              <p:par>
                                <p:cTn id="103" presetID="42" presetClass="entr" presetSubtype="0" fill="hold" grpId="0" nodeType="afterEffect">
                                  <p:stCondLst>
                                    <p:cond delay="0"/>
                                  </p:stCondLst>
                                  <p:childTnLst>
                                    <p:set>
                                      <p:cBhvr>
                                        <p:cTn id="104" dur="1" fill="hold">
                                          <p:stCondLst>
                                            <p:cond delay="0"/>
                                          </p:stCondLst>
                                        </p:cTn>
                                        <p:tgtEl>
                                          <p:spTgt spid="13"/>
                                        </p:tgtEl>
                                        <p:attrNameLst>
                                          <p:attrName>style.visibility</p:attrName>
                                        </p:attrNameLst>
                                      </p:cBhvr>
                                      <p:to>
                                        <p:strVal val="visible"/>
                                      </p:to>
                                    </p:set>
                                    <p:animEffect transition="in" filter="fade">
                                      <p:cBhvr>
                                        <p:cTn id="105" dur="500"/>
                                        <p:tgtEl>
                                          <p:spTgt spid="13"/>
                                        </p:tgtEl>
                                      </p:cBhvr>
                                    </p:animEffect>
                                    <p:anim calcmode="lin" valueType="num">
                                      <p:cBhvr>
                                        <p:cTn id="106" dur="500" fill="hold"/>
                                        <p:tgtEl>
                                          <p:spTgt spid="13"/>
                                        </p:tgtEl>
                                        <p:attrNameLst>
                                          <p:attrName>ppt_x</p:attrName>
                                        </p:attrNameLst>
                                      </p:cBhvr>
                                      <p:tavLst>
                                        <p:tav tm="0">
                                          <p:val>
                                            <p:strVal val="#ppt_x"/>
                                          </p:val>
                                        </p:tav>
                                        <p:tav tm="100000">
                                          <p:val>
                                            <p:strVal val="#ppt_x"/>
                                          </p:val>
                                        </p:tav>
                                      </p:tavLst>
                                    </p:anim>
                                    <p:anim calcmode="lin" valueType="num">
                                      <p:cBhvr>
                                        <p:cTn id="107" dur="500" fill="hold"/>
                                        <p:tgtEl>
                                          <p:spTgt spid="13"/>
                                        </p:tgtEl>
                                        <p:attrNameLst>
                                          <p:attrName>ppt_y</p:attrName>
                                        </p:attrNameLst>
                                      </p:cBhvr>
                                      <p:tavLst>
                                        <p:tav tm="0">
                                          <p:val>
                                            <p:strVal val="#ppt_y+.1"/>
                                          </p:val>
                                        </p:tav>
                                        <p:tav tm="100000">
                                          <p:val>
                                            <p:strVal val="#ppt_y"/>
                                          </p:val>
                                        </p:tav>
                                      </p:tavLst>
                                    </p:anim>
                                  </p:childTnLst>
                                </p:cTn>
                              </p:par>
                            </p:childTnLst>
                          </p:cTn>
                        </p:par>
                        <p:par>
                          <p:cTn id="108" fill="hold">
                            <p:stCondLst>
                              <p:cond delay="4000"/>
                            </p:stCondLst>
                            <p:childTnLst>
                              <p:par>
                                <p:cTn id="109" presetID="14" presetClass="entr" presetSubtype="10" fill="hold" grpId="0" nodeType="afterEffect">
                                  <p:stCondLst>
                                    <p:cond delay="0"/>
                                  </p:stCondLst>
                                  <p:childTnLst>
                                    <p:set>
                                      <p:cBhvr>
                                        <p:cTn id="110" dur="1" fill="hold">
                                          <p:stCondLst>
                                            <p:cond delay="0"/>
                                          </p:stCondLst>
                                        </p:cTn>
                                        <p:tgtEl>
                                          <p:spTgt spid="12"/>
                                        </p:tgtEl>
                                        <p:attrNameLst>
                                          <p:attrName>style.visibility</p:attrName>
                                        </p:attrNameLst>
                                      </p:cBhvr>
                                      <p:to>
                                        <p:strVal val="visible"/>
                                      </p:to>
                                    </p:set>
                                    <p:animEffect transition="in" filter="randombar(horizontal)">
                                      <p:cBhvr>
                                        <p:cTn id="111" dur="500"/>
                                        <p:tgtEl>
                                          <p:spTgt spid="12"/>
                                        </p:tgtEl>
                                      </p:cBhvr>
                                    </p:animEffect>
                                  </p:childTnLst>
                                </p:cTn>
                              </p:par>
                            </p:childTnLst>
                          </p:cTn>
                        </p:par>
                        <p:par>
                          <p:cTn id="112" fill="hold">
                            <p:stCondLst>
                              <p:cond delay="4500"/>
                            </p:stCondLst>
                            <p:childTnLst>
                              <p:par>
                                <p:cTn id="113" presetID="42" presetClass="entr" presetSubtype="0" fill="hold" grpId="0" nodeType="afterEffect">
                                  <p:stCondLst>
                                    <p:cond delay="0"/>
                                  </p:stCondLst>
                                  <p:childTnLst>
                                    <p:set>
                                      <p:cBhvr>
                                        <p:cTn id="114" dur="1" fill="hold">
                                          <p:stCondLst>
                                            <p:cond delay="0"/>
                                          </p:stCondLst>
                                        </p:cTn>
                                        <p:tgtEl>
                                          <p:spTgt spid="15"/>
                                        </p:tgtEl>
                                        <p:attrNameLst>
                                          <p:attrName>style.visibility</p:attrName>
                                        </p:attrNameLst>
                                      </p:cBhvr>
                                      <p:to>
                                        <p:strVal val="visible"/>
                                      </p:to>
                                    </p:set>
                                    <p:animEffect transition="in" filter="fade">
                                      <p:cBhvr>
                                        <p:cTn id="115" dur="500"/>
                                        <p:tgtEl>
                                          <p:spTgt spid="15"/>
                                        </p:tgtEl>
                                      </p:cBhvr>
                                    </p:animEffect>
                                    <p:anim calcmode="lin" valueType="num">
                                      <p:cBhvr>
                                        <p:cTn id="116" dur="500" fill="hold"/>
                                        <p:tgtEl>
                                          <p:spTgt spid="15"/>
                                        </p:tgtEl>
                                        <p:attrNameLst>
                                          <p:attrName>ppt_x</p:attrName>
                                        </p:attrNameLst>
                                      </p:cBhvr>
                                      <p:tavLst>
                                        <p:tav tm="0">
                                          <p:val>
                                            <p:strVal val="#ppt_x"/>
                                          </p:val>
                                        </p:tav>
                                        <p:tav tm="100000">
                                          <p:val>
                                            <p:strVal val="#ppt_x"/>
                                          </p:val>
                                        </p:tav>
                                      </p:tavLst>
                                    </p:anim>
                                    <p:anim calcmode="lin" valueType="num">
                                      <p:cBhvr>
                                        <p:cTn id="117" dur="500" fill="hold"/>
                                        <p:tgtEl>
                                          <p:spTgt spid="15"/>
                                        </p:tgtEl>
                                        <p:attrNameLst>
                                          <p:attrName>ppt_y</p:attrName>
                                        </p:attrNameLst>
                                      </p:cBhvr>
                                      <p:tavLst>
                                        <p:tav tm="0">
                                          <p:val>
                                            <p:strVal val="#ppt_y+.1"/>
                                          </p:val>
                                        </p:tav>
                                        <p:tav tm="100000">
                                          <p:val>
                                            <p:strVal val="#ppt_y"/>
                                          </p:val>
                                        </p:tav>
                                      </p:tavLst>
                                    </p:anim>
                                  </p:childTnLst>
                                </p:cTn>
                              </p:par>
                            </p:childTnLst>
                          </p:cTn>
                        </p:par>
                        <p:par>
                          <p:cTn id="118" fill="hold">
                            <p:stCondLst>
                              <p:cond delay="5000"/>
                            </p:stCondLst>
                            <p:childTnLst>
                              <p:par>
                                <p:cTn id="119" presetID="14" presetClass="entr" presetSubtype="10" fill="hold" grpId="0" nodeType="afterEffect">
                                  <p:stCondLst>
                                    <p:cond delay="0"/>
                                  </p:stCondLst>
                                  <p:childTnLst>
                                    <p:set>
                                      <p:cBhvr>
                                        <p:cTn id="120" dur="1" fill="hold">
                                          <p:stCondLst>
                                            <p:cond delay="0"/>
                                          </p:stCondLst>
                                        </p:cTn>
                                        <p:tgtEl>
                                          <p:spTgt spid="14"/>
                                        </p:tgtEl>
                                        <p:attrNameLst>
                                          <p:attrName>style.visibility</p:attrName>
                                        </p:attrNameLst>
                                      </p:cBhvr>
                                      <p:to>
                                        <p:strVal val="visible"/>
                                      </p:to>
                                    </p:set>
                                    <p:animEffect transition="in" filter="randombar(horizontal)">
                                      <p:cBhvr>
                                        <p:cTn id="121" dur="500"/>
                                        <p:tgtEl>
                                          <p:spTgt spid="14"/>
                                        </p:tgtEl>
                                      </p:cBhvr>
                                    </p:animEffect>
                                  </p:childTnLst>
                                </p:cTn>
                              </p:par>
                            </p:childTnLst>
                          </p:cTn>
                        </p:par>
                        <p:par>
                          <p:cTn id="122" fill="hold">
                            <p:stCondLst>
                              <p:cond delay="5500"/>
                            </p:stCondLst>
                            <p:childTnLst>
                              <p:par>
                                <p:cTn id="123" presetID="22" presetClass="entr" presetSubtype="8" fill="hold" grpId="0" nodeType="afterEffect">
                                  <p:stCondLst>
                                    <p:cond delay="0"/>
                                  </p:stCondLst>
                                  <p:childTnLst>
                                    <p:set>
                                      <p:cBhvr>
                                        <p:cTn id="124" dur="1" fill="hold">
                                          <p:stCondLst>
                                            <p:cond delay="0"/>
                                          </p:stCondLst>
                                        </p:cTn>
                                        <p:tgtEl>
                                          <p:spTgt spid="2"/>
                                        </p:tgtEl>
                                        <p:attrNameLst>
                                          <p:attrName>style.visibility</p:attrName>
                                        </p:attrNameLst>
                                      </p:cBhvr>
                                      <p:to>
                                        <p:strVal val="visible"/>
                                      </p:to>
                                    </p:set>
                                    <p:animEffect transition="in" filter="wipe(left)">
                                      <p:cBhvr>
                                        <p:cTn id="1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28" grpId="0"/>
      <p:bldP spid="29" grpId="0"/>
      <p:bldP spid="30" grpId="0"/>
      <p:bldP spid="31"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l="15278" r="15278"/>
          <a:stretch>
            <a:fillRect/>
          </a:stretch>
        </p:blipFill>
        <p:spPr>
          <a:xfrm>
            <a:off x="0" y="0"/>
            <a:ext cx="12192000" cy="6858000"/>
          </a:xfrm>
          <a:prstGeom prst="rect">
            <a:avLst/>
          </a:prstGeom>
        </p:spPr>
      </p:pic>
      <p:pic>
        <p:nvPicPr>
          <p:cNvPr id="29" name="图片 28"/>
          <p:cNvPicPr>
            <a:picLocks noChangeAspect="1"/>
          </p:cNvPicPr>
          <p:nvPr/>
        </p:nvPicPr>
        <p:blipFill rotWithShape="1">
          <a:blip r:embed="rId5" cstate="screen">
            <a:extLst>
              <a:ext uri="{28A0092B-C50C-407E-A947-70E740481C1C}">
                <a14:useLocalDpi xmlns:a14="http://schemas.microsoft.com/office/drawing/2010/main" val="0"/>
              </a:ext>
            </a:extLst>
          </a:blip>
          <a:srcRect b="13780"/>
          <a:stretch>
            <a:fillRect/>
          </a:stretch>
        </p:blipFill>
        <p:spPr>
          <a:xfrm>
            <a:off x="0" y="0"/>
            <a:ext cx="2605162" cy="4607859"/>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32442" y="1329994"/>
            <a:ext cx="3695700" cy="5238750"/>
          </a:xfrm>
          <a:prstGeom prst="rect">
            <a:avLst/>
          </a:prstGeom>
        </p:spPr>
      </p:pic>
      <p:pic>
        <p:nvPicPr>
          <p:cNvPr id="7" name="图片 6"/>
          <p:cNvPicPr>
            <a:picLocks noChangeAspect="1"/>
          </p:cNvPicPr>
          <p:nvPr/>
        </p:nvPicPr>
        <p:blipFill rotWithShape="1">
          <a:blip r:embed="rId7">
            <a:extLst>
              <a:ext uri="{28A0092B-C50C-407E-A947-70E740481C1C}">
                <a14:useLocalDpi xmlns:a14="http://schemas.microsoft.com/office/drawing/2010/main" val="0"/>
              </a:ext>
            </a:extLst>
          </a:blip>
          <a:srcRect t="33667" b="-1"/>
          <a:stretch>
            <a:fillRect/>
          </a:stretch>
        </p:blipFill>
        <p:spPr>
          <a:xfrm>
            <a:off x="0" y="4330700"/>
            <a:ext cx="12192000" cy="2527300"/>
          </a:xfrm>
          <a:prstGeom prst="rect">
            <a:avLst/>
          </a:prstGeom>
        </p:spPr>
      </p:pic>
      <p:pic>
        <p:nvPicPr>
          <p:cNvPr id="19" name="图片 18"/>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rot="786574">
            <a:off x="2636514" y="1269086"/>
            <a:ext cx="1442653" cy="1035956"/>
          </a:xfrm>
          <a:prstGeom prst="rect">
            <a:avLst/>
          </a:prstGeom>
        </p:spPr>
      </p:pic>
      <p:sp>
        <p:nvSpPr>
          <p:cNvPr id="2" name="PA_文本框 1"/>
          <p:cNvSpPr txBox="1"/>
          <p:nvPr>
            <p:custDataLst>
              <p:tags r:id="rId1"/>
            </p:custDataLst>
          </p:nvPr>
        </p:nvSpPr>
        <p:spPr>
          <a:xfrm>
            <a:off x="2605162" y="2385050"/>
            <a:ext cx="7217818" cy="1212833"/>
          </a:xfrm>
          <a:prstGeom prst="rect">
            <a:avLst/>
          </a:prstGeom>
          <a:noFill/>
        </p:spPr>
        <p:txBody>
          <a:bodyPr wrap="square" rtlCol="0" anchor="ctr">
            <a:spAutoFit/>
          </a:bodyPr>
          <a:lstStyle/>
          <a:p>
            <a:pPr algn="ctr">
              <a:lnSpc>
                <a:spcPct val="120000"/>
              </a:lnSpc>
            </a:pPr>
            <a:r>
              <a:rPr lang="zh-CN" altLang="en-US" sz="6600" dirty="0">
                <a:solidFill>
                  <a:srgbClr val="00345B"/>
                </a:solidFill>
                <a:latin typeface="方正有猫在_GBK" panose="02000000000000000000" pitchFamily="2" charset="-122"/>
                <a:ea typeface="方正有猫在_GBK" panose="02000000000000000000" pitchFamily="2" charset="-122"/>
              </a:rPr>
              <a:t>感谢您的观看！</a:t>
            </a:r>
          </a:p>
        </p:txBody>
      </p:sp>
      <p:pic>
        <p:nvPicPr>
          <p:cNvPr id="11" name="图片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41942" y="165299"/>
            <a:ext cx="2038350" cy="1562100"/>
          </a:xfrm>
          <a:prstGeom prst="rect">
            <a:avLst/>
          </a:prstGeom>
        </p:spPr>
      </p:pic>
      <p:pic>
        <p:nvPicPr>
          <p:cNvPr id="17" name="图片 16"/>
          <p:cNvPicPr>
            <a:picLocks noChangeAspect="1"/>
          </p:cNvPicPr>
          <p:nvPr/>
        </p:nvPicPr>
        <p:blipFill rotWithShape="1">
          <a:blip r:embed="rId10" cstate="screen">
            <a:extLst>
              <a:ext uri="{28A0092B-C50C-407E-A947-70E740481C1C}">
                <a14:useLocalDpi xmlns:a14="http://schemas.microsoft.com/office/drawing/2010/main" val="0"/>
              </a:ext>
            </a:extLst>
          </a:blip>
          <a:srcRect l="71711" t="547" r="-1" b="62337"/>
          <a:stretch>
            <a:fillRect/>
          </a:stretch>
        </p:blipFill>
        <p:spPr>
          <a:xfrm>
            <a:off x="4755039" y="4191890"/>
            <a:ext cx="1176896" cy="831938"/>
          </a:xfrm>
          <a:prstGeom prst="rect">
            <a:avLst/>
          </a:prstGeom>
        </p:spPr>
      </p:pic>
      <p:sp>
        <p:nvSpPr>
          <p:cNvPr id="14" name="矩形 13"/>
          <p:cNvSpPr/>
          <p:nvPr/>
        </p:nvSpPr>
        <p:spPr>
          <a:xfrm>
            <a:off x="2248376" y="3440969"/>
            <a:ext cx="7153313" cy="461665"/>
          </a:xfrm>
          <a:prstGeom prst="rect">
            <a:avLst/>
          </a:prstGeom>
        </p:spPr>
        <p:txBody>
          <a:bodyPr wrap="square">
            <a:spAutoFit/>
          </a:bodyPr>
          <a:lstStyle/>
          <a:p>
            <a:pPr algn="ctr"/>
            <a:r>
              <a:rPr lang="zh-CN" altLang="en-US" sz="1200" dirty="0">
                <a:solidFill>
                  <a:srgbClr val="FF8800"/>
                </a:solidFill>
              </a:rPr>
              <a:t>Lorem ipsum dolor sit amet, consectetuer adipiscing elit.Aenean commodo ligula eget dolor. </a:t>
            </a:r>
            <a:endParaRPr lang="en-US" altLang="zh-CN" sz="1200" dirty="0">
              <a:solidFill>
                <a:srgbClr val="FF8800"/>
              </a:solidFill>
            </a:endParaRPr>
          </a:p>
          <a:p>
            <a:pPr algn="ctr"/>
            <a:r>
              <a:rPr lang="zh-CN" altLang="en-US" sz="1200" dirty="0">
                <a:solidFill>
                  <a:srgbClr val="FF8800"/>
                </a:solidFill>
              </a:rPr>
              <a:t>Aenean massa. Cum sociis natoque penatibus et magnis dis parturient montes</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childTnLst>
                          </p:cTn>
                        </p:par>
                        <p:par>
                          <p:cTn id="26" fill="hold">
                            <p:stCondLst>
                              <p:cond delay="2500"/>
                            </p:stCondLst>
                            <p:childTnLst>
                              <p:par>
                                <p:cTn id="27" presetID="38" presetClass="entr" presetSubtype="0" accel="50000" fill="hold" grpId="0" nodeType="afterEffect">
                                  <p:stCondLst>
                                    <p:cond delay="0"/>
                                  </p:stCondLst>
                                  <p:iterate type="lt">
                                    <p:tmPct val="50000"/>
                                  </p:iterate>
                                  <p:childTnLst>
                                    <p:set>
                                      <p:cBhvr>
                                        <p:cTn id="28" dur="1" fill="hold">
                                          <p:stCondLst>
                                            <p:cond delay="0"/>
                                          </p:stCondLst>
                                        </p:cTn>
                                        <p:tgtEl>
                                          <p:spTgt spid="2"/>
                                        </p:tgtEl>
                                        <p:attrNameLst>
                                          <p:attrName>style.visibility</p:attrName>
                                        </p:attrNameLst>
                                      </p:cBhvr>
                                      <p:to>
                                        <p:strVal val="visible"/>
                                      </p:to>
                                    </p:set>
                                    <p:set>
                                      <p:cBhvr>
                                        <p:cTn id="29" dur="455" fill="hold">
                                          <p:stCondLst>
                                            <p:cond delay="0"/>
                                          </p:stCondLst>
                                        </p:cTn>
                                        <p:tgtEl>
                                          <p:spTgt spid="2"/>
                                        </p:tgtEl>
                                        <p:attrNameLst>
                                          <p:attrName>style.rotation</p:attrName>
                                        </p:attrNameLst>
                                      </p:cBhvr>
                                      <p:to>
                                        <p:strVal val="-45.0"/>
                                      </p:to>
                                    </p:set>
                                    <p:anim calcmode="lin" valueType="num">
                                      <p:cBhvr>
                                        <p:cTn id="30"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31"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32"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33"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par>
                          <p:cTn id="34" fill="hold">
                            <p:stCondLst>
                              <p:cond delay="6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7000"/>
                            </p:stCondLst>
                            <p:childTnLst>
                              <p:par>
                                <p:cTn id="39" presetID="10" presetClass="entr" presetSubtype="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Other"/>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Other"/>
  <p:tag name="MH_ORDER" val="3"/>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SubTitle"/>
  <p:tag name="MH_ORDER" val="4"/>
</p:tagLst>
</file>

<file path=ppt/tags/tag31.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SubTitl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00345B"/>
      </a:accent1>
      <a:accent2>
        <a:srgbClr val="D22866"/>
      </a:accent2>
      <a:accent3>
        <a:srgbClr val="FF8900"/>
      </a:accent3>
      <a:accent4>
        <a:srgbClr val="00345B"/>
      </a:accent4>
      <a:accent5>
        <a:srgbClr val="D22866"/>
      </a:accent5>
      <a:accent6>
        <a:srgbClr val="FF8900"/>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12</TotalTime>
  <Words>1427</Words>
  <Application>Microsoft Office PowerPoint</Application>
  <PresentationFormat>自定义</PresentationFormat>
  <Paragraphs>176</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演示文稿2</dc:title>
  <dc:creator>柚子设计</dc:creator>
  <cp:keywords>MC-PPT模板</cp:keywords>
  <cp:lastModifiedBy>Sky123.Org</cp:lastModifiedBy>
  <cp:revision>21</cp:revision>
  <dcterms:created xsi:type="dcterms:W3CDTF">2017-10-26T10:21:00Z</dcterms:created>
  <dcterms:modified xsi:type="dcterms:W3CDTF">2018-01-12T08:09:36Z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