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4"/>
  </p:handout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A6A6A6"/>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9" autoAdjust="0"/>
    <p:restoredTop sz="95337" autoAdjust="0"/>
  </p:normalViewPr>
  <p:slideViewPr>
    <p:cSldViewPr snapToGrid="0">
      <p:cViewPr varScale="1">
        <p:scale>
          <a:sx n="80" d="100"/>
          <a:sy n="80" d="100"/>
        </p:scale>
        <p:origin x="58" y="139"/>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609186205115"/>
          <c:y val="0.0380404355943022"/>
          <c:w val="0.862228355996687"/>
          <c:h val="0.821688385386373"/>
        </c:manualLayout>
      </c:layout>
      <c:barChart>
        <c:barDir val="bar"/>
        <c:grouping val="clustered"/>
        <c:varyColors val="0"/>
        <c:ser>
          <c:idx val="0"/>
          <c:order val="0"/>
          <c:tx>
            <c:strRef>
              <c:f>Sheet1!$B$1</c:f>
              <c:strCache>
                <c:ptCount val="1"/>
                <c:pt idx="0">
                  <c:v>系列 1</c:v>
                </c:pt>
              </c:strCache>
            </c:strRef>
          </c:tx>
          <c:spPr>
            <a:solidFill>
              <a:schemeClr val="tx1"/>
            </a:solidFill>
          </c:spPr>
          <c:invertIfNegative val="0"/>
          <c:dPt>
            <c:idx val="0"/>
            <c:invertIfNegative val="0"/>
            <c:bubble3D val="0"/>
            <c:spPr>
              <a:solidFill>
                <a:schemeClr val="tx1"/>
              </a:solidFill>
              <a:effectLst>
                <a:outerShdw blurRad="50800" dist="38100" dir="2700000" algn="tl" rotWithShape="0">
                  <a:prstClr val="black">
                    <a:alpha val="40000"/>
                  </a:prstClr>
                </a:outerShdw>
              </a:effectLst>
            </c:spPr>
          </c:dPt>
          <c:dLbls>
            <c:delete val="1"/>
          </c:dLbls>
          <c:cat>
            <c:numRef>
              <c:f>Sheet1!$A$2:$A$5</c:f>
              <c:numCache>
                <c:formatCode>General</c:formatCode>
                <c:ptCount val="4"/>
                <c:pt idx="0">
                  <c:v>2017</c:v>
                </c:pt>
                <c:pt idx="1">
                  <c:v>2016</c:v>
                </c:pt>
                <c:pt idx="2">
                  <c:v>2015</c:v>
                </c:pt>
                <c:pt idx="3">
                  <c:v>2014</c:v>
                </c:pt>
              </c:numCache>
            </c:num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gradFill flip="none" rotWithShape="1">
              <a:gsLst>
                <a:gs pos="0">
                  <a:schemeClr val="bg1">
                    <a:lumMod val="75000"/>
                  </a:schemeClr>
                </a:gs>
                <a:gs pos="100000">
                  <a:schemeClr val="bg2">
                    <a:lumMod val="50000"/>
                  </a:schemeClr>
                </a:gs>
              </a:gsLst>
              <a:lin ang="0" scaled="0"/>
              <a:tileRect/>
            </a:gradFill>
            <a:ln>
              <a:solidFill>
                <a:schemeClr val="bg1"/>
              </a:solidFill>
            </a:ln>
            <a:effectLst/>
          </c:spPr>
          <c:invertIfNegative val="0"/>
          <c:dLbls>
            <c:delete val="1"/>
          </c:dLbls>
          <c:cat>
            <c:numRef>
              <c:f>Sheet1!$A$2:$A$5</c:f>
              <c:numCache>
                <c:formatCode>General</c:formatCode>
                <c:ptCount val="4"/>
                <c:pt idx="0">
                  <c:v>2017</c:v>
                </c:pt>
                <c:pt idx="1">
                  <c:v>2016</c:v>
                </c:pt>
                <c:pt idx="2">
                  <c:v>2015</c:v>
                </c:pt>
                <c:pt idx="3">
                  <c:v>2014</c:v>
                </c:pt>
              </c:numCache>
            </c:num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150"/>
        <c:overlap val="-24"/>
        <c:axId val="1117121936"/>
        <c:axId val="1117120816"/>
      </c:barChart>
      <c:dateAx>
        <c:axId val="1117121936"/>
        <c:scaling>
          <c:orientation val="minMax"/>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Impact" panose="020B0806030902050204" pitchFamily="34" charset="0"/>
                <a:ea typeface="+mn-ea"/>
                <a:cs typeface="+mn-cs"/>
              </a:defRPr>
            </a:pPr>
          </a:p>
        </c:txPr>
        <c:crossAx val="1117120816"/>
        <c:crosses val="autoZero"/>
        <c:auto val="0"/>
        <c:lblOffset val="100"/>
        <c:baseTimeUnit val="days"/>
      </c:dateAx>
      <c:valAx>
        <c:axId val="1117120816"/>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Impact" panose="020B0806030902050204" pitchFamily="34" charset="0"/>
                <a:ea typeface="+mn-ea"/>
                <a:cs typeface="+mn-cs"/>
              </a:defRPr>
            </a:pPr>
          </a:p>
        </c:txPr>
        <c:crossAx val="1117121936"/>
        <c:crosses val="autoZero"/>
        <c:crossBetween val="between"/>
      </c:valAx>
      <c:spPr>
        <a:noFill/>
        <a:ln w="25400">
          <a:noFill/>
        </a:ln>
      </c:spPr>
    </c:plotArea>
    <c:plotVisOnly val="1"/>
    <c:dispBlanksAs val="gap"/>
    <c:showDLblsOverMax val="0"/>
  </c:chart>
  <c:spPr>
    <a:ln>
      <a:noFill/>
    </a:ln>
  </c:spPr>
  <c:txPr>
    <a:bodyPr/>
    <a:lstStyle/>
    <a:p>
      <a:pPr>
        <a:defRPr lang="zh-CN" sz="1800" b="0">
          <a:solidFill>
            <a:schemeClr val="tx1">
              <a:lumMod val="50000"/>
              <a:lumOff val="50000"/>
            </a:schemeClr>
          </a:solidFill>
          <a:latin typeface="Impact" panose="020B0806030902050204" pitchFamily="3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c:explosion val="0"/>
          <c:dPt>
            <c:idx val="0"/>
            <c:bubble3D val="0"/>
            <c:spPr>
              <a:solidFill>
                <a:srgbClr val="90C326"/>
              </a:solidFill>
              <a:ln w="19050">
                <a:solidFill>
                  <a:schemeClr val="lt1"/>
                </a:solidFill>
              </a:ln>
              <a:effectLst/>
            </c:spPr>
          </c:dPt>
          <c:dPt>
            <c:idx val="1"/>
            <c:bubble3D val="0"/>
            <c:spPr>
              <a:solidFill>
                <a:srgbClr val="C5C6C6"/>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rgbClr val="585A5B"/>
              </a:solidFill>
              <a:ln w="19050">
                <a:solidFill>
                  <a:schemeClr val="lt1"/>
                </a:solidFill>
              </a:ln>
              <a:effectLst/>
            </c:spPr>
          </c:dPt>
          <c:dLbls>
            <c:delete val="1"/>
          </c:dLbls>
          <c:cat>
            <c:strRef>
              <c:f>Sheet1!$A$2:$A$5</c:f>
              <c:strCache>
                <c:ptCount val="4"/>
                <c:pt idx="0">
                  <c:v>第一季度</c:v>
                </c:pt>
                <c:pt idx="1">
                  <c:v>第二季度</c:v>
                </c:pt>
                <c:pt idx="2">
                  <c:v>第三季度</c:v>
                </c:pt>
                <c:pt idx="3">
                  <c:v>第四季度</c:v>
                </c:pt>
              </c:strCache>
            </c:strRef>
          </c:cat>
          <c:val>
            <c:numRef>
              <c:f>Sheet1!$B$2:$B$5</c:f>
              <c:numCache>
                <c:formatCode>0%</c:formatCode>
                <c:ptCount val="4"/>
                <c:pt idx="0">
                  <c:v>0.4</c:v>
                </c:pt>
                <c:pt idx="1">
                  <c:v>0.14</c:v>
                </c:pt>
                <c:pt idx="2">
                  <c:v>0.15</c:v>
                </c:pt>
                <c:pt idx="3">
                  <c:v>0.31</c:v>
                </c:pt>
              </c:numCache>
            </c:numRef>
          </c:val>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c:explosion val="0"/>
          <c:dPt>
            <c:idx val="0"/>
            <c:bubble3D val="0"/>
            <c:spPr>
              <a:solidFill>
                <a:schemeClr val="tx1"/>
              </a:solidFill>
              <a:ln w="19050">
                <a:solidFill>
                  <a:schemeClr val="lt1"/>
                </a:solidFill>
              </a:ln>
              <a:effectLst>
                <a:outerShdw blurRad="50800" dist="38100" dir="18900000" algn="bl" rotWithShape="0">
                  <a:prstClr val="black">
                    <a:alpha val="40000"/>
                  </a:prstClr>
                </a:outerShdw>
              </a:effectLst>
            </c:spPr>
          </c:dPt>
          <c:dPt>
            <c:idx val="1"/>
            <c:bubble3D val="0"/>
            <c:spPr>
              <a:noFill/>
              <a:ln w="19050">
                <a:noFill/>
              </a:ln>
              <a:effectLst/>
            </c:spPr>
          </c:dPt>
          <c:dPt>
            <c:idx val="2"/>
            <c:bubble3D val="0"/>
            <c:spPr>
              <a:noFill/>
              <a:ln w="19050">
                <a:noFill/>
              </a:ln>
              <a:effectLst/>
            </c:spPr>
          </c:dPt>
          <c:dPt>
            <c:idx val="3"/>
            <c:bubble3D val="0"/>
            <c:spPr>
              <a:noFill/>
              <a:ln w="19050">
                <a:noFill/>
              </a:ln>
              <a:effectLst/>
            </c:spPr>
          </c:dPt>
          <c:dLbls>
            <c:delete val="1"/>
          </c:dLbls>
          <c:cat>
            <c:strRef>
              <c:f>Sheet1!$A$2:$A$5</c:f>
              <c:strCache>
                <c:ptCount val="4"/>
                <c:pt idx="0">
                  <c:v>第一季度</c:v>
                </c:pt>
                <c:pt idx="1">
                  <c:v>第二季度</c:v>
                </c:pt>
                <c:pt idx="2">
                  <c:v>第三季度</c:v>
                </c:pt>
                <c:pt idx="3">
                  <c:v>第四季度</c:v>
                </c:pt>
              </c:strCache>
            </c:strRef>
          </c:cat>
          <c:val>
            <c:numRef>
              <c:f>Sheet1!$B$2:$B$5</c:f>
              <c:numCache>
                <c:formatCode>0%</c:formatCode>
                <c:ptCount val="4"/>
                <c:pt idx="0">
                  <c:v>0.4</c:v>
                </c:pt>
                <c:pt idx="1">
                  <c:v>0.14</c:v>
                </c:pt>
                <c:pt idx="2">
                  <c:v>0.15</c:v>
                </c:pt>
                <c:pt idx="3">
                  <c:v>0.31</c:v>
                </c:pt>
              </c:numCache>
            </c:numRef>
          </c:val>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CE1369-EE4D-409F-989B-0574AD0753A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16A27E-07B2-4234-89AE-81F0591D43C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716A27E-07B2-4234-89AE-81F0591D43C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716A27E-07B2-4234-89AE-81F0591D43C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716A27E-07B2-4234-89AE-81F0591D43C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716A27E-07B2-4234-89AE-81F0591D43CB}"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716A27E-07B2-4234-89AE-81F0591D43CB}"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7ADB212D-BD77-4707-9EFE-F7E0CE1DEB1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A6CF783-3B11-4E0A-A63C-62A038913339}" type="slidenum">
              <a:rPr lang="zh-CN" altLang="en-US" smtClean="0"/>
            </a:fld>
            <a:endParaRPr lang="zh-CN" altLang="en-US"/>
          </a:p>
        </p:txBody>
      </p:sp>
      <p:sp>
        <p:nvSpPr>
          <p:cNvPr id="7" name="矩形 6"/>
          <p:cNvSpPr/>
          <p:nvPr userDrawn="1"/>
        </p:nvSpPr>
        <p:spPr>
          <a:xfrm>
            <a:off x="0" y="0"/>
            <a:ext cx="12192000" cy="685800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ADB212D-BD77-4707-9EFE-F7E0CE1DEB1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A6CF783-3B11-4E0A-A63C-62A03891333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7ADB212D-BD77-4707-9EFE-F7E0CE1DEB1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A6CF783-3B11-4E0A-A63C-62A03891333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ADB212D-BD77-4707-9EFE-F7E0CE1DEB1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A6CF783-3B11-4E0A-A63C-62A03891333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ADB212D-BD77-4707-9EFE-F7E0CE1DEB1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A6CF783-3B11-4E0A-A63C-62A03891333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ADB212D-BD77-4707-9EFE-F7E0CE1DEB1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A6CF783-3B11-4E0A-A63C-62A03891333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ADB212D-BD77-4707-9EFE-F7E0CE1DEB1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A6CF783-3B11-4E0A-A63C-62A03891333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7ADB212D-BD77-4707-9EFE-F7E0CE1DEB1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A6CF783-3B11-4E0A-A63C-62A03891333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7ADB212D-BD77-4707-9EFE-F7E0CE1DEB1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A6CF783-3B11-4E0A-A63C-62A03891333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ADB212D-BD77-4707-9EFE-F7E0CE1DEB1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A6CF783-3B11-4E0A-A63C-62A03891333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ADB212D-BD77-4707-9EFE-F7E0CE1DEB1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A6CF783-3B11-4E0A-A63C-62A03891333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DB212D-BD77-4707-9EFE-F7E0CE1DEB1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6CF783-3B11-4E0A-A63C-62A03891333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microsoft.com/office/2007/relationships/hdphoto" Target="../media/hdphoto1.wdp"/><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 Id="rId3" Type="http://schemas.openxmlformats.org/officeDocument/2006/relationships/image" Target="../media/image9.jpeg"/><Relationship Id="rId2" Type="http://schemas.microsoft.com/office/2007/relationships/hdphoto" Target="../media/hdphoto2.wdp"/><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microsoft.com/office/2007/relationships/hdphoto" Target="../media/hdphoto3.wdp"/><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 Id="rId3" Type="http://schemas.openxmlformats.org/officeDocument/2006/relationships/image" Target="../media/image23.png"/><Relationship Id="rId2" Type="http://schemas.microsoft.com/office/2007/relationships/hdphoto" Target="../media/hdphoto4.wdp"/><Relationship Id="rId1"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hdphoto5.wdp"/><Relationship Id="rId1" Type="http://schemas.openxmlformats.org/officeDocument/2006/relationships/image" Target="../media/image26.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microsoft.com/office/2007/relationships/hdphoto" Target="../media/hdphoto7.wdp"/><Relationship Id="rId3" Type="http://schemas.openxmlformats.org/officeDocument/2006/relationships/image" Target="../media/image28.png"/><Relationship Id="rId2" Type="http://schemas.microsoft.com/office/2007/relationships/hdphoto" Target="../media/hdphoto6.wdp"/><Relationship Id="rId1" Type="http://schemas.openxmlformats.org/officeDocument/2006/relationships/image" Target="../media/image27.pn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png"/><Relationship Id="rId2" Type="http://schemas.microsoft.com/office/2007/relationships/hdphoto" Target="../media/hdphoto8.wdp"/><Relationship Id="rId1"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chart" Target="../charts/chart1.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3.png"/><Relationship Id="rId2" Type="http://schemas.openxmlformats.org/officeDocument/2006/relationships/chart" Target="../charts/chart3.xml"/><Relationship Id="rId1" Type="http://schemas.openxmlformats.org/officeDocument/2006/relationships/chart" Target="../charts/chart2.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microsoft.com/office/2007/relationships/hdphoto" Target="../media/hdphoto9.wdp"/><Relationship Id="rId1" Type="http://schemas.openxmlformats.org/officeDocument/2006/relationships/image" Target="../media/image34.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microsoft.com/office/2007/relationships/hdphoto" Target="../media/hdphoto10.wdp"/><Relationship Id="rId1" Type="http://schemas.openxmlformats.org/officeDocument/2006/relationships/image" Target="../media/image35.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8" name="矩形 7"/>
          <p:cNvSpPr/>
          <p:nvPr/>
        </p:nvSpPr>
        <p:spPr>
          <a:xfrm>
            <a:off x="1390650" y="2439608"/>
            <a:ext cx="9324975" cy="2124075"/>
          </a:xfrm>
          <a:prstGeom prst="rect">
            <a:avLst/>
          </a:prstGeom>
          <a:noFill/>
          <a:ln>
            <a:gradFill>
              <a:gsLst>
                <a:gs pos="0">
                  <a:schemeClr val="accent1">
                    <a:lumMod val="5000"/>
                    <a:lumOff val="95000"/>
                  </a:schemeClr>
                </a:gs>
                <a:gs pos="33000">
                  <a:schemeClr val="bg1"/>
                </a:gs>
                <a:gs pos="66000">
                  <a:schemeClr val="bg1">
                    <a:alpha val="0"/>
                  </a:schemeClr>
                </a:gs>
                <a:gs pos="34000">
                  <a:schemeClr val="bg1">
                    <a:alpha val="0"/>
                  </a:schemeClr>
                </a:gs>
                <a:gs pos="67000">
                  <a:schemeClr val="bg1"/>
                </a:gs>
                <a:gs pos="100000">
                  <a:schemeClr val="bg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619625" y="1839442"/>
            <a:ext cx="2952750" cy="1188720"/>
          </a:xfrm>
          <a:prstGeom prst="rect">
            <a:avLst/>
          </a:prstGeom>
          <a:noFill/>
        </p:spPr>
        <p:txBody>
          <a:bodyPr wrap="square" rtlCol="0">
            <a:spAutoFit/>
          </a:bodyPr>
          <a:lstStyle/>
          <a:p>
            <a:pPr algn="ctr"/>
            <a:r>
              <a:rPr lang="en-US" altLang="zh-CN" sz="7200" kern="2700" spc="800" dirty="0" smtClean="0">
                <a:solidFill>
                  <a:schemeClr val="bg1"/>
                </a:solidFill>
                <a:latin typeface="微软雅黑 Light" panose="020B0502040204020203" pitchFamily="34" charset="-122"/>
                <a:ea typeface="微软雅黑 Light" panose="020B0502040204020203" pitchFamily="34" charset="-122"/>
              </a:rPr>
              <a:t>2019</a:t>
            </a:r>
            <a:endParaRPr lang="zh-CN" altLang="en-US" sz="7200" kern="2700" spc="800" dirty="0">
              <a:solidFill>
                <a:schemeClr val="bg1"/>
              </a:solidFill>
              <a:latin typeface="微软雅黑 Light" panose="020B0502040204020203" pitchFamily="34" charset="-122"/>
              <a:ea typeface="微软雅黑 Light" panose="020B0502040204020203" pitchFamily="34" charset="-122"/>
            </a:endParaRPr>
          </a:p>
        </p:txBody>
      </p:sp>
      <p:sp>
        <p:nvSpPr>
          <p:cNvPr id="10" name="文本框 9"/>
          <p:cNvSpPr txBox="1"/>
          <p:nvPr/>
        </p:nvSpPr>
        <p:spPr>
          <a:xfrm>
            <a:off x="1976437" y="2947647"/>
            <a:ext cx="8153400" cy="1107996"/>
          </a:xfrm>
          <a:prstGeom prst="rect">
            <a:avLst/>
          </a:prstGeom>
          <a:noFill/>
        </p:spPr>
        <p:txBody>
          <a:bodyPr wrap="square" rtlCol="0">
            <a:spAutoFit/>
          </a:bodyPr>
          <a:lstStyle/>
          <a:p>
            <a:pPr algn="ctr"/>
            <a:r>
              <a:rPr lang="zh-CN" altLang="en-US" sz="6600" b="1" dirty="0">
                <a:solidFill>
                  <a:schemeClr val="bg1"/>
                </a:solidFill>
                <a:latin typeface="华文仿宋" panose="02010600040101010101" pitchFamily="2" charset="-122"/>
                <a:ea typeface="华文仿宋" panose="02010600040101010101" pitchFamily="2" charset="-122"/>
              </a:rPr>
              <a:t>简约</a:t>
            </a:r>
            <a:r>
              <a:rPr lang="zh-CN" altLang="en-US" sz="6600" b="1" dirty="0" smtClean="0">
                <a:solidFill>
                  <a:schemeClr val="bg1"/>
                </a:solidFill>
                <a:latin typeface="华文仿宋" panose="02010600040101010101" pitchFamily="2" charset="-122"/>
                <a:ea typeface="华文仿宋" panose="02010600040101010101" pitchFamily="2" charset="-122"/>
              </a:rPr>
              <a:t>黑白商务演示</a:t>
            </a:r>
            <a:endParaRPr lang="zh-CN" altLang="en-US" sz="6600" b="1" dirty="0">
              <a:solidFill>
                <a:schemeClr val="bg1"/>
              </a:solidFill>
              <a:latin typeface="华文仿宋" panose="02010600040101010101" pitchFamily="2" charset="-122"/>
              <a:ea typeface="华文仿宋" panose="02010600040101010101" pitchFamily="2" charset="-122"/>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48237" y="4340057"/>
            <a:ext cx="540000" cy="540000"/>
          </a:xfrm>
          <a:prstGeom prst="rect">
            <a:avLst/>
          </a:prstGeom>
        </p:spPr>
      </p:pic>
      <p:sp>
        <p:nvSpPr>
          <p:cNvPr id="13" name="文本框 12"/>
          <p:cNvSpPr txBox="1"/>
          <p:nvPr/>
        </p:nvSpPr>
        <p:spPr>
          <a:xfrm>
            <a:off x="5562600" y="4425391"/>
            <a:ext cx="1590675" cy="365760"/>
          </a:xfrm>
          <a:prstGeom prst="rect">
            <a:avLst/>
          </a:prstGeom>
          <a:noFill/>
        </p:spPr>
        <p:txBody>
          <a:bodyPr wrap="square" rtlCol="0">
            <a:spAutoFit/>
          </a:bodyPr>
          <a:lstStyle/>
          <a:p>
            <a:pPr algn="ctr"/>
            <a:r>
              <a:rPr lang="zh-CN" altLang="en-US" dirty="0" smtClean="0">
                <a:solidFill>
                  <a:schemeClr val="bg1"/>
                </a:solidFill>
                <a:latin typeface="华文仿宋" panose="02010600040101010101" pitchFamily="2" charset="-122"/>
                <a:ea typeface="华文仿宋" panose="02010600040101010101" pitchFamily="2" charset="-122"/>
              </a:rPr>
              <a:t>商务简约风</a:t>
            </a:r>
            <a:endParaRPr lang="zh-CN" altLang="en-US" dirty="0">
              <a:solidFill>
                <a:schemeClr val="bg1"/>
              </a:solidFill>
              <a:latin typeface="华文仿宋" panose="02010600040101010101" pitchFamily="2" charset="-122"/>
              <a:ea typeface="华文仿宋" panose="02010600040101010101" pitchFamily="2" charset="-122"/>
            </a:endParaRPr>
          </a:p>
        </p:txBody>
      </p:sp>
      <p:sp>
        <p:nvSpPr>
          <p:cNvPr id="19" name="矩形 18"/>
          <p:cNvSpPr/>
          <p:nvPr/>
        </p:nvSpPr>
        <p:spPr>
          <a:xfrm>
            <a:off x="10355625" y="4203683"/>
            <a:ext cx="720000" cy="72000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0508025" y="4356083"/>
            <a:ext cx="720000" cy="720000"/>
          </a:xfrm>
          <a:prstGeom prst="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030650" y="2123234"/>
            <a:ext cx="720000" cy="72000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183050" y="2275634"/>
            <a:ext cx="720000" cy="720000"/>
          </a:xfrm>
          <a:prstGeom prst="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95738" y="993087"/>
            <a:ext cx="4200525" cy="561975"/>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t>Content</a:t>
            </a:r>
            <a:endParaRPr lang="zh-CN" altLang="en-US" sz="3200" b="1" dirty="0"/>
          </a:p>
        </p:txBody>
      </p:sp>
      <p:grpSp>
        <p:nvGrpSpPr>
          <p:cNvPr id="4" name="组合 3"/>
          <p:cNvGrpSpPr/>
          <p:nvPr/>
        </p:nvGrpSpPr>
        <p:grpSpPr>
          <a:xfrm>
            <a:off x="1259263" y="2752725"/>
            <a:ext cx="762000" cy="771525"/>
            <a:chOff x="1685925" y="2419350"/>
            <a:chExt cx="762000" cy="771525"/>
          </a:xfrm>
        </p:grpSpPr>
        <p:sp>
          <p:nvSpPr>
            <p:cNvPr id="2" name="矩形 1"/>
            <p:cNvSpPr/>
            <p:nvPr/>
          </p:nvSpPr>
          <p:spPr>
            <a:xfrm>
              <a:off x="1685925" y="2419350"/>
              <a:ext cx="619125" cy="619125"/>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t>1</a:t>
              </a:r>
              <a:endParaRPr lang="zh-CN" altLang="en-US" sz="2800" dirty="0"/>
            </a:p>
          </p:txBody>
        </p:sp>
        <p:sp>
          <p:nvSpPr>
            <p:cNvPr id="6" name="矩形 5"/>
            <p:cNvSpPr/>
            <p:nvPr/>
          </p:nvSpPr>
          <p:spPr>
            <a:xfrm>
              <a:off x="1828800" y="2571750"/>
              <a:ext cx="619125" cy="619125"/>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6469438" y="2758808"/>
            <a:ext cx="762000" cy="771525"/>
            <a:chOff x="1685925" y="2419350"/>
            <a:chExt cx="762000" cy="771525"/>
          </a:xfrm>
        </p:grpSpPr>
        <p:sp>
          <p:nvSpPr>
            <p:cNvPr id="8" name="矩形 7"/>
            <p:cNvSpPr/>
            <p:nvPr/>
          </p:nvSpPr>
          <p:spPr>
            <a:xfrm>
              <a:off x="1685925" y="2419350"/>
              <a:ext cx="619125" cy="619125"/>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t>2</a:t>
              </a:r>
              <a:endParaRPr lang="zh-CN" altLang="en-US" sz="2800" dirty="0"/>
            </a:p>
          </p:txBody>
        </p:sp>
        <p:sp>
          <p:nvSpPr>
            <p:cNvPr id="9" name="矩形 8"/>
            <p:cNvSpPr/>
            <p:nvPr/>
          </p:nvSpPr>
          <p:spPr>
            <a:xfrm>
              <a:off x="1828800" y="2571750"/>
              <a:ext cx="619125" cy="619125"/>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1259263" y="4400550"/>
            <a:ext cx="762000" cy="771525"/>
            <a:chOff x="1685925" y="2419350"/>
            <a:chExt cx="762000" cy="771525"/>
          </a:xfrm>
        </p:grpSpPr>
        <p:sp>
          <p:nvSpPr>
            <p:cNvPr id="11" name="矩形 10"/>
            <p:cNvSpPr/>
            <p:nvPr/>
          </p:nvSpPr>
          <p:spPr>
            <a:xfrm>
              <a:off x="1685925" y="2419350"/>
              <a:ext cx="619125" cy="619125"/>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t>3</a:t>
              </a:r>
              <a:endParaRPr lang="zh-CN" altLang="en-US" sz="2800" dirty="0"/>
            </a:p>
          </p:txBody>
        </p:sp>
        <p:sp>
          <p:nvSpPr>
            <p:cNvPr id="12" name="矩形 11"/>
            <p:cNvSpPr/>
            <p:nvPr/>
          </p:nvSpPr>
          <p:spPr>
            <a:xfrm>
              <a:off x="1828800" y="2571750"/>
              <a:ext cx="619125" cy="619125"/>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6469438" y="4406633"/>
            <a:ext cx="762000" cy="771525"/>
            <a:chOff x="1685925" y="2419350"/>
            <a:chExt cx="762000" cy="771525"/>
          </a:xfrm>
        </p:grpSpPr>
        <p:sp>
          <p:nvSpPr>
            <p:cNvPr id="14" name="矩形 13"/>
            <p:cNvSpPr/>
            <p:nvPr/>
          </p:nvSpPr>
          <p:spPr>
            <a:xfrm>
              <a:off x="1685925" y="2419350"/>
              <a:ext cx="619125" cy="619125"/>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t>4</a:t>
              </a:r>
              <a:endParaRPr lang="zh-CN" altLang="en-US" sz="2800" dirty="0"/>
            </a:p>
          </p:txBody>
        </p:sp>
        <p:sp>
          <p:nvSpPr>
            <p:cNvPr id="15" name="矩形 14"/>
            <p:cNvSpPr/>
            <p:nvPr/>
          </p:nvSpPr>
          <p:spPr>
            <a:xfrm>
              <a:off x="1828800" y="2571750"/>
              <a:ext cx="619125" cy="619125"/>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2164138" y="2752725"/>
            <a:ext cx="2080659" cy="461665"/>
          </a:xfrm>
          <a:prstGeom prst="rect">
            <a:avLst/>
          </a:prstGeom>
        </p:spPr>
        <p:txBody>
          <a:bodyPr wrap="square">
            <a:spAutoFit/>
          </a:bodyPr>
          <a:lstStyle/>
          <a:p>
            <a:pPr algn="ctr"/>
            <a:r>
              <a:rPr lang="en-US" altLang="zh-CN" sz="2400" b="1" dirty="0" smtClean="0">
                <a:latin typeface="Chaparral Pro Light" panose="02060403030505090203" pitchFamily="18" charset="0"/>
              </a:rPr>
              <a:t>STRENGTHS</a:t>
            </a:r>
            <a:endParaRPr lang="zh-CN" altLang="en-US" sz="2400" b="1" dirty="0">
              <a:latin typeface="Chaparral Pro Light" panose="02060403030505090203" pitchFamily="18" charset="0"/>
            </a:endParaRPr>
          </a:p>
        </p:txBody>
      </p:sp>
      <p:sp>
        <p:nvSpPr>
          <p:cNvPr id="20" name="矩形 19"/>
          <p:cNvSpPr/>
          <p:nvPr/>
        </p:nvSpPr>
        <p:spPr>
          <a:xfrm>
            <a:off x="2251817" y="3270406"/>
            <a:ext cx="3474954" cy="369332"/>
          </a:xfrm>
          <a:prstGeom prst="rect">
            <a:avLst/>
          </a:prstGeom>
        </p:spPr>
        <p:txBody>
          <a:bodyPr wrap="square">
            <a:spAutoFit/>
          </a:bodyPr>
          <a:lstStyle/>
          <a:p>
            <a:pPr algn="just"/>
            <a:r>
              <a:rPr lang="en-US" altLang="zh-CN" kern="2000" dirty="0" smtClean="0">
                <a:solidFill>
                  <a:srgbClr val="333333"/>
                </a:solidFill>
                <a:latin typeface="Chaparral Pro Light" panose="02060403030505090203" pitchFamily="18" charset="0"/>
              </a:rPr>
              <a:t>No </a:t>
            </a:r>
            <a:r>
              <a:rPr lang="en-US" altLang="zh-CN" kern="2000" dirty="0">
                <a:solidFill>
                  <a:srgbClr val="333333"/>
                </a:solidFill>
                <a:latin typeface="Chaparral Pro Light" panose="02060403030505090203" pitchFamily="18" charset="0"/>
              </a:rPr>
              <a:t>unexpected happening of </a:t>
            </a:r>
            <a:r>
              <a:rPr lang="en-US" altLang="zh-CN" kern="2000" dirty="0" smtClean="0">
                <a:solidFill>
                  <a:srgbClr val="333333"/>
                </a:solidFill>
                <a:latin typeface="Chaparral Pro Light" panose="02060403030505090203" pitchFamily="18" charset="0"/>
              </a:rPr>
              <a:t>surprising.</a:t>
            </a:r>
            <a:endParaRPr lang="zh-CN" altLang="en-US" dirty="0"/>
          </a:p>
        </p:txBody>
      </p:sp>
      <p:cxnSp>
        <p:nvCxnSpPr>
          <p:cNvPr id="25" name="直接连接符 24"/>
          <p:cNvCxnSpPr/>
          <p:nvPr/>
        </p:nvCxnSpPr>
        <p:spPr>
          <a:xfrm>
            <a:off x="2369294" y="3204161"/>
            <a:ext cx="3240000" cy="0"/>
          </a:xfrm>
          <a:prstGeom prst="line">
            <a:avLst/>
          </a:prstGeom>
          <a:ln>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7370104" y="2758808"/>
            <a:ext cx="2080659" cy="461665"/>
          </a:xfrm>
          <a:prstGeom prst="rect">
            <a:avLst/>
          </a:prstGeom>
        </p:spPr>
        <p:txBody>
          <a:bodyPr wrap="square">
            <a:spAutoFit/>
          </a:bodyPr>
          <a:lstStyle/>
          <a:p>
            <a:pPr algn="ctr"/>
            <a:r>
              <a:rPr lang="en-US" altLang="zh-CN" sz="2400" b="1" dirty="0" smtClean="0">
                <a:latin typeface="Chaparral Pro Light" panose="02060403030505090203" pitchFamily="18" charset="0"/>
              </a:rPr>
              <a:t>STRENGTHS</a:t>
            </a:r>
            <a:endParaRPr lang="zh-CN" altLang="en-US" sz="2400" b="1" dirty="0">
              <a:latin typeface="Chaparral Pro Light" panose="02060403030505090203" pitchFamily="18" charset="0"/>
            </a:endParaRPr>
          </a:p>
        </p:txBody>
      </p:sp>
      <p:sp>
        <p:nvSpPr>
          <p:cNvPr id="27" name="矩形 26"/>
          <p:cNvSpPr/>
          <p:nvPr/>
        </p:nvSpPr>
        <p:spPr>
          <a:xfrm>
            <a:off x="7457783" y="3276489"/>
            <a:ext cx="3474954" cy="369332"/>
          </a:xfrm>
          <a:prstGeom prst="rect">
            <a:avLst/>
          </a:prstGeom>
        </p:spPr>
        <p:txBody>
          <a:bodyPr wrap="square">
            <a:spAutoFit/>
          </a:bodyPr>
          <a:lstStyle/>
          <a:p>
            <a:pPr algn="just"/>
            <a:r>
              <a:rPr lang="en-US" altLang="zh-CN" kern="2000" dirty="0" smtClean="0">
                <a:solidFill>
                  <a:srgbClr val="333333"/>
                </a:solidFill>
                <a:latin typeface="Chaparral Pro Light" panose="02060403030505090203" pitchFamily="18" charset="0"/>
              </a:rPr>
              <a:t>No </a:t>
            </a:r>
            <a:r>
              <a:rPr lang="en-US" altLang="zh-CN" kern="2000" dirty="0">
                <a:solidFill>
                  <a:srgbClr val="333333"/>
                </a:solidFill>
                <a:latin typeface="Chaparral Pro Light" panose="02060403030505090203" pitchFamily="18" charset="0"/>
              </a:rPr>
              <a:t>unexpected happening of </a:t>
            </a:r>
            <a:r>
              <a:rPr lang="en-US" altLang="zh-CN" kern="2000" dirty="0" smtClean="0">
                <a:solidFill>
                  <a:srgbClr val="333333"/>
                </a:solidFill>
                <a:latin typeface="Chaparral Pro Light" panose="02060403030505090203" pitchFamily="18" charset="0"/>
              </a:rPr>
              <a:t>surprising.</a:t>
            </a:r>
            <a:endParaRPr lang="zh-CN" altLang="en-US" dirty="0"/>
          </a:p>
        </p:txBody>
      </p:sp>
      <p:cxnSp>
        <p:nvCxnSpPr>
          <p:cNvPr id="28" name="直接连接符 27"/>
          <p:cNvCxnSpPr/>
          <p:nvPr/>
        </p:nvCxnSpPr>
        <p:spPr>
          <a:xfrm>
            <a:off x="7575260" y="3210244"/>
            <a:ext cx="3240000" cy="0"/>
          </a:xfrm>
          <a:prstGeom prst="line">
            <a:avLst/>
          </a:prstGeom>
          <a:ln>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2164138" y="4319720"/>
            <a:ext cx="2080659" cy="461665"/>
          </a:xfrm>
          <a:prstGeom prst="rect">
            <a:avLst/>
          </a:prstGeom>
        </p:spPr>
        <p:txBody>
          <a:bodyPr wrap="square">
            <a:spAutoFit/>
          </a:bodyPr>
          <a:lstStyle/>
          <a:p>
            <a:pPr algn="ctr"/>
            <a:r>
              <a:rPr lang="en-US" altLang="zh-CN" sz="2400" b="1" dirty="0" smtClean="0">
                <a:latin typeface="Chaparral Pro Light" panose="02060403030505090203" pitchFamily="18" charset="0"/>
              </a:rPr>
              <a:t>STRENGTHS</a:t>
            </a:r>
            <a:endParaRPr lang="zh-CN" altLang="en-US" sz="2400" b="1" dirty="0">
              <a:latin typeface="Chaparral Pro Light" panose="02060403030505090203" pitchFamily="18" charset="0"/>
            </a:endParaRPr>
          </a:p>
        </p:txBody>
      </p:sp>
      <p:sp>
        <p:nvSpPr>
          <p:cNvPr id="30" name="矩形 29"/>
          <p:cNvSpPr/>
          <p:nvPr/>
        </p:nvSpPr>
        <p:spPr>
          <a:xfrm>
            <a:off x="2251817" y="4837401"/>
            <a:ext cx="3474954" cy="369332"/>
          </a:xfrm>
          <a:prstGeom prst="rect">
            <a:avLst/>
          </a:prstGeom>
        </p:spPr>
        <p:txBody>
          <a:bodyPr wrap="square">
            <a:spAutoFit/>
          </a:bodyPr>
          <a:lstStyle/>
          <a:p>
            <a:pPr algn="just"/>
            <a:r>
              <a:rPr lang="en-US" altLang="zh-CN" kern="2000" dirty="0" smtClean="0">
                <a:solidFill>
                  <a:srgbClr val="333333"/>
                </a:solidFill>
                <a:latin typeface="Chaparral Pro Light" panose="02060403030505090203" pitchFamily="18" charset="0"/>
              </a:rPr>
              <a:t>No </a:t>
            </a:r>
            <a:r>
              <a:rPr lang="en-US" altLang="zh-CN" kern="2000" dirty="0">
                <a:solidFill>
                  <a:srgbClr val="333333"/>
                </a:solidFill>
                <a:latin typeface="Chaparral Pro Light" panose="02060403030505090203" pitchFamily="18" charset="0"/>
              </a:rPr>
              <a:t>unexpected happening of </a:t>
            </a:r>
            <a:r>
              <a:rPr lang="en-US" altLang="zh-CN" kern="2000" dirty="0" smtClean="0">
                <a:solidFill>
                  <a:srgbClr val="333333"/>
                </a:solidFill>
                <a:latin typeface="Chaparral Pro Light" panose="02060403030505090203" pitchFamily="18" charset="0"/>
              </a:rPr>
              <a:t>surprising.</a:t>
            </a:r>
            <a:endParaRPr lang="zh-CN" altLang="en-US" dirty="0"/>
          </a:p>
        </p:txBody>
      </p:sp>
      <p:cxnSp>
        <p:nvCxnSpPr>
          <p:cNvPr id="31" name="直接连接符 30"/>
          <p:cNvCxnSpPr/>
          <p:nvPr/>
        </p:nvCxnSpPr>
        <p:spPr>
          <a:xfrm>
            <a:off x="2369294" y="4771156"/>
            <a:ext cx="3240000" cy="0"/>
          </a:xfrm>
          <a:prstGeom prst="line">
            <a:avLst/>
          </a:prstGeom>
          <a:ln>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7370104" y="4291145"/>
            <a:ext cx="2080659" cy="461665"/>
          </a:xfrm>
          <a:prstGeom prst="rect">
            <a:avLst/>
          </a:prstGeom>
        </p:spPr>
        <p:txBody>
          <a:bodyPr wrap="square">
            <a:spAutoFit/>
          </a:bodyPr>
          <a:lstStyle/>
          <a:p>
            <a:pPr algn="ctr"/>
            <a:r>
              <a:rPr lang="en-US" altLang="zh-CN" sz="2400" b="1" dirty="0" smtClean="0">
                <a:latin typeface="Chaparral Pro Light" panose="02060403030505090203" pitchFamily="18" charset="0"/>
              </a:rPr>
              <a:t>STRENGTHS</a:t>
            </a:r>
            <a:endParaRPr lang="zh-CN" altLang="en-US" sz="2400" b="1" dirty="0">
              <a:latin typeface="Chaparral Pro Light" panose="02060403030505090203" pitchFamily="18" charset="0"/>
            </a:endParaRPr>
          </a:p>
        </p:txBody>
      </p:sp>
      <p:sp>
        <p:nvSpPr>
          <p:cNvPr id="33" name="矩形 32"/>
          <p:cNvSpPr/>
          <p:nvPr/>
        </p:nvSpPr>
        <p:spPr>
          <a:xfrm>
            <a:off x="7457783" y="4808826"/>
            <a:ext cx="3474954" cy="369332"/>
          </a:xfrm>
          <a:prstGeom prst="rect">
            <a:avLst/>
          </a:prstGeom>
        </p:spPr>
        <p:txBody>
          <a:bodyPr wrap="square">
            <a:spAutoFit/>
          </a:bodyPr>
          <a:lstStyle/>
          <a:p>
            <a:pPr algn="just"/>
            <a:r>
              <a:rPr lang="en-US" altLang="zh-CN" kern="2000" dirty="0" smtClean="0">
                <a:solidFill>
                  <a:srgbClr val="333333"/>
                </a:solidFill>
                <a:latin typeface="Chaparral Pro Light" panose="02060403030505090203" pitchFamily="18" charset="0"/>
              </a:rPr>
              <a:t>No </a:t>
            </a:r>
            <a:r>
              <a:rPr lang="en-US" altLang="zh-CN" kern="2000" dirty="0">
                <a:solidFill>
                  <a:srgbClr val="333333"/>
                </a:solidFill>
                <a:latin typeface="Chaparral Pro Light" panose="02060403030505090203" pitchFamily="18" charset="0"/>
              </a:rPr>
              <a:t>unexpected happening of </a:t>
            </a:r>
            <a:r>
              <a:rPr lang="en-US" altLang="zh-CN" kern="2000" dirty="0" smtClean="0">
                <a:solidFill>
                  <a:srgbClr val="333333"/>
                </a:solidFill>
                <a:latin typeface="Chaparral Pro Light" panose="02060403030505090203" pitchFamily="18" charset="0"/>
              </a:rPr>
              <a:t>surprising.</a:t>
            </a:r>
            <a:endParaRPr lang="zh-CN" altLang="en-US" dirty="0"/>
          </a:p>
        </p:txBody>
      </p:sp>
      <p:cxnSp>
        <p:nvCxnSpPr>
          <p:cNvPr id="34" name="直接连接符 33"/>
          <p:cNvCxnSpPr/>
          <p:nvPr/>
        </p:nvCxnSpPr>
        <p:spPr>
          <a:xfrm>
            <a:off x="7575260" y="4742581"/>
            <a:ext cx="3240000" cy="0"/>
          </a:xfrm>
          <a:prstGeom prst="line">
            <a:avLst/>
          </a:prstGeom>
          <a:ln>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noChangeAspect="1"/>
          </p:cNvGrpSpPr>
          <p:nvPr/>
        </p:nvGrpSpPr>
        <p:grpSpPr>
          <a:xfrm>
            <a:off x="3470239" y="2600324"/>
            <a:ext cx="1422222" cy="1440000"/>
            <a:chOff x="1685925" y="2419350"/>
            <a:chExt cx="762000" cy="771525"/>
          </a:xfrm>
        </p:grpSpPr>
        <p:sp>
          <p:nvSpPr>
            <p:cNvPr id="5" name="矩形 4"/>
            <p:cNvSpPr/>
            <p:nvPr/>
          </p:nvSpPr>
          <p:spPr>
            <a:xfrm>
              <a:off x="1685925" y="2419350"/>
              <a:ext cx="619125" cy="619125"/>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smtClean="0"/>
                <a:t>1</a:t>
              </a:r>
              <a:endParaRPr lang="zh-CN" altLang="en-US" sz="4800" dirty="0"/>
            </a:p>
          </p:txBody>
        </p:sp>
        <p:sp>
          <p:nvSpPr>
            <p:cNvPr id="6" name="矩形 5"/>
            <p:cNvSpPr/>
            <p:nvPr/>
          </p:nvSpPr>
          <p:spPr>
            <a:xfrm>
              <a:off x="1828800" y="2571750"/>
              <a:ext cx="619125" cy="619125"/>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p:cNvSpPr/>
          <p:nvPr/>
        </p:nvSpPr>
        <p:spPr>
          <a:xfrm>
            <a:off x="5159128" y="2868867"/>
            <a:ext cx="2080659" cy="461665"/>
          </a:xfrm>
          <a:prstGeom prst="rect">
            <a:avLst/>
          </a:prstGeom>
        </p:spPr>
        <p:txBody>
          <a:bodyPr wrap="square">
            <a:spAutoFit/>
          </a:bodyPr>
          <a:lstStyle/>
          <a:p>
            <a:pPr algn="ctr"/>
            <a:r>
              <a:rPr lang="en-US" altLang="zh-CN" sz="2400" b="1" dirty="0" smtClean="0">
                <a:latin typeface="Chaparral Pro Light" panose="02060403030505090203" pitchFamily="18" charset="0"/>
              </a:rPr>
              <a:t>STRENGTHS</a:t>
            </a:r>
            <a:endParaRPr lang="zh-CN" altLang="en-US" sz="2400" b="1" dirty="0">
              <a:latin typeface="Chaparral Pro Light" panose="02060403030505090203" pitchFamily="18" charset="0"/>
            </a:endParaRPr>
          </a:p>
        </p:txBody>
      </p:sp>
      <p:sp>
        <p:nvSpPr>
          <p:cNvPr id="8" name="矩形 7"/>
          <p:cNvSpPr/>
          <p:nvPr/>
        </p:nvSpPr>
        <p:spPr>
          <a:xfrm>
            <a:off x="5246807" y="3386548"/>
            <a:ext cx="3474954" cy="369332"/>
          </a:xfrm>
          <a:prstGeom prst="rect">
            <a:avLst/>
          </a:prstGeom>
        </p:spPr>
        <p:txBody>
          <a:bodyPr wrap="square">
            <a:spAutoFit/>
          </a:bodyPr>
          <a:lstStyle/>
          <a:p>
            <a:pPr algn="just"/>
            <a:r>
              <a:rPr lang="en-US" altLang="zh-CN" kern="2000" dirty="0" smtClean="0">
                <a:solidFill>
                  <a:srgbClr val="333333"/>
                </a:solidFill>
                <a:latin typeface="Chaparral Pro Light" panose="02060403030505090203" pitchFamily="18" charset="0"/>
              </a:rPr>
              <a:t>No </a:t>
            </a:r>
            <a:r>
              <a:rPr lang="en-US" altLang="zh-CN" kern="2000" dirty="0">
                <a:solidFill>
                  <a:srgbClr val="333333"/>
                </a:solidFill>
                <a:latin typeface="Chaparral Pro Light" panose="02060403030505090203" pitchFamily="18" charset="0"/>
              </a:rPr>
              <a:t>unexpected happening of </a:t>
            </a:r>
            <a:r>
              <a:rPr lang="en-US" altLang="zh-CN" kern="2000" dirty="0" smtClean="0">
                <a:solidFill>
                  <a:srgbClr val="333333"/>
                </a:solidFill>
                <a:latin typeface="Chaparral Pro Light" panose="02060403030505090203" pitchFamily="18" charset="0"/>
              </a:rPr>
              <a:t>surprising.</a:t>
            </a:r>
            <a:endParaRPr lang="zh-CN" altLang="en-US" dirty="0"/>
          </a:p>
        </p:txBody>
      </p:sp>
      <p:cxnSp>
        <p:nvCxnSpPr>
          <p:cNvPr id="9" name="直接连接符 8"/>
          <p:cNvCxnSpPr/>
          <p:nvPr/>
        </p:nvCxnSpPr>
        <p:spPr>
          <a:xfrm>
            <a:off x="5364284" y="3320303"/>
            <a:ext cx="3240000" cy="0"/>
          </a:xfrm>
          <a:prstGeom prst="line">
            <a:avLst/>
          </a:prstGeom>
          <a:ln>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5238" b="47633"/>
          <a:stretch>
            <a:fillRect/>
          </a:stretch>
        </p:blipFill>
        <p:spPr>
          <a:xfrm>
            <a:off x="-1200" y="0"/>
            <a:ext cx="12193200" cy="3831022"/>
          </a:xfrm>
          <a:prstGeom prst="rect">
            <a:avLst/>
          </a:prstGeom>
        </p:spPr>
      </p:pic>
      <p:sp>
        <p:nvSpPr>
          <p:cNvPr id="5" name="矩形 4"/>
          <p:cNvSpPr/>
          <p:nvPr/>
        </p:nvSpPr>
        <p:spPr>
          <a:xfrm>
            <a:off x="2952450" y="4144060"/>
            <a:ext cx="6287100" cy="369332"/>
          </a:xfrm>
          <a:prstGeom prst="rect">
            <a:avLst/>
          </a:prstGeom>
        </p:spPr>
        <p:txBody>
          <a:bodyPr wrap="square">
            <a:spAutoFit/>
          </a:bodyPr>
          <a:lstStyle/>
          <a:p>
            <a:pPr algn="ctr"/>
            <a:r>
              <a:rPr lang="en-US" altLang="zh-CN" b="1" kern="2000" dirty="0">
                <a:solidFill>
                  <a:srgbClr val="333333"/>
                </a:solidFill>
                <a:latin typeface="Chaparral Pro Light" panose="02060403030505090203" pitchFamily="18" charset="0"/>
              </a:rPr>
              <a:t>LIFE IS FULL OF CONFUSING </a:t>
            </a:r>
            <a:r>
              <a:rPr lang="en-US" altLang="zh-CN" b="1" kern="2000" dirty="0" smtClean="0">
                <a:solidFill>
                  <a:srgbClr val="333333"/>
                </a:solidFill>
                <a:latin typeface="Chaparral Pro Light" panose="02060403030505090203" pitchFamily="18" charset="0"/>
              </a:rPr>
              <a:t> AND </a:t>
            </a:r>
            <a:r>
              <a:rPr lang="en-US" altLang="zh-CN" b="1" kern="2000" dirty="0">
                <a:solidFill>
                  <a:srgbClr val="333333"/>
                </a:solidFill>
                <a:latin typeface="Chaparral Pro Light" panose="02060403030505090203" pitchFamily="18" charset="0"/>
              </a:rPr>
              <a:t>DISORDERING</a:t>
            </a:r>
            <a:endParaRPr lang="zh-CN" altLang="en-US" b="1" kern="2000" dirty="0">
              <a:latin typeface="Chaparral Pro Light" panose="02060403030505090203" pitchFamily="18" charset="0"/>
            </a:endParaRPr>
          </a:p>
        </p:txBody>
      </p:sp>
      <p:cxnSp>
        <p:nvCxnSpPr>
          <p:cNvPr id="6" name="直接连接符 5"/>
          <p:cNvCxnSpPr/>
          <p:nvPr/>
        </p:nvCxnSpPr>
        <p:spPr>
          <a:xfrm>
            <a:off x="3396000" y="4667340"/>
            <a:ext cx="5400000" cy="0"/>
          </a:xfrm>
          <a:prstGeom prst="line">
            <a:avLst/>
          </a:prstGeom>
          <a:ln w="31750" cmpd="sng">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204437" y="4983214"/>
            <a:ext cx="7781925" cy="1200329"/>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         Life is full of confusing and disordering Particular time,a particular location,Do the arranged thing of ten million time in the brain,Step by step ,the life is hard to avoid delicacy and stiffness No enthusiasm forever,No unexpected happening of surprising and pleasing So,only silently ask myself in mind Next happiness,when will come?</a:t>
            </a:r>
            <a:endParaRPr lang="zh-CN" altLang="en-US" kern="2000" dirty="0">
              <a:latin typeface="Chaparral Pro Light" panose="02060403030505090203"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00513" y="695325"/>
            <a:ext cx="3990975" cy="5334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solidFill>
                <a:latin typeface="Chaparral Pro Light" panose="02060403030505090203" pitchFamily="18" charset="0"/>
              </a:rPr>
              <a:t>STRENGTHS</a:t>
            </a:r>
            <a:endParaRPr lang="zh-CN" altLang="en-US" sz="2000" b="1" dirty="0">
              <a:solidFill>
                <a:schemeClr val="tx1"/>
              </a:solidFill>
              <a:latin typeface="Chaparral Pro Light" panose="02060403030505090203" pitchFamily="18" charset="0"/>
            </a:endParaRPr>
          </a:p>
        </p:txBody>
      </p:sp>
      <p:sp>
        <p:nvSpPr>
          <p:cNvPr id="3" name="矩形 2"/>
          <p:cNvSpPr/>
          <p:nvPr/>
        </p:nvSpPr>
        <p:spPr>
          <a:xfrm>
            <a:off x="7983488" y="1120725"/>
            <a:ext cx="216000" cy="2160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92513" y="587325"/>
            <a:ext cx="216000" cy="2160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76000" y="1856937"/>
            <a:ext cx="3240000" cy="2143969"/>
          </a:xfrm>
          <a:prstGeom prst="rect">
            <a:avLst/>
          </a:prstGeom>
          <a:effectLst>
            <a:outerShdw blurRad="50800" dist="38100" dir="2700000" algn="tl" rotWithShape="0">
              <a:prstClr val="black">
                <a:alpha val="40000"/>
              </a:prstClr>
            </a:outerShdw>
          </a:effectLst>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45020" y="1849343"/>
            <a:ext cx="3240000" cy="2159156"/>
          </a:xfrm>
          <a:prstGeom prst="rect">
            <a:avLst/>
          </a:prstGeom>
          <a:effectLst>
            <a:outerShdw blurRad="50800" dist="38100" dir="2700000" algn="tl" rotWithShape="0">
              <a:prstClr val="black">
                <a:alpha val="40000"/>
              </a:prstClr>
            </a:outerShdw>
          </a:effectLst>
        </p:spPr>
      </p:pic>
      <p:pic>
        <p:nvPicPr>
          <p:cNvPr id="8" name="图片 7"/>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906981" y="1849343"/>
            <a:ext cx="3240000" cy="2159156"/>
          </a:xfrm>
          <a:prstGeom prst="rect">
            <a:avLst/>
          </a:prstGeom>
          <a:effectLst>
            <a:outerShdw blurRad="50800" dist="38100" dir="2700000" algn="tl" rotWithShape="0">
              <a:prstClr val="black">
                <a:alpha val="40000"/>
              </a:prstClr>
            </a:outerShdw>
          </a:effectLst>
        </p:spPr>
      </p:pic>
      <p:sp>
        <p:nvSpPr>
          <p:cNvPr id="10" name="矩形 9"/>
          <p:cNvSpPr/>
          <p:nvPr/>
        </p:nvSpPr>
        <p:spPr>
          <a:xfrm>
            <a:off x="2953051" y="4521117"/>
            <a:ext cx="6287100" cy="369332"/>
          </a:xfrm>
          <a:prstGeom prst="rect">
            <a:avLst/>
          </a:prstGeom>
        </p:spPr>
        <p:txBody>
          <a:bodyPr wrap="square">
            <a:spAutoFit/>
          </a:bodyPr>
          <a:lstStyle/>
          <a:p>
            <a:pPr algn="ctr"/>
            <a:r>
              <a:rPr lang="en-US" altLang="zh-CN" b="1" kern="2000" dirty="0">
                <a:solidFill>
                  <a:srgbClr val="333333"/>
                </a:solidFill>
                <a:latin typeface="Chaparral Pro Light" panose="02060403030505090203" pitchFamily="18" charset="0"/>
              </a:rPr>
              <a:t>LIFE IS FULL OF CONFUSING </a:t>
            </a:r>
            <a:r>
              <a:rPr lang="en-US" altLang="zh-CN" b="1" kern="2000" dirty="0" smtClean="0">
                <a:solidFill>
                  <a:srgbClr val="333333"/>
                </a:solidFill>
                <a:latin typeface="Chaparral Pro Light" panose="02060403030505090203" pitchFamily="18" charset="0"/>
              </a:rPr>
              <a:t> AND </a:t>
            </a:r>
            <a:r>
              <a:rPr lang="en-US" altLang="zh-CN" b="1" kern="2000" dirty="0">
                <a:solidFill>
                  <a:srgbClr val="333333"/>
                </a:solidFill>
                <a:latin typeface="Chaparral Pro Light" panose="02060403030505090203" pitchFamily="18" charset="0"/>
              </a:rPr>
              <a:t>DISORDERING</a:t>
            </a:r>
            <a:endParaRPr lang="zh-CN" altLang="en-US" b="1" kern="2000" dirty="0">
              <a:latin typeface="Chaparral Pro Light" panose="02060403030505090203" pitchFamily="18" charset="0"/>
            </a:endParaRPr>
          </a:p>
        </p:txBody>
      </p:sp>
      <p:cxnSp>
        <p:nvCxnSpPr>
          <p:cNvPr id="11" name="直接连接符 10"/>
          <p:cNvCxnSpPr/>
          <p:nvPr/>
        </p:nvCxnSpPr>
        <p:spPr>
          <a:xfrm>
            <a:off x="3396601" y="5044397"/>
            <a:ext cx="5400000" cy="0"/>
          </a:xfrm>
          <a:prstGeom prst="line">
            <a:avLst/>
          </a:prstGeom>
          <a:ln w="31750" cmpd="sng">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2205038" y="5360271"/>
            <a:ext cx="7781925" cy="1200329"/>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         Life is full of confusing and disordering Particular time,a particular location,Do the arranged thing of ten million time in the brain,Step by step ,the life is hard to avoid delicacy and stiffness No enthusiasm forever,No unexpected happening of surprising and pleasing So,only silently ask myself in mind Next happiness,when will come?</a:t>
            </a:r>
            <a:endParaRPr lang="zh-CN" altLang="en-US" kern="2000" dirty="0">
              <a:latin typeface="Chaparral Pro Light" panose="02060403030505090203"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00513" y="695325"/>
            <a:ext cx="3990975" cy="5334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solidFill>
                <a:latin typeface="Chaparral Pro Light" panose="02060403030505090203" pitchFamily="18" charset="0"/>
              </a:rPr>
              <a:t>STRENGTHS</a:t>
            </a:r>
            <a:endParaRPr lang="zh-CN" altLang="en-US" sz="2000" b="1" dirty="0">
              <a:solidFill>
                <a:schemeClr val="tx1"/>
              </a:solidFill>
              <a:latin typeface="Chaparral Pro Light" panose="02060403030505090203" pitchFamily="18" charset="0"/>
            </a:endParaRPr>
          </a:p>
        </p:txBody>
      </p:sp>
      <p:sp>
        <p:nvSpPr>
          <p:cNvPr id="3" name="矩形 2"/>
          <p:cNvSpPr/>
          <p:nvPr/>
        </p:nvSpPr>
        <p:spPr>
          <a:xfrm>
            <a:off x="7983488" y="1120725"/>
            <a:ext cx="216000" cy="2160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92513" y="587325"/>
            <a:ext cx="216000" cy="2160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812036"/>
            <a:ext cx="6482533" cy="4320000"/>
          </a:xfrm>
          <a:prstGeom prst="rect">
            <a:avLst/>
          </a:prstGeom>
          <a:effectLst>
            <a:outerShdw blurRad="63500" dist="38100" algn="l" rotWithShape="0">
              <a:prstClr val="black">
                <a:alpha val="60000"/>
              </a:prstClr>
            </a:outerShdw>
          </a:effectLst>
        </p:spPr>
      </p:pic>
      <p:sp>
        <p:nvSpPr>
          <p:cNvPr id="6" name="矩形 5"/>
          <p:cNvSpPr/>
          <p:nvPr/>
        </p:nvSpPr>
        <p:spPr>
          <a:xfrm>
            <a:off x="6943725" y="2183511"/>
            <a:ext cx="333375" cy="106451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538267" y="2361825"/>
            <a:ext cx="3682183" cy="707886"/>
          </a:xfrm>
          <a:prstGeom prst="rect">
            <a:avLst/>
          </a:prstGeom>
        </p:spPr>
        <p:txBody>
          <a:bodyPr wrap="square">
            <a:spAutoFit/>
          </a:bodyPr>
          <a:lstStyle/>
          <a:p>
            <a:r>
              <a:rPr lang="en-US" altLang="zh-CN" sz="2000" b="1" i="0" kern="2000" dirty="0" smtClean="0">
                <a:solidFill>
                  <a:srgbClr val="333333"/>
                </a:solidFill>
                <a:effectLst/>
                <a:latin typeface="Chaparral Pro Light" panose="02060403030505090203" pitchFamily="18" charset="0"/>
              </a:rPr>
              <a:t>LIFE IS FULL OF CONFUSING </a:t>
            </a:r>
            <a:endParaRPr lang="en-US" altLang="zh-CN" sz="2000" b="1" i="0" kern="2000" dirty="0" smtClean="0">
              <a:solidFill>
                <a:srgbClr val="333333"/>
              </a:solidFill>
              <a:effectLst/>
              <a:latin typeface="Chaparral Pro Light" panose="02060403030505090203" pitchFamily="18" charset="0"/>
            </a:endParaRPr>
          </a:p>
          <a:p>
            <a:r>
              <a:rPr lang="en-US" altLang="zh-CN" sz="2000" b="1" i="0" kern="2000" dirty="0" smtClean="0">
                <a:solidFill>
                  <a:srgbClr val="333333"/>
                </a:solidFill>
                <a:effectLst/>
                <a:latin typeface="Chaparral Pro Light" panose="02060403030505090203" pitchFamily="18" charset="0"/>
              </a:rPr>
              <a:t>AND DISORDERING</a:t>
            </a:r>
            <a:endParaRPr lang="zh-CN" altLang="en-US" sz="2000" b="1" kern="2000" dirty="0">
              <a:latin typeface="Chaparral Pro Light" panose="02060403030505090203" pitchFamily="18" charset="0"/>
            </a:endParaRPr>
          </a:p>
        </p:txBody>
      </p:sp>
      <p:sp>
        <p:nvSpPr>
          <p:cNvPr id="9" name="矩形 8"/>
          <p:cNvSpPr/>
          <p:nvPr/>
        </p:nvSpPr>
        <p:spPr>
          <a:xfrm>
            <a:off x="6943725" y="3723336"/>
            <a:ext cx="4905375" cy="2031325"/>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         Life is full of confusing and disordering Particular time,a particular location,Do the arranged thing of ten million time in the brain,Step by step ,the life is hard to avoid delicacy and stiffness No enthusiasm forever,No unexpected happening of surprising and pleasing So,only silently ask myself in mind Next happiness,when will come?</a:t>
            </a:r>
            <a:endParaRPr lang="zh-CN" altLang="en-US" kern="2000" dirty="0">
              <a:latin typeface="Chaparral Pro Light" panose="02060403030505090203"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00513" y="695325"/>
            <a:ext cx="3990975" cy="5334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solidFill>
                <a:latin typeface="Chaparral Pro Light" panose="02060403030505090203" pitchFamily="18" charset="0"/>
              </a:rPr>
              <a:t>STRENGTHS</a:t>
            </a:r>
            <a:endParaRPr lang="zh-CN" altLang="en-US" sz="2000" b="1" dirty="0">
              <a:solidFill>
                <a:schemeClr val="tx1"/>
              </a:solidFill>
              <a:latin typeface="Chaparral Pro Light" panose="02060403030505090203" pitchFamily="18" charset="0"/>
            </a:endParaRPr>
          </a:p>
        </p:txBody>
      </p:sp>
      <p:sp>
        <p:nvSpPr>
          <p:cNvPr id="3" name="矩形 2"/>
          <p:cNvSpPr/>
          <p:nvPr/>
        </p:nvSpPr>
        <p:spPr>
          <a:xfrm>
            <a:off x="7983488" y="1120725"/>
            <a:ext cx="216000" cy="2160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92513" y="587325"/>
            <a:ext cx="216000" cy="2160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1418363" y="1971674"/>
            <a:ext cx="1440000" cy="1440000"/>
          </a:xfrm>
          <a:prstGeom prst="ellipse">
            <a:avLst/>
          </a:prstGeom>
          <a:blipFill>
            <a:blip r:embed="rId1">
              <a:extLst>
                <a:ext uri="{BEBA8EAE-BF5A-486C-A8C5-ECC9F3942E4B}">
                  <a14:imgProps xmlns:a14="http://schemas.microsoft.com/office/drawing/2010/main">
                    <a14:imgLayer r:embed="rId2">
                      <a14:imgEffect>
                        <a14:saturation sat="0"/>
                      </a14:imgEffect>
                    </a14:imgLayer>
                  </a14:imgProps>
                </a:ext>
              </a:extLst>
            </a:blip>
            <a:stretch>
              <a:fillRect/>
            </a:stretch>
          </a:blipFill>
          <a:ln>
            <a:noFill/>
          </a:ln>
          <a:effectLst>
            <a:outerShdw blurRad="50800" dist="381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50438" y="1971674"/>
            <a:ext cx="1440000" cy="1440000"/>
          </a:xfrm>
          <a:prstGeom prst="ellipse">
            <a:avLst/>
          </a:prstGeom>
          <a:blipFill>
            <a:blip r:embed="rId3"/>
            <a:stretch>
              <a:fillRect/>
            </a:stretch>
          </a:blipFill>
          <a:ln>
            <a:noFill/>
          </a:ln>
          <a:effectLst>
            <a:outerShdw blurRad="50800" dist="381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682513" y="1971674"/>
            <a:ext cx="1440000" cy="1440000"/>
          </a:xfrm>
          <a:prstGeom prst="ellipse">
            <a:avLst/>
          </a:prstGeom>
          <a:blipFill>
            <a:blip r:embed="rId4"/>
            <a:stretch>
              <a:fillRect/>
            </a:stretch>
          </a:blipFill>
          <a:ln>
            <a:noFill/>
          </a:ln>
          <a:effectLst>
            <a:outerShdw blurRad="50800" dist="381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9314588" y="1971674"/>
            <a:ext cx="1440000" cy="1440000"/>
          </a:xfrm>
          <a:prstGeom prst="ellipse">
            <a:avLst/>
          </a:prstGeom>
          <a:blipFill>
            <a:blip r:embed="rId5"/>
            <a:stretch>
              <a:fillRect/>
            </a:stretch>
          </a:blipFill>
          <a:ln>
            <a:noFill/>
          </a:ln>
          <a:effectLst>
            <a:outerShdw blurRad="50800" dist="38100" dir="2700000" sx="101000" sy="101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1362075" y="3602174"/>
            <a:ext cx="1552575" cy="407851"/>
          </a:xfrm>
          <a:prstGeom prst="roundRect">
            <a:avLst>
              <a:gd name="adj" fmla="val 14332"/>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Chaparral Pro Light" panose="02060403030505090203" pitchFamily="18" charset="0"/>
              </a:rPr>
              <a:t>Rafael</a:t>
            </a:r>
            <a:endParaRPr lang="zh-CN" altLang="en-US" sz="2000" b="1" dirty="0">
              <a:solidFill>
                <a:schemeClr val="bg1"/>
              </a:solidFill>
              <a:latin typeface="Chaparral Pro Light" panose="02060403030505090203" pitchFamily="18" charset="0"/>
            </a:endParaRPr>
          </a:p>
        </p:txBody>
      </p:sp>
      <p:sp>
        <p:nvSpPr>
          <p:cNvPr id="11" name="圆角矩形 10"/>
          <p:cNvSpPr/>
          <p:nvPr/>
        </p:nvSpPr>
        <p:spPr>
          <a:xfrm>
            <a:off x="3994150" y="3602174"/>
            <a:ext cx="1552575" cy="407851"/>
          </a:xfrm>
          <a:prstGeom prst="roundRect">
            <a:avLst>
              <a:gd name="adj" fmla="val 14332"/>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Chaparral Pro Light" panose="02060403030505090203" pitchFamily="18" charset="0"/>
              </a:rPr>
              <a:t>Ulrica</a:t>
            </a:r>
            <a:endParaRPr lang="zh-CN" altLang="en-US" sz="2000" b="1" dirty="0">
              <a:solidFill>
                <a:schemeClr val="bg1"/>
              </a:solidFill>
              <a:latin typeface="Chaparral Pro Light" panose="02060403030505090203" pitchFamily="18" charset="0"/>
            </a:endParaRPr>
          </a:p>
        </p:txBody>
      </p:sp>
      <p:sp>
        <p:nvSpPr>
          <p:cNvPr id="12" name="圆角矩形 11"/>
          <p:cNvSpPr/>
          <p:nvPr/>
        </p:nvSpPr>
        <p:spPr>
          <a:xfrm>
            <a:off x="6627951" y="3602173"/>
            <a:ext cx="1552575" cy="407851"/>
          </a:xfrm>
          <a:prstGeom prst="roundRect">
            <a:avLst>
              <a:gd name="adj" fmla="val 14332"/>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Chaparral Pro Light" panose="02060403030505090203" pitchFamily="18" charset="0"/>
              </a:rPr>
              <a:t>Quella</a:t>
            </a:r>
            <a:endParaRPr lang="zh-CN" altLang="en-US" sz="2000" b="1" dirty="0">
              <a:solidFill>
                <a:schemeClr val="bg1"/>
              </a:solidFill>
              <a:latin typeface="Chaparral Pro Light" panose="02060403030505090203" pitchFamily="18" charset="0"/>
            </a:endParaRPr>
          </a:p>
        </p:txBody>
      </p:sp>
      <p:sp>
        <p:nvSpPr>
          <p:cNvPr id="13" name="圆角矩形 12"/>
          <p:cNvSpPr/>
          <p:nvPr/>
        </p:nvSpPr>
        <p:spPr>
          <a:xfrm>
            <a:off x="9258300" y="3602173"/>
            <a:ext cx="1552575" cy="407851"/>
          </a:xfrm>
          <a:prstGeom prst="roundRect">
            <a:avLst>
              <a:gd name="adj" fmla="val 14332"/>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Chaparral Pro Light" panose="02060403030505090203" pitchFamily="18" charset="0"/>
              </a:rPr>
              <a:t>Chloe</a:t>
            </a:r>
            <a:endParaRPr lang="zh-CN" altLang="en-US" sz="2000" b="1" dirty="0">
              <a:solidFill>
                <a:schemeClr val="bg1"/>
              </a:solidFill>
              <a:latin typeface="Chaparral Pro Light" panose="02060403030505090203" pitchFamily="18" charset="0"/>
            </a:endParaRPr>
          </a:p>
        </p:txBody>
      </p:sp>
      <p:sp>
        <p:nvSpPr>
          <p:cNvPr id="17" name="矩形 16"/>
          <p:cNvSpPr/>
          <p:nvPr/>
        </p:nvSpPr>
        <p:spPr>
          <a:xfrm>
            <a:off x="1114174" y="4200525"/>
            <a:ext cx="2048376" cy="2031325"/>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particular location,Do the arranged thing of ten million time in the brain,Step by step</a:t>
            </a:r>
            <a:r>
              <a:rPr lang="en-US" altLang="zh-CN" kern="2000" dirty="0" smtClean="0">
                <a:solidFill>
                  <a:srgbClr val="333333"/>
                </a:solidFill>
                <a:latin typeface="Chaparral Pro Light" panose="02060403030505090203" pitchFamily="18" charset="0"/>
              </a:rPr>
              <a:t>.</a:t>
            </a:r>
            <a:r>
              <a:rPr lang="en-US" altLang="zh-CN" kern="2000" dirty="0">
                <a:solidFill>
                  <a:srgbClr val="333333"/>
                </a:solidFill>
                <a:latin typeface="Chaparral Pro Light" panose="02060403030505090203" pitchFamily="18" charset="0"/>
              </a:rPr>
              <a:t> </a:t>
            </a:r>
            <a:r>
              <a:rPr lang="en-US" altLang="zh-CN" kern="2000" dirty="0" smtClean="0">
                <a:solidFill>
                  <a:srgbClr val="333333"/>
                </a:solidFill>
                <a:latin typeface="Chaparral Pro Light" panose="02060403030505090203" pitchFamily="18" charset="0"/>
              </a:rPr>
              <a:t>Noenthusiasmforever,Nounexpectedhappening </a:t>
            </a:r>
            <a:r>
              <a:rPr lang="en-US" altLang="zh-CN" kern="2000" dirty="0">
                <a:solidFill>
                  <a:srgbClr val="333333"/>
                </a:solidFill>
                <a:latin typeface="Chaparral Pro Light" panose="02060403030505090203" pitchFamily="18" charset="0"/>
              </a:rPr>
              <a:t>of surprising and .</a:t>
            </a:r>
            <a:endParaRPr lang="zh-CN" altLang="en-US" kern="2000" dirty="0">
              <a:latin typeface="Chaparral Pro Light" panose="02060403030505090203" pitchFamily="18" charset="0"/>
            </a:endParaRPr>
          </a:p>
        </p:txBody>
      </p:sp>
      <p:sp>
        <p:nvSpPr>
          <p:cNvPr id="19" name="矩形 18"/>
          <p:cNvSpPr/>
          <p:nvPr/>
        </p:nvSpPr>
        <p:spPr>
          <a:xfrm>
            <a:off x="3746249" y="4200525"/>
            <a:ext cx="2048376" cy="2031325"/>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particular location,Do the arranged thing of ten million time in the brain,Step by step</a:t>
            </a:r>
            <a:r>
              <a:rPr lang="en-US" altLang="zh-CN" kern="2000" dirty="0" smtClean="0">
                <a:solidFill>
                  <a:srgbClr val="333333"/>
                </a:solidFill>
                <a:latin typeface="Chaparral Pro Light" panose="02060403030505090203" pitchFamily="18" charset="0"/>
              </a:rPr>
              <a:t>.</a:t>
            </a:r>
            <a:r>
              <a:rPr lang="en-US" altLang="zh-CN" kern="2000" dirty="0">
                <a:solidFill>
                  <a:srgbClr val="333333"/>
                </a:solidFill>
                <a:latin typeface="Chaparral Pro Light" panose="02060403030505090203" pitchFamily="18" charset="0"/>
              </a:rPr>
              <a:t> </a:t>
            </a:r>
            <a:r>
              <a:rPr lang="en-US" altLang="zh-CN" kern="2000" dirty="0" smtClean="0">
                <a:solidFill>
                  <a:srgbClr val="333333"/>
                </a:solidFill>
                <a:latin typeface="Chaparral Pro Light" panose="02060403030505090203" pitchFamily="18" charset="0"/>
              </a:rPr>
              <a:t>Noenthusiasmforever,Nounexpectedhappening </a:t>
            </a:r>
            <a:r>
              <a:rPr lang="en-US" altLang="zh-CN" kern="2000" dirty="0">
                <a:solidFill>
                  <a:srgbClr val="333333"/>
                </a:solidFill>
                <a:latin typeface="Chaparral Pro Light" panose="02060403030505090203" pitchFamily="18" charset="0"/>
              </a:rPr>
              <a:t>of surprising and .</a:t>
            </a:r>
            <a:endParaRPr lang="zh-CN" altLang="en-US" kern="2000" dirty="0">
              <a:latin typeface="Chaparral Pro Light" panose="02060403030505090203" pitchFamily="18" charset="0"/>
            </a:endParaRPr>
          </a:p>
        </p:txBody>
      </p:sp>
      <p:sp>
        <p:nvSpPr>
          <p:cNvPr id="20" name="矩形 19"/>
          <p:cNvSpPr/>
          <p:nvPr/>
        </p:nvSpPr>
        <p:spPr>
          <a:xfrm>
            <a:off x="6378325" y="4200525"/>
            <a:ext cx="2048376" cy="2031325"/>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particular location,Do the arranged thing of ten million time in the brain,Step by step</a:t>
            </a:r>
            <a:r>
              <a:rPr lang="en-US" altLang="zh-CN" kern="2000" dirty="0" smtClean="0">
                <a:solidFill>
                  <a:srgbClr val="333333"/>
                </a:solidFill>
                <a:latin typeface="Chaparral Pro Light" panose="02060403030505090203" pitchFamily="18" charset="0"/>
              </a:rPr>
              <a:t>.</a:t>
            </a:r>
            <a:r>
              <a:rPr lang="en-US" altLang="zh-CN" kern="2000" dirty="0">
                <a:solidFill>
                  <a:srgbClr val="333333"/>
                </a:solidFill>
                <a:latin typeface="Chaparral Pro Light" panose="02060403030505090203" pitchFamily="18" charset="0"/>
              </a:rPr>
              <a:t> </a:t>
            </a:r>
            <a:r>
              <a:rPr lang="en-US" altLang="zh-CN" kern="2000" dirty="0" smtClean="0">
                <a:solidFill>
                  <a:srgbClr val="333333"/>
                </a:solidFill>
                <a:latin typeface="Chaparral Pro Light" panose="02060403030505090203" pitchFamily="18" charset="0"/>
              </a:rPr>
              <a:t>Noenthusiasmforever,Nounexpectedhappening </a:t>
            </a:r>
            <a:r>
              <a:rPr lang="en-US" altLang="zh-CN" kern="2000" dirty="0">
                <a:solidFill>
                  <a:srgbClr val="333333"/>
                </a:solidFill>
                <a:latin typeface="Chaparral Pro Light" panose="02060403030505090203" pitchFamily="18" charset="0"/>
              </a:rPr>
              <a:t>of surprising and .</a:t>
            </a:r>
            <a:endParaRPr lang="zh-CN" altLang="en-US" kern="2000" dirty="0">
              <a:latin typeface="Chaparral Pro Light" panose="02060403030505090203" pitchFamily="18" charset="0"/>
            </a:endParaRPr>
          </a:p>
        </p:txBody>
      </p:sp>
      <p:sp>
        <p:nvSpPr>
          <p:cNvPr id="21" name="矩形 20"/>
          <p:cNvSpPr/>
          <p:nvPr/>
        </p:nvSpPr>
        <p:spPr>
          <a:xfrm>
            <a:off x="9010401" y="4200525"/>
            <a:ext cx="2048376" cy="2031325"/>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particular location,Do the arranged thing of ten million time in the brain,Step by step</a:t>
            </a:r>
            <a:r>
              <a:rPr lang="en-US" altLang="zh-CN" kern="2000" dirty="0" smtClean="0">
                <a:solidFill>
                  <a:srgbClr val="333333"/>
                </a:solidFill>
                <a:latin typeface="Chaparral Pro Light" panose="02060403030505090203" pitchFamily="18" charset="0"/>
              </a:rPr>
              <a:t>.</a:t>
            </a:r>
            <a:r>
              <a:rPr lang="en-US" altLang="zh-CN" kern="2000" dirty="0">
                <a:solidFill>
                  <a:srgbClr val="333333"/>
                </a:solidFill>
                <a:latin typeface="Chaparral Pro Light" panose="02060403030505090203" pitchFamily="18" charset="0"/>
              </a:rPr>
              <a:t> </a:t>
            </a:r>
            <a:r>
              <a:rPr lang="en-US" altLang="zh-CN" kern="2000" dirty="0" smtClean="0">
                <a:solidFill>
                  <a:srgbClr val="333333"/>
                </a:solidFill>
                <a:latin typeface="Chaparral Pro Light" panose="02060403030505090203" pitchFamily="18" charset="0"/>
              </a:rPr>
              <a:t>Noenthusiasmforever,Nounexpectedhappening </a:t>
            </a:r>
            <a:r>
              <a:rPr lang="en-US" altLang="zh-CN" kern="2000" dirty="0">
                <a:solidFill>
                  <a:srgbClr val="333333"/>
                </a:solidFill>
                <a:latin typeface="Chaparral Pro Light" panose="02060403030505090203" pitchFamily="18" charset="0"/>
              </a:rPr>
              <a:t>of surprising </a:t>
            </a:r>
            <a:r>
              <a:rPr lang="en-US" altLang="zh-CN" kern="2000" dirty="0" smtClean="0">
                <a:solidFill>
                  <a:srgbClr val="333333"/>
                </a:solidFill>
                <a:latin typeface="Chaparral Pro Light" panose="02060403030505090203" pitchFamily="18" charset="0"/>
              </a:rPr>
              <a:t>and.</a:t>
            </a:r>
            <a:endParaRPr lang="zh-CN" altLang="en-US" kern="2000" dirty="0">
              <a:latin typeface="Chaparral Pro Light" panose="02060403030505090203" pitchFamily="18" charset="0"/>
            </a:endParaRPr>
          </a:p>
        </p:txBody>
      </p:sp>
      <p:cxnSp>
        <p:nvCxnSpPr>
          <p:cNvPr id="22" name="直接连接符 21"/>
          <p:cNvCxnSpPr/>
          <p:nvPr/>
        </p:nvCxnSpPr>
        <p:spPr>
          <a:xfrm flipH="1" flipV="1">
            <a:off x="3453535" y="3764096"/>
            <a:ext cx="1" cy="2400300"/>
          </a:xfrm>
          <a:prstGeom prst="line">
            <a:avLst/>
          </a:prstGeom>
          <a:ln w="31750" cmpd="sng">
            <a:solidFill>
              <a:schemeClr val="tx1"/>
            </a:solidFill>
            <a:prstDash val="lgDashDotDot"/>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flipV="1">
            <a:off x="6085052" y="3764096"/>
            <a:ext cx="1" cy="2400300"/>
          </a:xfrm>
          <a:prstGeom prst="line">
            <a:avLst/>
          </a:prstGeom>
          <a:ln w="31750" cmpd="sng">
            <a:solidFill>
              <a:schemeClr val="tx1"/>
            </a:solidFill>
            <a:prstDash val="lgDashDotDot"/>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flipV="1">
            <a:off x="8723423" y="3764096"/>
            <a:ext cx="1" cy="2400300"/>
          </a:xfrm>
          <a:prstGeom prst="line">
            <a:avLst/>
          </a:prstGeom>
          <a:ln w="31750" cmpd="sng">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00513" y="695325"/>
            <a:ext cx="3990975" cy="5334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solidFill>
                <a:latin typeface="Chaparral Pro Light" panose="02060403030505090203" pitchFamily="18" charset="0"/>
              </a:rPr>
              <a:t>STRENGTHS</a:t>
            </a:r>
            <a:endParaRPr lang="zh-CN" altLang="en-US" sz="2000" b="1" dirty="0">
              <a:solidFill>
                <a:schemeClr val="tx1"/>
              </a:solidFill>
              <a:latin typeface="Chaparral Pro Light" panose="02060403030505090203" pitchFamily="18" charset="0"/>
            </a:endParaRPr>
          </a:p>
        </p:txBody>
      </p:sp>
      <p:sp>
        <p:nvSpPr>
          <p:cNvPr id="3" name="矩形 2"/>
          <p:cNvSpPr/>
          <p:nvPr/>
        </p:nvSpPr>
        <p:spPr>
          <a:xfrm>
            <a:off x="7983488" y="1120725"/>
            <a:ext cx="216000" cy="2160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92513" y="587325"/>
            <a:ext cx="216000" cy="2160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4827338" y="2705100"/>
            <a:ext cx="1080000" cy="1080000"/>
          </a:xfrm>
          <a:prstGeom prst="roundRect">
            <a:avLst>
              <a:gd name="adj" fmla="val 8383"/>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6284663" y="2705100"/>
            <a:ext cx="1080000" cy="1080000"/>
          </a:xfrm>
          <a:prstGeom prst="roundRect">
            <a:avLst>
              <a:gd name="adj" fmla="val 8383"/>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4827338" y="3981450"/>
            <a:ext cx="1080000" cy="1080000"/>
          </a:xfrm>
          <a:prstGeom prst="roundRect">
            <a:avLst>
              <a:gd name="adj" fmla="val 8383"/>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6284663" y="3981450"/>
            <a:ext cx="1080000" cy="1080000"/>
          </a:xfrm>
          <a:prstGeom prst="roundRect">
            <a:avLst>
              <a:gd name="adj" fmla="val 8383"/>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5556001" y="3343275"/>
            <a:ext cx="1080000" cy="1080000"/>
          </a:xfrm>
          <a:prstGeom prst="roundRect">
            <a:avLst>
              <a:gd name="adj" fmla="val 8383"/>
            </a:avLst>
          </a:prstGeom>
          <a:solidFill>
            <a:schemeClr val="bg1"/>
          </a:solidFill>
          <a:ln>
            <a:noFill/>
          </a:ln>
          <a:effectLst>
            <a:outerShdw blurRad="63500" sx="102000" sy="102000" algn="ctr" rotWithShape="0">
              <a:prstClr val="black">
                <a:alpha val="40000"/>
              </a:prstClr>
            </a:outerShdw>
          </a:effectLst>
          <a:scene3d>
            <a:camera prst="orthographicFront">
              <a:rot lat="0" lon="0" rev="27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151338" y="3029100"/>
            <a:ext cx="432000" cy="432000"/>
          </a:xfrm>
          <a:prstGeom prst="rect">
            <a:avLst/>
          </a:prstGeom>
        </p:spPr>
      </p:pic>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08664" y="3029100"/>
            <a:ext cx="432000" cy="432000"/>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1338" y="4305450"/>
            <a:ext cx="434160" cy="432000"/>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8663" y="4305450"/>
            <a:ext cx="432000" cy="432000"/>
          </a:xfrm>
          <a:prstGeom prst="rect">
            <a:avLst/>
          </a:prstGeom>
        </p:spPr>
      </p:pic>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4651" y="3613275"/>
            <a:ext cx="542700" cy="540000"/>
          </a:xfrm>
          <a:prstGeom prst="rect">
            <a:avLst/>
          </a:prstGeom>
        </p:spPr>
      </p:pic>
      <p:sp>
        <p:nvSpPr>
          <p:cNvPr id="18" name="矩形 17"/>
          <p:cNvSpPr/>
          <p:nvPr/>
        </p:nvSpPr>
        <p:spPr>
          <a:xfrm>
            <a:off x="7654309" y="2825594"/>
            <a:ext cx="2080659" cy="461665"/>
          </a:xfrm>
          <a:prstGeom prst="rect">
            <a:avLst/>
          </a:prstGeom>
        </p:spPr>
        <p:txBody>
          <a:bodyPr wrap="square">
            <a:spAutoFit/>
          </a:bodyPr>
          <a:lstStyle/>
          <a:p>
            <a:pPr algn="ctr"/>
            <a:r>
              <a:rPr lang="en-US" altLang="zh-CN" sz="2400" b="1" dirty="0" smtClean="0">
                <a:latin typeface="Chaparral Pro Light" panose="02060403030505090203" pitchFamily="18" charset="0"/>
              </a:rPr>
              <a:t>STRENGTHS</a:t>
            </a:r>
            <a:endParaRPr lang="zh-CN" altLang="en-US" sz="2400" b="1" dirty="0">
              <a:latin typeface="Chaparral Pro Light" panose="02060403030505090203" pitchFamily="18" charset="0"/>
            </a:endParaRPr>
          </a:p>
        </p:txBody>
      </p:sp>
      <p:sp>
        <p:nvSpPr>
          <p:cNvPr id="19" name="矩形 18"/>
          <p:cNvSpPr/>
          <p:nvPr/>
        </p:nvSpPr>
        <p:spPr>
          <a:xfrm>
            <a:off x="7741988" y="3343275"/>
            <a:ext cx="3474954" cy="369332"/>
          </a:xfrm>
          <a:prstGeom prst="rect">
            <a:avLst/>
          </a:prstGeom>
        </p:spPr>
        <p:txBody>
          <a:bodyPr wrap="square">
            <a:spAutoFit/>
          </a:bodyPr>
          <a:lstStyle/>
          <a:p>
            <a:pPr algn="just"/>
            <a:r>
              <a:rPr lang="en-US" altLang="zh-CN" kern="2000" dirty="0" smtClean="0">
                <a:solidFill>
                  <a:srgbClr val="333333"/>
                </a:solidFill>
                <a:latin typeface="Chaparral Pro Light" panose="02060403030505090203" pitchFamily="18" charset="0"/>
              </a:rPr>
              <a:t>No </a:t>
            </a:r>
            <a:r>
              <a:rPr lang="en-US" altLang="zh-CN" kern="2000" dirty="0">
                <a:solidFill>
                  <a:srgbClr val="333333"/>
                </a:solidFill>
                <a:latin typeface="Chaparral Pro Light" panose="02060403030505090203" pitchFamily="18" charset="0"/>
              </a:rPr>
              <a:t>unexpected happening of </a:t>
            </a:r>
            <a:r>
              <a:rPr lang="en-US" altLang="zh-CN" kern="2000" dirty="0" smtClean="0">
                <a:solidFill>
                  <a:srgbClr val="333333"/>
                </a:solidFill>
                <a:latin typeface="Chaparral Pro Light" panose="02060403030505090203" pitchFamily="18" charset="0"/>
              </a:rPr>
              <a:t>surprising.</a:t>
            </a:r>
            <a:endParaRPr lang="zh-CN" altLang="en-US" dirty="0"/>
          </a:p>
        </p:txBody>
      </p:sp>
      <p:cxnSp>
        <p:nvCxnSpPr>
          <p:cNvPr id="20" name="直接连接符 19"/>
          <p:cNvCxnSpPr/>
          <p:nvPr/>
        </p:nvCxnSpPr>
        <p:spPr>
          <a:xfrm>
            <a:off x="7859465" y="3277030"/>
            <a:ext cx="3240000" cy="0"/>
          </a:xfrm>
          <a:prstGeom prst="line">
            <a:avLst/>
          </a:prstGeom>
          <a:ln>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7654309" y="4073781"/>
            <a:ext cx="2080659" cy="461665"/>
          </a:xfrm>
          <a:prstGeom prst="rect">
            <a:avLst/>
          </a:prstGeom>
        </p:spPr>
        <p:txBody>
          <a:bodyPr wrap="square">
            <a:spAutoFit/>
          </a:bodyPr>
          <a:lstStyle/>
          <a:p>
            <a:pPr algn="ctr"/>
            <a:r>
              <a:rPr lang="en-US" altLang="zh-CN" sz="2400" b="1" dirty="0" smtClean="0">
                <a:latin typeface="Chaparral Pro Light" panose="02060403030505090203" pitchFamily="18" charset="0"/>
              </a:rPr>
              <a:t>STRENGTHS</a:t>
            </a:r>
            <a:endParaRPr lang="zh-CN" altLang="en-US" sz="2400" b="1" dirty="0">
              <a:latin typeface="Chaparral Pro Light" panose="02060403030505090203" pitchFamily="18" charset="0"/>
            </a:endParaRPr>
          </a:p>
        </p:txBody>
      </p:sp>
      <p:sp>
        <p:nvSpPr>
          <p:cNvPr id="22" name="矩形 21"/>
          <p:cNvSpPr/>
          <p:nvPr/>
        </p:nvSpPr>
        <p:spPr>
          <a:xfrm>
            <a:off x="7741988" y="4591462"/>
            <a:ext cx="3474954" cy="369332"/>
          </a:xfrm>
          <a:prstGeom prst="rect">
            <a:avLst/>
          </a:prstGeom>
        </p:spPr>
        <p:txBody>
          <a:bodyPr wrap="square">
            <a:spAutoFit/>
          </a:bodyPr>
          <a:lstStyle/>
          <a:p>
            <a:pPr algn="just"/>
            <a:r>
              <a:rPr lang="en-US" altLang="zh-CN" kern="2000" dirty="0" smtClean="0">
                <a:solidFill>
                  <a:srgbClr val="333333"/>
                </a:solidFill>
                <a:latin typeface="Chaparral Pro Light" panose="02060403030505090203" pitchFamily="18" charset="0"/>
              </a:rPr>
              <a:t>No </a:t>
            </a:r>
            <a:r>
              <a:rPr lang="en-US" altLang="zh-CN" kern="2000" dirty="0">
                <a:solidFill>
                  <a:srgbClr val="333333"/>
                </a:solidFill>
                <a:latin typeface="Chaparral Pro Light" panose="02060403030505090203" pitchFamily="18" charset="0"/>
              </a:rPr>
              <a:t>unexpected happening of </a:t>
            </a:r>
            <a:r>
              <a:rPr lang="en-US" altLang="zh-CN" kern="2000" dirty="0" smtClean="0">
                <a:solidFill>
                  <a:srgbClr val="333333"/>
                </a:solidFill>
                <a:latin typeface="Chaparral Pro Light" panose="02060403030505090203" pitchFamily="18" charset="0"/>
              </a:rPr>
              <a:t>surprising.</a:t>
            </a:r>
            <a:endParaRPr lang="zh-CN" altLang="en-US" dirty="0"/>
          </a:p>
        </p:txBody>
      </p:sp>
      <p:cxnSp>
        <p:nvCxnSpPr>
          <p:cNvPr id="23" name="直接连接符 22"/>
          <p:cNvCxnSpPr/>
          <p:nvPr/>
        </p:nvCxnSpPr>
        <p:spPr>
          <a:xfrm>
            <a:off x="7859465" y="4525217"/>
            <a:ext cx="3240000" cy="0"/>
          </a:xfrm>
          <a:prstGeom prst="line">
            <a:avLst/>
          </a:prstGeom>
          <a:ln>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975059" y="2825594"/>
            <a:ext cx="2080659" cy="461665"/>
          </a:xfrm>
          <a:prstGeom prst="rect">
            <a:avLst/>
          </a:prstGeom>
        </p:spPr>
        <p:txBody>
          <a:bodyPr wrap="square">
            <a:spAutoFit/>
          </a:bodyPr>
          <a:lstStyle/>
          <a:p>
            <a:pPr algn="ctr"/>
            <a:r>
              <a:rPr lang="en-US" altLang="zh-CN" sz="2400" b="1" dirty="0" smtClean="0">
                <a:latin typeface="Chaparral Pro Light" panose="02060403030505090203" pitchFamily="18" charset="0"/>
              </a:rPr>
              <a:t>STRENGTHS</a:t>
            </a:r>
            <a:endParaRPr lang="zh-CN" altLang="en-US" sz="2400" b="1" dirty="0">
              <a:latin typeface="Chaparral Pro Light" panose="02060403030505090203" pitchFamily="18" charset="0"/>
            </a:endParaRPr>
          </a:p>
        </p:txBody>
      </p:sp>
      <p:sp>
        <p:nvSpPr>
          <p:cNvPr id="25" name="矩形 24"/>
          <p:cNvSpPr/>
          <p:nvPr/>
        </p:nvSpPr>
        <p:spPr>
          <a:xfrm>
            <a:off x="1062738" y="3343275"/>
            <a:ext cx="3474954" cy="369332"/>
          </a:xfrm>
          <a:prstGeom prst="rect">
            <a:avLst/>
          </a:prstGeom>
        </p:spPr>
        <p:txBody>
          <a:bodyPr wrap="square">
            <a:spAutoFit/>
          </a:bodyPr>
          <a:lstStyle/>
          <a:p>
            <a:pPr algn="just"/>
            <a:r>
              <a:rPr lang="en-US" altLang="zh-CN" kern="2000" dirty="0" smtClean="0">
                <a:solidFill>
                  <a:srgbClr val="333333"/>
                </a:solidFill>
                <a:latin typeface="Chaparral Pro Light" panose="02060403030505090203" pitchFamily="18" charset="0"/>
              </a:rPr>
              <a:t>No </a:t>
            </a:r>
            <a:r>
              <a:rPr lang="en-US" altLang="zh-CN" kern="2000" dirty="0">
                <a:solidFill>
                  <a:srgbClr val="333333"/>
                </a:solidFill>
                <a:latin typeface="Chaparral Pro Light" panose="02060403030505090203" pitchFamily="18" charset="0"/>
              </a:rPr>
              <a:t>unexpected happening of </a:t>
            </a:r>
            <a:r>
              <a:rPr lang="en-US" altLang="zh-CN" kern="2000" dirty="0" smtClean="0">
                <a:solidFill>
                  <a:srgbClr val="333333"/>
                </a:solidFill>
                <a:latin typeface="Chaparral Pro Light" panose="02060403030505090203" pitchFamily="18" charset="0"/>
              </a:rPr>
              <a:t>surprising.</a:t>
            </a:r>
            <a:endParaRPr lang="zh-CN" altLang="en-US" dirty="0"/>
          </a:p>
        </p:txBody>
      </p:sp>
      <p:cxnSp>
        <p:nvCxnSpPr>
          <p:cNvPr id="26" name="直接连接符 25"/>
          <p:cNvCxnSpPr/>
          <p:nvPr/>
        </p:nvCxnSpPr>
        <p:spPr>
          <a:xfrm>
            <a:off x="1180215" y="3277030"/>
            <a:ext cx="3240000" cy="0"/>
          </a:xfrm>
          <a:prstGeom prst="line">
            <a:avLst/>
          </a:prstGeom>
          <a:ln>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940705" y="4073781"/>
            <a:ext cx="2080659" cy="461665"/>
          </a:xfrm>
          <a:prstGeom prst="rect">
            <a:avLst/>
          </a:prstGeom>
        </p:spPr>
        <p:txBody>
          <a:bodyPr wrap="square">
            <a:spAutoFit/>
          </a:bodyPr>
          <a:lstStyle/>
          <a:p>
            <a:pPr algn="ctr"/>
            <a:r>
              <a:rPr lang="en-US" altLang="zh-CN" sz="2400" b="1" dirty="0" smtClean="0">
                <a:latin typeface="Chaparral Pro Light" panose="02060403030505090203" pitchFamily="18" charset="0"/>
              </a:rPr>
              <a:t>STRENGTHS</a:t>
            </a:r>
            <a:endParaRPr lang="zh-CN" altLang="en-US" sz="2400" b="1" dirty="0">
              <a:latin typeface="Chaparral Pro Light" panose="02060403030505090203" pitchFamily="18" charset="0"/>
            </a:endParaRPr>
          </a:p>
        </p:txBody>
      </p:sp>
      <p:sp>
        <p:nvSpPr>
          <p:cNvPr id="28" name="矩形 27"/>
          <p:cNvSpPr/>
          <p:nvPr/>
        </p:nvSpPr>
        <p:spPr>
          <a:xfrm>
            <a:off x="1028384" y="4591462"/>
            <a:ext cx="3474954" cy="369332"/>
          </a:xfrm>
          <a:prstGeom prst="rect">
            <a:avLst/>
          </a:prstGeom>
        </p:spPr>
        <p:txBody>
          <a:bodyPr wrap="square">
            <a:spAutoFit/>
          </a:bodyPr>
          <a:lstStyle/>
          <a:p>
            <a:pPr algn="just"/>
            <a:r>
              <a:rPr lang="en-US" altLang="zh-CN" kern="2000" dirty="0" smtClean="0">
                <a:solidFill>
                  <a:srgbClr val="333333"/>
                </a:solidFill>
                <a:latin typeface="Chaparral Pro Light" panose="02060403030505090203" pitchFamily="18" charset="0"/>
              </a:rPr>
              <a:t>No </a:t>
            </a:r>
            <a:r>
              <a:rPr lang="en-US" altLang="zh-CN" kern="2000" dirty="0">
                <a:solidFill>
                  <a:srgbClr val="333333"/>
                </a:solidFill>
                <a:latin typeface="Chaparral Pro Light" panose="02060403030505090203" pitchFamily="18" charset="0"/>
              </a:rPr>
              <a:t>unexpected happening of </a:t>
            </a:r>
            <a:r>
              <a:rPr lang="en-US" altLang="zh-CN" kern="2000" dirty="0" smtClean="0">
                <a:solidFill>
                  <a:srgbClr val="333333"/>
                </a:solidFill>
                <a:latin typeface="Chaparral Pro Light" panose="02060403030505090203" pitchFamily="18" charset="0"/>
              </a:rPr>
              <a:t>surprising.</a:t>
            </a:r>
            <a:endParaRPr lang="zh-CN" altLang="en-US" dirty="0"/>
          </a:p>
        </p:txBody>
      </p:sp>
      <p:cxnSp>
        <p:nvCxnSpPr>
          <p:cNvPr id="29" name="直接连接符 28"/>
          <p:cNvCxnSpPr/>
          <p:nvPr/>
        </p:nvCxnSpPr>
        <p:spPr>
          <a:xfrm>
            <a:off x="1145861" y="4525217"/>
            <a:ext cx="3240000" cy="0"/>
          </a:xfrm>
          <a:prstGeom prst="line">
            <a:avLst/>
          </a:prstGeom>
          <a:ln>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00513" y="695325"/>
            <a:ext cx="3990975" cy="5334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solidFill>
                <a:latin typeface="Chaparral Pro Light" panose="02060403030505090203" pitchFamily="18" charset="0"/>
              </a:rPr>
              <a:t>STRENGTHS</a:t>
            </a:r>
            <a:endParaRPr lang="zh-CN" altLang="en-US" sz="2000" b="1" dirty="0">
              <a:solidFill>
                <a:schemeClr val="tx1"/>
              </a:solidFill>
              <a:latin typeface="Chaparral Pro Light" panose="02060403030505090203" pitchFamily="18" charset="0"/>
            </a:endParaRPr>
          </a:p>
        </p:txBody>
      </p:sp>
      <p:sp>
        <p:nvSpPr>
          <p:cNvPr id="3" name="矩形 2"/>
          <p:cNvSpPr/>
          <p:nvPr/>
        </p:nvSpPr>
        <p:spPr>
          <a:xfrm>
            <a:off x="7983488" y="1120725"/>
            <a:ext cx="216000" cy="2160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92513" y="587325"/>
            <a:ext cx="216000" cy="2160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88492" y="1947672"/>
            <a:ext cx="10415016" cy="2587752"/>
          </a:xfrm>
          <a:prstGeom prst="rect">
            <a:avLst/>
          </a:prstGeom>
          <a:gradFill>
            <a:gsLst>
              <a:gs pos="0">
                <a:schemeClr val="bg1">
                  <a:lumMod val="95000"/>
                </a:schemeClr>
              </a:gs>
              <a:gs pos="100000">
                <a:schemeClr val="bg1">
                  <a:lumMod val="95000"/>
                </a:schemeClr>
              </a:gs>
            </a:gsLst>
            <a:path path="circle">
              <a:fillToRect l="50000" t="50000" r="50000" b="50000"/>
            </a:path>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666875" y="3317081"/>
            <a:ext cx="247650" cy="942975"/>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798003" y="3090056"/>
            <a:ext cx="247650" cy="1170000"/>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929131" y="3396056"/>
            <a:ext cx="247650" cy="864000"/>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449657" y="3270056"/>
            <a:ext cx="247650" cy="990000"/>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232439" y="3234056"/>
            <a:ext cx="247650" cy="1026000"/>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015221" y="3198056"/>
            <a:ext cx="247650" cy="1062000"/>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580785" y="2964056"/>
            <a:ext cx="247650" cy="1296000"/>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363567" y="3252056"/>
            <a:ext cx="247650" cy="1008000"/>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146349" y="3342056"/>
            <a:ext cx="247650" cy="918000"/>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711913" y="3223256"/>
            <a:ext cx="247650" cy="1036800"/>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494695" y="3180056"/>
            <a:ext cx="247650" cy="1080000"/>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0277475" y="2892056"/>
            <a:ext cx="247650" cy="1368000"/>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箭头连接符 20"/>
          <p:cNvCxnSpPr/>
          <p:nvPr/>
        </p:nvCxnSpPr>
        <p:spPr>
          <a:xfrm>
            <a:off x="1277683" y="4260056"/>
            <a:ext cx="9636633" cy="0"/>
          </a:xfrm>
          <a:prstGeom prst="straightConnector1">
            <a:avLst/>
          </a:prstGeom>
          <a:ln w="19050">
            <a:gradFill>
              <a:gsLst>
                <a:gs pos="0">
                  <a:srgbClr val="A6A6A6"/>
                </a:gs>
                <a:gs pos="100000">
                  <a:schemeClr val="tx1"/>
                </a:gs>
              </a:gsLst>
              <a:lin ang="0" scaled="0"/>
            </a:gra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1277683" y="2167532"/>
            <a:ext cx="144000" cy="144000"/>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421683" y="2054866"/>
            <a:ext cx="1441036" cy="369332"/>
          </a:xfrm>
          <a:prstGeom prst="rect">
            <a:avLst/>
          </a:prstGeom>
        </p:spPr>
        <p:txBody>
          <a:bodyPr wrap="none">
            <a:spAutoFit/>
          </a:bodyPr>
          <a:lstStyle/>
          <a:p>
            <a:pPr algn="ctr"/>
            <a:r>
              <a:rPr lang="en-US" altLang="zh-CN" b="1" dirty="0">
                <a:latin typeface="Chaparral Pro Light" panose="02060403030505090203" pitchFamily="18" charset="0"/>
              </a:rPr>
              <a:t>STRENGTHS</a:t>
            </a:r>
            <a:endParaRPr lang="zh-CN" altLang="en-US" b="1" dirty="0">
              <a:latin typeface="Chaparral Pro Light" panose="02060403030505090203" pitchFamily="18" charset="0"/>
            </a:endParaRPr>
          </a:p>
        </p:txBody>
      </p:sp>
      <p:sp>
        <p:nvSpPr>
          <p:cNvPr id="25" name="矩形 24"/>
          <p:cNvSpPr/>
          <p:nvPr/>
        </p:nvSpPr>
        <p:spPr>
          <a:xfrm>
            <a:off x="2933999" y="4818541"/>
            <a:ext cx="6287100" cy="369332"/>
          </a:xfrm>
          <a:prstGeom prst="rect">
            <a:avLst/>
          </a:prstGeom>
        </p:spPr>
        <p:txBody>
          <a:bodyPr wrap="square">
            <a:spAutoFit/>
          </a:bodyPr>
          <a:lstStyle/>
          <a:p>
            <a:pPr algn="ctr"/>
            <a:r>
              <a:rPr lang="en-US" altLang="zh-CN" b="1" kern="2000" dirty="0">
                <a:solidFill>
                  <a:srgbClr val="333333"/>
                </a:solidFill>
                <a:latin typeface="Chaparral Pro Light" panose="02060403030505090203" pitchFamily="18" charset="0"/>
              </a:rPr>
              <a:t>LIFE IS FULL OF CONFUSING </a:t>
            </a:r>
            <a:r>
              <a:rPr lang="en-US" altLang="zh-CN" b="1" kern="2000" dirty="0" smtClean="0">
                <a:solidFill>
                  <a:srgbClr val="333333"/>
                </a:solidFill>
                <a:latin typeface="Chaparral Pro Light" panose="02060403030505090203" pitchFamily="18" charset="0"/>
              </a:rPr>
              <a:t> AND </a:t>
            </a:r>
            <a:r>
              <a:rPr lang="en-US" altLang="zh-CN" b="1" kern="2000" dirty="0">
                <a:solidFill>
                  <a:srgbClr val="333333"/>
                </a:solidFill>
                <a:latin typeface="Chaparral Pro Light" panose="02060403030505090203" pitchFamily="18" charset="0"/>
              </a:rPr>
              <a:t>DISORDERING</a:t>
            </a:r>
            <a:endParaRPr lang="zh-CN" altLang="en-US" b="1" kern="2000" dirty="0">
              <a:latin typeface="Chaparral Pro Light" panose="02060403030505090203" pitchFamily="18" charset="0"/>
            </a:endParaRPr>
          </a:p>
        </p:txBody>
      </p:sp>
      <p:cxnSp>
        <p:nvCxnSpPr>
          <p:cNvPr id="26" name="直接连接符 25"/>
          <p:cNvCxnSpPr/>
          <p:nvPr/>
        </p:nvCxnSpPr>
        <p:spPr>
          <a:xfrm>
            <a:off x="3391837" y="5187873"/>
            <a:ext cx="5400000" cy="0"/>
          </a:xfrm>
          <a:prstGeom prst="line">
            <a:avLst/>
          </a:prstGeom>
          <a:ln w="31750" cmpd="sng">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2205036" y="5372111"/>
            <a:ext cx="7781925" cy="1200329"/>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         Life is full of confusing and disordering Particular time,a particular location,Do the arranged thing of ten million time in the brain,Step by step ,the life is hard to avoid delicacy and stiffness No enthusiasm forever,No unexpected happening of surprising and pleasing So,only silently ask myself in mind Next happiness,when will come?</a:t>
            </a:r>
            <a:endParaRPr lang="zh-CN" altLang="en-US" kern="2000" dirty="0">
              <a:latin typeface="Chaparral Pro Light" panose="02060403030505090203"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b="54768"/>
          <a:stretch>
            <a:fillRect/>
          </a:stretch>
        </p:blipFill>
        <p:spPr>
          <a:xfrm>
            <a:off x="-1200" y="5676"/>
            <a:ext cx="12193200" cy="3099474"/>
          </a:xfrm>
          <a:prstGeom prst="rect">
            <a:avLst/>
          </a:prstGeom>
        </p:spPr>
      </p:pic>
      <p:sp>
        <p:nvSpPr>
          <p:cNvPr id="21" name="矩形 20"/>
          <p:cNvSpPr/>
          <p:nvPr/>
        </p:nvSpPr>
        <p:spPr>
          <a:xfrm>
            <a:off x="0" y="0"/>
            <a:ext cx="12192000" cy="3099600"/>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9763" y="3887887"/>
            <a:ext cx="432000" cy="432000"/>
          </a:xfrm>
          <a:prstGeom prst="rect">
            <a:avLst/>
          </a:prstGeom>
        </p:spPr>
      </p:pic>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0238" y="3887887"/>
            <a:ext cx="432000" cy="432000"/>
          </a:xfrm>
          <a:prstGeom prst="rect">
            <a:avLst/>
          </a:prstGeom>
        </p:spPr>
      </p:pic>
      <p:pic>
        <p:nvPicPr>
          <p:cNvPr id="25" name="图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61188" y="3887887"/>
            <a:ext cx="432000" cy="432000"/>
          </a:xfrm>
          <a:prstGeom prst="rect">
            <a:avLst/>
          </a:pr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00713" y="3887887"/>
            <a:ext cx="432000" cy="432000"/>
          </a:xfrm>
          <a:prstGeom prst="rect">
            <a:avLst/>
          </a:prstGeom>
        </p:spPr>
      </p:pic>
      <p:sp>
        <p:nvSpPr>
          <p:cNvPr id="27" name="矩形 26"/>
          <p:cNvSpPr/>
          <p:nvPr/>
        </p:nvSpPr>
        <p:spPr>
          <a:xfrm>
            <a:off x="1109408" y="4658505"/>
            <a:ext cx="1339481" cy="400110"/>
          </a:xfrm>
          <a:prstGeom prst="rect">
            <a:avLst/>
          </a:prstGeom>
        </p:spPr>
        <p:txBody>
          <a:bodyPr wrap="square">
            <a:spAutoFit/>
          </a:bodyPr>
          <a:lstStyle/>
          <a:p>
            <a:pPr algn="ctr"/>
            <a:r>
              <a:rPr lang="en-US" altLang="zh-CN" sz="2000" b="1" dirty="0">
                <a:latin typeface="Chaparral Pro Light" panose="02060403030505090203" pitchFamily="18" charset="0"/>
              </a:rPr>
              <a:t>Strengths</a:t>
            </a:r>
            <a:endParaRPr lang="zh-CN" altLang="en-US" sz="2000" b="1" dirty="0">
              <a:latin typeface="Chaparral Pro Light" panose="02060403030505090203" pitchFamily="18" charset="0"/>
            </a:endParaRPr>
          </a:p>
        </p:txBody>
      </p:sp>
      <p:sp>
        <p:nvSpPr>
          <p:cNvPr id="28" name="矩形 27"/>
          <p:cNvSpPr/>
          <p:nvPr/>
        </p:nvSpPr>
        <p:spPr>
          <a:xfrm>
            <a:off x="3824196" y="4659333"/>
            <a:ext cx="1790331" cy="400110"/>
          </a:xfrm>
          <a:prstGeom prst="rect">
            <a:avLst/>
          </a:prstGeom>
        </p:spPr>
        <p:txBody>
          <a:bodyPr wrap="square">
            <a:spAutoFit/>
          </a:bodyPr>
          <a:lstStyle/>
          <a:p>
            <a:pPr algn="ctr"/>
            <a:r>
              <a:rPr lang="en-US" altLang="zh-CN" sz="2000" b="1" dirty="0">
                <a:latin typeface="Chaparral Pro Light" panose="02060403030505090203" pitchFamily="18" charset="0"/>
              </a:rPr>
              <a:t>Opportunities</a:t>
            </a:r>
            <a:endParaRPr lang="zh-CN" altLang="en-US" sz="2000" b="1" dirty="0">
              <a:latin typeface="Chaparral Pro Light" panose="02060403030505090203" pitchFamily="18" charset="0"/>
            </a:endParaRPr>
          </a:p>
        </p:txBody>
      </p:sp>
      <p:sp>
        <p:nvSpPr>
          <p:cNvPr id="29" name="矩形 28"/>
          <p:cNvSpPr/>
          <p:nvPr/>
        </p:nvSpPr>
        <p:spPr>
          <a:xfrm>
            <a:off x="6670502" y="4658505"/>
            <a:ext cx="1790331" cy="400110"/>
          </a:xfrm>
          <a:prstGeom prst="rect">
            <a:avLst/>
          </a:prstGeom>
        </p:spPr>
        <p:txBody>
          <a:bodyPr wrap="square">
            <a:spAutoFit/>
          </a:bodyPr>
          <a:lstStyle/>
          <a:p>
            <a:pPr algn="ctr"/>
            <a:r>
              <a:rPr lang="en-US" altLang="zh-CN" sz="2000" b="1" dirty="0">
                <a:latin typeface="Chaparral Pro Light" panose="02060403030505090203" pitchFamily="18" charset="0"/>
              </a:rPr>
              <a:t>Weaknesses</a:t>
            </a:r>
            <a:endParaRPr lang="zh-CN" altLang="en-US" sz="2000" b="1" dirty="0">
              <a:latin typeface="Chaparral Pro Light" panose="02060403030505090203" pitchFamily="18" charset="0"/>
            </a:endParaRPr>
          </a:p>
        </p:txBody>
      </p:sp>
      <p:sp>
        <p:nvSpPr>
          <p:cNvPr id="30" name="矩形 29"/>
          <p:cNvSpPr/>
          <p:nvPr/>
        </p:nvSpPr>
        <p:spPr>
          <a:xfrm>
            <a:off x="9527208" y="4658505"/>
            <a:ext cx="1790331" cy="400110"/>
          </a:xfrm>
          <a:prstGeom prst="rect">
            <a:avLst/>
          </a:prstGeom>
        </p:spPr>
        <p:txBody>
          <a:bodyPr wrap="square">
            <a:spAutoFit/>
          </a:bodyPr>
          <a:lstStyle/>
          <a:p>
            <a:pPr algn="ctr"/>
            <a:r>
              <a:rPr lang="en-US" altLang="zh-CN" sz="2000" b="1" dirty="0">
                <a:latin typeface="Chaparral Pro Light" panose="02060403030505090203" pitchFamily="18" charset="0"/>
              </a:rPr>
              <a:t>Threats</a:t>
            </a:r>
            <a:endParaRPr lang="zh-CN" altLang="en-US" sz="2000" b="1" dirty="0">
              <a:latin typeface="Chaparral Pro Light" panose="02060403030505090203" pitchFamily="18" charset="0"/>
            </a:endParaRPr>
          </a:p>
        </p:txBody>
      </p:sp>
      <p:sp>
        <p:nvSpPr>
          <p:cNvPr id="31" name="矩形 30"/>
          <p:cNvSpPr/>
          <p:nvPr/>
        </p:nvSpPr>
        <p:spPr>
          <a:xfrm>
            <a:off x="486306" y="5139869"/>
            <a:ext cx="2585684" cy="923330"/>
          </a:xfrm>
          <a:prstGeom prst="rect">
            <a:avLst/>
          </a:prstGeom>
        </p:spPr>
        <p:txBody>
          <a:bodyPr wrap="square">
            <a:spAutoFit/>
          </a:bodyPr>
          <a:lstStyle/>
          <a:p>
            <a:pPr algn="just"/>
            <a:r>
              <a:rPr lang="en-US" altLang="zh-CN" kern="2000" dirty="0" smtClean="0">
                <a:solidFill>
                  <a:srgbClr val="333333"/>
                </a:solidFill>
                <a:latin typeface="Chaparral Pro Light" panose="02060403030505090203" pitchFamily="18" charset="0"/>
              </a:rPr>
              <a:t>No </a:t>
            </a:r>
            <a:r>
              <a:rPr lang="en-US" altLang="zh-CN" kern="2000" dirty="0">
                <a:solidFill>
                  <a:srgbClr val="333333"/>
                </a:solidFill>
                <a:latin typeface="Chaparral Pro Light" panose="02060403030505090203" pitchFamily="18" charset="0"/>
              </a:rPr>
              <a:t>unexpected happening of surprising and pleasing </a:t>
            </a:r>
            <a:r>
              <a:rPr lang="en-US" altLang="zh-CN" kern="2000" dirty="0" smtClean="0">
                <a:solidFill>
                  <a:srgbClr val="333333"/>
                </a:solidFill>
                <a:latin typeface="Chaparral Pro Light" panose="02060403030505090203" pitchFamily="18" charset="0"/>
              </a:rPr>
              <a:t>,only </a:t>
            </a:r>
            <a:r>
              <a:rPr lang="en-US" altLang="zh-CN" kern="2000" dirty="0">
                <a:solidFill>
                  <a:srgbClr val="333333"/>
                </a:solidFill>
                <a:latin typeface="Chaparral Pro Light" panose="02060403030505090203" pitchFamily="18" charset="0"/>
              </a:rPr>
              <a:t>silently ask myself in mind</a:t>
            </a:r>
            <a:endParaRPr lang="zh-CN" altLang="en-US" dirty="0"/>
          </a:p>
        </p:txBody>
      </p:sp>
      <p:sp>
        <p:nvSpPr>
          <p:cNvPr id="32" name="矩形 31"/>
          <p:cNvSpPr/>
          <p:nvPr/>
        </p:nvSpPr>
        <p:spPr>
          <a:xfrm>
            <a:off x="3426519" y="5140697"/>
            <a:ext cx="2585684" cy="923330"/>
          </a:xfrm>
          <a:prstGeom prst="rect">
            <a:avLst/>
          </a:prstGeom>
        </p:spPr>
        <p:txBody>
          <a:bodyPr wrap="square">
            <a:spAutoFit/>
          </a:bodyPr>
          <a:lstStyle/>
          <a:p>
            <a:pPr algn="just"/>
            <a:r>
              <a:rPr lang="en-US" altLang="zh-CN" kern="2000" dirty="0" smtClean="0">
                <a:solidFill>
                  <a:srgbClr val="333333"/>
                </a:solidFill>
                <a:latin typeface="Chaparral Pro Light" panose="02060403030505090203" pitchFamily="18" charset="0"/>
              </a:rPr>
              <a:t>No </a:t>
            </a:r>
            <a:r>
              <a:rPr lang="en-US" altLang="zh-CN" kern="2000" dirty="0">
                <a:solidFill>
                  <a:srgbClr val="333333"/>
                </a:solidFill>
                <a:latin typeface="Chaparral Pro Light" panose="02060403030505090203" pitchFamily="18" charset="0"/>
              </a:rPr>
              <a:t>unexpected happening of surprising and pleasing </a:t>
            </a:r>
            <a:r>
              <a:rPr lang="en-US" altLang="zh-CN" kern="2000" dirty="0" smtClean="0">
                <a:solidFill>
                  <a:srgbClr val="333333"/>
                </a:solidFill>
                <a:latin typeface="Chaparral Pro Light" panose="02060403030505090203" pitchFamily="18" charset="0"/>
              </a:rPr>
              <a:t>,only </a:t>
            </a:r>
            <a:r>
              <a:rPr lang="en-US" altLang="zh-CN" kern="2000" dirty="0">
                <a:solidFill>
                  <a:srgbClr val="333333"/>
                </a:solidFill>
                <a:latin typeface="Chaparral Pro Light" panose="02060403030505090203" pitchFamily="18" charset="0"/>
              </a:rPr>
              <a:t>silently ask myself in mind</a:t>
            </a:r>
            <a:endParaRPr lang="zh-CN" altLang="en-US" dirty="0"/>
          </a:p>
        </p:txBody>
      </p:sp>
      <p:sp>
        <p:nvSpPr>
          <p:cNvPr id="33" name="矩形 32"/>
          <p:cNvSpPr/>
          <p:nvPr/>
        </p:nvSpPr>
        <p:spPr>
          <a:xfrm>
            <a:off x="6278025" y="5139869"/>
            <a:ext cx="2585684" cy="923330"/>
          </a:xfrm>
          <a:prstGeom prst="rect">
            <a:avLst/>
          </a:prstGeom>
        </p:spPr>
        <p:txBody>
          <a:bodyPr wrap="square">
            <a:spAutoFit/>
          </a:bodyPr>
          <a:lstStyle/>
          <a:p>
            <a:pPr algn="just"/>
            <a:r>
              <a:rPr lang="en-US" altLang="zh-CN" kern="2000" dirty="0" smtClean="0">
                <a:solidFill>
                  <a:srgbClr val="333333"/>
                </a:solidFill>
                <a:latin typeface="Chaparral Pro Light" panose="02060403030505090203" pitchFamily="18" charset="0"/>
              </a:rPr>
              <a:t>No </a:t>
            </a:r>
            <a:r>
              <a:rPr lang="en-US" altLang="zh-CN" kern="2000" dirty="0">
                <a:solidFill>
                  <a:srgbClr val="333333"/>
                </a:solidFill>
                <a:latin typeface="Chaparral Pro Light" panose="02060403030505090203" pitchFamily="18" charset="0"/>
              </a:rPr>
              <a:t>unexpected happening of surprising and pleasing </a:t>
            </a:r>
            <a:r>
              <a:rPr lang="en-US" altLang="zh-CN" kern="2000" dirty="0" smtClean="0">
                <a:solidFill>
                  <a:srgbClr val="333333"/>
                </a:solidFill>
                <a:latin typeface="Chaparral Pro Light" panose="02060403030505090203" pitchFamily="18" charset="0"/>
              </a:rPr>
              <a:t>,only </a:t>
            </a:r>
            <a:r>
              <a:rPr lang="en-US" altLang="zh-CN" kern="2000" dirty="0">
                <a:solidFill>
                  <a:srgbClr val="333333"/>
                </a:solidFill>
                <a:latin typeface="Chaparral Pro Light" panose="02060403030505090203" pitchFamily="18" charset="0"/>
              </a:rPr>
              <a:t>silently ask myself in mind</a:t>
            </a:r>
            <a:endParaRPr lang="zh-CN" altLang="en-US" dirty="0"/>
          </a:p>
        </p:txBody>
      </p:sp>
      <p:sp>
        <p:nvSpPr>
          <p:cNvPr id="34" name="矩形 33"/>
          <p:cNvSpPr/>
          <p:nvPr/>
        </p:nvSpPr>
        <p:spPr>
          <a:xfrm>
            <a:off x="9129531" y="5139869"/>
            <a:ext cx="2585684" cy="923330"/>
          </a:xfrm>
          <a:prstGeom prst="rect">
            <a:avLst/>
          </a:prstGeom>
        </p:spPr>
        <p:txBody>
          <a:bodyPr wrap="square">
            <a:spAutoFit/>
          </a:bodyPr>
          <a:lstStyle/>
          <a:p>
            <a:pPr algn="just"/>
            <a:r>
              <a:rPr lang="en-US" altLang="zh-CN" kern="2000" dirty="0" smtClean="0">
                <a:solidFill>
                  <a:srgbClr val="333333"/>
                </a:solidFill>
                <a:latin typeface="Chaparral Pro Light" panose="02060403030505090203" pitchFamily="18" charset="0"/>
              </a:rPr>
              <a:t>No </a:t>
            </a:r>
            <a:r>
              <a:rPr lang="en-US" altLang="zh-CN" kern="2000" dirty="0">
                <a:solidFill>
                  <a:srgbClr val="333333"/>
                </a:solidFill>
                <a:latin typeface="Chaparral Pro Light" panose="02060403030505090203" pitchFamily="18" charset="0"/>
              </a:rPr>
              <a:t>unexpected happening of surprising and pleasing </a:t>
            </a:r>
            <a:r>
              <a:rPr lang="en-US" altLang="zh-CN" kern="2000" dirty="0" smtClean="0">
                <a:solidFill>
                  <a:srgbClr val="333333"/>
                </a:solidFill>
                <a:latin typeface="Chaparral Pro Light" panose="02060403030505090203" pitchFamily="18" charset="0"/>
              </a:rPr>
              <a:t>,only </a:t>
            </a:r>
            <a:r>
              <a:rPr lang="en-US" altLang="zh-CN" kern="2000" dirty="0">
                <a:solidFill>
                  <a:srgbClr val="333333"/>
                </a:solidFill>
                <a:latin typeface="Chaparral Pro Light" panose="02060403030505090203" pitchFamily="18" charset="0"/>
              </a:rPr>
              <a:t>silently ask myself in mind</a:t>
            </a:r>
            <a:endParaRPr lang="zh-CN" altLang="en-US" dirty="0"/>
          </a:p>
        </p:txBody>
      </p:sp>
      <p:sp>
        <p:nvSpPr>
          <p:cNvPr id="35" name="矩形 34"/>
          <p:cNvSpPr/>
          <p:nvPr/>
        </p:nvSpPr>
        <p:spPr>
          <a:xfrm>
            <a:off x="4100513" y="695325"/>
            <a:ext cx="3990975" cy="533400"/>
          </a:xfrm>
          <a:prstGeom prst="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Chaparral Pro Light" panose="02060403030505090203" pitchFamily="18" charset="0"/>
              </a:rPr>
              <a:t>STRENGTH</a:t>
            </a:r>
            <a:r>
              <a:rPr lang="en-US" altLang="zh-CN" sz="2000" b="1" dirty="0">
                <a:solidFill>
                  <a:schemeClr val="tx1"/>
                </a:solidFill>
                <a:latin typeface="Chaparral Pro Light" panose="02060403030505090203" pitchFamily="18" charset="0"/>
              </a:rPr>
              <a:t>S</a:t>
            </a:r>
            <a:endParaRPr lang="zh-CN" altLang="en-US" sz="2000" b="1" dirty="0">
              <a:solidFill>
                <a:schemeClr val="tx1"/>
              </a:solidFill>
              <a:latin typeface="Chaparral Pro Light" panose="02060403030505090203" pitchFamily="18" charset="0"/>
            </a:endParaRPr>
          </a:p>
        </p:txBody>
      </p:sp>
      <p:sp>
        <p:nvSpPr>
          <p:cNvPr id="36" name="矩形 35"/>
          <p:cNvSpPr/>
          <p:nvPr/>
        </p:nvSpPr>
        <p:spPr>
          <a:xfrm>
            <a:off x="7983488" y="1120725"/>
            <a:ext cx="216000" cy="216000"/>
          </a:xfrm>
          <a:prstGeom prst="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3992513" y="587325"/>
            <a:ext cx="216000" cy="2160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00513" y="695325"/>
            <a:ext cx="3990975" cy="5334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solidFill>
                <a:latin typeface="Chaparral Pro Light" panose="02060403030505090203" pitchFamily="18" charset="0"/>
              </a:rPr>
              <a:t>STRENGTHS</a:t>
            </a:r>
            <a:endParaRPr lang="zh-CN" altLang="en-US" sz="2000" b="1" dirty="0">
              <a:solidFill>
                <a:schemeClr val="tx1"/>
              </a:solidFill>
              <a:latin typeface="Chaparral Pro Light" panose="02060403030505090203" pitchFamily="18" charset="0"/>
            </a:endParaRPr>
          </a:p>
        </p:txBody>
      </p:sp>
      <p:sp>
        <p:nvSpPr>
          <p:cNvPr id="3" name="矩形 2"/>
          <p:cNvSpPr/>
          <p:nvPr/>
        </p:nvSpPr>
        <p:spPr>
          <a:xfrm>
            <a:off x="7983488" y="1120725"/>
            <a:ext cx="216000" cy="2160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92513" y="587325"/>
            <a:ext cx="216000" cy="2160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708875" y="2069973"/>
            <a:ext cx="1440000" cy="1440000"/>
          </a:xfrm>
          <a:custGeom>
            <a:avLst/>
            <a:gdLst>
              <a:gd name="connsiteX0" fmla="*/ 720000 w 1440000"/>
              <a:gd name="connsiteY0" fmla="*/ 180000 h 1440000"/>
              <a:gd name="connsiteX1" fmla="*/ 180000 w 1440000"/>
              <a:gd name="connsiteY1" fmla="*/ 720000 h 1440000"/>
              <a:gd name="connsiteX2" fmla="*/ 720000 w 1440000"/>
              <a:gd name="connsiteY2" fmla="*/ 1260000 h 1440000"/>
              <a:gd name="connsiteX3" fmla="*/ 1260000 w 1440000"/>
              <a:gd name="connsiteY3" fmla="*/ 720000 h 1440000"/>
              <a:gd name="connsiteX4" fmla="*/ 720000 w 1440000"/>
              <a:gd name="connsiteY4" fmla="*/ 180000 h 1440000"/>
              <a:gd name="connsiteX5" fmla="*/ 720000 w 1440000"/>
              <a:gd name="connsiteY5" fmla="*/ 0 h 1440000"/>
              <a:gd name="connsiteX6" fmla="*/ 1440000 w 1440000"/>
              <a:gd name="connsiteY6" fmla="*/ 720000 h 1440000"/>
              <a:gd name="connsiteX7" fmla="*/ 720000 w 1440000"/>
              <a:gd name="connsiteY7" fmla="*/ 1440000 h 1440000"/>
              <a:gd name="connsiteX8" fmla="*/ 0 w 1440000"/>
              <a:gd name="connsiteY8" fmla="*/ 720000 h 1440000"/>
              <a:gd name="connsiteX9" fmla="*/ 720000 w 1440000"/>
              <a:gd name="connsiteY9"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0000" h="1440000">
                <a:moveTo>
                  <a:pt x="720000" y="180000"/>
                </a:moveTo>
                <a:cubicBezTo>
                  <a:pt x="421766" y="180000"/>
                  <a:pt x="180000" y="421766"/>
                  <a:pt x="180000" y="720000"/>
                </a:cubicBezTo>
                <a:cubicBezTo>
                  <a:pt x="180000" y="1018234"/>
                  <a:pt x="421766" y="1260000"/>
                  <a:pt x="720000" y="1260000"/>
                </a:cubicBezTo>
                <a:cubicBezTo>
                  <a:pt x="1018234" y="1260000"/>
                  <a:pt x="1260000" y="1018234"/>
                  <a:pt x="1260000" y="720000"/>
                </a:cubicBezTo>
                <a:cubicBezTo>
                  <a:pt x="1260000" y="421766"/>
                  <a:pt x="1018234" y="180000"/>
                  <a:pt x="720000" y="180000"/>
                </a:cubicBezTo>
                <a:close/>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a:gradFill flip="none" rotWithShape="1">
            <a:gsLst>
              <a:gs pos="21000">
                <a:schemeClr val="tx1"/>
              </a:gs>
              <a:gs pos="20000">
                <a:schemeClr val="bg1">
                  <a:alpha val="0"/>
                </a:schemeClr>
              </a:gs>
              <a:gs pos="100000">
                <a:schemeClr val="tx1"/>
              </a:gs>
            </a:gsLst>
            <a:lin ang="5400000" scaled="0"/>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4000" dirty="0" smtClean="0">
                <a:solidFill>
                  <a:schemeClr val="tx1"/>
                </a:solidFill>
              </a:rPr>
              <a:t>85</a:t>
            </a:r>
            <a:r>
              <a:rPr lang="en-US" altLang="zh-CN" sz="2000" dirty="0" smtClean="0">
                <a:solidFill>
                  <a:schemeClr val="tx1"/>
                </a:solidFill>
              </a:rPr>
              <a:t>%</a:t>
            </a:r>
            <a:endParaRPr lang="zh-CN" altLang="en-US" sz="2000" dirty="0">
              <a:solidFill>
                <a:schemeClr val="tx1"/>
              </a:solidFill>
            </a:endParaRPr>
          </a:p>
        </p:txBody>
      </p:sp>
      <p:sp>
        <p:nvSpPr>
          <p:cNvPr id="9" name="任意多边形 8"/>
          <p:cNvSpPr/>
          <p:nvPr/>
        </p:nvSpPr>
        <p:spPr>
          <a:xfrm>
            <a:off x="6598375" y="2069973"/>
            <a:ext cx="1440000" cy="1440000"/>
          </a:xfrm>
          <a:custGeom>
            <a:avLst/>
            <a:gdLst>
              <a:gd name="connsiteX0" fmla="*/ 720000 w 1440000"/>
              <a:gd name="connsiteY0" fmla="*/ 180000 h 1440000"/>
              <a:gd name="connsiteX1" fmla="*/ 180000 w 1440000"/>
              <a:gd name="connsiteY1" fmla="*/ 720000 h 1440000"/>
              <a:gd name="connsiteX2" fmla="*/ 720000 w 1440000"/>
              <a:gd name="connsiteY2" fmla="*/ 1260000 h 1440000"/>
              <a:gd name="connsiteX3" fmla="*/ 1260000 w 1440000"/>
              <a:gd name="connsiteY3" fmla="*/ 720000 h 1440000"/>
              <a:gd name="connsiteX4" fmla="*/ 720000 w 1440000"/>
              <a:gd name="connsiteY4" fmla="*/ 180000 h 1440000"/>
              <a:gd name="connsiteX5" fmla="*/ 720000 w 1440000"/>
              <a:gd name="connsiteY5" fmla="*/ 0 h 1440000"/>
              <a:gd name="connsiteX6" fmla="*/ 1440000 w 1440000"/>
              <a:gd name="connsiteY6" fmla="*/ 720000 h 1440000"/>
              <a:gd name="connsiteX7" fmla="*/ 720000 w 1440000"/>
              <a:gd name="connsiteY7" fmla="*/ 1440000 h 1440000"/>
              <a:gd name="connsiteX8" fmla="*/ 0 w 1440000"/>
              <a:gd name="connsiteY8" fmla="*/ 720000 h 1440000"/>
              <a:gd name="connsiteX9" fmla="*/ 720000 w 1440000"/>
              <a:gd name="connsiteY9"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0000" h="1440000">
                <a:moveTo>
                  <a:pt x="720000" y="180000"/>
                </a:moveTo>
                <a:cubicBezTo>
                  <a:pt x="421766" y="180000"/>
                  <a:pt x="180000" y="421766"/>
                  <a:pt x="180000" y="720000"/>
                </a:cubicBezTo>
                <a:cubicBezTo>
                  <a:pt x="180000" y="1018234"/>
                  <a:pt x="421766" y="1260000"/>
                  <a:pt x="720000" y="1260000"/>
                </a:cubicBezTo>
                <a:cubicBezTo>
                  <a:pt x="1018234" y="1260000"/>
                  <a:pt x="1260000" y="1018234"/>
                  <a:pt x="1260000" y="720000"/>
                </a:cubicBezTo>
                <a:cubicBezTo>
                  <a:pt x="1260000" y="421766"/>
                  <a:pt x="1018234" y="180000"/>
                  <a:pt x="720000" y="180000"/>
                </a:cubicBezTo>
                <a:close/>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a:gradFill flip="none" rotWithShape="1">
            <a:gsLst>
              <a:gs pos="50000">
                <a:schemeClr val="tx1"/>
              </a:gs>
              <a:gs pos="49000">
                <a:schemeClr val="bg1">
                  <a:alpha val="0"/>
                </a:schemeClr>
              </a:gs>
              <a:gs pos="100000">
                <a:schemeClr val="tx1"/>
              </a:gs>
            </a:gsLst>
            <a:lin ang="5400000" scaled="0"/>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4000" dirty="0" smtClean="0">
                <a:solidFill>
                  <a:schemeClr val="tx1"/>
                </a:solidFill>
              </a:rPr>
              <a:t>50</a:t>
            </a:r>
            <a:r>
              <a:rPr lang="en-US" altLang="zh-CN" sz="2000" dirty="0" smtClean="0">
                <a:solidFill>
                  <a:schemeClr val="tx1"/>
                </a:solidFill>
              </a:rPr>
              <a:t>%</a:t>
            </a:r>
            <a:endParaRPr lang="zh-CN" altLang="en-US" sz="2000" dirty="0"/>
          </a:p>
        </p:txBody>
      </p:sp>
      <p:sp>
        <p:nvSpPr>
          <p:cNvPr id="10" name="任意多边形 9"/>
          <p:cNvSpPr/>
          <p:nvPr/>
        </p:nvSpPr>
        <p:spPr>
          <a:xfrm>
            <a:off x="4153625" y="2069973"/>
            <a:ext cx="1440000" cy="1440000"/>
          </a:xfrm>
          <a:custGeom>
            <a:avLst/>
            <a:gdLst>
              <a:gd name="connsiteX0" fmla="*/ 720000 w 1440000"/>
              <a:gd name="connsiteY0" fmla="*/ 180000 h 1440000"/>
              <a:gd name="connsiteX1" fmla="*/ 180000 w 1440000"/>
              <a:gd name="connsiteY1" fmla="*/ 720000 h 1440000"/>
              <a:gd name="connsiteX2" fmla="*/ 720000 w 1440000"/>
              <a:gd name="connsiteY2" fmla="*/ 1260000 h 1440000"/>
              <a:gd name="connsiteX3" fmla="*/ 1260000 w 1440000"/>
              <a:gd name="connsiteY3" fmla="*/ 720000 h 1440000"/>
              <a:gd name="connsiteX4" fmla="*/ 720000 w 1440000"/>
              <a:gd name="connsiteY4" fmla="*/ 180000 h 1440000"/>
              <a:gd name="connsiteX5" fmla="*/ 720000 w 1440000"/>
              <a:gd name="connsiteY5" fmla="*/ 0 h 1440000"/>
              <a:gd name="connsiteX6" fmla="*/ 1440000 w 1440000"/>
              <a:gd name="connsiteY6" fmla="*/ 720000 h 1440000"/>
              <a:gd name="connsiteX7" fmla="*/ 720000 w 1440000"/>
              <a:gd name="connsiteY7" fmla="*/ 1440000 h 1440000"/>
              <a:gd name="connsiteX8" fmla="*/ 0 w 1440000"/>
              <a:gd name="connsiteY8" fmla="*/ 720000 h 1440000"/>
              <a:gd name="connsiteX9" fmla="*/ 720000 w 1440000"/>
              <a:gd name="connsiteY9"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0000" h="1440000">
                <a:moveTo>
                  <a:pt x="720000" y="180000"/>
                </a:moveTo>
                <a:cubicBezTo>
                  <a:pt x="421766" y="180000"/>
                  <a:pt x="180000" y="421766"/>
                  <a:pt x="180000" y="720000"/>
                </a:cubicBezTo>
                <a:cubicBezTo>
                  <a:pt x="180000" y="1018234"/>
                  <a:pt x="421766" y="1260000"/>
                  <a:pt x="720000" y="1260000"/>
                </a:cubicBezTo>
                <a:cubicBezTo>
                  <a:pt x="1018234" y="1260000"/>
                  <a:pt x="1260000" y="1018234"/>
                  <a:pt x="1260000" y="720000"/>
                </a:cubicBezTo>
                <a:cubicBezTo>
                  <a:pt x="1260000" y="421766"/>
                  <a:pt x="1018234" y="180000"/>
                  <a:pt x="720000" y="180000"/>
                </a:cubicBezTo>
                <a:close/>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a:gradFill flip="none" rotWithShape="1">
            <a:gsLst>
              <a:gs pos="35000">
                <a:schemeClr val="tx1"/>
              </a:gs>
              <a:gs pos="34000">
                <a:schemeClr val="bg1">
                  <a:alpha val="0"/>
                </a:schemeClr>
              </a:gs>
              <a:gs pos="100000">
                <a:schemeClr val="tx1"/>
              </a:gs>
            </a:gsLst>
            <a:lin ang="5400000" scaled="0"/>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4000" dirty="0" smtClean="0">
                <a:solidFill>
                  <a:schemeClr val="tx1"/>
                </a:solidFill>
              </a:rPr>
              <a:t>67</a:t>
            </a:r>
            <a:r>
              <a:rPr lang="en-US" altLang="zh-CN" sz="2000" dirty="0" smtClean="0">
                <a:solidFill>
                  <a:schemeClr val="tx1"/>
                </a:solidFill>
              </a:rPr>
              <a:t>%</a:t>
            </a:r>
            <a:endParaRPr lang="zh-CN" altLang="en-US" sz="2000" dirty="0">
              <a:solidFill>
                <a:schemeClr val="tx1"/>
              </a:solidFill>
            </a:endParaRPr>
          </a:p>
        </p:txBody>
      </p:sp>
      <p:sp>
        <p:nvSpPr>
          <p:cNvPr id="11" name="任意多边形 10"/>
          <p:cNvSpPr/>
          <p:nvPr/>
        </p:nvSpPr>
        <p:spPr>
          <a:xfrm>
            <a:off x="9043125" y="2069973"/>
            <a:ext cx="1440000" cy="1440000"/>
          </a:xfrm>
          <a:custGeom>
            <a:avLst/>
            <a:gdLst>
              <a:gd name="connsiteX0" fmla="*/ 720000 w 1440000"/>
              <a:gd name="connsiteY0" fmla="*/ 180000 h 1440000"/>
              <a:gd name="connsiteX1" fmla="*/ 180000 w 1440000"/>
              <a:gd name="connsiteY1" fmla="*/ 720000 h 1440000"/>
              <a:gd name="connsiteX2" fmla="*/ 720000 w 1440000"/>
              <a:gd name="connsiteY2" fmla="*/ 1260000 h 1440000"/>
              <a:gd name="connsiteX3" fmla="*/ 1260000 w 1440000"/>
              <a:gd name="connsiteY3" fmla="*/ 720000 h 1440000"/>
              <a:gd name="connsiteX4" fmla="*/ 720000 w 1440000"/>
              <a:gd name="connsiteY4" fmla="*/ 180000 h 1440000"/>
              <a:gd name="connsiteX5" fmla="*/ 720000 w 1440000"/>
              <a:gd name="connsiteY5" fmla="*/ 0 h 1440000"/>
              <a:gd name="connsiteX6" fmla="*/ 1440000 w 1440000"/>
              <a:gd name="connsiteY6" fmla="*/ 720000 h 1440000"/>
              <a:gd name="connsiteX7" fmla="*/ 720000 w 1440000"/>
              <a:gd name="connsiteY7" fmla="*/ 1440000 h 1440000"/>
              <a:gd name="connsiteX8" fmla="*/ 0 w 1440000"/>
              <a:gd name="connsiteY8" fmla="*/ 720000 h 1440000"/>
              <a:gd name="connsiteX9" fmla="*/ 720000 w 1440000"/>
              <a:gd name="connsiteY9" fmla="*/ 0 h 14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0000" h="1440000">
                <a:moveTo>
                  <a:pt x="720000" y="180000"/>
                </a:moveTo>
                <a:cubicBezTo>
                  <a:pt x="421766" y="180000"/>
                  <a:pt x="180000" y="421766"/>
                  <a:pt x="180000" y="720000"/>
                </a:cubicBezTo>
                <a:cubicBezTo>
                  <a:pt x="180000" y="1018234"/>
                  <a:pt x="421766" y="1260000"/>
                  <a:pt x="720000" y="1260000"/>
                </a:cubicBezTo>
                <a:cubicBezTo>
                  <a:pt x="1018234" y="1260000"/>
                  <a:pt x="1260000" y="1018234"/>
                  <a:pt x="1260000" y="720000"/>
                </a:cubicBezTo>
                <a:cubicBezTo>
                  <a:pt x="1260000" y="421766"/>
                  <a:pt x="1018234" y="180000"/>
                  <a:pt x="720000" y="180000"/>
                </a:cubicBezTo>
                <a:close/>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a:gradFill flip="none" rotWithShape="1">
            <a:gsLst>
              <a:gs pos="67000">
                <a:schemeClr val="tx1"/>
              </a:gs>
              <a:gs pos="66000">
                <a:schemeClr val="bg1">
                  <a:alpha val="0"/>
                </a:schemeClr>
              </a:gs>
              <a:gs pos="100000">
                <a:schemeClr val="tx1"/>
              </a:gs>
            </a:gsLst>
            <a:lin ang="5400000" scaled="0"/>
            <a:tileRect/>
          </a:gra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4000" dirty="0" smtClean="0">
                <a:solidFill>
                  <a:schemeClr val="tx1"/>
                </a:solidFill>
              </a:rPr>
              <a:t>33</a:t>
            </a:r>
            <a:r>
              <a:rPr lang="en-US" altLang="zh-CN" sz="2000" dirty="0" smtClean="0">
                <a:solidFill>
                  <a:schemeClr val="tx1"/>
                </a:solidFill>
              </a:rPr>
              <a:t>%</a:t>
            </a:r>
            <a:endParaRPr lang="zh-CN" altLang="en-US" sz="4000" dirty="0">
              <a:solidFill>
                <a:schemeClr val="tx1"/>
              </a:solidFill>
            </a:endParaRPr>
          </a:p>
        </p:txBody>
      </p:sp>
      <p:sp>
        <p:nvSpPr>
          <p:cNvPr id="13" name="矩形 12"/>
          <p:cNvSpPr/>
          <p:nvPr/>
        </p:nvSpPr>
        <p:spPr>
          <a:xfrm>
            <a:off x="2933999" y="4243221"/>
            <a:ext cx="6287100" cy="369332"/>
          </a:xfrm>
          <a:prstGeom prst="rect">
            <a:avLst/>
          </a:prstGeom>
        </p:spPr>
        <p:txBody>
          <a:bodyPr wrap="square">
            <a:spAutoFit/>
          </a:bodyPr>
          <a:lstStyle/>
          <a:p>
            <a:pPr algn="ctr"/>
            <a:r>
              <a:rPr lang="en-US" altLang="zh-CN" b="1" kern="2000" dirty="0">
                <a:solidFill>
                  <a:srgbClr val="333333"/>
                </a:solidFill>
                <a:latin typeface="Chaparral Pro Light" panose="02060403030505090203" pitchFamily="18" charset="0"/>
              </a:rPr>
              <a:t>LIFE IS FULL OF CONFUSING </a:t>
            </a:r>
            <a:r>
              <a:rPr lang="en-US" altLang="zh-CN" b="1" kern="2000" dirty="0" smtClean="0">
                <a:solidFill>
                  <a:srgbClr val="333333"/>
                </a:solidFill>
                <a:latin typeface="Chaparral Pro Light" panose="02060403030505090203" pitchFamily="18" charset="0"/>
              </a:rPr>
              <a:t> AND </a:t>
            </a:r>
            <a:r>
              <a:rPr lang="en-US" altLang="zh-CN" b="1" kern="2000" dirty="0">
                <a:solidFill>
                  <a:srgbClr val="333333"/>
                </a:solidFill>
                <a:latin typeface="Chaparral Pro Light" panose="02060403030505090203" pitchFamily="18" charset="0"/>
              </a:rPr>
              <a:t>DISORDERING</a:t>
            </a:r>
            <a:endParaRPr lang="zh-CN" altLang="en-US" b="1" kern="2000" dirty="0">
              <a:latin typeface="Chaparral Pro Light" panose="02060403030505090203" pitchFamily="18" charset="0"/>
            </a:endParaRPr>
          </a:p>
        </p:txBody>
      </p:sp>
      <p:cxnSp>
        <p:nvCxnSpPr>
          <p:cNvPr id="14" name="直接连接符 13"/>
          <p:cNvCxnSpPr/>
          <p:nvPr/>
        </p:nvCxnSpPr>
        <p:spPr>
          <a:xfrm>
            <a:off x="3391837" y="4612553"/>
            <a:ext cx="5400000" cy="0"/>
          </a:xfrm>
          <a:prstGeom prst="line">
            <a:avLst/>
          </a:prstGeom>
          <a:ln w="31750" cmpd="sng">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2205036" y="4796791"/>
            <a:ext cx="7781925" cy="1200329"/>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         Life is full of confusing and disordering Particular time,a particular location,Do the arranged thing of ten million time in the brain,Step by step ,the life is hard to avoid delicacy and stiffness No enthusiasm forever,No unexpected happening of surprising and pleasing So,only silently ask myself in mind Next happiness,when will come?</a:t>
            </a:r>
            <a:endParaRPr lang="zh-CN" altLang="en-US" kern="2000" dirty="0">
              <a:latin typeface="Chaparral Pro Light" panose="02060403030505090203"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00513" y="695325"/>
            <a:ext cx="3990975" cy="5334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solidFill>
                <a:latin typeface="Chaparral Pro Light" panose="02060403030505090203" pitchFamily="18" charset="0"/>
              </a:rPr>
              <a:t>STRENGTHS</a:t>
            </a:r>
            <a:endParaRPr lang="zh-CN" altLang="en-US" sz="2000" b="1" dirty="0">
              <a:solidFill>
                <a:schemeClr val="tx1"/>
              </a:solidFill>
              <a:latin typeface="Chaparral Pro Light" panose="02060403030505090203" pitchFamily="18" charset="0"/>
            </a:endParaRPr>
          </a:p>
        </p:txBody>
      </p:sp>
      <p:sp>
        <p:nvSpPr>
          <p:cNvPr id="3" name="矩形 2"/>
          <p:cNvSpPr/>
          <p:nvPr/>
        </p:nvSpPr>
        <p:spPr>
          <a:xfrm>
            <a:off x="7983488" y="1120725"/>
            <a:ext cx="216000" cy="2160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92513" y="587325"/>
            <a:ext cx="216000" cy="2160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1" cstate="print">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5717058" y="1857375"/>
            <a:ext cx="6474942" cy="4320000"/>
          </a:xfrm>
          <a:prstGeom prst="rect">
            <a:avLst/>
          </a:prstGeom>
        </p:spPr>
      </p:pic>
      <p:sp>
        <p:nvSpPr>
          <p:cNvPr id="6" name="矩形 5"/>
          <p:cNvSpPr/>
          <p:nvPr/>
        </p:nvSpPr>
        <p:spPr>
          <a:xfrm>
            <a:off x="457200" y="2264700"/>
            <a:ext cx="576000" cy="576000"/>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745200" y="1857375"/>
            <a:ext cx="4626900" cy="1390650"/>
          </a:xfrm>
          <a:prstGeom prst="roundRect">
            <a:avLst>
              <a:gd name="adj" fmla="val 9818"/>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57200" y="5194050"/>
            <a:ext cx="576000" cy="576000"/>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745200" y="4786725"/>
            <a:ext cx="4626900" cy="1390650"/>
          </a:xfrm>
          <a:prstGeom prst="roundRect">
            <a:avLst>
              <a:gd name="adj" fmla="val 9818"/>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57200" y="3729375"/>
            <a:ext cx="576000" cy="576000"/>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745200" y="3322050"/>
            <a:ext cx="4626900" cy="1390650"/>
          </a:xfrm>
          <a:prstGeom prst="roundRect">
            <a:avLst>
              <a:gd name="adj" fmla="val 9818"/>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200" y="2336700"/>
            <a:ext cx="432000" cy="432000"/>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9200" y="3801375"/>
            <a:ext cx="432000" cy="432000"/>
          </a:xfrm>
          <a:prstGeom prst="rect">
            <a:avLst/>
          </a:prstGeom>
        </p:spPr>
      </p:pic>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9200" y="5266050"/>
            <a:ext cx="432000" cy="432000"/>
          </a:xfrm>
          <a:prstGeom prst="rect">
            <a:avLst/>
          </a:prstGeom>
        </p:spPr>
      </p:pic>
      <p:sp>
        <p:nvSpPr>
          <p:cNvPr id="16" name="矩形 15"/>
          <p:cNvSpPr/>
          <p:nvPr/>
        </p:nvSpPr>
        <p:spPr>
          <a:xfrm>
            <a:off x="1141200" y="2091035"/>
            <a:ext cx="4122900" cy="923330"/>
          </a:xfrm>
          <a:prstGeom prst="rect">
            <a:avLst/>
          </a:prstGeom>
        </p:spPr>
        <p:txBody>
          <a:bodyPr wrap="square">
            <a:spAutoFit/>
          </a:bodyPr>
          <a:lstStyle/>
          <a:p>
            <a:r>
              <a:rPr lang="en-US" altLang="zh-CN" kern="2000" dirty="0">
                <a:solidFill>
                  <a:srgbClr val="333333"/>
                </a:solidFill>
                <a:latin typeface="Chaparral Pro Light" panose="02060403030505090203" pitchFamily="18" charset="0"/>
              </a:rPr>
              <a:t>Life is full of confusing and disordering Particular time,a particular location,Do the arranged thing of ten million time in the </a:t>
            </a:r>
            <a:r>
              <a:rPr lang="en-US" altLang="zh-CN" kern="2000" dirty="0" smtClean="0">
                <a:solidFill>
                  <a:srgbClr val="333333"/>
                </a:solidFill>
                <a:latin typeface="Chaparral Pro Light" panose="02060403030505090203" pitchFamily="18" charset="0"/>
              </a:rPr>
              <a:t>brain.</a:t>
            </a:r>
            <a:endParaRPr lang="zh-CN" altLang="en-US" dirty="0"/>
          </a:p>
        </p:txBody>
      </p:sp>
      <p:sp>
        <p:nvSpPr>
          <p:cNvPr id="17" name="矩形 16"/>
          <p:cNvSpPr/>
          <p:nvPr/>
        </p:nvSpPr>
        <p:spPr>
          <a:xfrm>
            <a:off x="1141200" y="3555710"/>
            <a:ext cx="4122900" cy="923330"/>
          </a:xfrm>
          <a:prstGeom prst="rect">
            <a:avLst/>
          </a:prstGeom>
        </p:spPr>
        <p:txBody>
          <a:bodyPr wrap="square">
            <a:spAutoFit/>
          </a:bodyPr>
          <a:lstStyle/>
          <a:p>
            <a:r>
              <a:rPr lang="en-US" altLang="zh-CN" kern="2000" dirty="0">
                <a:solidFill>
                  <a:srgbClr val="333333"/>
                </a:solidFill>
                <a:latin typeface="Chaparral Pro Light" panose="02060403030505090203" pitchFamily="18" charset="0"/>
              </a:rPr>
              <a:t>Life is full of confusing and disordering Particular time,a particular location,Do the arranged thing of ten million time in the </a:t>
            </a:r>
            <a:r>
              <a:rPr lang="en-US" altLang="zh-CN" kern="2000" dirty="0" smtClean="0">
                <a:solidFill>
                  <a:srgbClr val="333333"/>
                </a:solidFill>
                <a:latin typeface="Chaparral Pro Light" panose="02060403030505090203" pitchFamily="18" charset="0"/>
              </a:rPr>
              <a:t>brain.</a:t>
            </a:r>
            <a:endParaRPr lang="zh-CN" altLang="en-US" dirty="0"/>
          </a:p>
        </p:txBody>
      </p:sp>
      <p:sp>
        <p:nvSpPr>
          <p:cNvPr id="18" name="矩形 17"/>
          <p:cNvSpPr/>
          <p:nvPr/>
        </p:nvSpPr>
        <p:spPr>
          <a:xfrm>
            <a:off x="1141200" y="5020385"/>
            <a:ext cx="4122900" cy="923330"/>
          </a:xfrm>
          <a:prstGeom prst="rect">
            <a:avLst/>
          </a:prstGeom>
        </p:spPr>
        <p:txBody>
          <a:bodyPr wrap="square">
            <a:spAutoFit/>
          </a:bodyPr>
          <a:lstStyle/>
          <a:p>
            <a:r>
              <a:rPr lang="en-US" altLang="zh-CN" kern="2000" dirty="0">
                <a:solidFill>
                  <a:srgbClr val="333333"/>
                </a:solidFill>
                <a:latin typeface="Chaparral Pro Light" panose="02060403030505090203" pitchFamily="18" charset="0"/>
              </a:rPr>
              <a:t>Life is full of confusing and disordering Particular time,a particular location,Do the arranged thing of ten million time in the </a:t>
            </a:r>
            <a:r>
              <a:rPr lang="en-US" altLang="zh-CN" kern="2000" dirty="0" smtClean="0">
                <a:solidFill>
                  <a:srgbClr val="333333"/>
                </a:solidFill>
                <a:latin typeface="Chaparral Pro Light" panose="02060403030505090203" pitchFamily="18" charset="0"/>
              </a:rPr>
              <a:t>brain.</a:t>
            </a:r>
            <a:endParaRPr lang="zh-CN"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连接符 39"/>
          <p:cNvCxnSpPr>
            <a:stCxn id="55" idx="3"/>
          </p:cNvCxnSpPr>
          <p:nvPr/>
        </p:nvCxnSpPr>
        <p:spPr>
          <a:xfrm flipV="1">
            <a:off x="6550607" y="3894960"/>
            <a:ext cx="3599513" cy="1385673"/>
          </a:xfrm>
          <a:prstGeom prst="line">
            <a:avLst/>
          </a:prstGeom>
          <a:ln w="12700">
            <a:solidFill>
              <a:schemeClr val="tx1"/>
            </a:solidFill>
            <a:prstDash val="lgDashDotDot"/>
          </a:ln>
        </p:spPr>
        <p:style>
          <a:lnRef idx="1">
            <a:schemeClr val="accent1"/>
          </a:lnRef>
          <a:fillRef idx="0">
            <a:schemeClr val="accent1"/>
          </a:fillRef>
          <a:effectRef idx="0">
            <a:schemeClr val="accent1"/>
          </a:effectRef>
          <a:fontRef idx="minor">
            <a:schemeClr val="tx1"/>
          </a:fontRef>
        </p:style>
      </p:cxnSp>
      <p:cxnSp>
        <p:nvCxnSpPr>
          <p:cNvPr id="41" name="直接连接符 40"/>
          <p:cNvCxnSpPr>
            <a:stCxn id="53" idx="3"/>
          </p:cNvCxnSpPr>
          <p:nvPr/>
        </p:nvCxnSpPr>
        <p:spPr>
          <a:xfrm flipV="1">
            <a:off x="6562725" y="2994758"/>
            <a:ext cx="3616293" cy="905983"/>
          </a:xfrm>
          <a:prstGeom prst="line">
            <a:avLst/>
          </a:prstGeom>
          <a:ln w="12700">
            <a:solidFill>
              <a:schemeClr val="tx1"/>
            </a:solidFill>
            <a:prstDash val="lgDashDotDot"/>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6562725" y="2031520"/>
            <a:ext cx="3589987" cy="579054"/>
          </a:xfrm>
          <a:prstGeom prst="line">
            <a:avLst/>
          </a:prstGeom>
          <a:ln w="12700">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4100513" y="695325"/>
            <a:ext cx="3990975" cy="5334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solidFill>
                <a:latin typeface="Chaparral Pro Light" panose="02060403030505090203" pitchFamily="18" charset="0"/>
              </a:rPr>
              <a:t>STRENGTHS</a:t>
            </a:r>
            <a:endParaRPr lang="zh-CN" altLang="en-US" sz="2000" b="1" dirty="0">
              <a:solidFill>
                <a:schemeClr val="tx1"/>
              </a:solidFill>
              <a:latin typeface="Chaparral Pro Light" panose="02060403030505090203" pitchFamily="18" charset="0"/>
            </a:endParaRPr>
          </a:p>
        </p:txBody>
      </p:sp>
      <p:sp>
        <p:nvSpPr>
          <p:cNvPr id="3" name="矩形 2"/>
          <p:cNvSpPr/>
          <p:nvPr/>
        </p:nvSpPr>
        <p:spPr>
          <a:xfrm>
            <a:off x="7983488" y="1120725"/>
            <a:ext cx="216000" cy="2160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92513" y="587325"/>
            <a:ext cx="216000" cy="2160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9187528" y="4366311"/>
            <a:ext cx="1902668" cy="1902668"/>
          </a:xfrm>
          <a:prstGeom prst="ellipse">
            <a:avLst/>
          </a:prstGeom>
          <a:blipFill>
            <a:blip r:embed="rId1">
              <a:extLst>
                <a:ext uri="{BEBA8EAE-BF5A-486C-A8C5-ECC9F3942E4B}">
                  <a14:imgProps xmlns:a14="http://schemas.microsoft.com/office/drawing/2010/main">
                    <a14:imgLayer r:embed="rId2">
                      <a14:imgEffect>
                        <a14:brightnessContrast bright="-39000"/>
                      </a14:imgEffect>
                      <a14:imgEffect>
                        <a14:saturation sat="102000"/>
                      </a14:imgEffect>
                    </a14:imgLayer>
                  </a14:imgProps>
                </a:ext>
              </a:extLst>
            </a:blip>
            <a:stretch>
              <a:fillRect/>
            </a:stretch>
          </a:blipFill>
          <a:ln w="25400" cap="flat" cmpd="sng" algn="ctr">
            <a:noFill/>
            <a:prstDash val="solid"/>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127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 name="椭圆 5"/>
          <p:cNvSpPr/>
          <p:nvPr/>
        </p:nvSpPr>
        <p:spPr>
          <a:xfrm>
            <a:off x="10109995" y="4415141"/>
            <a:ext cx="57733" cy="88368"/>
          </a:xfrm>
          <a:prstGeom prst="ellipse">
            <a:avLst/>
          </a:prstGeom>
          <a:gradFill flip="none" rotWithShape="1">
            <a:gsLst>
              <a:gs pos="0">
                <a:sysClr val="window" lastClr="FFFFFF">
                  <a:lumMod val="65000"/>
                </a:sysClr>
              </a:gs>
              <a:gs pos="40000">
                <a:sysClr val="windowText" lastClr="000000">
                  <a:lumMod val="85000"/>
                  <a:lumOff val="15000"/>
                </a:sysClr>
              </a:gs>
            </a:gsLst>
            <a:path path="circle">
              <a:fillToRect l="50000" t="50000" r="50000" b="50000"/>
            </a:path>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7" name="组合 6"/>
          <p:cNvGrpSpPr/>
          <p:nvPr/>
        </p:nvGrpSpPr>
        <p:grpSpPr>
          <a:xfrm>
            <a:off x="10081989" y="0"/>
            <a:ext cx="141899" cy="4406651"/>
            <a:chOff x="6948264" y="0"/>
            <a:chExt cx="141899" cy="4406651"/>
          </a:xfrm>
        </p:grpSpPr>
        <p:sp>
          <p:nvSpPr>
            <p:cNvPr id="8" name="圆角矩形 1"/>
            <p:cNvSpPr/>
            <p:nvPr/>
          </p:nvSpPr>
          <p:spPr>
            <a:xfrm rot="5400000">
              <a:off x="6786438" y="885631"/>
              <a:ext cx="460795" cy="137142"/>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9" name="圆角矩形 1"/>
            <p:cNvSpPr/>
            <p:nvPr/>
          </p:nvSpPr>
          <p:spPr>
            <a:xfrm rot="5400000">
              <a:off x="6791194" y="1344504"/>
              <a:ext cx="460795" cy="137142"/>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0" name="圆角矩形 1"/>
            <p:cNvSpPr/>
            <p:nvPr/>
          </p:nvSpPr>
          <p:spPr>
            <a:xfrm rot="5400000">
              <a:off x="6786438" y="1803377"/>
              <a:ext cx="460795" cy="137142"/>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 name="圆角矩形 1"/>
            <p:cNvSpPr/>
            <p:nvPr/>
          </p:nvSpPr>
          <p:spPr>
            <a:xfrm rot="5400000">
              <a:off x="6786437" y="2262250"/>
              <a:ext cx="460795" cy="137142"/>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2" name="圆角矩形 1"/>
            <p:cNvSpPr/>
            <p:nvPr/>
          </p:nvSpPr>
          <p:spPr>
            <a:xfrm rot="5400000">
              <a:off x="6786437" y="2721122"/>
              <a:ext cx="460795" cy="137142"/>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3" name="圆角矩形 12"/>
            <p:cNvSpPr/>
            <p:nvPr/>
          </p:nvSpPr>
          <p:spPr>
            <a:xfrm>
              <a:off x="7005137" y="0"/>
              <a:ext cx="32911" cy="725727"/>
            </a:xfrm>
            <a:prstGeom prst="roundRect">
              <a:avLst/>
            </a:prstGeom>
            <a:solidFill>
              <a:sysClr val="windowText" lastClr="000000">
                <a:lumMod val="50000"/>
                <a:lumOff val="50000"/>
              </a:sysClr>
            </a:solidFill>
            <a:ln w="254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4" name="圆角矩形 1"/>
            <p:cNvSpPr/>
            <p:nvPr/>
          </p:nvSpPr>
          <p:spPr>
            <a:xfrm rot="5400000">
              <a:off x="6786437" y="3176572"/>
              <a:ext cx="460795" cy="137142"/>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5" name="圆角矩形 1"/>
            <p:cNvSpPr/>
            <p:nvPr/>
          </p:nvSpPr>
          <p:spPr>
            <a:xfrm rot="5400000">
              <a:off x="6786437" y="3646887"/>
              <a:ext cx="460795" cy="137142"/>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6" name="圆角矩形 1"/>
            <p:cNvSpPr/>
            <p:nvPr/>
          </p:nvSpPr>
          <p:spPr>
            <a:xfrm rot="5400000">
              <a:off x="6786437" y="4107683"/>
              <a:ext cx="460795" cy="137142"/>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7" name="椭圆 16"/>
          <p:cNvSpPr/>
          <p:nvPr/>
        </p:nvSpPr>
        <p:spPr>
          <a:xfrm>
            <a:off x="10081988" y="4415141"/>
            <a:ext cx="137143" cy="137143"/>
          </a:xfrm>
          <a:prstGeom prst="ellipse">
            <a:avLst/>
          </a:prstGeom>
          <a:solidFill>
            <a:sysClr val="window" lastClr="FFFFFF"/>
          </a:solidFill>
          <a:ln w="25400" cap="flat" cmpd="sng" algn="ctr">
            <a:solidFill>
              <a:sysClr val="windowText" lastClr="000000">
                <a:lumMod val="50000"/>
                <a:lumOff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8" name="Oval 65"/>
          <p:cNvSpPr>
            <a:spLocks noChangeArrowheads="1"/>
          </p:cNvSpPr>
          <p:nvPr/>
        </p:nvSpPr>
        <p:spPr bwMode="auto">
          <a:xfrm>
            <a:off x="9054012" y="6318334"/>
            <a:ext cx="2324121" cy="471671"/>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sp>
        <p:nvSpPr>
          <p:cNvPr id="38" name="矩形 37"/>
          <p:cNvSpPr/>
          <p:nvPr/>
        </p:nvSpPr>
        <p:spPr>
          <a:xfrm>
            <a:off x="9734679" y="5117590"/>
            <a:ext cx="808363" cy="400110"/>
          </a:xfrm>
          <a:prstGeom prst="rect">
            <a:avLst/>
          </a:prstGeom>
        </p:spPr>
        <p:txBody>
          <a:bodyPr wrap="none">
            <a:spAutoFit/>
          </a:bodyPr>
          <a:lstStyle/>
          <a:p>
            <a:pPr algn="ctr"/>
            <a:r>
              <a:rPr lang="en-US" altLang="zh-CN" sz="2000" b="1" dirty="0" smtClean="0">
                <a:solidFill>
                  <a:schemeClr val="bg1"/>
                </a:solidFill>
                <a:latin typeface="Chaparral Pro Light" panose="02060403030505090203" pitchFamily="18" charset="0"/>
              </a:rPr>
              <a:t>PLAN</a:t>
            </a:r>
            <a:endParaRPr lang="zh-CN" altLang="en-US" sz="2000" b="1" dirty="0">
              <a:solidFill>
                <a:schemeClr val="bg1"/>
              </a:solidFill>
              <a:latin typeface="Chaparral Pro Light" panose="02060403030505090203" pitchFamily="18" charset="0"/>
            </a:endParaRPr>
          </a:p>
        </p:txBody>
      </p:sp>
      <p:sp>
        <p:nvSpPr>
          <p:cNvPr id="52" name="矩形 51"/>
          <p:cNvSpPr/>
          <p:nvPr/>
        </p:nvSpPr>
        <p:spPr>
          <a:xfrm>
            <a:off x="762000" y="2044277"/>
            <a:ext cx="5800725"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762000" y="3360741"/>
            <a:ext cx="5800725"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749882" y="4740633"/>
            <a:ext cx="5800725" cy="1080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655688" y="1936277"/>
            <a:ext cx="216000" cy="2160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655688" y="3269060"/>
            <a:ext cx="216000" cy="2160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655688" y="4644687"/>
            <a:ext cx="216000" cy="2160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1153794" y="2122612"/>
            <a:ext cx="4992900" cy="923330"/>
          </a:xfrm>
          <a:prstGeom prst="rect">
            <a:avLst/>
          </a:prstGeom>
        </p:spPr>
        <p:txBody>
          <a:bodyPr wrap="square">
            <a:spAutoFit/>
          </a:bodyPr>
          <a:lstStyle/>
          <a:p>
            <a:r>
              <a:rPr lang="en-US" altLang="zh-CN" kern="2000" dirty="0">
                <a:solidFill>
                  <a:srgbClr val="333333"/>
                </a:solidFill>
                <a:latin typeface="Chaparral Pro Light" panose="02060403030505090203" pitchFamily="18" charset="0"/>
              </a:rPr>
              <a:t>Life is full of confusing and disordering Particular time,a particular location,Do the arranged thing of ten million time in the </a:t>
            </a:r>
            <a:r>
              <a:rPr lang="en-US" altLang="zh-CN" kern="2000" dirty="0" smtClean="0">
                <a:solidFill>
                  <a:srgbClr val="333333"/>
                </a:solidFill>
                <a:latin typeface="Chaparral Pro Light" panose="02060403030505090203" pitchFamily="18" charset="0"/>
              </a:rPr>
              <a:t>brain.</a:t>
            </a:r>
            <a:endParaRPr lang="zh-CN" altLang="en-US" dirty="0"/>
          </a:p>
        </p:txBody>
      </p:sp>
      <p:sp>
        <p:nvSpPr>
          <p:cNvPr id="62" name="矩形 61"/>
          <p:cNvSpPr/>
          <p:nvPr/>
        </p:nvSpPr>
        <p:spPr>
          <a:xfrm>
            <a:off x="1164785" y="3437789"/>
            <a:ext cx="4992900" cy="923330"/>
          </a:xfrm>
          <a:prstGeom prst="rect">
            <a:avLst/>
          </a:prstGeom>
        </p:spPr>
        <p:txBody>
          <a:bodyPr wrap="square">
            <a:spAutoFit/>
          </a:bodyPr>
          <a:lstStyle/>
          <a:p>
            <a:r>
              <a:rPr lang="en-US" altLang="zh-CN" kern="2000" dirty="0">
                <a:solidFill>
                  <a:srgbClr val="333333"/>
                </a:solidFill>
                <a:latin typeface="Chaparral Pro Light" panose="02060403030505090203" pitchFamily="18" charset="0"/>
              </a:rPr>
              <a:t>Life is full of confusing and disordering Particular time,a particular location,Do the arranged thing of ten million time in the </a:t>
            </a:r>
            <a:r>
              <a:rPr lang="en-US" altLang="zh-CN" kern="2000" dirty="0" smtClean="0">
                <a:solidFill>
                  <a:srgbClr val="333333"/>
                </a:solidFill>
                <a:latin typeface="Chaparral Pro Light" panose="02060403030505090203" pitchFamily="18" charset="0"/>
              </a:rPr>
              <a:t>brain.</a:t>
            </a:r>
            <a:endParaRPr lang="zh-CN" altLang="en-US" dirty="0"/>
          </a:p>
        </p:txBody>
      </p:sp>
      <p:sp>
        <p:nvSpPr>
          <p:cNvPr id="63" name="矩形 62"/>
          <p:cNvSpPr/>
          <p:nvPr/>
        </p:nvSpPr>
        <p:spPr>
          <a:xfrm>
            <a:off x="1164785" y="4818968"/>
            <a:ext cx="4992900" cy="923330"/>
          </a:xfrm>
          <a:prstGeom prst="rect">
            <a:avLst/>
          </a:prstGeom>
        </p:spPr>
        <p:txBody>
          <a:bodyPr wrap="square">
            <a:spAutoFit/>
          </a:bodyPr>
          <a:lstStyle/>
          <a:p>
            <a:r>
              <a:rPr lang="en-US" altLang="zh-CN" kern="2000" dirty="0">
                <a:solidFill>
                  <a:srgbClr val="333333"/>
                </a:solidFill>
                <a:latin typeface="Chaparral Pro Light" panose="02060403030505090203" pitchFamily="18" charset="0"/>
              </a:rPr>
              <a:t>Life is full of confusing and disordering Particular time,a particular location,Do the arranged thing of ten million time in the </a:t>
            </a:r>
            <a:r>
              <a:rPr lang="en-US" altLang="zh-CN" kern="2000" dirty="0" smtClean="0">
                <a:solidFill>
                  <a:srgbClr val="333333"/>
                </a:solidFill>
                <a:latin typeface="Chaparral Pro Light" panose="02060403030505090203" pitchFamily="18" charset="0"/>
              </a:rPr>
              <a:t>brain.</a:t>
            </a:r>
            <a:endParaRPr lang="zh-CN" altLang="en-US" dirty="0"/>
          </a:p>
        </p:txBody>
      </p:sp>
      <p:sp>
        <p:nvSpPr>
          <p:cNvPr id="64" name="椭圆 63"/>
          <p:cNvSpPr/>
          <p:nvPr/>
        </p:nvSpPr>
        <p:spPr>
          <a:xfrm>
            <a:off x="6262607" y="2304574"/>
            <a:ext cx="576000" cy="576000"/>
          </a:xfrm>
          <a:prstGeom prst="ellipse">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1</a:t>
            </a:r>
            <a:endParaRPr lang="zh-CN" altLang="en-US" sz="2400" dirty="0"/>
          </a:p>
        </p:txBody>
      </p:sp>
      <p:sp>
        <p:nvSpPr>
          <p:cNvPr id="65" name="椭圆 64"/>
          <p:cNvSpPr/>
          <p:nvPr/>
        </p:nvSpPr>
        <p:spPr>
          <a:xfrm>
            <a:off x="6261456" y="3600254"/>
            <a:ext cx="576000" cy="576000"/>
          </a:xfrm>
          <a:prstGeom prst="ellipse">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2</a:t>
            </a:r>
            <a:endParaRPr lang="zh-CN" altLang="en-US" sz="2400" dirty="0"/>
          </a:p>
        </p:txBody>
      </p:sp>
      <p:sp>
        <p:nvSpPr>
          <p:cNvPr id="66" name="椭圆 65"/>
          <p:cNvSpPr/>
          <p:nvPr/>
        </p:nvSpPr>
        <p:spPr>
          <a:xfrm>
            <a:off x="6263499" y="4974633"/>
            <a:ext cx="576000" cy="576000"/>
          </a:xfrm>
          <a:prstGeom prst="ellipse">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3</a:t>
            </a:r>
            <a:endParaRPr lang="zh-CN" alt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2049159" y="729000"/>
            <a:ext cx="4050000" cy="2700000"/>
          </a:xfrm>
          <a:prstGeom prst="rect">
            <a:avLst/>
          </a:prstGeom>
          <a:effectLst>
            <a:outerShdw blurRad="50800" dist="38100" dir="2700000" algn="tl" rotWithShape="0">
              <a:prstClr val="black">
                <a:alpha val="40000"/>
              </a:prstClr>
            </a:outerShdw>
          </a:effectLst>
        </p:spPr>
      </p:pic>
      <p:pic>
        <p:nvPicPr>
          <p:cNvPr id="3" name="图片 2"/>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099159" y="3429000"/>
            <a:ext cx="4043682" cy="2700000"/>
          </a:xfrm>
          <a:prstGeom prst="rect">
            <a:avLst/>
          </a:prstGeom>
          <a:effectLst>
            <a:outerShdw blurRad="50800" dist="38100" dir="2700000" algn="tl" rotWithShape="0">
              <a:prstClr val="black">
                <a:alpha val="40000"/>
              </a:prstClr>
            </a:outerShdw>
          </a:effectLst>
        </p:spPr>
      </p:pic>
      <p:sp>
        <p:nvSpPr>
          <p:cNvPr id="5" name="矩形 4"/>
          <p:cNvSpPr/>
          <p:nvPr/>
        </p:nvSpPr>
        <p:spPr>
          <a:xfrm>
            <a:off x="6099159" y="729000"/>
            <a:ext cx="454041" cy="2700000"/>
          </a:xfrm>
          <a:prstGeom prst="rect">
            <a:avLst/>
          </a:prstGeom>
          <a:solidFill>
            <a:schemeClr val="tx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tx1"/>
              </a:solidFill>
              <a:latin typeface="Chaparral Pro Light" panose="02060403030505090203" pitchFamily="18" charset="0"/>
            </a:endParaRPr>
          </a:p>
        </p:txBody>
      </p:sp>
      <p:sp>
        <p:nvSpPr>
          <p:cNvPr id="6" name="矩形 5"/>
          <p:cNvSpPr/>
          <p:nvPr/>
        </p:nvSpPr>
        <p:spPr>
          <a:xfrm>
            <a:off x="5645118" y="3429000"/>
            <a:ext cx="454041" cy="2700000"/>
          </a:xfrm>
          <a:prstGeom prst="rect">
            <a:avLst/>
          </a:prstGeom>
          <a:solidFill>
            <a:schemeClr val="tx1"/>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072485" y="838537"/>
            <a:ext cx="461665" cy="2480925"/>
          </a:xfrm>
          <a:prstGeom prst="rect">
            <a:avLst/>
          </a:prstGeom>
          <a:noFill/>
        </p:spPr>
        <p:txBody>
          <a:bodyPr vert="eaVert" wrap="square" rtlCol="0">
            <a:spAutoFit/>
          </a:bodyPr>
          <a:lstStyle/>
          <a:p>
            <a:pPr algn="ctr"/>
            <a:r>
              <a:rPr lang="en-US" altLang="zh-CN" b="1" dirty="0" smtClean="0">
                <a:solidFill>
                  <a:schemeClr val="bg1"/>
                </a:solidFill>
                <a:latin typeface="Chaparral Pro Light" panose="02060403030505090203" pitchFamily="18" charset="0"/>
              </a:rPr>
              <a:t>STRENGTHS</a:t>
            </a:r>
            <a:endParaRPr lang="zh-CN" altLang="en-US" b="1" dirty="0">
              <a:solidFill>
                <a:schemeClr val="bg1"/>
              </a:solidFill>
              <a:latin typeface="Chaparral Pro Light" panose="02060403030505090203" pitchFamily="18" charset="0"/>
            </a:endParaRPr>
          </a:p>
        </p:txBody>
      </p:sp>
      <p:sp>
        <p:nvSpPr>
          <p:cNvPr id="8" name="文本框 7"/>
          <p:cNvSpPr txBox="1"/>
          <p:nvPr/>
        </p:nvSpPr>
        <p:spPr>
          <a:xfrm>
            <a:off x="5610820" y="3538537"/>
            <a:ext cx="461665" cy="2480925"/>
          </a:xfrm>
          <a:prstGeom prst="rect">
            <a:avLst/>
          </a:prstGeom>
          <a:noFill/>
        </p:spPr>
        <p:txBody>
          <a:bodyPr vert="eaVert" wrap="square" rtlCol="0">
            <a:spAutoFit/>
          </a:bodyPr>
          <a:lstStyle/>
          <a:p>
            <a:pPr algn="ctr"/>
            <a:r>
              <a:rPr lang="en-US" altLang="zh-CN" b="1" dirty="0" smtClean="0">
                <a:solidFill>
                  <a:schemeClr val="bg1"/>
                </a:solidFill>
                <a:latin typeface="Chaparral Pro Light" panose="02060403030505090203" pitchFamily="18" charset="0"/>
              </a:rPr>
              <a:t>STRENGTHS</a:t>
            </a:r>
            <a:endParaRPr lang="zh-CN" altLang="en-US" b="1" dirty="0">
              <a:solidFill>
                <a:schemeClr val="bg1"/>
              </a:solidFill>
              <a:latin typeface="Chaparral Pro Light" panose="02060403030505090203" pitchFamily="18" charset="0"/>
            </a:endParaRPr>
          </a:p>
        </p:txBody>
      </p:sp>
      <p:sp>
        <p:nvSpPr>
          <p:cNvPr id="9" name="矩形 8"/>
          <p:cNvSpPr/>
          <p:nvPr/>
        </p:nvSpPr>
        <p:spPr>
          <a:xfrm>
            <a:off x="983696" y="3986487"/>
            <a:ext cx="3533476" cy="369332"/>
          </a:xfrm>
          <a:prstGeom prst="rect">
            <a:avLst/>
          </a:prstGeom>
        </p:spPr>
        <p:txBody>
          <a:bodyPr wrap="square">
            <a:spAutoFit/>
          </a:bodyPr>
          <a:lstStyle/>
          <a:p>
            <a:pPr algn="ctr"/>
            <a:r>
              <a:rPr lang="en-US" altLang="zh-CN" b="1" kern="2000" dirty="0">
                <a:solidFill>
                  <a:srgbClr val="333333"/>
                </a:solidFill>
                <a:latin typeface="Chaparral Pro Light" panose="02060403030505090203" pitchFamily="18" charset="0"/>
              </a:rPr>
              <a:t>LIFE IS FULL </a:t>
            </a:r>
            <a:r>
              <a:rPr lang="en-US" altLang="zh-CN" b="1" kern="2000" dirty="0" smtClean="0">
                <a:solidFill>
                  <a:srgbClr val="333333"/>
                </a:solidFill>
                <a:latin typeface="Chaparral Pro Light" panose="02060403030505090203" pitchFamily="18" charset="0"/>
              </a:rPr>
              <a:t>OF CONFUSING</a:t>
            </a:r>
            <a:endParaRPr lang="zh-CN" altLang="en-US" b="1" kern="2000" dirty="0">
              <a:latin typeface="Chaparral Pro Light" panose="02060403030505090203" pitchFamily="18" charset="0"/>
            </a:endParaRPr>
          </a:p>
        </p:txBody>
      </p:sp>
      <p:cxnSp>
        <p:nvCxnSpPr>
          <p:cNvPr id="10" name="直接连接符 9"/>
          <p:cNvCxnSpPr/>
          <p:nvPr/>
        </p:nvCxnSpPr>
        <p:spPr>
          <a:xfrm>
            <a:off x="1220434" y="4355819"/>
            <a:ext cx="3060000" cy="0"/>
          </a:xfrm>
          <a:prstGeom prst="line">
            <a:avLst/>
          </a:prstGeom>
          <a:ln w="31750" cmpd="sng">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54897" y="4540057"/>
            <a:ext cx="4791075" cy="1200329"/>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         Life is full of confusing and disordering Particular time,a particular location,Do the arranged thing of ten million time in the brain,Step by step ,the life is hard to avoid delicacy and stiffness </a:t>
            </a:r>
            <a:r>
              <a:rPr lang="en-US" altLang="zh-CN" kern="2000" dirty="0" smtClean="0">
                <a:solidFill>
                  <a:srgbClr val="333333"/>
                </a:solidFill>
                <a:latin typeface="Chaparral Pro Light" panose="02060403030505090203" pitchFamily="18" charset="0"/>
              </a:rPr>
              <a:t>N</a:t>
            </a:r>
            <a:r>
              <a:rPr lang="en-US" altLang="zh-CN" b="0" i="0" kern="2000" dirty="0" smtClean="0">
                <a:solidFill>
                  <a:srgbClr val="333333"/>
                </a:solidFill>
                <a:effectLst/>
                <a:latin typeface="Chaparral Pro Light" panose="02060403030505090203" pitchFamily="18" charset="0"/>
              </a:rPr>
              <a:t>o enthusiasm.</a:t>
            </a:r>
            <a:endParaRPr lang="zh-CN" altLang="en-US" kern="2000" dirty="0">
              <a:latin typeface="Chaparral Pro Light" panose="02060403030505090203" pitchFamily="18" charset="0"/>
            </a:endParaRPr>
          </a:p>
        </p:txBody>
      </p:sp>
      <p:sp>
        <p:nvSpPr>
          <p:cNvPr id="12" name="矩形 11"/>
          <p:cNvSpPr/>
          <p:nvPr/>
        </p:nvSpPr>
        <p:spPr>
          <a:xfrm>
            <a:off x="7616990" y="1235051"/>
            <a:ext cx="3533476" cy="369332"/>
          </a:xfrm>
          <a:prstGeom prst="rect">
            <a:avLst/>
          </a:prstGeom>
        </p:spPr>
        <p:txBody>
          <a:bodyPr wrap="square">
            <a:spAutoFit/>
          </a:bodyPr>
          <a:lstStyle/>
          <a:p>
            <a:pPr algn="ctr"/>
            <a:r>
              <a:rPr lang="en-US" altLang="zh-CN" b="1" kern="2000" dirty="0">
                <a:solidFill>
                  <a:srgbClr val="333333"/>
                </a:solidFill>
                <a:latin typeface="Chaparral Pro Light" panose="02060403030505090203" pitchFamily="18" charset="0"/>
              </a:rPr>
              <a:t>LIFE IS FULL </a:t>
            </a:r>
            <a:r>
              <a:rPr lang="en-US" altLang="zh-CN" b="1" kern="2000" dirty="0" smtClean="0">
                <a:solidFill>
                  <a:srgbClr val="333333"/>
                </a:solidFill>
                <a:latin typeface="Chaparral Pro Light" panose="02060403030505090203" pitchFamily="18" charset="0"/>
              </a:rPr>
              <a:t>OF CONFUSING</a:t>
            </a:r>
            <a:endParaRPr lang="zh-CN" altLang="en-US" b="1" kern="2000" dirty="0">
              <a:latin typeface="Chaparral Pro Light" panose="02060403030505090203" pitchFamily="18" charset="0"/>
            </a:endParaRPr>
          </a:p>
        </p:txBody>
      </p:sp>
      <p:cxnSp>
        <p:nvCxnSpPr>
          <p:cNvPr id="13" name="直接连接符 12"/>
          <p:cNvCxnSpPr/>
          <p:nvPr/>
        </p:nvCxnSpPr>
        <p:spPr>
          <a:xfrm>
            <a:off x="7853728" y="1604383"/>
            <a:ext cx="3060000" cy="0"/>
          </a:xfrm>
          <a:prstGeom prst="line">
            <a:avLst/>
          </a:prstGeom>
          <a:ln w="31750" cmpd="sng">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988191" y="1788621"/>
            <a:ext cx="4791075" cy="1200329"/>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         Life is full of confusing and disordering Particular time,a particular location,Do the arranged thing of ten million time in the brain,Step by step ,the life is hard to avoid delicacy and stiffness </a:t>
            </a:r>
            <a:r>
              <a:rPr lang="en-US" altLang="zh-CN" kern="2000" dirty="0" smtClean="0">
                <a:solidFill>
                  <a:srgbClr val="333333"/>
                </a:solidFill>
                <a:latin typeface="Chaparral Pro Light" panose="02060403030505090203" pitchFamily="18" charset="0"/>
              </a:rPr>
              <a:t>N</a:t>
            </a:r>
            <a:r>
              <a:rPr lang="en-US" altLang="zh-CN" b="0" i="0" kern="2000" dirty="0" smtClean="0">
                <a:solidFill>
                  <a:srgbClr val="333333"/>
                </a:solidFill>
                <a:effectLst/>
                <a:latin typeface="Chaparral Pro Light" panose="02060403030505090203" pitchFamily="18" charset="0"/>
              </a:rPr>
              <a:t>o enthusiasm.</a:t>
            </a:r>
            <a:endParaRPr lang="zh-CN" altLang="en-US" kern="2000" dirty="0">
              <a:latin typeface="Chaparral Pro Light" panose="02060403030505090203"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rcRect l="15648" r="28426"/>
          <a:stretch>
            <a:fillRect/>
          </a:stretch>
        </p:blipFill>
        <p:spPr>
          <a:xfrm>
            <a:off x="0" y="0"/>
            <a:ext cx="5753100" cy="6858000"/>
          </a:xfrm>
          <a:prstGeom prst="rect">
            <a:avLst/>
          </a:prstGeom>
        </p:spPr>
      </p:pic>
      <p:sp>
        <p:nvSpPr>
          <p:cNvPr id="6" name="矩形 5"/>
          <p:cNvSpPr/>
          <p:nvPr/>
        </p:nvSpPr>
        <p:spPr>
          <a:xfrm>
            <a:off x="3362325" y="352425"/>
            <a:ext cx="2390775" cy="457200"/>
          </a:xfrm>
          <a:prstGeom prst="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753100" y="352425"/>
            <a:ext cx="2390775" cy="457200"/>
          </a:xfrm>
          <a:prstGeom prst="rect">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227969" y="396359"/>
            <a:ext cx="1441036" cy="369332"/>
          </a:xfrm>
          <a:prstGeom prst="rect">
            <a:avLst/>
          </a:prstGeom>
        </p:spPr>
        <p:txBody>
          <a:bodyPr wrap="none">
            <a:spAutoFit/>
          </a:bodyPr>
          <a:lstStyle/>
          <a:p>
            <a:pPr algn="ctr"/>
            <a:r>
              <a:rPr lang="en-US" altLang="zh-CN" b="1" dirty="0">
                <a:solidFill>
                  <a:schemeClr val="bg1"/>
                </a:solidFill>
                <a:latin typeface="Chaparral Pro Light" panose="02060403030505090203" pitchFamily="18" charset="0"/>
              </a:rPr>
              <a:t>STRENGTHS</a:t>
            </a:r>
            <a:endParaRPr lang="zh-CN" altLang="en-US" b="1" dirty="0">
              <a:solidFill>
                <a:schemeClr val="bg1"/>
              </a:solidFill>
              <a:latin typeface="Chaparral Pro Light" panose="02060403030505090203" pitchFamily="18" charset="0"/>
            </a:endParaRPr>
          </a:p>
        </p:txBody>
      </p:sp>
      <p:sp>
        <p:nvSpPr>
          <p:cNvPr id="9" name="椭圆 8"/>
          <p:cNvSpPr/>
          <p:nvPr/>
        </p:nvSpPr>
        <p:spPr>
          <a:xfrm>
            <a:off x="6227969" y="1731712"/>
            <a:ext cx="1080000" cy="1080000"/>
          </a:xfrm>
          <a:prstGeom prst="ellipse">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227969" y="3293812"/>
            <a:ext cx="1080000" cy="1080000"/>
          </a:xfrm>
          <a:prstGeom prst="ellipse">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227969" y="4855912"/>
            <a:ext cx="1080000" cy="1080000"/>
          </a:xfrm>
          <a:prstGeom prst="ellipse">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7969" y="2001712"/>
            <a:ext cx="540000" cy="540000"/>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7969" y="3563812"/>
            <a:ext cx="540000" cy="540000"/>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96619" y="5125912"/>
            <a:ext cx="542700" cy="540000"/>
          </a:xfrm>
          <a:prstGeom prst="rect">
            <a:avLst/>
          </a:prstGeom>
        </p:spPr>
      </p:pic>
      <p:sp>
        <p:nvSpPr>
          <p:cNvPr id="15" name="矩形 14"/>
          <p:cNvSpPr/>
          <p:nvPr/>
        </p:nvSpPr>
        <p:spPr>
          <a:xfrm>
            <a:off x="7488487" y="1810047"/>
            <a:ext cx="4184634" cy="923330"/>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         Life is full of confusing and disordering Particular time,a particular location,Do the arranged thing of ten million time in the brain.</a:t>
            </a:r>
            <a:endParaRPr lang="zh-CN" altLang="en-US" kern="2000" dirty="0">
              <a:latin typeface="Chaparral Pro Light" panose="02060403030505090203" pitchFamily="18" charset="0"/>
            </a:endParaRPr>
          </a:p>
        </p:txBody>
      </p:sp>
      <p:sp>
        <p:nvSpPr>
          <p:cNvPr id="16" name="矩形 15"/>
          <p:cNvSpPr/>
          <p:nvPr/>
        </p:nvSpPr>
        <p:spPr>
          <a:xfrm>
            <a:off x="7488487" y="3372147"/>
            <a:ext cx="4184634" cy="923330"/>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         Life is full of confusing and disordering Particular time,a particular location,Do the arranged thing of ten million time in the brain.</a:t>
            </a:r>
            <a:endParaRPr lang="zh-CN" altLang="en-US" kern="2000" dirty="0">
              <a:latin typeface="Chaparral Pro Light" panose="02060403030505090203" pitchFamily="18" charset="0"/>
            </a:endParaRPr>
          </a:p>
        </p:txBody>
      </p:sp>
      <p:sp>
        <p:nvSpPr>
          <p:cNvPr id="17" name="矩形 16"/>
          <p:cNvSpPr/>
          <p:nvPr/>
        </p:nvSpPr>
        <p:spPr>
          <a:xfrm>
            <a:off x="7488487" y="4934247"/>
            <a:ext cx="4184634" cy="923330"/>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         Life is full of confusing and disordering Particular time,a particular location,Do the arranged thing of ten million time in the brain.</a:t>
            </a:r>
            <a:endParaRPr lang="zh-CN" altLang="en-US" kern="2000" dirty="0">
              <a:latin typeface="Chaparral Pro Light" panose="02060403030505090203"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4638382" y="2347883"/>
          <a:ext cx="7296443" cy="4367242"/>
        </p:xfrm>
        <a:graphic>
          <a:graphicData uri="http://schemas.openxmlformats.org/drawingml/2006/chart">
            <c:chart xmlns:c="http://schemas.openxmlformats.org/drawingml/2006/chart" xmlns:r="http://schemas.openxmlformats.org/officeDocument/2006/relationships" r:id="rId1"/>
          </a:graphicData>
        </a:graphic>
      </p:graphicFrame>
      <p:sp>
        <p:nvSpPr>
          <p:cNvPr id="3" name="矩形 2"/>
          <p:cNvSpPr/>
          <p:nvPr/>
        </p:nvSpPr>
        <p:spPr>
          <a:xfrm>
            <a:off x="4100513" y="695325"/>
            <a:ext cx="3990975" cy="5334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solidFill>
                <a:latin typeface="Chaparral Pro Light" panose="02060403030505090203" pitchFamily="18" charset="0"/>
              </a:rPr>
              <a:t>STRENGTHS</a:t>
            </a:r>
            <a:endParaRPr lang="zh-CN" altLang="en-US" sz="2000" b="1" dirty="0">
              <a:solidFill>
                <a:schemeClr val="tx1"/>
              </a:solidFill>
              <a:latin typeface="Chaparral Pro Light" panose="02060403030505090203" pitchFamily="18" charset="0"/>
            </a:endParaRPr>
          </a:p>
        </p:txBody>
      </p:sp>
      <p:sp>
        <p:nvSpPr>
          <p:cNvPr id="4" name="矩形 3"/>
          <p:cNvSpPr/>
          <p:nvPr/>
        </p:nvSpPr>
        <p:spPr>
          <a:xfrm>
            <a:off x="7983488" y="1120725"/>
            <a:ext cx="216000" cy="2160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992513" y="587325"/>
            <a:ext cx="216000" cy="2160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519865" y="1762125"/>
            <a:ext cx="3533476" cy="369332"/>
          </a:xfrm>
          <a:prstGeom prst="rect">
            <a:avLst/>
          </a:prstGeom>
        </p:spPr>
        <p:txBody>
          <a:bodyPr wrap="square">
            <a:spAutoFit/>
          </a:bodyPr>
          <a:lstStyle/>
          <a:p>
            <a:pPr algn="ctr"/>
            <a:r>
              <a:rPr lang="en-US" altLang="zh-CN" b="1" kern="2000" dirty="0">
                <a:solidFill>
                  <a:srgbClr val="333333"/>
                </a:solidFill>
                <a:latin typeface="Chaparral Pro Light" panose="02060403030505090203" pitchFamily="18" charset="0"/>
              </a:rPr>
              <a:t>LIFE IS FULL </a:t>
            </a:r>
            <a:r>
              <a:rPr lang="en-US" altLang="zh-CN" b="1" kern="2000" dirty="0" smtClean="0">
                <a:solidFill>
                  <a:srgbClr val="333333"/>
                </a:solidFill>
                <a:latin typeface="Chaparral Pro Light" panose="02060403030505090203" pitchFamily="18" charset="0"/>
              </a:rPr>
              <a:t>OF CONFUSING</a:t>
            </a:r>
            <a:endParaRPr lang="zh-CN" altLang="en-US" b="1" kern="2000" dirty="0">
              <a:latin typeface="Chaparral Pro Light" panose="02060403030505090203" pitchFamily="18" charset="0"/>
            </a:endParaRPr>
          </a:p>
        </p:txBody>
      </p:sp>
      <p:cxnSp>
        <p:nvCxnSpPr>
          <p:cNvPr id="7" name="直接连接符 6"/>
          <p:cNvCxnSpPr/>
          <p:nvPr/>
        </p:nvCxnSpPr>
        <p:spPr>
          <a:xfrm>
            <a:off x="6756603" y="2131457"/>
            <a:ext cx="3060000" cy="0"/>
          </a:xfrm>
          <a:prstGeom prst="line">
            <a:avLst/>
          </a:prstGeom>
          <a:ln w="31750" cmpd="sng">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542926" y="1762125"/>
            <a:ext cx="3752850" cy="478155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181180" y="1654125"/>
            <a:ext cx="216000" cy="2160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073180" y="1762125"/>
            <a:ext cx="216000" cy="2160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75037" y="2086125"/>
            <a:ext cx="3533476" cy="369332"/>
          </a:xfrm>
          <a:prstGeom prst="rect">
            <a:avLst/>
          </a:prstGeom>
        </p:spPr>
        <p:txBody>
          <a:bodyPr wrap="square">
            <a:spAutoFit/>
          </a:bodyPr>
          <a:lstStyle/>
          <a:p>
            <a:pPr algn="ctr"/>
            <a:r>
              <a:rPr lang="en-US" altLang="zh-CN" b="1" kern="2000" dirty="0">
                <a:solidFill>
                  <a:srgbClr val="333333"/>
                </a:solidFill>
                <a:latin typeface="Chaparral Pro Light" panose="02060403030505090203" pitchFamily="18" charset="0"/>
              </a:rPr>
              <a:t>LIFE IS FULL </a:t>
            </a:r>
            <a:r>
              <a:rPr lang="en-US" altLang="zh-CN" b="1" kern="2000" dirty="0" smtClean="0">
                <a:solidFill>
                  <a:srgbClr val="333333"/>
                </a:solidFill>
                <a:latin typeface="Chaparral Pro Light" panose="02060403030505090203" pitchFamily="18" charset="0"/>
              </a:rPr>
              <a:t>OF CONFUSING</a:t>
            </a:r>
            <a:endParaRPr lang="zh-CN" altLang="en-US" b="1" kern="2000" dirty="0">
              <a:latin typeface="Chaparral Pro Light" panose="02060403030505090203" pitchFamily="18" charset="0"/>
            </a:endParaRPr>
          </a:p>
        </p:txBody>
      </p:sp>
      <p:cxnSp>
        <p:nvCxnSpPr>
          <p:cNvPr id="12" name="直接连接符 11"/>
          <p:cNvCxnSpPr/>
          <p:nvPr/>
        </p:nvCxnSpPr>
        <p:spPr>
          <a:xfrm>
            <a:off x="911775" y="2455457"/>
            <a:ext cx="3060000" cy="0"/>
          </a:xfrm>
          <a:prstGeom prst="line">
            <a:avLst/>
          </a:prstGeom>
          <a:ln w="31750" cmpd="sng">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089994" y="3414257"/>
            <a:ext cx="2658713" cy="2308324"/>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         Life is full of confusing and disordering Particular time,a particular location,Do the arranged thing of ten million time in the brain,Step by step ,the life is hard to avoid delicacy and stiffness </a:t>
            </a:r>
            <a:r>
              <a:rPr lang="en-US" altLang="zh-CN" kern="2000" dirty="0" smtClean="0">
                <a:solidFill>
                  <a:srgbClr val="333333"/>
                </a:solidFill>
                <a:latin typeface="Chaparral Pro Light" panose="02060403030505090203" pitchFamily="18" charset="0"/>
              </a:rPr>
              <a:t>N</a:t>
            </a:r>
            <a:r>
              <a:rPr lang="en-US" altLang="zh-CN" b="0" i="0" kern="2000" dirty="0" smtClean="0">
                <a:solidFill>
                  <a:srgbClr val="333333"/>
                </a:solidFill>
                <a:effectLst/>
                <a:latin typeface="Chaparral Pro Light" panose="02060403030505090203" pitchFamily="18" charset="0"/>
              </a:rPr>
              <a:t>o enthusiasm.</a:t>
            </a:r>
            <a:endParaRPr lang="zh-CN" altLang="en-US" kern="2000" dirty="0">
              <a:latin typeface="Chaparral Pro Light" panose="02060403030505090203"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p:nvPr/>
        </p:nvGraphicFramePr>
        <p:xfrm>
          <a:off x="3925051" y="2495647"/>
          <a:ext cx="4341899" cy="2968884"/>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4" name="图表 3"/>
          <p:cNvGraphicFramePr/>
          <p:nvPr/>
        </p:nvGraphicFramePr>
        <p:xfrm>
          <a:off x="3794234" y="2406198"/>
          <a:ext cx="4603532" cy="3147782"/>
        </p:xfrm>
        <a:graphic>
          <a:graphicData uri="http://schemas.openxmlformats.org/drawingml/2006/chart">
            <c:chart xmlns:c="http://schemas.openxmlformats.org/drawingml/2006/chart" xmlns:r="http://schemas.openxmlformats.org/officeDocument/2006/relationships" r:id="rId2"/>
          </a:graphicData>
        </a:graphic>
      </p:graphicFrame>
      <p:sp>
        <p:nvSpPr>
          <p:cNvPr id="5" name="Freeform 35"/>
          <p:cNvSpPr/>
          <p:nvPr/>
        </p:nvSpPr>
        <p:spPr bwMode="auto">
          <a:xfrm>
            <a:off x="7146816" y="3015567"/>
            <a:ext cx="946150" cy="681038"/>
          </a:xfrm>
          <a:custGeom>
            <a:avLst/>
            <a:gdLst>
              <a:gd name="T0" fmla="*/ 596 w 596"/>
              <a:gd name="T1" fmla="*/ 429 h 429"/>
              <a:gd name="T2" fmla="*/ 0 w 596"/>
              <a:gd name="T3" fmla="*/ 429 h 429"/>
              <a:gd name="T4" fmla="*/ 0 w 596"/>
              <a:gd name="T5" fmla="*/ 421 h 429"/>
              <a:gd name="T6" fmla="*/ 583 w 596"/>
              <a:gd name="T7" fmla="*/ 421 h 429"/>
              <a:gd name="T8" fmla="*/ 583 w 596"/>
              <a:gd name="T9" fmla="*/ 0 h 429"/>
              <a:gd name="T10" fmla="*/ 596 w 596"/>
              <a:gd name="T11" fmla="*/ 0 h 429"/>
              <a:gd name="T12" fmla="*/ 596 w 596"/>
              <a:gd name="T13" fmla="*/ 429 h 429"/>
            </a:gdLst>
            <a:ahLst/>
            <a:cxnLst>
              <a:cxn ang="0">
                <a:pos x="T0" y="T1"/>
              </a:cxn>
              <a:cxn ang="0">
                <a:pos x="T2" y="T3"/>
              </a:cxn>
              <a:cxn ang="0">
                <a:pos x="T4" y="T5"/>
              </a:cxn>
              <a:cxn ang="0">
                <a:pos x="T6" y="T7"/>
              </a:cxn>
              <a:cxn ang="0">
                <a:pos x="T8" y="T9"/>
              </a:cxn>
              <a:cxn ang="0">
                <a:pos x="T10" y="T11"/>
              </a:cxn>
              <a:cxn ang="0">
                <a:pos x="T12" y="T13"/>
              </a:cxn>
            </a:cxnLst>
            <a:rect l="0" t="0" r="r" b="b"/>
            <a:pathLst>
              <a:path w="596" h="429">
                <a:moveTo>
                  <a:pt x="596" y="429"/>
                </a:moveTo>
                <a:lnTo>
                  <a:pt x="0" y="429"/>
                </a:lnTo>
                <a:lnTo>
                  <a:pt x="0" y="421"/>
                </a:lnTo>
                <a:lnTo>
                  <a:pt x="583" y="421"/>
                </a:lnTo>
                <a:lnTo>
                  <a:pt x="583" y="0"/>
                </a:lnTo>
                <a:lnTo>
                  <a:pt x="596" y="0"/>
                </a:lnTo>
                <a:lnTo>
                  <a:pt x="596" y="429"/>
                </a:lnTo>
                <a:close/>
              </a:path>
            </a:pathLst>
          </a:custGeom>
          <a:solidFill>
            <a:srgbClr val="C6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Oval 37"/>
          <p:cNvSpPr>
            <a:spLocks noChangeArrowheads="1"/>
          </p:cNvSpPr>
          <p:nvPr/>
        </p:nvSpPr>
        <p:spPr bwMode="auto">
          <a:xfrm>
            <a:off x="4406791" y="4657042"/>
            <a:ext cx="84138" cy="76200"/>
          </a:xfrm>
          <a:prstGeom prst="ellipse">
            <a:avLst/>
          </a:prstGeom>
          <a:solidFill>
            <a:srgbClr val="C6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Oval 38"/>
          <p:cNvSpPr>
            <a:spLocks noChangeArrowheads="1"/>
          </p:cNvSpPr>
          <p:nvPr/>
        </p:nvSpPr>
        <p:spPr bwMode="auto">
          <a:xfrm>
            <a:off x="5449778" y="5401580"/>
            <a:ext cx="76200" cy="82550"/>
          </a:xfrm>
          <a:prstGeom prst="ellipse">
            <a:avLst/>
          </a:prstGeom>
          <a:solidFill>
            <a:srgbClr val="C6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39"/>
          <p:cNvSpPr/>
          <p:nvPr/>
        </p:nvSpPr>
        <p:spPr bwMode="auto">
          <a:xfrm>
            <a:off x="5484703" y="5179330"/>
            <a:ext cx="952500" cy="269875"/>
          </a:xfrm>
          <a:custGeom>
            <a:avLst/>
            <a:gdLst>
              <a:gd name="T0" fmla="*/ 600 w 600"/>
              <a:gd name="T1" fmla="*/ 170 h 170"/>
              <a:gd name="T2" fmla="*/ 0 w 600"/>
              <a:gd name="T3" fmla="*/ 170 h 170"/>
              <a:gd name="T4" fmla="*/ 0 w 600"/>
              <a:gd name="T5" fmla="*/ 162 h 170"/>
              <a:gd name="T6" fmla="*/ 591 w 600"/>
              <a:gd name="T7" fmla="*/ 162 h 170"/>
              <a:gd name="T8" fmla="*/ 591 w 600"/>
              <a:gd name="T9" fmla="*/ 0 h 170"/>
              <a:gd name="T10" fmla="*/ 600 w 600"/>
              <a:gd name="T11" fmla="*/ 0 h 170"/>
              <a:gd name="T12" fmla="*/ 600 w 600"/>
              <a:gd name="T13" fmla="*/ 170 h 170"/>
            </a:gdLst>
            <a:ahLst/>
            <a:cxnLst>
              <a:cxn ang="0">
                <a:pos x="T0" y="T1"/>
              </a:cxn>
              <a:cxn ang="0">
                <a:pos x="T2" y="T3"/>
              </a:cxn>
              <a:cxn ang="0">
                <a:pos x="T4" y="T5"/>
              </a:cxn>
              <a:cxn ang="0">
                <a:pos x="T6" y="T7"/>
              </a:cxn>
              <a:cxn ang="0">
                <a:pos x="T8" y="T9"/>
              </a:cxn>
              <a:cxn ang="0">
                <a:pos x="T10" y="T11"/>
              </a:cxn>
              <a:cxn ang="0">
                <a:pos x="T12" y="T13"/>
              </a:cxn>
            </a:cxnLst>
            <a:rect l="0" t="0" r="r" b="b"/>
            <a:pathLst>
              <a:path w="600" h="170">
                <a:moveTo>
                  <a:pt x="600" y="170"/>
                </a:moveTo>
                <a:lnTo>
                  <a:pt x="0" y="170"/>
                </a:lnTo>
                <a:lnTo>
                  <a:pt x="0" y="162"/>
                </a:lnTo>
                <a:lnTo>
                  <a:pt x="591" y="162"/>
                </a:lnTo>
                <a:lnTo>
                  <a:pt x="591" y="0"/>
                </a:lnTo>
                <a:lnTo>
                  <a:pt x="600" y="0"/>
                </a:lnTo>
                <a:lnTo>
                  <a:pt x="600" y="170"/>
                </a:lnTo>
                <a:close/>
              </a:path>
            </a:pathLst>
          </a:custGeom>
          <a:solidFill>
            <a:srgbClr val="C6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40"/>
          <p:cNvSpPr/>
          <p:nvPr/>
        </p:nvSpPr>
        <p:spPr bwMode="auto">
          <a:xfrm>
            <a:off x="4441716" y="4698317"/>
            <a:ext cx="911225" cy="139700"/>
          </a:xfrm>
          <a:custGeom>
            <a:avLst/>
            <a:gdLst>
              <a:gd name="T0" fmla="*/ 574 w 574"/>
              <a:gd name="T1" fmla="*/ 88 h 88"/>
              <a:gd name="T2" fmla="*/ 0 w 574"/>
              <a:gd name="T3" fmla="*/ 88 h 88"/>
              <a:gd name="T4" fmla="*/ 0 w 574"/>
              <a:gd name="T5" fmla="*/ 0 h 88"/>
              <a:gd name="T6" fmla="*/ 9 w 574"/>
              <a:gd name="T7" fmla="*/ 0 h 88"/>
              <a:gd name="T8" fmla="*/ 9 w 574"/>
              <a:gd name="T9" fmla="*/ 79 h 88"/>
              <a:gd name="T10" fmla="*/ 574 w 574"/>
              <a:gd name="T11" fmla="*/ 79 h 88"/>
              <a:gd name="T12" fmla="*/ 574 w 574"/>
              <a:gd name="T13" fmla="*/ 88 h 88"/>
            </a:gdLst>
            <a:ahLst/>
            <a:cxnLst>
              <a:cxn ang="0">
                <a:pos x="T0" y="T1"/>
              </a:cxn>
              <a:cxn ang="0">
                <a:pos x="T2" y="T3"/>
              </a:cxn>
              <a:cxn ang="0">
                <a:pos x="T4" y="T5"/>
              </a:cxn>
              <a:cxn ang="0">
                <a:pos x="T6" y="T7"/>
              </a:cxn>
              <a:cxn ang="0">
                <a:pos x="T8" y="T9"/>
              </a:cxn>
              <a:cxn ang="0">
                <a:pos x="T10" y="T11"/>
              </a:cxn>
              <a:cxn ang="0">
                <a:pos x="T12" y="T13"/>
              </a:cxn>
            </a:cxnLst>
            <a:rect l="0" t="0" r="r" b="b"/>
            <a:pathLst>
              <a:path w="574" h="88">
                <a:moveTo>
                  <a:pt x="574" y="88"/>
                </a:moveTo>
                <a:lnTo>
                  <a:pt x="0" y="88"/>
                </a:lnTo>
                <a:lnTo>
                  <a:pt x="0" y="0"/>
                </a:lnTo>
                <a:lnTo>
                  <a:pt x="9" y="0"/>
                </a:lnTo>
                <a:lnTo>
                  <a:pt x="9" y="79"/>
                </a:lnTo>
                <a:lnTo>
                  <a:pt x="574" y="79"/>
                </a:lnTo>
                <a:lnTo>
                  <a:pt x="574" y="88"/>
                </a:lnTo>
                <a:close/>
              </a:path>
            </a:pathLst>
          </a:custGeom>
          <a:solidFill>
            <a:srgbClr val="C6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Oval 41"/>
          <p:cNvSpPr>
            <a:spLocks noChangeArrowheads="1"/>
          </p:cNvSpPr>
          <p:nvPr/>
        </p:nvSpPr>
        <p:spPr bwMode="auto">
          <a:xfrm>
            <a:off x="4176603" y="3044142"/>
            <a:ext cx="84138" cy="82550"/>
          </a:xfrm>
          <a:prstGeom prst="ellipse">
            <a:avLst/>
          </a:prstGeom>
          <a:solidFill>
            <a:srgbClr val="C6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42"/>
          <p:cNvSpPr/>
          <p:nvPr/>
        </p:nvSpPr>
        <p:spPr bwMode="auto">
          <a:xfrm>
            <a:off x="4211528" y="3085417"/>
            <a:ext cx="966788" cy="409575"/>
          </a:xfrm>
          <a:custGeom>
            <a:avLst/>
            <a:gdLst>
              <a:gd name="T0" fmla="*/ 609 w 609"/>
              <a:gd name="T1" fmla="*/ 258 h 258"/>
              <a:gd name="T2" fmla="*/ 0 w 609"/>
              <a:gd name="T3" fmla="*/ 258 h 258"/>
              <a:gd name="T4" fmla="*/ 0 w 609"/>
              <a:gd name="T5" fmla="*/ 0 h 258"/>
              <a:gd name="T6" fmla="*/ 14 w 609"/>
              <a:gd name="T7" fmla="*/ 0 h 258"/>
              <a:gd name="T8" fmla="*/ 14 w 609"/>
              <a:gd name="T9" fmla="*/ 250 h 258"/>
              <a:gd name="T10" fmla="*/ 609 w 609"/>
              <a:gd name="T11" fmla="*/ 250 h 258"/>
              <a:gd name="T12" fmla="*/ 609 w 609"/>
              <a:gd name="T13" fmla="*/ 258 h 258"/>
            </a:gdLst>
            <a:ahLst/>
            <a:cxnLst>
              <a:cxn ang="0">
                <a:pos x="T0" y="T1"/>
              </a:cxn>
              <a:cxn ang="0">
                <a:pos x="T2" y="T3"/>
              </a:cxn>
              <a:cxn ang="0">
                <a:pos x="T4" y="T5"/>
              </a:cxn>
              <a:cxn ang="0">
                <a:pos x="T6" y="T7"/>
              </a:cxn>
              <a:cxn ang="0">
                <a:pos x="T8" y="T9"/>
              </a:cxn>
              <a:cxn ang="0">
                <a:pos x="T10" y="T11"/>
              </a:cxn>
              <a:cxn ang="0">
                <a:pos x="T12" y="T13"/>
              </a:cxn>
            </a:cxnLst>
            <a:rect l="0" t="0" r="r" b="b"/>
            <a:pathLst>
              <a:path w="609" h="258">
                <a:moveTo>
                  <a:pt x="609" y="258"/>
                </a:moveTo>
                <a:lnTo>
                  <a:pt x="0" y="258"/>
                </a:lnTo>
                <a:lnTo>
                  <a:pt x="0" y="0"/>
                </a:lnTo>
                <a:lnTo>
                  <a:pt x="14" y="0"/>
                </a:lnTo>
                <a:lnTo>
                  <a:pt x="14" y="250"/>
                </a:lnTo>
                <a:lnTo>
                  <a:pt x="609" y="250"/>
                </a:lnTo>
                <a:lnTo>
                  <a:pt x="609" y="258"/>
                </a:lnTo>
                <a:close/>
              </a:path>
            </a:pathLst>
          </a:custGeom>
          <a:solidFill>
            <a:srgbClr val="C6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文本框 11"/>
          <p:cNvSpPr txBox="1"/>
          <p:nvPr/>
        </p:nvSpPr>
        <p:spPr>
          <a:xfrm>
            <a:off x="3862802" y="2550429"/>
            <a:ext cx="678391" cy="461665"/>
          </a:xfrm>
          <a:prstGeom prst="rect">
            <a:avLst/>
          </a:prstGeom>
          <a:noFill/>
        </p:spPr>
        <p:txBody>
          <a:bodyPr wrap="none" rtlCol="0">
            <a:spAutoFit/>
          </a:bodyPr>
          <a:lstStyle/>
          <a:p>
            <a:r>
              <a:rPr lang="en-US" altLang="zh-CN" sz="2400" dirty="0" smtClean="0">
                <a:solidFill>
                  <a:schemeClr val="tx1">
                    <a:lumMod val="65000"/>
                    <a:lumOff val="35000"/>
                  </a:schemeClr>
                </a:solidFill>
                <a:latin typeface="Impact" panose="020B0806030902050204" pitchFamily="34" charset="0"/>
                <a:ea typeface="+mj-ea"/>
              </a:rPr>
              <a:t>31%</a:t>
            </a:r>
            <a:endParaRPr lang="zh-CN" altLang="en-US" sz="2400" dirty="0">
              <a:solidFill>
                <a:schemeClr val="tx1">
                  <a:lumMod val="65000"/>
                  <a:lumOff val="35000"/>
                </a:schemeClr>
              </a:solidFill>
              <a:latin typeface="Impact" panose="020B0806030902050204" pitchFamily="34" charset="0"/>
              <a:ea typeface="+mj-ea"/>
            </a:endParaRPr>
          </a:p>
        </p:txBody>
      </p:sp>
      <p:sp>
        <p:nvSpPr>
          <p:cNvPr id="13" name="文本框 12"/>
          <p:cNvSpPr txBox="1"/>
          <p:nvPr/>
        </p:nvSpPr>
        <p:spPr>
          <a:xfrm>
            <a:off x="4014928" y="4215419"/>
            <a:ext cx="679994" cy="461665"/>
          </a:xfrm>
          <a:prstGeom prst="rect">
            <a:avLst/>
          </a:prstGeom>
          <a:noFill/>
        </p:spPr>
        <p:txBody>
          <a:bodyPr wrap="none" rtlCol="0">
            <a:spAutoFit/>
          </a:bodyPr>
          <a:lstStyle/>
          <a:p>
            <a:r>
              <a:rPr lang="en-US" altLang="zh-CN" sz="2400" dirty="0" smtClean="0">
                <a:solidFill>
                  <a:schemeClr val="tx1">
                    <a:lumMod val="65000"/>
                    <a:lumOff val="35000"/>
                  </a:schemeClr>
                </a:solidFill>
                <a:latin typeface="Impact" panose="020B0806030902050204" pitchFamily="34" charset="0"/>
                <a:ea typeface="+mj-ea"/>
              </a:rPr>
              <a:t>15%</a:t>
            </a:r>
            <a:endParaRPr lang="zh-CN" altLang="en-US" sz="2400" dirty="0">
              <a:solidFill>
                <a:schemeClr val="tx1">
                  <a:lumMod val="65000"/>
                  <a:lumOff val="35000"/>
                </a:schemeClr>
              </a:solidFill>
              <a:latin typeface="Impact" panose="020B0806030902050204" pitchFamily="34" charset="0"/>
              <a:ea typeface="+mj-ea"/>
            </a:endParaRPr>
          </a:p>
        </p:txBody>
      </p:sp>
      <p:sp>
        <p:nvSpPr>
          <p:cNvPr id="14" name="文本框 13"/>
          <p:cNvSpPr txBox="1"/>
          <p:nvPr/>
        </p:nvSpPr>
        <p:spPr>
          <a:xfrm>
            <a:off x="4694922" y="5218372"/>
            <a:ext cx="668773" cy="461665"/>
          </a:xfrm>
          <a:prstGeom prst="rect">
            <a:avLst/>
          </a:prstGeom>
          <a:noFill/>
        </p:spPr>
        <p:txBody>
          <a:bodyPr wrap="none" rtlCol="0">
            <a:spAutoFit/>
          </a:bodyPr>
          <a:lstStyle/>
          <a:p>
            <a:r>
              <a:rPr lang="en-US" altLang="zh-CN" sz="2400" dirty="0" smtClean="0">
                <a:solidFill>
                  <a:schemeClr val="tx1">
                    <a:lumMod val="65000"/>
                    <a:lumOff val="35000"/>
                  </a:schemeClr>
                </a:solidFill>
                <a:latin typeface="Impact" panose="020B0806030902050204" pitchFamily="34" charset="0"/>
                <a:ea typeface="+mj-ea"/>
              </a:rPr>
              <a:t>14%</a:t>
            </a:r>
            <a:endParaRPr lang="zh-CN" altLang="en-US" sz="2400" dirty="0">
              <a:solidFill>
                <a:schemeClr val="tx1">
                  <a:lumMod val="65000"/>
                  <a:lumOff val="35000"/>
                </a:schemeClr>
              </a:solidFill>
              <a:latin typeface="Impact" panose="020B0806030902050204" pitchFamily="34" charset="0"/>
              <a:ea typeface="+mj-ea"/>
            </a:endParaRPr>
          </a:p>
        </p:txBody>
      </p:sp>
      <p:sp>
        <p:nvSpPr>
          <p:cNvPr id="15" name="Oval 36"/>
          <p:cNvSpPr>
            <a:spLocks noChangeArrowheads="1"/>
          </p:cNvSpPr>
          <p:nvPr/>
        </p:nvSpPr>
        <p:spPr bwMode="auto">
          <a:xfrm>
            <a:off x="8039234" y="2969408"/>
            <a:ext cx="76200" cy="82550"/>
          </a:xfrm>
          <a:prstGeom prst="ellipse">
            <a:avLst/>
          </a:prstGeom>
          <a:solidFill>
            <a:srgbClr val="C6C5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文本框 15"/>
          <p:cNvSpPr txBox="1"/>
          <p:nvPr/>
        </p:nvSpPr>
        <p:spPr>
          <a:xfrm>
            <a:off x="7628756" y="2467303"/>
            <a:ext cx="805029" cy="523220"/>
          </a:xfrm>
          <a:prstGeom prst="rect">
            <a:avLst/>
          </a:prstGeom>
          <a:noFill/>
        </p:spPr>
        <p:txBody>
          <a:bodyPr wrap="none" rtlCol="0">
            <a:spAutoFit/>
          </a:bodyPr>
          <a:lstStyle/>
          <a:p>
            <a:r>
              <a:rPr lang="en-US" altLang="zh-CN" sz="2800" dirty="0" smtClean="0">
                <a:latin typeface="Impact" panose="020B0806030902050204" pitchFamily="34" charset="0"/>
                <a:ea typeface="+mj-ea"/>
              </a:rPr>
              <a:t>40%</a:t>
            </a:r>
            <a:endParaRPr lang="zh-CN" altLang="en-US" sz="2800" dirty="0">
              <a:latin typeface="Impact" panose="020B0806030902050204" pitchFamily="34" charset="0"/>
              <a:ea typeface="+mj-ea"/>
            </a:endParaRPr>
          </a:p>
        </p:txBody>
      </p:sp>
      <p:sp>
        <p:nvSpPr>
          <p:cNvPr id="18" name="矩形 17"/>
          <p:cNvSpPr/>
          <p:nvPr/>
        </p:nvSpPr>
        <p:spPr>
          <a:xfrm>
            <a:off x="4100513" y="695325"/>
            <a:ext cx="3990975" cy="5334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solidFill>
                <a:latin typeface="Chaparral Pro Light" panose="02060403030505090203" pitchFamily="18" charset="0"/>
              </a:rPr>
              <a:t>STRENGTHS</a:t>
            </a:r>
            <a:endParaRPr lang="zh-CN" altLang="en-US" sz="2000" b="1" dirty="0">
              <a:solidFill>
                <a:schemeClr val="tx1"/>
              </a:solidFill>
              <a:latin typeface="Chaparral Pro Light" panose="02060403030505090203" pitchFamily="18" charset="0"/>
            </a:endParaRPr>
          </a:p>
        </p:txBody>
      </p:sp>
      <p:sp>
        <p:nvSpPr>
          <p:cNvPr id="19" name="矩形 18"/>
          <p:cNvSpPr/>
          <p:nvPr/>
        </p:nvSpPr>
        <p:spPr>
          <a:xfrm>
            <a:off x="7983488" y="1120725"/>
            <a:ext cx="216000" cy="2160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992513" y="587325"/>
            <a:ext cx="216000" cy="2160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628609" y="2550757"/>
            <a:ext cx="2286000" cy="45719"/>
          </a:xfrm>
          <a:prstGeom prst="rect">
            <a:avLst/>
          </a:prstGeom>
          <a:solidFill>
            <a:schemeClr val="tx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176021" y="2596476"/>
            <a:ext cx="2286000" cy="45719"/>
          </a:xfrm>
          <a:prstGeom prst="rect">
            <a:avLst/>
          </a:prstGeom>
          <a:solidFill>
            <a:schemeClr val="tx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342128" y="4331932"/>
            <a:ext cx="2286000" cy="45719"/>
          </a:xfrm>
          <a:prstGeom prst="rect">
            <a:avLst/>
          </a:prstGeom>
          <a:solidFill>
            <a:schemeClr val="tx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8483849" y="3292089"/>
            <a:ext cx="2658713" cy="2308324"/>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         Life is full of confusing and disordering Particular time,a particular location,Do the arranged thing of ten million time in the brain,Step by step ,the life is hard to avoid delicacy and stiffness </a:t>
            </a:r>
            <a:r>
              <a:rPr lang="en-US" altLang="zh-CN" kern="2000" dirty="0" smtClean="0">
                <a:solidFill>
                  <a:srgbClr val="333333"/>
                </a:solidFill>
                <a:latin typeface="Chaparral Pro Light" panose="02060403030505090203" pitchFamily="18" charset="0"/>
              </a:rPr>
              <a:t>N</a:t>
            </a:r>
            <a:r>
              <a:rPr lang="en-US" altLang="zh-CN" b="0" i="0" kern="2000" dirty="0" smtClean="0">
                <a:solidFill>
                  <a:srgbClr val="333333"/>
                </a:solidFill>
                <a:effectLst/>
                <a:latin typeface="Chaparral Pro Light" panose="02060403030505090203" pitchFamily="18" charset="0"/>
              </a:rPr>
              <a:t>o enthusiasm.</a:t>
            </a:r>
            <a:endParaRPr lang="zh-CN" altLang="en-US" kern="2000" dirty="0">
              <a:latin typeface="Chaparral Pro Light" panose="02060403030505090203" pitchFamily="18" charset="0"/>
            </a:endParaRPr>
          </a:p>
        </p:txBody>
      </p:sp>
      <p:sp>
        <p:nvSpPr>
          <p:cNvPr id="26" name="矩形 25"/>
          <p:cNvSpPr/>
          <p:nvPr/>
        </p:nvSpPr>
        <p:spPr>
          <a:xfrm>
            <a:off x="1177790" y="4619897"/>
            <a:ext cx="2658713" cy="1477328"/>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         Life is full of confusing and disordering Particular time,a particular location,Do the arranged thing of ten million time in the brain.</a:t>
            </a:r>
            <a:endParaRPr lang="zh-CN" altLang="en-US" kern="2000" dirty="0">
              <a:latin typeface="Chaparral Pro Light" panose="02060403030505090203" pitchFamily="18" charset="0"/>
            </a:endParaRPr>
          </a:p>
        </p:txBody>
      </p:sp>
      <p:sp>
        <p:nvSpPr>
          <p:cNvPr id="27" name="矩形 26"/>
          <p:cNvSpPr/>
          <p:nvPr/>
        </p:nvSpPr>
        <p:spPr>
          <a:xfrm>
            <a:off x="989492" y="2756328"/>
            <a:ext cx="2658713" cy="1477328"/>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         Life is full of confusing and disordering Particular time,a particular location,Do the arranged thing of ten million time in the brain.</a:t>
            </a:r>
            <a:endParaRPr lang="zh-CN" altLang="en-US" kern="2000" dirty="0">
              <a:latin typeface="Chaparral Pro Light" panose="02060403030505090203" pitchFamily="18" charset="0"/>
            </a:endParaRP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6000" y="3611932"/>
            <a:ext cx="720000" cy="720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27000"/>
                    </a14:imgEffect>
                    <a14:imgEffect>
                      <a14:saturation sat="0"/>
                    </a14:imgEffect>
                  </a14:imgLayer>
                </a14:imgProps>
              </a:ext>
              <a:ext uri="{28A0092B-C50C-407E-A947-70E740481C1C}">
                <a14:useLocalDpi xmlns:a14="http://schemas.microsoft.com/office/drawing/2010/main" val="0"/>
              </a:ext>
            </a:extLst>
          </a:blip>
          <a:srcRect l="10322" r="46816"/>
          <a:stretch>
            <a:fillRect/>
          </a:stretch>
        </p:blipFill>
        <p:spPr>
          <a:xfrm>
            <a:off x="0" y="0"/>
            <a:ext cx="6524625" cy="6858000"/>
          </a:xfrm>
          <a:prstGeom prst="rect">
            <a:avLst/>
          </a:prstGeom>
        </p:spPr>
      </p:pic>
      <p:sp>
        <p:nvSpPr>
          <p:cNvPr id="13" name="任意多边形 12"/>
          <p:cNvSpPr/>
          <p:nvPr/>
        </p:nvSpPr>
        <p:spPr>
          <a:xfrm>
            <a:off x="4367212" y="1009650"/>
            <a:ext cx="2157411" cy="1828800"/>
          </a:xfrm>
          <a:custGeom>
            <a:avLst/>
            <a:gdLst>
              <a:gd name="connsiteX0" fmla="*/ 0 w 2157411"/>
              <a:gd name="connsiteY0" fmla="*/ 0 h 1828800"/>
              <a:gd name="connsiteX1" fmla="*/ 2157411 w 2157411"/>
              <a:gd name="connsiteY1" fmla="*/ 0 h 1828800"/>
              <a:gd name="connsiteX2" fmla="*/ 2157411 w 2157411"/>
              <a:gd name="connsiteY2" fmla="*/ 1828800 h 1828800"/>
              <a:gd name="connsiteX3" fmla="*/ 0 w 2157411"/>
              <a:gd name="connsiteY3" fmla="*/ 1828800 h 1828800"/>
            </a:gdLst>
            <a:ahLst/>
            <a:cxnLst>
              <a:cxn ang="0">
                <a:pos x="connsiteX0" y="connsiteY0"/>
              </a:cxn>
              <a:cxn ang="0">
                <a:pos x="connsiteX1" y="connsiteY1"/>
              </a:cxn>
              <a:cxn ang="0">
                <a:pos x="connsiteX2" y="connsiteY2"/>
              </a:cxn>
              <a:cxn ang="0">
                <a:pos x="connsiteX3" y="connsiteY3"/>
              </a:cxn>
            </a:cxnLst>
            <a:rect l="l" t="t" r="r" b="b"/>
            <a:pathLst>
              <a:path w="2157411" h="1828800">
                <a:moveTo>
                  <a:pt x="0" y="0"/>
                </a:moveTo>
                <a:lnTo>
                  <a:pt x="2157411" y="0"/>
                </a:lnTo>
                <a:lnTo>
                  <a:pt x="2157411" y="1828800"/>
                </a:lnTo>
                <a:lnTo>
                  <a:pt x="0" y="182880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6524623" y="1009650"/>
            <a:ext cx="2157413" cy="1828800"/>
          </a:xfrm>
          <a:custGeom>
            <a:avLst/>
            <a:gdLst>
              <a:gd name="connsiteX0" fmla="*/ 0 w 2157413"/>
              <a:gd name="connsiteY0" fmla="*/ 0 h 1828800"/>
              <a:gd name="connsiteX1" fmla="*/ 2157413 w 2157413"/>
              <a:gd name="connsiteY1" fmla="*/ 0 h 1828800"/>
              <a:gd name="connsiteX2" fmla="*/ 2157413 w 2157413"/>
              <a:gd name="connsiteY2" fmla="*/ 1828800 h 1828800"/>
              <a:gd name="connsiteX3" fmla="*/ 0 w 2157413"/>
              <a:gd name="connsiteY3" fmla="*/ 1828800 h 1828800"/>
            </a:gdLst>
            <a:ahLst/>
            <a:cxnLst>
              <a:cxn ang="0">
                <a:pos x="connsiteX0" y="connsiteY0"/>
              </a:cxn>
              <a:cxn ang="0">
                <a:pos x="connsiteX1" y="connsiteY1"/>
              </a:cxn>
              <a:cxn ang="0">
                <a:pos x="connsiteX2" y="connsiteY2"/>
              </a:cxn>
              <a:cxn ang="0">
                <a:pos x="connsiteX3" y="connsiteY3"/>
              </a:cxn>
            </a:cxnLst>
            <a:rect l="l" t="t" r="r" b="b"/>
            <a:pathLst>
              <a:path w="2157413" h="1828800">
                <a:moveTo>
                  <a:pt x="0" y="0"/>
                </a:moveTo>
                <a:lnTo>
                  <a:pt x="2157413" y="0"/>
                </a:lnTo>
                <a:lnTo>
                  <a:pt x="2157413" y="1828800"/>
                </a:lnTo>
                <a:lnTo>
                  <a:pt x="0" y="1828800"/>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872343" y="1139220"/>
            <a:ext cx="1380506" cy="1569660"/>
          </a:xfrm>
          <a:prstGeom prst="rect">
            <a:avLst/>
          </a:prstGeom>
        </p:spPr>
        <p:txBody>
          <a:bodyPr wrap="none">
            <a:spAutoFit/>
          </a:bodyPr>
          <a:lstStyle/>
          <a:p>
            <a:pPr algn="ctr"/>
            <a:r>
              <a:rPr lang="en-US" altLang="zh-CN" sz="3200" b="1" kern="2000" spc="600" dirty="0" smtClean="0">
                <a:solidFill>
                  <a:schemeClr val="bg1"/>
                </a:solidFill>
                <a:latin typeface="Arial" panose="020B0604020202020204" pitchFamily="34" charset="0"/>
                <a:cs typeface="Arial" panose="020B0604020202020204" pitchFamily="34" charset="0"/>
              </a:rPr>
              <a:t>LIFE</a:t>
            </a:r>
            <a:endParaRPr lang="en-US" altLang="zh-CN" sz="3200" b="1" kern="2000" spc="600" dirty="0" smtClean="0">
              <a:solidFill>
                <a:schemeClr val="bg1"/>
              </a:solidFill>
              <a:latin typeface="Arial" panose="020B0604020202020204" pitchFamily="34" charset="0"/>
              <a:cs typeface="Arial" panose="020B0604020202020204" pitchFamily="34" charset="0"/>
            </a:endParaRPr>
          </a:p>
          <a:p>
            <a:pPr algn="ctr"/>
            <a:r>
              <a:rPr lang="en-US" altLang="zh-CN" b="1" kern="2000" dirty="0" smtClean="0">
                <a:solidFill>
                  <a:srgbClr val="333333"/>
                </a:solidFill>
                <a:latin typeface="Chaparral Pro Light" panose="02060403030505090203" pitchFamily="18" charset="0"/>
              </a:rPr>
              <a:t> </a:t>
            </a:r>
            <a:r>
              <a:rPr lang="en-US" altLang="zh-CN" sz="3200" b="1" kern="2000" spc="600" dirty="0">
                <a:solidFill>
                  <a:schemeClr val="bg1"/>
                </a:solidFill>
                <a:latin typeface="Arial" panose="020B0604020202020204" pitchFamily="34" charset="0"/>
                <a:cs typeface="Arial" panose="020B0604020202020204" pitchFamily="34" charset="0"/>
              </a:rPr>
              <a:t>IS</a:t>
            </a:r>
            <a:endParaRPr lang="en-US" altLang="zh-CN" sz="3200" b="1" kern="2000" spc="600" dirty="0">
              <a:solidFill>
                <a:schemeClr val="bg1"/>
              </a:solidFill>
              <a:latin typeface="Arial" panose="020B0604020202020204" pitchFamily="34" charset="0"/>
              <a:cs typeface="Arial" panose="020B0604020202020204" pitchFamily="34" charset="0"/>
            </a:endParaRPr>
          </a:p>
          <a:p>
            <a:pPr algn="ctr"/>
            <a:r>
              <a:rPr lang="en-US" altLang="zh-CN" b="1" kern="2000" dirty="0" smtClean="0">
                <a:solidFill>
                  <a:srgbClr val="333333"/>
                </a:solidFill>
                <a:latin typeface="Chaparral Pro Light" panose="02060403030505090203" pitchFamily="18" charset="0"/>
              </a:rPr>
              <a:t> </a:t>
            </a:r>
            <a:r>
              <a:rPr lang="en-US" altLang="zh-CN" sz="3200" b="1" kern="2000" spc="600" dirty="0">
                <a:solidFill>
                  <a:schemeClr val="bg1"/>
                </a:solidFill>
                <a:latin typeface="Arial" panose="020B0604020202020204" pitchFamily="34" charset="0"/>
                <a:cs typeface="Arial" panose="020B0604020202020204" pitchFamily="34" charset="0"/>
              </a:rPr>
              <a:t>FUN</a:t>
            </a:r>
            <a:r>
              <a:rPr lang="en-US" altLang="zh-CN" b="1" kern="2000" dirty="0" smtClean="0">
                <a:solidFill>
                  <a:srgbClr val="333333"/>
                </a:solidFill>
                <a:latin typeface="Chaparral Pro Light" panose="02060403030505090203" pitchFamily="18" charset="0"/>
              </a:rPr>
              <a:t> </a:t>
            </a:r>
            <a:endParaRPr lang="zh-CN" altLang="en-US" b="1" kern="2000" dirty="0">
              <a:latin typeface="Chaparral Pro Light" panose="02060403030505090203" pitchFamily="18" charset="0"/>
            </a:endParaRPr>
          </a:p>
        </p:txBody>
      </p:sp>
      <p:sp>
        <p:nvSpPr>
          <p:cNvPr id="17" name="矩形 16"/>
          <p:cNvSpPr/>
          <p:nvPr/>
        </p:nvSpPr>
        <p:spPr>
          <a:xfrm>
            <a:off x="6901053" y="1139220"/>
            <a:ext cx="1404552" cy="1569660"/>
          </a:xfrm>
          <a:prstGeom prst="rect">
            <a:avLst/>
          </a:prstGeom>
        </p:spPr>
        <p:txBody>
          <a:bodyPr wrap="none">
            <a:spAutoFit/>
          </a:bodyPr>
          <a:lstStyle/>
          <a:p>
            <a:pPr algn="ctr"/>
            <a:r>
              <a:rPr lang="en-US" altLang="zh-CN" sz="3200" b="1" kern="2000" spc="600" dirty="0" smtClean="0">
                <a:latin typeface="Arial" panose="020B0604020202020204" pitchFamily="34" charset="0"/>
                <a:cs typeface="Arial" panose="020B0604020202020204" pitchFamily="34" charset="0"/>
              </a:rPr>
              <a:t>LIVE</a:t>
            </a:r>
            <a:endParaRPr lang="en-US" altLang="zh-CN" sz="3200" b="1" kern="2000" spc="600" dirty="0" smtClean="0">
              <a:latin typeface="Arial" panose="020B0604020202020204" pitchFamily="34" charset="0"/>
              <a:cs typeface="Arial" panose="020B0604020202020204" pitchFamily="34" charset="0"/>
            </a:endParaRPr>
          </a:p>
          <a:p>
            <a:pPr algn="ctr"/>
            <a:r>
              <a:rPr lang="en-US" altLang="zh-CN" b="1" kern="2000" dirty="0" smtClean="0">
                <a:latin typeface="Chaparral Pro Light" panose="02060403030505090203" pitchFamily="18" charset="0"/>
              </a:rPr>
              <a:t> </a:t>
            </a:r>
            <a:r>
              <a:rPr lang="en-US" altLang="zh-CN" sz="3200" b="1" kern="2000" spc="600" dirty="0">
                <a:latin typeface="Arial" panose="020B0604020202020204" pitchFamily="34" charset="0"/>
                <a:cs typeface="Arial" panose="020B0604020202020204" pitchFamily="34" charset="0"/>
              </a:rPr>
              <a:t>IS</a:t>
            </a:r>
            <a:endParaRPr lang="en-US" altLang="zh-CN" sz="3200" b="1" kern="2000" spc="600" dirty="0">
              <a:latin typeface="Arial" panose="020B0604020202020204" pitchFamily="34" charset="0"/>
              <a:cs typeface="Arial" panose="020B0604020202020204" pitchFamily="34" charset="0"/>
            </a:endParaRPr>
          </a:p>
          <a:p>
            <a:pPr algn="ctr"/>
            <a:r>
              <a:rPr lang="en-US" altLang="zh-CN" b="1" kern="2000" dirty="0" smtClean="0">
                <a:latin typeface="Chaparral Pro Light" panose="02060403030505090203" pitchFamily="18" charset="0"/>
              </a:rPr>
              <a:t> </a:t>
            </a:r>
            <a:r>
              <a:rPr lang="en-US" altLang="zh-CN" sz="3200" b="1" kern="2000" spc="600" dirty="0" smtClean="0">
                <a:latin typeface="Arial" panose="020B0604020202020204" pitchFamily="34" charset="0"/>
                <a:cs typeface="Arial" panose="020B0604020202020204" pitchFamily="34" charset="0"/>
              </a:rPr>
              <a:t>BAD</a:t>
            </a:r>
            <a:endParaRPr lang="zh-CN" altLang="en-US" b="1" kern="2000" dirty="0">
              <a:latin typeface="Chaparral Pro Light" panose="02060403030505090203" pitchFamily="18" charset="0"/>
            </a:endParaRPr>
          </a:p>
        </p:txBody>
      </p:sp>
      <p:sp>
        <p:nvSpPr>
          <p:cNvPr id="18" name="矩形 17"/>
          <p:cNvSpPr/>
          <p:nvPr/>
        </p:nvSpPr>
        <p:spPr>
          <a:xfrm>
            <a:off x="7655090" y="3351030"/>
            <a:ext cx="3533476" cy="369332"/>
          </a:xfrm>
          <a:prstGeom prst="rect">
            <a:avLst/>
          </a:prstGeom>
        </p:spPr>
        <p:txBody>
          <a:bodyPr wrap="square">
            <a:spAutoFit/>
          </a:bodyPr>
          <a:lstStyle/>
          <a:p>
            <a:pPr algn="ctr"/>
            <a:r>
              <a:rPr lang="en-US" altLang="zh-CN" b="1" kern="2000" dirty="0">
                <a:solidFill>
                  <a:srgbClr val="333333"/>
                </a:solidFill>
                <a:latin typeface="Chaparral Pro Light" panose="02060403030505090203" pitchFamily="18" charset="0"/>
              </a:rPr>
              <a:t>LIFE IS FULL </a:t>
            </a:r>
            <a:r>
              <a:rPr lang="en-US" altLang="zh-CN" b="1" kern="2000" dirty="0" smtClean="0">
                <a:solidFill>
                  <a:srgbClr val="333333"/>
                </a:solidFill>
                <a:latin typeface="Chaparral Pro Light" panose="02060403030505090203" pitchFamily="18" charset="0"/>
              </a:rPr>
              <a:t>OF CONFUSING</a:t>
            </a:r>
            <a:endParaRPr lang="zh-CN" altLang="en-US" b="1" kern="2000" dirty="0">
              <a:latin typeface="Chaparral Pro Light" panose="02060403030505090203" pitchFamily="18" charset="0"/>
            </a:endParaRPr>
          </a:p>
        </p:txBody>
      </p:sp>
      <p:cxnSp>
        <p:nvCxnSpPr>
          <p:cNvPr id="19" name="直接连接符 18"/>
          <p:cNvCxnSpPr/>
          <p:nvPr/>
        </p:nvCxnSpPr>
        <p:spPr>
          <a:xfrm>
            <a:off x="7891827" y="3844187"/>
            <a:ext cx="3060000" cy="0"/>
          </a:xfrm>
          <a:prstGeom prst="line">
            <a:avLst/>
          </a:prstGeom>
          <a:ln w="31750" cmpd="sng">
            <a:solidFill>
              <a:schemeClr val="tx1"/>
            </a:solidFill>
            <a:prstDash val="lgDashDotDot"/>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7109633" y="4089694"/>
            <a:ext cx="4624389" cy="2031325"/>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         Life is full of confusing and disordering Particular time,a particular location,Do the arranged thing of ten million time in the brain,Step by step ,the life is hard to avoid delicacy and stiffness No enthusiasm forever,No unexpected happening of surprising and pleasing So,only silently ask myself in mind Next happiness,when will come?</a:t>
            </a:r>
            <a:endParaRPr lang="zh-CN" altLang="en-US" kern="2000" dirty="0">
              <a:latin typeface="Chaparral Pro Light" panose="02060403030505090203"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extLst>
              <a:ext uri="{BEBA8EAE-BF5A-486C-A8C5-ECC9F3942E4B}">
                <a14:imgProps xmlns:a14="http://schemas.microsoft.com/office/drawing/2010/main">
                  <a14:imgLayer r:embed="rId2">
                    <a14:imgEffect>
                      <a14:brightnessContrast bright="-50000"/>
                    </a14:imgEffect>
                    <a14:imgEffect>
                      <a14:saturation sat="33000"/>
                    </a14:imgEffect>
                  </a14:imgLayer>
                </a14:imgProps>
              </a:ext>
            </a:extLst>
          </a:blip>
          <a:srcRect/>
          <a:stretch>
            <a:fillRect l="-8000" r="-8000"/>
          </a:stretch>
        </a:blipFill>
        <a:effectLst/>
      </p:bgPr>
    </p:bg>
    <p:spTree>
      <p:nvGrpSpPr>
        <p:cNvPr id="1" name=""/>
        <p:cNvGrpSpPr/>
        <p:nvPr/>
      </p:nvGrpSpPr>
      <p:grpSpPr>
        <a:xfrm>
          <a:off x="0" y="0"/>
          <a:ext cx="0" cy="0"/>
          <a:chOff x="0" y="0"/>
          <a:chExt cx="0" cy="0"/>
        </a:xfrm>
      </p:grpSpPr>
      <p:sp>
        <p:nvSpPr>
          <p:cNvPr id="5" name="矩形 4"/>
          <p:cNvSpPr/>
          <p:nvPr/>
        </p:nvSpPr>
        <p:spPr>
          <a:xfrm>
            <a:off x="3371850" y="0"/>
            <a:ext cx="5448300" cy="6858000"/>
          </a:xfrm>
          <a:prstGeom prst="rect">
            <a:avLst/>
          </a:prstGeom>
          <a:solidFill>
            <a:schemeClr val="bg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100513" y="695325"/>
            <a:ext cx="3990975" cy="5334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tx1"/>
                </a:solidFill>
                <a:latin typeface="Chaparral Pro Light" panose="02060403030505090203" pitchFamily="18" charset="0"/>
              </a:rPr>
              <a:t>STRENGTHS</a:t>
            </a:r>
            <a:endParaRPr lang="zh-CN" altLang="en-US" sz="2000" b="1" dirty="0">
              <a:solidFill>
                <a:schemeClr val="tx1"/>
              </a:solidFill>
              <a:latin typeface="Chaparral Pro Light" panose="02060403030505090203" pitchFamily="18" charset="0"/>
            </a:endParaRPr>
          </a:p>
        </p:txBody>
      </p:sp>
      <p:sp>
        <p:nvSpPr>
          <p:cNvPr id="7" name="矩形 6"/>
          <p:cNvSpPr/>
          <p:nvPr/>
        </p:nvSpPr>
        <p:spPr>
          <a:xfrm>
            <a:off x="7983488" y="1120725"/>
            <a:ext cx="216000" cy="216000"/>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992513" y="587325"/>
            <a:ext cx="216000" cy="216000"/>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333801" y="2335202"/>
            <a:ext cx="2890839" cy="3416320"/>
          </a:xfrm>
          <a:prstGeom prst="rect">
            <a:avLst/>
          </a:prstGeom>
        </p:spPr>
        <p:txBody>
          <a:bodyPr wrap="square">
            <a:spAutoFit/>
          </a:bodyPr>
          <a:lstStyle/>
          <a:p>
            <a:pPr algn="just"/>
            <a:r>
              <a:rPr lang="en-US" altLang="zh-CN" b="0" i="0" kern="2000" dirty="0" smtClean="0">
                <a:solidFill>
                  <a:srgbClr val="333333"/>
                </a:solidFill>
                <a:effectLst/>
                <a:latin typeface="Chaparral Pro Light" panose="02060403030505090203" pitchFamily="18" charset="0"/>
              </a:rPr>
              <a:t>         Life is full of confusing and disordering Particular time,a particular location,Do the arranged thing of ten million time in the brain,Step by step ,the life is hard to avoid delicacy and stiffness No enthusiasm forever,No unexpected happening of surprising and pleasing So,only silently ask myself in mind Next happiness,when will come?</a:t>
            </a:r>
            <a:endParaRPr lang="zh-CN" altLang="en-US" kern="2000" dirty="0">
              <a:latin typeface="Chaparral Pro Light" panose="02060403030505090203" pitchFamily="18" charset="0"/>
            </a:endParaRPr>
          </a:p>
        </p:txBody>
      </p:sp>
      <p:sp>
        <p:nvSpPr>
          <p:cNvPr id="12" name="矩形 11"/>
          <p:cNvSpPr/>
          <p:nvPr/>
        </p:nvSpPr>
        <p:spPr>
          <a:xfrm>
            <a:off x="3992513" y="2090737"/>
            <a:ext cx="3573413" cy="3905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267075" y="2235189"/>
            <a:ext cx="1127903" cy="212775"/>
          </a:xfrm>
          <a:prstGeom prst="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60355" y="5887987"/>
            <a:ext cx="1664570" cy="208013"/>
          </a:xfrm>
          <a:prstGeom prst="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9000" b="-9000"/>
          </a:stretch>
        </a:blipFill>
        <a:effectLst/>
      </p:bgPr>
    </p:bg>
    <p:spTree>
      <p:nvGrpSpPr>
        <p:cNvPr id="1" name=""/>
        <p:cNvGrpSpPr/>
        <p:nvPr/>
      </p:nvGrpSpPr>
      <p:grpSpPr>
        <a:xfrm>
          <a:off x="0" y="0"/>
          <a:ext cx="0" cy="0"/>
          <a:chOff x="0" y="0"/>
          <a:chExt cx="0" cy="0"/>
        </a:xfrm>
      </p:grpSpPr>
      <p:sp>
        <p:nvSpPr>
          <p:cNvPr id="8" name="矩形 7"/>
          <p:cNvSpPr/>
          <p:nvPr/>
        </p:nvSpPr>
        <p:spPr>
          <a:xfrm>
            <a:off x="1390650" y="2439608"/>
            <a:ext cx="9324975" cy="2124075"/>
          </a:xfrm>
          <a:prstGeom prst="rect">
            <a:avLst/>
          </a:prstGeom>
          <a:noFill/>
          <a:ln>
            <a:gradFill>
              <a:gsLst>
                <a:gs pos="0">
                  <a:schemeClr val="accent1">
                    <a:lumMod val="5000"/>
                    <a:lumOff val="95000"/>
                  </a:schemeClr>
                </a:gs>
                <a:gs pos="33000">
                  <a:schemeClr val="bg1"/>
                </a:gs>
                <a:gs pos="66000">
                  <a:schemeClr val="bg1">
                    <a:alpha val="0"/>
                  </a:schemeClr>
                </a:gs>
                <a:gs pos="34000">
                  <a:schemeClr val="bg1">
                    <a:alpha val="0"/>
                  </a:schemeClr>
                </a:gs>
                <a:gs pos="67000">
                  <a:schemeClr val="bg1"/>
                </a:gs>
                <a:gs pos="100000">
                  <a:schemeClr val="bg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619625" y="1839442"/>
            <a:ext cx="2952750" cy="1188720"/>
          </a:xfrm>
          <a:prstGeom prst="rect">
            <a:avLst/>
          </a:prstGeom>
          <a:noFill/>
        </p:spPr>
        <p:txBody>
          <a:bodyPr wrap="square" rtlCol="0">
            <a:spAutoFit/>
          </a:bodyPr>
          <a:lstStyle/>
          <a:p>
            <a:pPr algn="ctr"/>
            <a:r>
              <a:rPr lang="en-US" altLang="zh-CN" sz="7200" kern="2700" spc="800" dirty="0" smtClean="0">
                <a:solidFill>
                  <a:schemeClr val="bg1"/>
                </a:solidFill>
                <a:latin typeface="微软雅黑 Light" panose="020B0502040204020203" pitchFamily="34" charset="-122"/>
                <a:ea typeface="微软雅黑 Light" panose="020B0502040204020203" pitchFamily="34" charset="-122"/>
              </a:rPr>
              <a:t>2019</a:t>
            </a:r>
            <a:endParaRPr lang="zh-CN" altLang="en-US" sz="7200" kern="2700" spc="800" dirty="0">
              <a:solidFill>
                <a:schemeClr val="bg1"/>
              </a:solidFill>
              <a:latin typeface="微软雅黑 Light" panose="020B0502040204020203" pitchFamily="34" charset="-122"/>
              <a:ea typeface="微软雅黑 Light" panose="020B0502040204020203" pitchFamily="34" charset="-122"/>
            </a:endParaRPr>
          </a:p>
        </p:txBody>
      </p:sp>
      <p:sp>
        <p:nvSpPr>
          <p:cNvPr id="10" name="文本框 9"/>
          <p:cNvSpPr txBox="1"/>
          <p:nvPr/>
        </p:nvSpPr>
        <p:spPr>
          <a:xfrm>
            <a:off x="1976437" y="2947647"/>
            <a:ext cx="8153400" cy="1107996"/>
          </a:xfrm>
          <a:prstGeom prst="rect">
            <a:avLst/>
          </a:prstGeom>
          <a:noFill/>
        </p:spPr>
        <p:txBody>
          <a:bodyPr wrap="square" rtlCol="0">
            <a:spAutoFit/>
          </a:bodyPr>
          <a:lstStyle/>
          <a:p>
            <a:pPr algn="ctr"/>
            <a:r>
              <a:rPr lang="zh-CN" altLang="en-US" sz="6600" b="1" dirty="0">
                <a:solidFill>
                  <a:schemeClr val="bg1"/>
                </a:solidFill>
                <a:latin typeface="华文仿宋" panose="02010600040101010101" pitchFamily="2" charset="-122"/>
                <a:ea typeface="华文仿宋" panose="02010600040101010101" pitchFamily="2" charset="-122"/>
              </a:rPr>
              <a:t>谢谢观看</a:t>
            </a:r>
            <a:endParaRPr lang="zh-CN" altLang="en-US" sz="6600" b="1" dirty="0">
              <a:solidFill>
                <a:schemeClr val="bg1"/>
              </a:solidFill>
              <a:latin typeface="华文仿宋" panose="02010600040101010101" pitchFamily="2" charset="-122"/>
              <a:ea typeface="华文仿宋" panose="02010600040101010101" pitchFamily="2" charset="-122"/>
            </a:endParaRPr>
          </a:p>
        </p:txBody>
      </p:sp>
      <p:pic>
        <p:nvPicPr>
          <p:cNvPr id="12" name="图片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48237" y="4340057"/>
            <a:ext cx="540000" cy="540000"/>
          </a:xfrm>
          <a:prstGeom prst="rect">
            <a:avLst/>
          </a:prstGeom>
        </p:spPr>
      </p:pic>
      <p:sp>
        <p:nvSpPr>
          <p:cNvPr id="13" name="文本框 12"/>
          <p:cNvSpPr txBox="1"/>
          <p:nvPr/>
        </p:nvSpPr>
        <p:spPr>
          <a:xfrm>
            <a:off x="5562600" y="4425391"/>
            <a:ext cx="1590675" cy="365760"/>
          </a:xfrm>
          <a:prstGeom prst="rect">
            <a:avLst/>
          </a:prstGeom>
          <a:noFill/>
        </p:spPr>
        <p:txBody>
          <a:bodyPr wrap="square" rtlCol="0">
            <a:spAutoFit/>
          </a:bodyPr>
          <a:lstStyle/>
          <a:p>
            <a:pPr algn="ctr"/>
            <a:r>
              <a:rPr lang="zh-CN" altLang="en-US" dirty="0" smtClean="0">
                <a:solidFill>
                  <a:schemeClr val="bg1"/>
                </a:solidFill>
                <a:latin typeface="华文仿宋" panose="02010600040101010101" pitchFamily="2" charset="-122"/>
                <a:ea typeface="华文仿宋" panose="02010600040101010101" pitchFamily="2" charset="-122"/>
              </a:rPr>
              <a:t>商务简约风</a:t>
            </a:r>
            <a:endParaRPr lang="zh-CN" altLang="en-US" dirty="0">
              <a:solidFill>
                <a:schemeClr val="bg1"/>
              </a:solidFill>
              <a:latin typeface="华文仿宋" panose="02010600040101010101" pitchFamily="2" charset="-122"/>
              <a:ea typeface="华文仿宋" panose="02010600040101010101" pitchFamily="2" charset="-122"/>
            </a:endParaRPr>
          </a:p>
        </p:txBody>
      </p:sp>
      <p:sp>
        <p:nvSpPr>
          <p:cNvPr id="19" name="矩形 18"/>
          <p:cNvSpPr/>
          <p:nvPr/>
        </p:nvSpPr>
        <p:spPr>
          <a:xfrm>
            <a:off x="10355625" y="4203683"/>
            <a:ext cx="720000" cy="72000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0508025" y="4356083"/>
            <a:ext cx="720000" cy="720000"/>
          </a:xfrm>
          <a:prstGeom prst="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030650" y="2123234"/>
            <a:ext cx="720000" cy="72000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183050" y="2275634"/>
            <a:ext cx="720000" cy="720000"/>
          </a:xfrm>
          <a:prstGeom prst="rect">
            <a:avLst/>
          </a:prstGeom>
          <a:no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6830</Words>
  <Application>WPS 演示</Application>
  <PresentationFormat>宽屏</PresentationFormat>
  <Paragraphs>221</Paragraphs>
  <Slides>20</Slides>
  <Notes>5</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20</vt:i4>
      </vt:variant>
    </vt:vector>
  </HeadingPairs>
  <TitlesOfParts>
    <vt:vector size="39" baseType="lpstr">
      <vt:lpstr>Arial</vt:lpstr>
      <vt:lpstr>宋体</vt:lpstr>
      <vt:lpstr>Wingdings</vt:lpstr>
      <vt:lpstr>微软雅黑 Light</vt:lpstr>
      <vt:lpstr>华文仿宋</vt:lpstr>
      <vt:lpstr>Chaparral Pro Light</vt:lpstr>
      <vt:lpstr>等线</vt:lpstr>
      <vt:lpstr>Courier New</vt:lpstr>
      <vt:lpstr>黑体</vt:lpstr>
      <vt:lpstr>仿宋</vt:lpstr>
      <vt:lpstr>微软雅黑</vt:lpstr>
      <vt:lpstr>等线 Light</vt:lpstr>
      <vt:lpstr>等线 Light</vt:lpstr>
      <vt:lpstr>等线</vt:lpstr>
      <vt:lpstr>Calibri</vt:lpstr>
      <vt:lpstr>Impact</vt:lpstr>
      <vt:lpstr>Kozuka Gothic Pro H</vt:lpstr>
      <vt:lpstr>MT Extra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lyk</dc:creator>
  <cp:lastModifiedBy>Administrator</cp:lastModifiedBy>
  <cp:revision>48</cp:revision>
  <dcterms:created xsi:type="dcterms:W3CDTF">2017-02-26T08:33:00Z</dcterms:created>
  <dcterms:modified xsi:type="dcterms:W3CDTF">2017-03-11T08:54:24Z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